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theme/theme2.xml" ContentType="application/vnd.openxmlformats-officedocument.theme+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theme/theme3.xml" ContentType="application/vnd.openxmlformats-officedocument.theme+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theme/theme4.xml" ContentType="application/vnd.openxmlformats-officedocument.theme+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slideLayouts/slideLayout1025.xml" ContentType="application/vnd.openxmlformats-officedocument.presentationml.slideLayout+xml"/>
  <Override PartName="/ppt/slideLayouts/slideLayout1026.xml" ContentType="application/vnd.openxmlformats-officedocument.presentationml.slideLayout+xml"/>
  <Override PartName="/ppt/slideLayouts/slideLayout1027.xml" ContentType="application/vnd.openxmlformats-officedocument.presentationml.slideLayout+xml"/>
  <Override PartName="/ppt/slideLayouts/slideLayout1028.xml" ContentType="application/vnd.openxmlformats-officedocument.presentationml.slideLayout+xml"/>
  <Override PartName="/ppt/slideLayouts/slideLayout1029.xml" ContentType="application/vnd.openxmlformats-officedocument.presentationml.slideLayout+xml"/>
  <Override PartName="/ppt/slideLayouts/slideLayout1030.xml" ContentType="application/vnd.openxmlformats-officedocument.presentationml.slideLayout+xml"/>
  <Override PartName="/ppt/slideLayouts/slideLayout1031.xml" ContentType="application/vnd.openxmlformats-officedocument.presentationml.slideLayout+xml"/>
  <Override PartName="/ppt/slideLayouts/slideLayout1032.xml" ContentType="application/vnd.openxmlformats-officedocument.presentationml.slideLayout+xml"/>
  <Override PartName="/ppt/slideLayouts/slideLayout1033.xml" ContentType="application/vnd.openxmlformats-officedocument.presentationml.slideLayout+xml"/>
  <Override PartName="/ppt/slideLayouts/slideLayout1034.xml" ContentType="application/vnd.openxmlformats-officedocument.presentationml.slideLayout+xml"/>
  <Override PartName="/ppt/slideLayouts/slideLayout1035.xml" ContentType="application/vnd.openxmlformats-officedocument.presentationml.slideLayout+xml"/>
  <Override PartName="/ppt/slideLayouts/slideLayout1036.xml" ContentType="application/vnd.openxmlformats-officedocument.presentationml.slideLayout+xml"/>
  <Override PartName="/ppt/slideLayouts/slideLayout1037.xml" ContentType="application/vnd.openxmlformats-officedocument.presentationml.slideLayout+xml"/>
  <Override PartName="/ppt/slideLayouts/slideLayout1038.xml" ContentType="application/vnd.openxmlformats-officedocument.presentationml.slideLayout+xml"/>
  <Override PartName="/ppt/slideLayouts/slideLayout1039.xml" ContentType="application/vnd.openxmlformats-officedocument.presentationml.slideLayout+xml"/>
  <Override PartName="/ppt/slideLayouts/slideLayout1040.xml" ContentType="application/vnd.openxmlformats-officedocument.presentationml.slideLayout+xml"/>
  <Override PartName="/ppt/slideLayouts/slideLayout1041.xml" ContentType="application/vnd.openxmlformats-officedocument.presentationml.slideLayout+xml"/>
  <Override PartName="/ppt/slideLayouts/slideLayout1042.xml" ContentType="application/vnd.openxmlformats-officedocument.presentationml.slideLayout+xml"/>
  <Override PartName="/ppt/slideLayouts/slideLayout1043.xml" ContentType="application/vnd.openxmlformats-officedocument.presentationml.slideLayout+xml"/>
  <Override PartName="/ppt/slideLayouts/slideLayout1044.xml" ContentType="application/vnd.openxmlformats-officedocument.presentationml.slideLayout+xml"/>
  <Override PartName="/ppt/slideLayouts/slideLayout1045.xml" ContentType="application/vnd.openxmlformats-officedocument.presentationml.slideLayout+xml"/>
  <Override PartName="/ppt/slideLayouts/slideLayout1046.xml" ContentType="application/vnd.openxmlformats-officedocument.presentationml.slideLayout+xml"/>
  <Override PartName="/ppt/slideLayouts/slideLayout1047.xml" ContentType="application/vnd.openxmlformats-officedocument.presentationml.slideLayout+xml"/>
  <Override PartName="/ppt/slideLayouts/slideLayout1048.xml" ContentType="application/vnd.openxmlformats-officedocument.presentationml.slideLayout+xml"/>
  <Override PartName="/ppt/slideLayouts/slideLayout1049.xml" ContentType="application/vnd.openxmlformats-officedocument.presentationml.slideLayout+xml"/>
  <Override PartName="/ppt/slideLayouts/slideLayout1050.xml" ContentType="application/vnd.openxmlformats-officedocument.presentationml.slideLayout+xml"/>
  <Override PartName="/ppt/slideLayouts/slideLayout1051.xml" ContentType="application/vnd.openxmlformats-officedocument.presentationml.slideLayout+xml"/>
  <Override PartName="/ppt/slideLayouts/slideLayout1052.xml" ContentType="application/vnd.openxmlformats-officedocument.presentationml.slideLayout+xml"/>
  <Override PartName="/ppt/slideLayouts/slideLayout1053.xml" ContentType="application/vnd.openxmlformats-officedocument.presentationml.slideLayout+xml"/>
  <Override PartName="/ppt/slideLayouts/slideLayout1054.xml" ContentType="application/vnd.openxmlformats-officedocument.presentationml.slideLayout+xml"/>
  <Override PartName="/ppt/slideLayouts/slideLayout1055.xml" ContentType="application/vnd.openxmlformats-officedocument.presentationml.slideLayout+xml"/>
  <Override PartName="/ppt/slideLayouts/slideLayout1056.xml" ContentType="application/vnd.openxmlformats-officedocument.presentationml.slideLayout+xml"/>
  <Override PartName="/ppt/slideLayouts/slideLayout1057.xml" ContentType="application/vnd.openxmlformats-officedocument.presentationml.slideLayout+xml"/>
  <Override PartName="/ppt/slideLayouts/slideLayout1058.xml" ContentType="application/vnd.openxmlformats-officedocument.presentationml.slideLayout+xml"/>
  <Override PartName="/ppt/slideLayouts/slideLayout1059.xml" ContentType="application/vnd.openxmlformats-officedocument.presentationml.slideLayout+xml"/>
  <Override PartName="/ppt/slideLayouts/slideLayout1060.xml" ContentType="application/vnd.openxmlformats-officedocument.presentationml.slideLayout+xml"/>
  <Override PartName="/ppt/slideLayouts/slideLayout1061.xml" ContentType="application/vnd.openxmlformats-officedocument.presentationml.slideLayout+xml"/>
  <Override PartName="/ppt/slideLayouts/slideLayout1062.xml" ContentType="application/vnd.openxmlformats-officedocument.presentationml.slideLayout+xml"/>
  <Override PartName="/ppt/slideLayouts/slideLayout1063.xml" ContentType="application/vnd.openxmlformats-officedocument.presentationml.slideLayout+xml"/>
  <Override PartName="/ppt/slideLayouts/slideLayout1064.xml" ContentType="application/vnd.openxmlformats-officedocument.presentationml.slideLayout+xml"/>
  <Override PartName="/ppt/slideLayouts/slideLayout1065.xml" ContentType="application/vnd.openxmlformats-officedocument.presentationml.slideLayout+xml"/>
  <Override PartName="/ppt/slideLayouts/slideLayout1066.xml" ContentType="application/vnd.openxmlformats-officedocument.presentationml.slideLayout+xml"/>
  <Override PartName="/ppt/slideLayouts/slideLayout1067.xml" ContentType="application/vnd.openxmlformats-officedocument.presentationml.slideLayout+xml"/>
  <Override PartName="/ppt/slideLayouts/slideLayout1068.xml" ContentType="application/vnd.openxmlformats-officedocument.presentationml.slideLayout+xml"/>
  <Override PartName="/ppt/slideLayouts/slideLayout1069.xml" ContentType="application/vnd.openxmlformats-officedocument.presentationml.slideLayout+xml"/>
  <Override PartName="/ppt/slideLayouts/slideLayout1070.xml" ContentType="application/vnd.openxmlformats-officedocument.presentationml.slideLayout+xml"/>
  <Override PartName="/ppt/slideLayouts/slideLayout1071.xml" ContentType="application/vnd.openxmlformats-officedocument.presentationml.slideLayout+xml"/>
  <Override PartName="/ppt/slideLayouts/slideLayout1072.xml" ContentType="application/vnd.openxmlformats-officedocument.presentationml.slideLayout+xml"/>
  <Override PartName="/ppt/slideLayouts/slideLayout1073.xml" ContentType="application/vnd.openxmlformats-officedocument.presentationml.slideLayout+xml"/>
  <Override PartName="/ppt/slideLayouts/slideLayout1074.xml" ContentType="application/vnd.openxmlformats-officedocument.presentationml.slideLayout+xml"/>
  <Override PartName="/ppt/slideLayouts/slideLayout1075.xml" ContentType="application/vnd.openxmlformats-officedocument.presentationml.slideLayout+xml"/>
  <Override PartName="/ppt/slideLayouts/slideLayout1076.xml" ContentType="application/vnd.openxmlformats-officedocument.presentationml.slideLayout+xml"/>
  <Override PartName="/ppt/slideLayouts/slideLayout1077.xml" ContentType="application/vnd.openxmlformats-officedocument.presentationml.slideLayout+xml"/>
  <Override PartName="/ppt/slideLayouts/slideLayout1078.xml" ContentType="application/vnd.openxmlformats-officedocument.presentationml.slideLayout+xml"/>
  <Override PartName="/ppt/slideLayouts/slideLayout1079.xml" ContentType="application/vnd.openxmlformats-officedocument.presentationml.slideLayout+xml"/>
  <Override PartName="/ppt/slideLayouts/slideLayout1080.xml" ContentType="application/vnd.openxmlformats-officedocument.presentationml.slideLayout+xml"/>
  <Override PartName="/ppt/slideLayouts/slideLayout1081.xml" ContentType="application/vnd.openxmlformats-officedocument.presentationml.slideLayout+xml"/>
  <Override PartName="/ppt/slideLayouts/slideLayout1082.xml" ContentType="application/vnd.openxmlformats-officedocument.presentationml.slideLayout+xml"/>
  <Override PartName="/ppt/slideLayouts/slideLayout1083.xml" ContentType="application/vnd.openxmlformats-officedocument.presentationml.slideLayout+xml"/>
  <Override PartName="/ppt/slideLayouts/slideLayout1084.xml" ContentType="application/vnd.openxmlformats-officedocument.presentationml.slideLayout+xml"/>
  <Override PartName="/ppt/slideLayouts/slideLayout1085.xml" ContentType="application/vnd.openxmlformats-officedocument.presentationml.slideLayout+xml"/>
  <Override PartName="/ppt/slideLayouts/slideLayout1086.xml" ContentType="application/vnd.openxmlformats-officedocument.presentationml.slideLayout+xml"/>
  <Override PartName="/ppt/slideLayouts/slideLayout1087.xml" ContentType="application/vnd.openxmlformats-officedocument.presentationml.slideLayout+xml"/>
  <Override PartName="/ppt/slideLayouts/slideLayout1088.xml" ContentType="application/vnd.openxmlformats-officedocument.presentationml.slideLayout+xml"/>
  <Override PartName="/ppt/slideLayouts/slideLayout1089.xml" ContentType="application/vnd.openxmlformats-officedocument.presentationml.slideLayout+xml"/>
  <Override PartName="/ppt/slideLayouts/slideLayout1090.xml" ContentType="application/vnd.openxmlformats-officedocument.presentationml.slideLayout+xml"/>
  <Override PartName="/ppt/slideLayouts/slideLayout1091.xml" ContentType="application/vnd.openxmlformats-officedocument.presentationml.slideLayout+xml"/>
  <Override PartName="/ppt/slideLayouts/slideLayout1092.xml" ContentType="application/vnd.openxmlformats-officedocument.presentationml.slideLayout+xml"/>
  <Override PartName="/ppt/slideLayouts/slideLayout1093.xml" ContentType="application/vnd.openxmlformats-officedocument.presentationml.slideLayout+xml"/>
  <Override PartName="/ppt/slideLayouts/slideLayout1094.xml" ContentType="application/vnd.openxmlformats-officedocument.presentationml.slideLayout+xml"/>
  <Override PartName="/ppt/slideLayouts/slideLayout1095.xml" ContentType="application/vnd.openxmlformats-officedocument.presentationml.slideLayout+xml"/>
  <Override PartName="/ppt/slideLayouts/slideLayout1096.xml" ContentType="application/vnd.openxmlformats-officedocument.presentationml.slideLayout+xml"/>
  <Override PartName="/ppt/slideLayouts/slideLayout1097.xml" ContentType="application/vnd.openxmlformats-officedocument.presentationml.slideLayout+xml"/>
  <Override PartName="/ppt/slideLayouts/slideLayout1098.xml" ContentType="application/vnd.openxmlformats-officedocument.presentationml.slideLayout+xml"/>
  <Override PartName="/ppt/slideLayouts/slideLayout1099.xml" ContentType="application/vnd.openxmlformats-officedocument.presentationml.slideLayout+xml"/>
  <Override PartName="/ppt/slideLayouts/slideLayout1100.xml" ContentType="application/vnd.openxmlformats-officedocument.presentationml.slideLayout+xml"/>
  <Override PartName="/ppt/slideLayouts/slideLayout1101.xml" ContentType="application/vnd.openxmlformats-officedocument.presentationml.slideLayout+xml"/>
  <Override PartName="/ppt/slideLayouts/slideLayout1102.xml" ContentType="application/vnd.openxmlformats-officedocument.presentationml.slideLayout+xml"/>
  <Override PartName="/ppt/slideLayouts/slideLayout1103.xml" ContentType="application/vnd.openxmlformats-officedocument.presentationml.slideLayout+xml"/>
  <Override PartName="/ppt/slideLayouts/slideLayout1104.xml" ContentType="application/vnd.openxmlformats-officedocument.presentationml.slideLayout+xml"/>
  <Override PartName="/ppt/slideLayouts/slideLayout1105.xml" ContentType="application/vnd.openxmlformats-officedocument.presentationml.slideLayout+xml"/>
  <Override PartName="/ppt/slideLayouts/slideLayout1106.xml" ContentType="application/vnd.openxmlformats-officedocument.presentationml.slideLayout+xml"/>
  <Override PartName="/ppt/slideLayouts/slideLayout1107.xml" ContentType="application/vnd.openxmlformats-officedocument.presentationml.slideLayout+xml"/>
  <Override PartName="/ppt/slideLayouts/slideLayout1108.xml" ContentType="application/vnd.openxmlformats-officedocument.presentationml.slideLayout+xml"/>
  <Override PartName="/ppt/slideLayouts/slideLayout1109.xml" ContentType="application/vnd.openxmlformats-officedocument.presentationml.slideLayout+xml"/>
  <Override PartName="/ppt/slideLayouts/slideLayout1110.xml" ContentType="application/vnd.openxmlformats-officedocument.presentationml.slideLayout+xml"/>
  <Override PartName="/ppt/slideLayouts/slideLayout1111.xml" ContentType="application/vnd.openxmlformats-officedocument.presentationml.slideLayout+xml"/>
  <Override PartName="/ppt/slideLayouts/slideLayout1112.xml" ContentType="application/vnd.openxmlformats-officedocument.presentationml.slideLayout+xml"/>
  <Override PartName="/ppt/slideLayouts/slideLayout1113.xml" ContentType="application/vnd.openxmlformats-officedocument.presentationml.slideLayout+xml"/>
  <Override PartName="/ppt/slideLayouts/slideLayout1114.xml" ContentType="application/vnd.openxmlformats-officedocument.presentationml.slideLayout+xml"/>
  <Override PartName="/ppt/slideLayouts/slideLayout1115.xml" ContentType="application/vnd.openxmlformats-officedocument.presentationml.slideLayout+xml"/>
  <Override PartName="/ppt/slideLayouts/slideLayout1116.xml" ContentType="application/vnd.openxmlformats-officedocument.presentationml.slideLayout+xml"/>
  <Override PartName="/ppt/slideLayouts/slideLayout1117.xml" ContentType="application/vnd.openxmlformats-officedocument.presentationml.slideLayout+xml"/>
  <Override PartName="/ppt/slideLayouts/slideLayout1118.xml" ContentType="application/vnd.openxmlformats-officedocument.presentationml.slideLayout+xml"/>
  <Override PartName="/ppt/slideLayouts/slideLayout1119.xml" ContentType="application/vnd.openxmlformats-officedocument.presentationml.slideLayout+xml"/>
  <Override PartName="/ppt/slideLayouts/slideLayout1120.xml" ContentType="application/vnd.openxmlformats-officedocument.presentationml.slideLayout+xml"/>
  <Override PartName="/ppt/slideLayouts/slideLayout1121.xml" ContentType="application/vnd.openxmlformats-officedocument.presentationml.slideLayout+xml"/>
  <Override PartName="/ppt/slideLayouts/slideLayout1122.xml" ContentType="application/vnd.openxmlformats-officedocument.presentationml.slideLayout+xml"/>
  <Override PartName="/ppt/slideLayouts/slideLayout1123.xml" ContentType="application/vnd.openxmlformats-officedocument.presentationml.slideLayout+xml"/>
  <Override PartName="/ppt/slideLayouts/slideLayout1124.xml" ContentType="application/vnd.openxmlformats-officedocument.presentationml.slideLayout+xml"/>
  <Override PartName="/ppt/slideLayouts/slideLayout1125.xml" ContentType="application/vnd.openxmlformats-officedocument.presentationml.slideLayout+xml"/>
  <Override PartName="/ppt/slideLayouts/slideLayout1126.xml" ContentType="application/vnd.openxmlformats-officedocument.presentationml.slideLayout+xml"/>
  <Override PartName="/ppt/slideLayouts/slideLayout1127.xml" ContentType="application/vnd.openxmlformats-officedocument.presentationml.slideLayout+xml"/>
  <Override PartName="/ppt/slideLayouts/slideLayout1128.xml" ContentType="application/vnd.openxmlformats-officedocument.presentationml.slideLayout+xml"/>
  <Override PartName="/ppt/slideLayouts/slideLayout1129.xml" ContentType="application/vnd.openxmlformats-officedocument.presentationml.slideLayout+xml"/>
  <Override PartName="/ppt/slideLayouts/slideLayout1130.xml" ContentType="application/vnd.openxmlformats-officedocument.presentationml.slideLayout+xml"/>
  <Override PartName="/ppt/slideLayouts/slideLayout1131.xml" ContentType="application/vnd.openxmlformats-officedocument.presentationml.slideLayout+xml"/>
  <Override PartName="/ppt/slideLayouts/slideLayout1132.xml" ContentType="application/vnd.openxmlformats-officedocument.presentationml.slideLayout+xml"/>
  <Override PartName="/ppt/slideLayouts/slideLayout1133.xml" ContentType="application/vnd.openxmlformats-officedocument.presentationml.slideLayout+xml"/>
  <Override PartName="/ppt/slideLayouts/slideLayout1134.xml" ContentType="application/vnd.openxmlformats-officedocument.presentationml.slideLayout+xml"/>
  <Override PartName="/ppt/slideLayouts/slideLayout1135.xml" ContentType="application/vnd.openxmlformats-officedocument.presentationml.slideLayout+xml"/>
  <Override PartName="/ppt/slideLayouts/slideLayout1136.xml" ContentType="application/vnd.openxmlformats-officedocument.presentationml.slideLayout+xml"/>
  <Override PartName="/ppt/slideLayouts/slideLayout1137.xml" ContentType="application/vnd.openxmlformats-officedocument.presentationml.slideLayout+xml"/>
  <Override PartName="/ppt/slideLayouts/slideLayout1138.xml" ContentType="application/vnd.openxmlformats-officedocument.presentationml.slideLayout+xml"/>
  <Override PartName="/ppt/slideLayouts/slideLayout1139.xml" ContentType="application/vnd.openxmlformats-officedocument.presentationml.slideLayout+xml"/>
  <Override PartName="/ppt/slideLayouts/slideLayout1140.xml" ContentType="application/vnd.openxmlformats-officedocument.presentationml.slideLayout+xml"/>
  <Override PartName="/ppt/slideLayouts/slideLayout1141.xml" ContentType="application/vnd.openxmlformats-officedocument.presentationml.slideLayout+xml"/>
  <Override PartName="/ppt/slideLayouts/slideLayout1142.xml" ContentType="application/vnd.openxmlformats-officedocument.presentationml.slideLayout+xml"/>
  <Override PartName="/ppt/slideLayouts/slideLayout1143.xml" ContentType="application/vnd.openxmlformats-officedocument.presentationml.slideLayout+xml"/>
  <Override PartName="/ppt/slideLayouts/slideLayout1144.xml" ContentType="application/vnd.openxmlformats-officedocument.presentationml.slideLayout+xml"/>
  <Override PartName="/ppt/slideLayouts/slideLayout1145.xml" ContentType="application/vnd.openxmlformats-officedocument.presentationml.slideLayout+xml"/>
  <Override PartName="/ppt/slideLayouts/slideLayout1146.xml" ContentType="application/vnd.openxmlformats-officedocument.presentationml.slideLayout+xml"/>
  <Override PartName="/ppt/slideLayouts/slideLayout1147.xml" ContentType="application/vnd.openxmlformats-officedocument.presentationml.slideLayout+xml"/>
  <Override PartName="/ppt/slideLayouts/slideLayout1148.xml" ContentType="application/vnd.openxmlformats-officedocument.presentationml.slideLayout+xml"/>
  <Override PartName="/ppt/slideLayouts/slideLayout1149.xml" ContentType="application/vnd.openxmlformats-officedocument.presentationml.slideLayout+xml"/>
  <Override PartName="/ppt/slideLayouts/slideLayout1150.xml" ContentType="application/vnd.openxmlformats-officedocument.presentationml.slideLayout+xml"/>
  <Override PartName="/ppt/slideLayouts/slideLayout1151.xml" ContentType="application/vnd.openxmlformats-officedocument.presentationml.slideLayout+xml"/>
  <Override PartName="/ppt/slideLayouts/slideLayout1152.xml" ContentType="application/vnd.openxmlformats-officedocument.presentationml.slideLayout+xml"/>
  <Override PartName="/ppt/slideLayouts/slideLayout1153.xml" ContentType="application/vnd.openxmlformats-officedocument.presentationml.slideLayout+xml"/>
  <Override PartName="/ppt/slideLayouts/slideLayout1154.xml" ContentType="application/vnd.openxmlformats-officedocument.presentationml.slideLayout+xml"/>
  <Override PartName="/ppt/slideLayouts/slideLayout1155.xml" ContentType="application/vnd.openxmlformats-officedocument.presentationml.slideLayout+xml"/>
  <Override PartName="/ppt/slideLayouts/slideLayout1156.xml" ContentType="application/vnd.openxmlformats-officedocument.presentationml.slideLayout+xml"/>
  <Override PartName="/ppt/slideLayouts/slideLayout1157.xml" ContentType="application/vnd.openxmlformats-officedocument.presentationml.slideLayout+xml"/>
  <Override PartName="/ppt/slideLayouts/slideLayout1158.xml" ContentType="application/vnd.openxmlformats-officedocument.presentationml.slideLayout+xml"/>
  <Override PartName="/ppt/slideLayouts/slideLayout1159.xml" ContentType="application/vnd.openxmlformats-officedocument.presentationml.slideLayout+xml"/>
  <Override PartName="/ppt/slideLayouts/slideLayout1160.xml" ContentType="application/vnd.openxmlformats-officedocument.presentationml.slideLayout+xml"/>
  <Override PartName="/ppt/slideLayouts/slideLayout1161.xml" ContentType="application/vnd.openxmlformats-officedocument.presentationml.slideLayout+xml"/>
  <Override PartName="/ppt/slideLayouts/slideLayout1162.xml" ContentType="application/vnd.openxmlformats-officedocument.presentationml.slideLayout+xml"/>
  <Override PartName="/ppt/slideLayouts/slideLayout1163.xml" ContentType="application/vnd.openxmlformats-officedocument.presentationml.slideLayout+xml"/>
  <Override PartName="/ppt/slideLayouts/slideLayout1164.xml" ContentType="application/vnd.openxmlformats-officedocument.presentationml.slideLayout+xml"/>
  <Override PartName="/ppt/slideLayouts/slideLayout1165.xml" ContentType="application/vnd.openxmlformats-officedocument.presentationml.slideLayout+xml"/>
  <Override PartName="/ppt/slideLayouts/slideLayout1166.xml" ContentType="application/vnd.openxmlformats-officedocument.presentationml.slideLayout+xml"/>
  <Override PartName="/ppt/slideLayouts/slideLayout1167.xml" ContentType="application/vnd.openxmlformats-officedocument.presentationml.slideLayout+xml"/>
  <Override PartName="/ppt/slideLayouts/slideLayout1168.xml" ContentType="application/vnd.openxmlformats-officedocument.presentationml.slideLayout+xml"/>
  <Override PartName="/ppt/slideLayouts/slideLayout1169.xml" ContentType="application/vnd.openxmlformats-officedocument.presentationml.slideLayout+xml"/>
  <Override PartName="/ppt/slideLayouts/slideLayout1170.xml" ContentType="application/vnd.openxmlformats-officedocument.presentationml.slideLayout+xml"/>
  <Override PartName="/ppt/slideLayouts/slideLayout1171.xml" ContentType="application/vnd.openxmlformats-officedocument.presentationml.slideLayout+xml"/>
  <Override PartName="/ppt/slideLayouts/slideLayout1172.xml" ContentType="application/vnd.openxmlformats-officedocument.presentationml.slideLayout+xml"/>
  <Override PartName="/ppt/slideLayouts/slideLayout1173.xml" ContentType="application/vnd.openxmlformats-officedocument.presentationml.slideLayout+xml"/>
  <Override PartName="/ppt/slideLayouts/slideLayout1174.xml" ContentType="application/vnd.openxmlformats-officedocument.presentationml.slideLayout+xml"/>
  <Override PartName="/ppt/slideLayouts/slideLayout1175.xml" ContentType="application/vnd.openxmlformats-officedocument.presentationml.slideLayout+xml"/>
  <Override PartName="/ppt/slideLayouts/slideLayout1176.xml" ContentType="application/vnd.openxmlformats-officedocument.presentationml.slideLayout+xml"/>
  <Override PartName="/ppt/slideLayouts/slideLayout1177.xml" ContentType="application/vnd.openxmlformats-officedocument.presentationml.slideLayout+xml"/>
  <Override PartName="/ppt/slideLayouts/slideLayout1178.xml" ContentType="application/vnd.openxmlformats-officedocument.presentationml.slideLayout+xml"/>
  <Override PartName="/ppt/slideLayouts/slideLayout1179.xml" ContentType="application/vnd.openxmlformats-officedocument.presentationml.slideLayout+xml"/>
  <Override PartName="/ppt/slideLayouts/slideLayout1180.xml" ContentType="application/vnd.openxmlformats-officedocument.presentationml.slideLayout+xml"/>
  <Override PartName="/ppt/slideLayouts/slideLayout1181.xml" ContentType="application/vnd.openxmlformats-officedocument.presentationml.slideLayout+xml"/>
  <Override PartName="/ppt/slideLayouts/slideLayout1182.xml" ContentType="application/vnd.openxmlformats-officedocument.presentationml.slideLayout+xml"/>
  <Override PartName="/ppt/slideLayouts/slideLayout1183.xml" ContentType="application/vnd.openxmlformats-officedocument.presentationml.slideLayout+xml"/>
  <Override PartName="/ppt/slideLayouts/slideLayout1184.xml" ContentType="application/vnd.openxmlformats-officedocument.presentationml.slideLayout+xml"/>
  <Override PartName="/ppt/slideLayouts/slideLayout1185.xml" ContentType="application/vnd.openxmlformats-officedocument.presentationml.slideLayout+xml"/>
  <Override PartName="/ppt/slideLayouts/slideLayout1186.xml" ContentType="application/vnd.openxmlformats-officedocument.presentationml.slideLayout+xml"/>
  <Override PartName="/ppt/slideLayouts/slideLayout1187.xml" ContentType="application/vnd.openxmlformats-officedocument.presentationml.slideLayout+xml"/>
  <Override PartName="/ppt/slideLayouts/slideLayout1188.xml" ContentType="application/vnd.openxmlformats-officedocument.presentationml.slideLayout+xml"/>
  <Override PartName="/ppt/slideLayouts/slideLayout1189.xml" ContentType="application/vnd.openxmlformats-officedocument.presentationml.slideLayout+xml"/>
  <Override PartName="/ppt/slideLayouts/slideLayout1190.xml" ContentType="application/vnd.openxmlformats-officedocument.presentationml.slideLayout+xml"/>
  <Override PartName="/ppt/slideLayouts/slideLayout1191.xml" ContentType="application/vnd.openxmlformats-officedocument.presentationml.slideLayout+xml"/>
  <Override PartName="/ppt/slideLayouts/slideLayout1192.xml" ContentType="application/vnd.openxmlformats-officedocument.presentationml.slideLayout+xml"/>
  <Override PartName="/ppt/slideLayouts/slideLayout1193.xml" ContentType="application/vnd.openxmlformats-officedocument.presentationml.slideLayout+xml"/>
  <Override PartName="/ppt/slideLayouts/slideLayout1194.xml" ContentType="application/vnd.openxmlformats-officedocument.presentationml.slideLayout+xml"/>
  <Override PartName="/ppt/slideLayouts/slideLayout1195.xml" ContentType="application/vnd.openxmlformats-officedocument.presentationml.slideLayout+xml"/>
  <Override PartName="/ppt/slideLayouts/slideLayout1196.xml" ContentType="application/vnd.openxmlformats-officedocument.presentationml.slideLayout+xml"/>
  <Override PartName="/ppt/slideLayouts/slideLayout1197.xml" ContentType="application/vnd.openxmlformats-officedocument.presentationml.slideLayout+xml"/>
  <Override PartName="/ppt/slideLayouts/slideLayout1198.xml" ContentType="application/vnd.openxmlformats-officedocument.presentationml.slideLayout+xml"/>
  <Override PartName="/ppt/slideLayouts/slideLayout1199.xml" ContentType="application/vnd.openxmlformats-officedocument.presentationml.slideLayout+xml"/>
  <Override PartName="/ppt/slideLayouts/slideLayout1200.xml" ContentType="application/vnd.openxmlformats-officedocument.presentationml.slideLayout+xml"/>
  <Override PartName="/ppt/slideLayouts/slideLayout1201.xml" ContentType="application/vnd.openxmlformats-officedocument.presentationml.slideLayout+xml"/>
  <Override PartName="/ppt/slideLayouts/slideLayout1202.xml" ContentType="application/vnd.openxmlformats-officedocument.presentationml.slideLayout+xml"/>
  <Override PartName="/ppt/slideLayouts/slideLayout1203.xml" ContentType="application/vnd.openxmlformats-officedocument.presentationml.slideLayout+xml"/>
  <Override PartName="/ppt/slideLayouts/slideLayout1204.xml" ContentType="application/vnd.openxmlformats-officedocument.presentationml.slideLayout+xml"/>
  <Override PartName="/ppt/slideLayouts/slideLayout1205.xml" ContentType="application/vnd.openxmlformats-officedocument.presentationml.slideLayout+xml"/>
  <Override PartName="/ppt/slideLayouts/slideLayout1206.xml" ContentType="application/vnd.openxmlformats-officedocument.presentationml.slideLayout+xml"/>
  <Override PartName="/ppt/slideLayouts/slideLayout1207.xml" ContentType="application/vnd.openxmlformats-officedocument.presentationml.slideLayout+xml"/>
  <Override PartName="/ppt/slideLayouts/slideLayout1208.xml" ContentType="application/vnd.openxmlformats-officedocument.presentationml.slideLayout+xml"/>
  <Override PartName="/ppt/slideLayouts/slideLayout1209.xml" ContentType="application/vnd.openxmlformats-officedocument.presentationml.slideLayout+xml"/>
  <Override PartName="/ppt/slideLayouts/slideLayout1210.xml" ContentType="application/vnd.openxmlformats-officedocument.presentationml.slideLayout+xml"/>
  <Override PartName="/ppt/slideLayouts/slideLayout1211.xml" ContentType="application/vnd.openxmlformats-officedocument.presentationml.slideLayout+xml"/>
  <Override PartName="/ppt/slideLayouts/slideLayout1212.xml" ContentType="application/vnd.openxmlformats-officedocument.presentationml.slideLayout+xml"/>
  <Override PartName="/ppt/slideLayouts/slideLayout1213.xml" ContentType="application/vnd.openxmlformats-officedocument.presentationml.slideLayout+xml"/>
  <Override PartName="/ppt/slideLayouts/slideLayout1214.xml" ContentType="application/vnd.openxmlformats-officedocument.presentationml.slideLayout+xml"/>
  <Override PartName="/ppt/slideLayouts/slideLayout1215.xml" ContentType="application/vnd.openxmlformats-officedocument.presentationml.slideLayout+xml"/>
  <Override PartName="/ppt/slideLayouts/slideLayout1216.xml" ContentType="application/vnd.openxmlformats-officedocument.presentationml.slideLayout+xml"/>
  <Override PartName="/ppt/slideLayouts/slideLayout1217.xml" ContentType="application/vnd.openxmlformats-officedocument.presentationml.slideLayout+xml"/>
  <Override PartName="/ppt/slideLayouts/slideLayout1218.xml" ContentType="application/vnd.openxmlformats-officedocument.presentationml.slideLayout+xml"/>
  <Override PartName="/ppt/slideLayouts/slideLayout1219.xml" ContentType="application/vnd.openxmlformats-officedocument.presentationml.slideLayout+xml"/>
  <Override PartName="/ppt/slideLayouts/slideLayout1220.xml" ContentType="application/vnd.openxmlformats-officedocument.presentationml.slideLayout+xml"/>
  <Override PartName="/ppt/slideLayouts/slideLayout1221.xml" ContentType="application/vnd.openxmlformats-officedocument.presentationml.slideLayout+xml"/>
  <Override PartName="/ppt/slideLayouts/slideLayout1222.xml" ContentType="application/vnd.openxmlformats-officedocument.presentationml.slideLayout+xml"/>
  <Override PartName="/ppt/slideLayouts/slideLayout1223.xml" ContentType="application/vnd.openxmlformats-officedocument.presentationml.slideLayout+xml"/>
  <Override PartName="/ppt/slideLayouts/slideLayout1224.xml" ContentType="application/vnd.openxmlformats-officedocument.presentationml.slideLayout+xml"/>
  <Override PartName="/ppt/slideLayouts/slideLayout1225.xml" ContentType="application/vnd.openxmlformats-officedocument.presentationml.slideLayout+xml"/>
  <Override PartName="/ppt/slideLayouts/slideLayout1226.xml" ContentType="application/vnd.openxmlformats-officedocument.presentationml.slideLayout+xml"/>
  <Override PartName="/ppt/slideLayouts/slideLayout1227.xml" ContentType="application/vnd.openxmlformats-officedocument.presentationml.slideLayout+xml"/>
  <Override PartName="/ppt/slideLayouts/slideLayout1228.xml" ContentType="application/vnd.openxmlformats-officedocument.presentationml.slideLayout+xml"/>
  <Override PartName="/ppt/slideLayouts/slideLayout1229.xml" ContentType="application/vnd.openxmlformats-officedocument.presentationml.slideLayout+xml"/>
  <Override PartName="/ppt/slideLayouts/slideLayout1230.xml" ContentType="application/vnd.openxmlformats-officedocument.presentationml.slideLayout+xml"/>
  <Override PartName="/ppt/slideLayouts/slideLayout1231.xml" ContentType="application/vnd.openxmlformats-officedocument.presentationml.slideLayout+xml"/>
  <Override PartName="/ppt/slideLayouts/slideLayout1232.xml" ContentType="application/vnd.openxmlformats-officedocument.presentationml.slideLayout+xml"/>
  <Override PartName="/ppt/slideLayouts/slideLayout1233.xml" ContentType="application/vnd.openxmlformats-officedocument.presentationml.slideLayout+xml"/>
  <Override PartName="/ppt/slideLayouts/slideLayout1234.xml" ContentType="application/vnd.openxmlformats-officedocument.presentationml.slideLayout+xml"/>
  <Override PartName="/ppt/slideLayouts/slideLayout1235.xml" ContentType="application/vnd.openxmlformats-officedocument.presentationml.slideLayout+xml"/>
  <Override PartName="/ppt/slideLayouts/slideLayout1236.xml" ContentType="application/vnd.openxmlformats-officedocument.presentationml.slideLayout+xml"/>
  <Override PartName="/ppt/slideLayouts/slideLayout1237.xml" ContentType="application/vnd.openxmlformats-officedocument.presentationml.slideLayout+xml"/>
  <Override PartName="/ppt/slideLayouts/slideLayout1238.xml" ContentType="application/vnd.openxmlformats-officedocument.presentationml.slideLayout+xml"/>
  <Override PartName="/ppt/slideLayouts/slideLayout1239.xml" ContentType="application/vnd.openxmlformats-officedocument.presentationml.slideLayout+xml"/>
  <Override PartName="/ppt/slideLayouts/slideLayout1240.xml" ContentType="application/vnd.openxmlformats-officedocument.presentationml.slideLayout+xml"/>
  <Override PartName="/ppt/slideLayouts/slideLayout1241.xml" ContentType="application/vnd.openxmlformats-officedocument.presentationml.slideLayout+xml"/>
  <Override PartName="/ppt/slideLayouts/slideLayout1242.xml" ContentType="application/vnd.openxmlformats-officedocument.presentationml.slideLayout+xml"/>
  <Override PartName="/ppt/slideLayouts/slideLayout1243.xml" ContentType="application/vnd.openxmlformats-officedocument.presentationml.slideLayout+xml"/>
  <Override PartName="/ppt/slideLayouts/slideLayout1244.xml" ContentType="application/vnd.openxmlformats-officedocument.presentationml.slideLayout+xml"/>
  <Override PartName="/ppt/slideLayouts/slideLayout1245.xml" ContentType="application/vnd.openxmlformats-officedocument.presentationml.slideLayout+xml"/>
  <Override PartName="/ppt/slideLayouts/slideLayout1246.xml" ContentType="application/vnd.openxmlformats-officedocument.presentationml.slideLayout+xml"/>
  <Override PartName="/ppt/slideLayouts/slideLayout1247.xml" ContentType="application/vnd.openxmlformats-officedocument.presentationml.slideLayout+xml"/>
  <Override PartName="/ppt/slideLayouts/slideLayout1248.xml" ContentType="application/vnd.openxmlformats-officedocument.presentationml.slideLayout+xml"/>
  <Override PartName="/ppt/slideLayouts/slideLayout1249.xml" ContentType="application/vnd.openxmlformats-officedocument.presentationml.slideLayout+xml"/>
  <Override PartName="/ppt/slideLayouts/slideLayout1250.xml" ContentType="application/vnd.openxmlformats-officedocument.presentationml.slideLayout+xml"/>
  <Override PartName="/ppt/slideLayouts/slideLayout1251.xml" ContentType="application/vnd.openxmlformats-officedocument.presentationml.slideLayout+xml"/>
  <Override PartName="/ppt/slideLayouts/slideLayout1252.xml" ContentType="application/vnd.openxmlformats-officedocument.presentationml.slideLayout+xml"/>
  <Override PartName="/ppt/slideLayouts/slideLayout1253.xml" ContentType="application/vnd.openxmlformats-officedocument.presentationml.slideLayout+xml"/>
  <Override PartName="/ppt/slideLayouts/slideLayout1254.xml" ContentType="application/vnd.openxmlformats-officedocument.presentationml.slideLayout+xml"/>
  <Override PartName="/ppt/slideLayouts/slideLayout1255.xml" ContentType="application/vnd.openxmlformats-officedocument.presentationml.slideLayout+xml"/>
  <Override PartName="/ppt/slideLayouts/slideLayout1256.xml" ContentType="application/vnd.openxmlformats-officedocument.presentationml.slideLayout+xml"/>
  <Override PartName="/ppt/slideLayouts/slideLayout1257.xml" ContentType="application/vnd.openxmlformats-officedocument.presentationml.slideLayout+xml"/>
  <Override PartName="/ppt/slideLayouts/slideLayout1258.xml" ContentType="application/vnd.openxmlformats-officedocument.presentationml.slideLayout+xml"/>
  <Override PartName="/ppt/slideLayouts/slideLayout1259.xml" ContentType="application/vnd.openxmlformats-officedocument.presentationml.slideLayout+xml"/>
  <Override PartName="/ppt/slideLayouts/slideLayout1260.xml" ContentType="application/vnd.openxmlformats-officedocument.presentationml.slideLayout+xml"/>
  <Override PartName="/ppt/slideLayouts/slideLayout1261.xml" ContentType="application/vnd.openxmlformats-officedocument.presentationml.slideLayout+xml"/>
  <Override PartName="/ppt/slideLayouts/slideLayout1262.xml" ContentType="application/vnd.openxmlformats-officedocument.presentationml.slideLayout+xml"/>
  <Override PartName="/ppt/slideLayouts/slideLayout1263.xml" ContentType="application/vnd.openxmlformats-officedocument.presentationml.slideLayout+xml"/>
  <Override PartName="/ppt/slideLayouts/slideLayout1264.xml" ContentType="application/vnd.openxmlformats-officedocument.presentationml.slideLayout+xml"/>
  <Override PartName="/ppt/slideLayouts/slideLayout1265.xml" ContentType="application/vnd.openxmlformats-officedocument.presentationml.slideLayout+xml"/>
  <Override PartName="/ppt/slideLayouts/slideLayout1266.xml" ContentType="application/vnd.openxmlformats-officedocument.presentationml.slideLayout+xml"/>
  <Override PartName="/ppt/slideLayouts/slideLayout1267.xml" ContentType="application/vnd.openxmlformats-officedocument.presentationml.slideLayout+xml"/>
  <Override PartName="/ppt/slideLayouts/slideLayout1268.xml" ContentType="application/vnd.openxmlformats-officedocument.presentationml.slideLayout+xml"/>
  <Override PartName="/ppt/slideLayouts/slideLayout1269.xml" ContentType="application/vnd.openxmlformats-officedocument.presentationml.slideLayout+xml"/>
  <Override PartName="/ppt/slideLayouts/slideLayout1270.xml" ContentType="application/vnd.openxmlformats-officedocument.presentationml.slideLayout+xml"/>
  <Override PartName="/ppt/slideLayouts/slideLayout1271.xml" ContentType="application/vnd.openxmlformats-officedocument.presentationml.slideLayout+xml"/>
  <Override PartName="/ppt/slideLayouts/slideLayout1272.xml" ContentType="application/vnd.openxmlformats-officedocument.presentationml.slideLayout+xml"/>
  <Override PartName="/ppt/slideLayouts/slideLayout1273.xml" ContentType="application/vnd.openxmlformats-officedocument.presentationml.slideLayout+xml"/>
  <Override PartName="/ppt/slideLayouts/slideLayout1274.xml" ContentType="application/vnd.openxmlformats-officedocument.presentationml.slideLayout+xml"/>
  <Override PartName="/ppt/slideLayouts/slideLayout1275.xml" ContentType="application/vnd.openxmlformats-officedocument.presentationml.slideLayout+xml"/>
  <Override PartName="/ppt/slideLayouts/slideLayout1276.xml" ContentType="application/vnd.openxmlformats-officedocument.presentationml.slideLayout+xml"/>
  <Override PartName="/ppt/slideLayouts/slideLayout1277.xml" ContentType="application/vnd.openxmlformats-officedocument.presentationml.slideLayout+xml"/>
  <Override PartName="/ppt/slideLayouts/slideLayout1278.xml" ContentType="application/vnd.openxmlformats-officedocument.presentationml.slideLayout+xml"/>
  <Override PartName="/ppt/slideLayouts/slideLayout1279.xml" ContentType="application/vnd.openxmlformats-officedocument.presentationml.slideLayout+xml"/>
  <Override PartName="/ppt/slideLayouts/slideLayout1280.xml" ContentType="application/vnd.openxmlformats-officedocument.presentationml.slideLayout+xml"/>
  <Override PartName="/ppt/slideLayouts/slideLayout1281.xml" ContentType="application/vnd.openxmlformats-officedocument.presentationml.slideLayout+xml"/>
  <Override PartName="/ppt/slideLayouts/slideLayout1282.xml" ContentType="application/vnd.openxmlformats-officedocument.presentationml.slideLayout+xml"/>
  <Override PartName="/ppt/slideLayouts/slideLayout1283.xml" ContentType="application/vnd.openxmlformats-officedocument.presentationml.slideLayout+xml"/>
  <Override PartName="/ppt/slideLayouts/slideLayout1284.xml" ContentType="application/vnd.openxmlformats-officedocument.presentationml.slideLayout+xml"/>
  <Override PartName="/ppt/slideLayouts/slideLayout1285.xml" ContentType="application/vnd.openxmlformats-officedocument.presentationml.slideLayout+xml"/>
  <Override PartName="/ppt/slideLayouts/slideLayout1286.xml" ContentType="application/vnd.openxmlformats-officedocument.presentationml.slideLayout+xml"/>
  <Override PartName="/ppt/slideLayouts/slideLayout1287.xml" ContentType="application/vnd.openxmlformats-officedocument.presentationml.slideLayout+xml"/>
  <Override PartName="/ppt/slideLayouts/slideLayout1288.xml" ContentType="application/vnd.openxmlformats-officedocument.presentationml.slideLayout+xml"/>
  <Override PartName="/ppt/slideLayouts/slideLayout1289.xml" ContentType="application/vnd.openxmlformats-officedocument.presentationml.slideLayout+xml"/>
  <Override PartName="/ppt/slideLayouts/slideLayout1290.xml" ContentType="application/vnd.openxmlformats-officedocument.presentationml.slideLayout+xml"/>
  <Override PartName="/ppt/slideLayouts/slideLayout1291.xml" ContentType="application/vnd.openxmlformats-officedocument.presentationml.slideLayout+xml"/>
  <Override PartName="/ppt/slideLayouts/slideLayout1292.xml" ContentType="application/vnd.openxmlformats-officedocument.presentationml.slideLayout+xml"/>
  <Override PartName="/ppt/slideLayouts/slideLayout1293.xml" ContentType="application/vnd.openxmlformats-officedocument.presentationml.slideLayout+xml"/>
  <Override PartName="/ppt/slideLayouts/slideLayout1294.xml" ContentType="application/vnd.openxmlformats-officedocument.presentationml.slideLayout+xml"/>
  <Override PartName="/ppt/slideLayouts/slideLayout1295.xml" ContentType="application/vnd.openxmlformats-officedocument.presentationml.slideLayout+xml"/>
  <Override PartName="/ppt/slideLayouts/slideLayout1296.xml" ContentType="application/vnd.openxmlformats-officedocument.presentationml.slideLayout+xml"/>
  <Override PartName="/ppt/slideLayouts/slideLayout1297.xml" ContentType="application/vnd.openxmlformats-officedocument.presentationml.slideLayout+xml"/>
  <Override PartName="/ppt/slideLayouts/slideLayout1298.xml" ContentType="application/vnd.openxmlformats-officedocument.presentationml.slideLayout+xml"/>
  <Override PartName="/ppt/slideLayouts/slideLayout1299.xml" ContentType="application/vnd.openxmlformats-officedocument.presentationml.slideLayout+xml"/>
  <Override PartName="/ppt/slideLayouts/slideLayout1300.xml" ContentType="application/vnd.openxmlformats-officedocument.presentationml.slideLayout+xml"/>
  <Override PartName="/ppt/slideLayouts/slideLayout1301.xml" ContentType="application/vnd.openxmlformats-officedocument.presentationml.slideLayout+xml"/>
  <Override PartName="/ppt/slideLayouts/slideLayout1302.xml" ContentType="application/vnd.openxmlformats-officedocument.presentationml.slideLayout+xml"/>
  <Override PartName="/ppt/slideLayouts/slideLayout1303.xml" ContentType="application/vnd.openxmlformats-officedocument.presentationml.slideLayout+xml"/>
  <Override PartName="/ppt/slideLayouts/slideLayout1304.xml" ContentType="application/vnd.openxmlformats-officedocument.presentationml.slideLayout+xml"/>
  <Override PartName="/ppt/slideLayouts/slideLayout1305.xml" ContentType="application/vnd.openxmlformats-officedocument.presentationml.slideLayout+xml"/>
  <Override PartName="/ppt/slideLayouts/slideLayout1306.xml" ContentType="application/vnd.openxmlformats-officedocument.presentationml.slideLayout+xml"/>
  <Override PartName="/ppt/slideLayouts/slideLayout1307.xml" ContentType="application/vnd.openxmlformats-officedocument.presentationml.slideLayout+xml"/>
  <Override PartName="/ppt/slideLayouts/slideLayout1308.xml" ContentType="application/vnd.openxmlformats-officedocument.presentationml.slideLayout+xml"/>
  <Override PartName="/ppt/slideLayouts/slideLayout1309.xml" ContentType="application/vnd.openxmlformats-officedocument.presentationml.slideLayout+xml"/>
  <Override PartName="/ppt/slideLayouts/slideLayout1310.xml" ContentType="application/vnd.openxmlformats-officedocument.presentationml.slideLayout+xml"/>
  <Override PartName="/ppt/slideLayouts/slideLayout1311.xml" ContentType="application/vnd.openxmlformats-officedocument.presentationml.slideLayout+xml"/>
  <Override PartName="/ppt/slideLayouts/slideLayout1312.xml" ContentType="application/vnd.openxmlformats-officedocument.presentationml.slideLayout+xml"/>
  <Override PartName="/ppt/slideLayouts/slideLayout1313.xml" ContentType="application/vnd.openxmlformats-officedocument.presentationml.slideLayout+xml"/>
  <Override PartName="/ppt/slideLayouts/slideLayout1314.xml" ContentType="application/vnd.openxmlformats-officedocument.presentationml.slideLayout+xml"/>
  <Override PartName="/ppt/slideLayouts/slideLayout1315.xml" ContentType="application/vnd.openxmlformats-officedocument.presentationml.slideLayout+xml"/>
  <Override PartName="/ppt/slideLayouts/slideLayout1316.xml" ContentType="application/vnd.openxmlformats-officedocument.presentationml.slideLayout+xml"/>
  <Override PartName="/ppt/slideLayouts/slideLayout1317.xml" ContentType="application/vnd.openxmlformats-officedocument.presentationml.slideLayout+xml"/>
  <Override PartName="/ppt/slideLayouts/slideLayout1318.xml" ContentType="application/vnd.openxmlformats-officedocument.presentationml.slideLayout+xml"/>
  <Override PartName="/ppt/slideLayouts/slideLayout1319.xml" ContentType="application/vnd.openxmlformats-officedocument.presentationml.slideLayout+xml"/>
  <Override PartName="/ppt/slideLayouts/slideLayout1320.xml" ContentType="application/vnd.openxmlformats-officedocument.presentationml.slideLayout+xml"/>
  <Override PartName="/ppt/slideLayouts/slideLayout1321.xml" ContentType="application/vnd.openxmlformats-officedocument.presentationml.slideLayout+xml"/>
  <Override PartName="/ppt/slideLayouts/slideLayout1322.xml" ContentType="application/vnd.openxmlformats-officedocument.presentationml.slideLayout+xml"/>
  <Override PartName="/ppt/slideLayouts/slideLayout1323.xml" ContentType="application/vnd.openxmlformats-officedocument.presentationml.slideLayout+xml"/>
  <Override PartName="/ppt/slideLayouts/slideLayout1324.xml" ContentType="application/vnd.openxmlformats-officedocument.presentationml.slideLayout+xml"/>
  <Override PartName="/ppt/slideLayouts/slideLayout1325.xml" ContentType="application/vnd.openxmlformats-officedocument.presentationml.slideLayout+xml"/>
  <Override PartName="/ppt/slideLayouts/slideLayout1326.xml" ContentType="application/vnd.openxmlformats-officedocument.presentationml.slideLayout+xml"/>
  <Override PartName="/ppt/slideLayouts/slideLayout1327.xml" ContentType="application/vnd.openxmlformats-officedocument.presentationml.slideLayout+xml"/>
  <Override PartName="/ppt/slideLayouts/slideLayout1328.xml" ContentType="application/vnd.openxmlformats-officedocument.presentationml.slideLayout+xml"/>
  <Override PartName="/ppt/slideLayouts/slideLayout1329.xml" ContentType="application/vnd.openxmlformats-officedocument.presentationml.slideLayout+xml"/>
  <Override PartName="/ppt/slideLayouts/slideLayout1330.xml" ContentType="application/vnd.openxmlformats-officedocument.presentationml.slideLayout+xml"/>
  <Override PartName="/ppt/slideLayouts/slideLayout1331.xml" ContentType="application/vnd.openxmlformats-officedocument.presentationml.slideLayout+xml"/>
  <Override PartName="/ppt/slideLayouts/slideLayout1332.xml" ContentType="application/vnd.openxmlformats-officedocument.presentationml.slideLayout+xml"/>
  <Override PartName="/ppt/slideLayouts/slideLayout1333.xml" ContentType="application/vnd.openxmlformats-officedocument.presentationml.slideLayout+xml"/>
  <Override PartName="/ppt/slideLayouts/slideLayout1334.xml" ContentType="application/vnd.openxmlformats-officedocument.presentationml.slideLayout+xml"/>
  <Override PartName="/ppt/slideLayouts/slideLayout1335.xml" ContentType="application/vnd.openxmlformats-officedocument.presentationml.slideLayout+xml"/>
  <Override PartName="/ppt/slideLayouts/slideLayout1336.xml" ContentType="application/vnd.openxmlformats-officedocument.presentationml.slideLayout+xml"/>
  <Override PartName="/ppt/slideLayouts/slideLayout1337.xml" ContentType="application/vnd.openxmlformats-officedocument.presentationml.slideLayout+xml"/>
  <Override PartName="/ppt/slideLayouts/slideLayout1338.xml" ContentType="application/vnd.openxmlformats-officedocument.presentationml.slideLayout+xml"/>
  <Override PartName="/ppt/slideLayouts/slideLayout1339.xml" ContentType="application/vnd.openxmlformats-officedocument.presentationml.slideLayout+xml"/>
  <Override PartName="/ppt/slideLayouts/slideLayout1340.xml" ContentType="application/vnd.openxmlformats-officedocument.presentationml.slideLayout+xml"/>
  <Override PartName="/ppt/slideLayouts/slideLayout1341.xml" ContentType="application/vnd.openxmlformats-officedocument.presentationml.slideLayout+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slideLayouts/slideLayout1342.xml" ContentType="application/vnd.openxmlformats-officedocument.presentationml.slideLayout+xml"/>
  <Override PartName="/ppt/slideLayouts/slideLayout1343.xml" ContentType="application/vnd.openxmlformats-officedocument.presentationml.slideLayout+xml"/>
  <Override PartName="/ppt/slideLayouts/slideLayout1344.xml" ContentType="application/vnd.openxmlformats-officedocument.presentationml.slideLayout+xml"/>
  <Override PartName="/ppt/slideLayouts/slideLayout1345.xml" ContentType="application/vnd.openxmlformats-officedocument.presentationml.slideLayout+xml"/>
  <Override PartName="/ppt/slideLayouts/slideLayout1346.xml" ContentType="application/vnd.openxmlformats-officedocument.presentationml.slideLayout+xml"/>
  <Override PartName="/ppt/slideLayouts/slideLayout1347.xml" ContentType="application/vnd.openxmlformats-officedocument.presentationml.slideLayout+xml"/>
  <Override PartName="/ppt/slideLayouts/slideLayout1348.xml" ContentType="application/vnd.openxmlformats-officedocument.presentationml.slideLayout+xml"/>
  <Override PartName="/ppt/slideLayouts/slideLayout1349.xml" ContentType="application/vnd.openxmlformats-officedocument.presentationml.slideLayout+xml"/>
  <Override PartName="/ppt/slideLayouts/slideLayout1350.xml" ContentType="application/vnd.openxmlformats-officedocument.presentationml.slideLayout+xml"/>
  <Override PartName="/ppt/slideLayouts/slideLayout1351.xml" ContentType="application/vnd.openxmlformats-officedocument.presentationml.slideLayout+xml"/>
  <Override PartName="/ppt/slideLayouts/slideLayout1352.xml" ContentType="application/vnd.openxmlformats-officedocument.presentationml.slideLayout+xml"/>
  <Override PartName="/ppt/slideLayouts/slideLayout1353.xml" ContentType="application/vnd.openxmlformats-officedocument.presentationml.slideLayout+xml"/>
  <Override PartName="/ppt/slideLayouts/slideLayout1354.xml" ContentType="application/vnd.openxmlformats-officedocument.presentationml.slideLayout+xml"/>
  <Override PartName="/ppt/slideLayouts/slideLayout1355.xml" ContentType="application/vnd.openxmlformats-officedocument.presentationml.slideLayout+xml"/>
  <Override PartName="/ppt/slideLayouts/slideLayout1356.xml" ContentType="application/vnd.openxmlformats-officedocument.presentationml.slideLayout+xml"/>
  <Override PartName="/ppt/slideLayouts/slideLayout1357.xml" ContentType="application/vnd.openxmlformats-officedocument.presentationml.slideLayout+xml"/>
  <Override PartName="/ppt/slideLayouts/slideLayout1358.xml" ContentType="application/vnd.openxmlformats-officedocument.presentationml.slideLayout+xml"/>
  <Override PartName="/ppt/slideLayouts/slideLayout1359.xml" ContentType="application/vnd.openxmlformats-officedocument.presentationml.slideLayout+xml"/>
  <Override PartName="/ppt/slideLayouts/slideLayout1360.xml" ContentType="application/vnd.openxmlformats-officedocument.presentationml.slideLayout+xml"/>
  <Override PartName="/ppt/slideLayouts/slideLayout1361.xml" ContentType="application/vnd.openxmlformats-officedocument.presentationml.slideLayout+xml"/>
  <Override PartName="/ppt/slideLayouts/slideLayout1362.xml" ContentType="application/vnd.openxmlformats-officedocument.presentationml.slideLayout+xml"/>
  <Override PartName="/ppt/slideLayouts/slideLayout1363.xml" ContentType="application/vnd.openxmlformats-officedocument.presentationml.slideLayout+xml"/>
  <Override PartName="/ppt/slideLayouts/slideLayout1364.xml" ContentType="application/vnd.openxmlformats-officedocument.presentationml.slideLayout+xml"/>
  <Override PartName="/ppt/slideLayouts/slideLayout1365.xml" ContentType="application/vnd.openxmlformats-officedocument.presentationml.slideLayout+xml"/>
  <Override PartName="/ppt/slideLayouts/slideLayout1366.xml" ContentType="application/vnd.openxmlformats-officedocument.presentationml.slideLayout+xml"/>
  <Override PartName="/ppt/slideLayouts/slideLayout1367.xml" ContentType="application/vnd.openxmlformats-officedocument.presentationml.slideLayout+xml"/>
  <Override PartName="/ppt/slideLayouts/slideLayout1368.xml" ContentType="application/vnd.openxmlformats-officedocument.presentationml.slideLayout+xml"/>
  <Override PartName="/ppt/slideLayouts/slideLayout1369.xml" ContentType="application/vnd.openxmlformats-officedocument.presentationml.slideLayout+xml"/>
  <Override PartName="/ppt/slideLayouts/slideLayout1370.xml" ContentType="application/vnd.openxmlformats-officedocument.presentationml.slideLayout+xml"/>
  <Override PartName="/ppt/slideLayouts/slideLayout1371.xml" ContentType="application/vnd.openxmlformats-officedocument.presentationml.slideLayout+xml"/>
  <Override PartName="/ppt/slideLayouts/slideLayout1372.xml" ContentType="application/vnd.openxmlformats-officedocument.presentationml.slideLayout+xml"/>
  <Override PartName="/ppt/slideLayouts/slideLayout1373.xml" ContentType="application/vnd.openxmlformats-officedocument.presentationml.slideLayout+xml"/>
  <Override PartName="/ppt/slideLayouts/slideLayout1374.xml" ContentType="application/vnd.openxmlformats-officedocument.presentationml.slideLayout+xml"/>
  <Override PartName="/ppt/slideLayouts/slideLayout1375.xml" ContentType="application/vnd.openxmlformats-officedocument.presentationml.slideLayout+xml"/>
  <Override PartName="/ppt/slideLayouts/slideLayout1376.xml" ContentType="application/vnd.openxmlformats-officedocument.presentationml.slideLayout+xml"/>
  <Override PartName="/ppt/slideLayouts/slideLayout1377.xml" ContentType="application/vnd.openxmlformats-officedocument.presentationml.slideLayout+xml"/>
  <Override PartName="/ppt/slideLayouts/slideLayout1378.xml" ContentType="application/vnd.openxmlformats-officedocument.presentationml.slideLayout+xml"/>
  <Override PartName="/ppt/slideLayouts/slideLayout1379.xml" ContentType="application/vnd.openxmlformats-officedocument.presentationml.slideLayout+xml"/>
  <Override PartName="/ppt/slideLayouts/slideLayout1380.xml" ContentType="application/vnd.openxmlformats-officedocument.presentationml.slideLayout+xml"/>
  <Override PartName="/ppt/slideLayouts/slideLayout1381.xml" ContentType="application/vnd.openxmlformats-officedocument.presentationml.slideLayout+xml"/>
  <Override PartName="/ppt/slideLayouts/slideLayout1382.xml" ContentType="application/vnd.openxmlformats-officedocument.presentationml.slideLayout+xml"/>
  <Override PartName="/ppt/slideLayouts/slideLayout1383.xml" ContentType="application/vnd.openxmlformats-officedocument.presentationml.slideLayout+xml"/>
  <Override PartName="/ppt/slideLayouts/slideLayout1384.xml" ContentType="application/vnd.openxmlformats-officedocument.presentationml.slideLayout+xml"/>
  <Override PartName="/ppt/slideLayouts/slideLayout1385.xml" ContentType="application/vnd.openxmlformats-officedocument.presentationml.slideLayout+xml"/>
  <Override PartName="/ppt/slideLayouts/slideLayout1386.xml" ContentType="application/vnd.openxmlformats-officedocument.presentationml.slideLayout+xml"/>
  <Override PartName="/ppt/slideLayouts/slideLayout1387.xml" ContentType="application/vnd.openxmlformats-officedocument.presentationml.slideLayout+xml"/>
  <Override PartName="/ppt/slideLayouts/slideLayout1388.xml" ContentType="application/vnd.openxmlformats-officedocument.presentationml.slideLayout+xml"/>
  <Override PartName="/ppt/slideLayouts/slideLayout1389.xml" ContentType="application/vnd.openxmlformats-officedocument.presentationml.slideLayout+xml"/>
  <Override PartName="/ppt/slideLayouts/slideLayout1390.xml" ContentType="application/vnd.openxmlformats-officedocument.presentationml.slideLayout+xml"/>
  <Override PartName="/ppt/slideLayouts/slideLayout1391.xml" ContentType="application/vnd.openxmlformats-officedocument.presentationml.slideLayout+xml"/>
  <Override PartName="/ppt/slideLayouts/slideLayout1392.xml" ContentType="application/vnd.openxmlformats-officedocument.presentationml.slideLayout+xml"/>
  <Override PartName="/ppt/slideLayouts/slideLayout1393.xml" ContentType="application/vnd.openxmlformats-officedocument.presentationml.slideLayout+xml"/>
  <Override PartName="/ppt/slideLayouts/slideLayout1394.xml" ContentType="application/vnd.openxmlformats-officedocument.presentationml.slideLayout+xml"/>
  <Override PartName="/ppt/slideLayouts/slideLayout1395.xml" ContentType="application/vnd.openxmlformats-officedocument.presentationml.slideLayout+xml"/>
  <Override PartName="/ppt/slideLayouts/slideLayout1396.xml" ContentType="application/vnd.openxmlformats-officedocument.presentationml.slideLayout+xml"/>
  <Override PartName="/ppt/slideLayouts/slideLayout1397.xml" ContentType="application/vnd.openxmlformats-officedocument.presentationml.slideLayout+xml"/>
  <Override PartName="/ppt/slideLayouts/slideLayout1398.xml" ContentType="application/vnd.openxmlformats-officedocument.presentationml.slideLayout+xml"/>
  <Override PartName="/ppt/slideLayouts/slideLayout1399.xml" ContentType="application/vnd.openxmlformats-officedocument.presentationml.slideLayout+xml"/>
  <Override PartName="/ppt/slideLayouts/slideLayout1400.xml" ContentType="application/vnd.openxmlformats-officedocument.presentationml.slideLayout+xml"/>
  <Override PartName="/ppt/slideLayouts/slideLayout1401.xml" ContentType="application/vnd.openxmlformats-officedocument.presentationml.slideLayout+xml"/>
  <Override PartName="/ppt/slideLayouts/slideLayout1402.xml" ContentType="application/vnd.openxmlformats-officedocument.presentationml.slideLayout+xml"/>
  <Override PartName="/ppt/slideLayouts/slideLayout1403.xml" ContentType="application/vnd.openxmlformats-officedocument.presentationml.slideLayout+xml"/>
  <Override PartName="/ppt/slideLayouts/slideLayout1404.xml" ContentType="application/vnd.openxmlformats-officedocument.presentationml.slideLayout+xml"/>
  <Override PartName="/ppt/slideLayouts/slideLayout1405.xml" ContentType="application/vnd.openxmlformats-officedocument.presentationml.slideLayout+xml"/>
  <Override PartName="/ppt/slideLayouts/slideLayout1406.xml" ContentType="application/vnd.openxmlformats-officedocument.presentationml.slideLayout+xml"/>
  <Override PartName="/ppt/slideLayouts/slideLayout1407.xml" ContentType="application/vnd.openxmlformats-officedocument.presentationml.slideLayout+xml"/>
  <Override PartName="/ppt/slideLayouts/slideLayout1408.xml" ContentType="application/vnd.openxmlformats-officedocument.presentationml.slideLayout+xml"/>
  <Override PartName="/ppt/slideLayouts/slideLayout1409.xml" ContentType="application/vnd.openxmlformats-officedocument.presentationml.slideLayout+xml"/>
  <Override PartName="/ppt/slideLayouts/slideLayout1410.xml" ContentType="application/vnd.openxmlformats-officedocument.presentationml.slideLayout+xml"/>
  <Override PartName="/ppt/slideLayouts/slideLayout1411.xml" ContentType="application/vnd.openxmlformats-officedocument.presentationml.slideLayout+xml"/>
  <Override PartName="/ppt/slideLayouts/slideLayout1412.xml" ContentType="application/vnd.openxmlformats-officedocument.presentationml.slideLayout+xml"/>
  <Override PartName="/ppt/slideLayouts/slideLayout1413.xml" ContentType="application/vnd.openxmlformats-officedocument.presentationml.slideLayout+xml"/>
  <Override PartName="/ppt/slideLayouts/slideLayout1414.xml" ContentType="application/vnd.openxmlformats-officedocument.presentationml.slideLayout+xml"/>
  <Override PartName="/ppt/slideLayouts/slideLayout1415.xml" ContentType="application/vnd.openxmlformats-officedocument.presentationml.slideLayout+xml"/>
  <Override PartName="/ppt/slideLayouts/slideLayout1416.xml" ContentType="application/vnd.openxmlformats-officedocument.presentationml.slideLayout+xml"/>
  <Override PartName="/ppt/slideLayouts/slideLayout1417.xml" ContentType="application/vnd.openxmlformats-officedocument.presentationml.slideLayout+xml"/>
  <Override PartName="/ppt/slideLayouts/slideLayout1418.xml" ContentType="application/vnd.openxmlformats-officedocument.presentationml.slideLayout+xml"/>
  <Override PartName="/ppt/slideLayouts/slideLayout1419.xml" ContentType="application/vnd.openxmlformats-officedocument.presentationml.slideLayout+xml"/>
  <Override PartName="/ppt/slideLayouts/slideLayout1420.xml" ContentType="application/vnd.openxmlformats-officedocument.presentationml.slideLayout+xml"/>
  <Override PartName="/ppt/slideLayouts/slideLayout1421.xml" ContentType="application/vnd.openxmlformats-officedocument.presentationml.slideLayout+xml"/>
  <Override PartName="/ppt/slideLayouts/slideLayout1422.xml" ContentType="application/vnd.openxmlformats-officedocument.presentationml.slideLayout+xml"/>
  <Override PartName="/ppt/slideLayouts/slideLayout1423.xml" ContentType="application/vnd.openxmlformats-officedocument.presentationml.slideLayout+xml"/>
  <Override PartName="/ppt/slideLayouts/slideLayout1424.xml" ContentType="application/vnd.openxmlformats-officedocument.presentationml.slideLayout+xml"/>
  <Override PartName="/ppt/slideLayouts/slideLayout1425.xml" ContentType="application/vnd.openxmlformats-officedocument.presentationml.slideLayout+xml"/>
  <Override PartName="/ppt/slideLayouts/slideLayout1426.xml" ContentType="application/vnd.openxmlformats-officedocument.presentationml.slideLayout+xml"/>
  <Override PartName="/ppt/slideLayouts/slideLayout1427.xml" ContentType="application/vnd.openxmlformats-officedocument.presentationml.slideLayout+xml"/>
  <Override PartName="/ppt/slideLayouts/slideLayout1428.xml" ContentType="application/vnd.openxmlformats-officedocument.presentationml.slideLayout+xml"/>
  <Override PartName="/ppt/slideLayouts/slideLayout1429.xml" ContentType="application/vnd.openxmlformats-officedocument.presentationml.slideLayout+xml"/>
  <Override PartName="/ppt/slideLayouts/slideLayout1430.xml" ContentType="application/vnd.openxmlformats-officedocument.presentationml.slideLayout+xml"/>
  <Override PartName="/ppt/slideLayouts/slideLayout1431.xml" ContentType="application/vnd.openxmlformats-officedocument.presentationml.slideLayout+xml"/>
  <Override PartName="/ppt/slideLayouts/slideLayout1432.xml" ContentType="application/vnd.openxmlformats-officedocument.presentationml.slideLayout+xml"/>
  <Override PartName="/ppt/slideLayouts/slideLayout1433.xml" ContentType="application/vnd.openxmlformats-officedocument.presentationml.slideLayout+xml"/>
  <Override PartName="/ppt/slideLayouts/slideLayout1434.xml" ContentType="application/vnd.openxmlformats-officedocument.presentationml.slideLayout+xml"/>
  <Override PartName="/ppt/slideLayouts/slideLayout1435.xml" ContentType="application/vnd.openxmlformats-officedocument.presentationml.slideLayout+xml"/>
  <Override PartName="/ppt/slideLayouts/slideLayout1436.xml" ContentType="application/vnd.openxmlformats-officedocument.presentationml.slideLayout+xml"/>
  <Override PartName="/ppt/slideLayouts/slideLayout1437.xml" ContentType="application/vnd.openxmlformats-officedocument.presentationml.slideLayout+xml"/>
  <Override PartName="/ppt/slideLayouts/slideLayout1438.xml" ContentType="application/vnd.openxmlformats-officedocument.presentationml.slideLayout+xml"/>
  <Override PartName="/ppt/slideLayouts/slideLayout1439.xml" ContentType="application/vnd.openxmlformats-officedocument.presentationml.slideLayout+xml"/>
  <Override PartName="/ppt/slideLayouts/slideLayout1440.xml" ContentType="application/vnd.openxmlformats-officedocument.presentationml.slideLayout+xml"/>
  <Override PartName="/ppt/slideLayouts/slideLayout1441.xml" ContentType="application/vnd.openxmlformats-officedocument.presentationml.slideLayout+xml"/>
  <Override PartName="/ppt/slideLayouts/slideLayout1442.xml" ContentType="application/vnd.openxmlformats-officedocument.presentationml.slideLayout+xml"/>
  <Override PartName="/ppt/slideLayouts/slideLayout1443.xml" ContentType="application/vnd.openxmlformats-officedocument.presentationml.slideLayout+xml"/>
  <Override PartName="/ppt/slideLayouts/slideLayout1444.xml" ContentType="application/vnd.openxmlformats-officedocument.presentationml.slideLayout+xml"/>
  <Override PartName="/ppt/slideLayouts/slideLayout1445.xml" ContentType="application/vnd.openxmlformats-officedocument.presentationml.slideLayout+xml"/>
  <Override PartName="/ppt/slideLayouts/slideLayout1446.xml" ContentType="application/vnd.openxmlformats-officedocument.presentationml.slideLayout+xml"/>
  <Override PartName="/ppt/slideLayouts/slideLayout1447.xml" ContentType="application/vnd.openxmlformats-officedocument.presentationml.slideLayout+xml"/>
  <Override PartName="/ppt/slideLayouts/slideLayout1448.xml" ContentType="application/vnd.openxmlformats-officedocument.presentationml.slideLayout+xml"/>
  <Override PartName="/ppt/slideLayouts/slideLayout1449.xml" ContentType="application/vnd.openxmlformats-officedocument.presentationml.slideLayout+xml"/>
  <Override PartName="/ppt/slideLayouts/slideLayout1450.xml" ContentType="application/vnd.openxmlformats-officedocument.presentationml.slideLayout+xml"/>
  <Override PartName="/ppt/slideLayouts/slideLayout1451.xml" ContentType="application/vnd.openxmlformats-officedocument.presentationml.slideLayout+xml"/>
  <Override PartName="/ppt/slideLayouts/slideLayout1452.xml" ContentType="application/vnd.openxmlformats-officedocument.presentationml.slideLayout+xml"/>
  <Override PartName="/ppt/slideLayouts/slideLayout1453.xml" ContentType="application/vnd.openxmlformats-officedocument.presentationml.slideLayout+xml"/>
  <Override PartName="/ppt/slideLayouts/slideLayout1454.xml" ContentType="application/vnd.openxmlformats-officedocument.presentationml.slideLayout+xml"/>
  <Override PartName="/ppt/slideLayouts/slideLayout1455.xml" ContentType="application/vnd.openxmlformats-officedocument.presentationml.slideLayout+xml"/>
  <Override PartName="/ppt/slideLayouts/slideLayout1456.xml" ContentType="application/vnd.openxmlformats-officedocument.presentationml.slideLayout+xml"/>
  <Override PartName="/ppt/slideLayouts/slideLayout1457.xml" ContentType="application/vnd.openxmlformats-officedocument.presentationml.slideLayout+xml"/>
  <Override PartName="/ppt/slideLayouts/slideLayout1458.xml" ContentType="application/vnd.openxmlformats-officedocument.presentationml.slideLayout+xml"/>
  <Override PartName="/ppt/slideLayouts/slideLayout1459.xml" ContentType="application/vnd.openxmlformats-officedocument.presentationml.slideLayout+xml"/>
  <Override PartName="/ppt/slideLayouts/slideLayout1460.xml" ContentType="application/vnd.openxmlformats-officedocument.presentationml.slideLayout+xml"/>
  <Override PartName="/ppt/slideLayouts/slideLayout1461.xml" ContentType="application/vnd.openxmlformats-officedocument.presentationml.slideLayout+xml"/>
  <Override PartName="/ppt/slideLayouts/slideLayout1462.xml" ContentType="application/vnd.openxmlformats-officedocument.presentationml.slideLayout+xml"/>
  <Override PartName="/ppt/slideLayouts/slideLayout1463.xml" ContentType="application/vnd.openxmlformats-officedocument.presentationml.slideLayout+xml"/>
  <Override PartName="/ppt/slideLayouts/slideLayout1464.xml" ContentType="application/vnd.openxmlformats-officedocument.presentationml.slideLayout+xml"/>
  <Override PartName="/ppt/slideLayouts/slideLayout1465.xml" ContentType="application/vnd.openxmlformats-officedocument.presentationml.slideLayout+xml"/>
  <Override PartName="/ppt/slideLayouts/slideLayout1466.xml" ContentType="application/vnd.openxmlformats-officedocument.presentationml.slideLayout+xml"/>
  <Override PartName="/ppt/slideLayouts/slideLayout1467.xml" ContentType="application/vnd.openxmlformats-officedocument.presentationml.slideLayout+xml"/>
  <Override PartName="/ppt/slideLayouts/slideLayout1468.xml" ContentType="application/vnd.openxmlformats-officedocument.presentationml.slideLayout+xml"/>
  <Override PartName="/ppt/slideLayouts/slideLayout1469.xml" ContentType="application/vnd.openxmlformats-officedocument.presentationml.slideLayout+xml"/>
  <Override PartName="/ppt/theme/theme6.xml" ContentType="application/vnd.openxmlformats-officedocument.theme+xml"/>
  <Override PartName="/ppt/slideLayouts/slideLayout1470.xml" ContentType="application/vnd.openxmlformats-officedocument.presentationml.slideLayout+xml"/>
  <Override PartName="/ppt/slideLayouts/slideLayout1471.xml" ContentType="application/vnd.openxmlformats-officedocument.presentationml.slideLayout+xml"/>
  <Override PartName="/ppt/slideLayouts/slideLayout1472.xml" ContentType="application/vnd.openxmlformats-officedocument.presentationml.slideLayout+xml"/>
  <Override PartName="/ppt/slideLayouts/slideLayout1473.xml" ContentType="application/vnd.openxmlformats-officedocument.presentationml.slideLayout+xml"/>
  <Override PartName="/ppt/slideLayouts/slideLayout1474.xml" ContentType="application/vnd.openxmlformats-officedocument.presentationml.slideLayout+xml"/>
  <Override PartName="/ppt/slideLayouts/slideLayout1475.xml" ContentType="application/vnd.openxmlformats-officedocument.presentationml.slideLayout+xml"/>
  <Override PartName="/ppt/slideLayouts/slideLayout1476.xml" ContentType="application/vnd.openxmlformats-officedocument.presentationml.slideLayout+xml"/>
  <Override PartName="/ppt/slideLayouts/slideLayout1477.xml" ContentType="application/vnd.openxmlformats-officedocument.presentationml.slideLayout+xml"/>
  <Override PartName="/ppt/slideLayouts/slideLayout1478.xml" ContentType="application/vnd.openxmlformats-officedocument.presentationml.slideLayout+xml"/>
  <Override PartName="/ppt/slideLayouts/slideLayout1479.xml" ContentType="application/vnd.openxmlformats-officedocument.presentationml.slideLayout+xml"/>
  <Override PartName="/ppt/slideLayouts/slideLayout1480.xml" ContentType="application/vnd.openxmlformats-officedocument.presentationml.slideLayout+xml"/>
  <Override PartName="/ppt/slideLayouts/slideLayout1481.xml" ContentType="application/vnd.openxmlformats-officedocument.presentationml.slideLayout+xml"/>
  <Override PartName="/ppt/slideLayouts/slideLayout1482.xml" ContentType="application/vnd.openxmlformats-officedocument.presentationml.slideLayout+xml"/>
  <Override PartName="/ppt/slideLayouts/slideLayout1483.xml" ContentType="application/vnd.openxmlformats-officedocument.presentationml.slideLayout+xml"/>
  <Override PartName="/ppt/slideLayouts/slideLayout1484.xml" ContentType="application/vnd.openxmlformats-officedocument.presentationml.slideLayout+xml"/>
  <Override PartName="/ppt/slideLayouts/slideLayout1485.xml" ContentType="application/vnd.openxmlformats-officedocument.presentationml.slideLayout+xml"/>
  <Override PartName="/ppt/slideLayouts/slideLayout1486.xml" ContentType="application/vnd.openxmlformats-officedocument.presentationml.slideLayout+xml"/>
  <Override PartName="/ppt/slideLayouts/slideLayout1487.xml" ContentType="application/vnd.openxmlformats-officedocument.presentationml.slideLayout+xml"/>
  <Override PartName="/ppt/slideLayouts/slideLayout1488.xml" ContentType="application/vnd.openxmlformats-officedocument.presentationml.slideLayout+xml"/>
  <Override PartName="/ppt/slideLayouts/slideLayout1489.xml" ContentType="application/vnd.openxmlformats-officedocument.presentationml.slideLayout+xml"/>
  <Override PartName="/ppt/slideLayouts/slideLayout1490.xml" ContentType="application/vnd.openxmlformats-officedocument.presentationml.slideLayout+xml"/>
  <Override PartName="/ppt/slideLayouts/slideLayout1491.xml" ContentType="application/vnd.openxmlformats-officedocument.presentationml.slideLayout+xml"/>
  <Override PartName="/ppt/slideLayouts/slideLayout1492.xml" ContentType="application/vnd.openxmlformats-officedocument.presentationml.slideLayout+xml"/>
  <Override PartName="/ppt/slideLayouts/slideLayout1493.xml" ContentType="application/vnd.openxmlformats-officedocument.presentationml.slideLayout+xml"/>
  <Override PartName="/ppt/slideLayouts/slideLayout1494.xml" ContentType="application/vnd.openxmlformats-officedocument.presentationml.slideLayout+xml"/>
  <Override PartName="/ppt/slideLayouts/slideLayout1495.xml" ContentType="application/vnd.openxmlformats-officedocument.presentationml.slideLayout+xml"/>
  <Override PartName="/ppt/slideLayouts/slideLayout1496.xml" ContentType="application/vnd.openxmlformats-officedocument.presentationml.slideLayout+xml"/>
  <Override PartName="/ppt/slideLayouts/slideLayout1497.xml" ContentType="application/vnd.openxmlformats-officedocument.presentationml.slideLayout+xml"/>
  <Override PartName="/ppt/slideLayouts/slideLayout1498.xml" ContentType="application/vnd.openxmlformats-officedocument.presentationml.slideLayout+xml"/>
  <Override PartName="/ppt/slideLayouts/slideLayout1499.xml" ContentType="application/vnd.openxmlformats-officedocument.presentationml.slideLayout+xml"/>
  <Override PartName="/ppt/slideLayouts/slideLayout1500.xml" ContentType="application/vnd.openxmlformats-officedocument.presentationml.slideLayout+xml"/>
  <Override PartName="/ppt/slideLayouts/slideLayout1501.xml" ContentType="application/vnd.openxmlformats-officedocument.presentationml.slideLayout+xml"/>
  <Override PartName="/ppt/slideLayouts/slideLayout1502.xml" ContentType="application/vnd.openxmlformats-officedocument.presentationml.slideLayout+xml"/>
  <Override PartName="/ppt/slideLayouts/slideLayout1503.xml" ContentType="application/vnd.openxmlformats-officedocument.presentationml.slideLayout+xml"/>
  <Override PartName="/ppt/slideLayouts/slideLayout1504.xml" ContentType="application/vnd.openxmlformats-officedocument.presentationml.slideLayout+xml"/>
  <Override PartName="/ppt/slideLayouts/slideLayout1505.xml" ContentType="application/vnd.openxmlformats-officedocument.presentationml.slideLayout+xml"/>
  <Override PartName="/ppt/slideLayouts/slideLayout1506.xml" ContentType="application/vnd.openxmlformats-officedocument.presentationml.slideLayout+xml"/>
  <Override PartName="/ppt/slideLayouts/slideLayout1507.xml" ContentType="application/vnd.openxmlformats-officedocument.presentationml.slideLayout+xml"/>
  <Override PartName="/ppt/slideLayouts/slideLayout1508.xml" ContentType="application/vnd.openxmlformats-officedocument.presentationml.slideLayout+xml"/>
  <Override PartName="/ppt/slideLayouts/slideLayout1509.xml" ContentType="application/vnd.openxmlformats-officedocument.presentationml.slideLayout+xml"/>
  <Override PartName="/ppt/slideLayouts/slideLayout1510.xml" ContentType="application/vnd.openxmlformats-officedocument.presentationml.slideLayout+xml"/>
  <Override PartName="/ppt/slideLayouts/slideLayout1511.xml" ContentType="application/vnd.openxmlformats-officedocument.presentationml.slideLayout+xml"/>
  <Override PartName="/ppt/slideLayouts/slideLayout1512.xml" ContentType="application/vnd.openxmlformats-officedocument.presentationml.slideLayout+xml"/>
  <Override PartName="/ppt/slideLayouts/slideLayout1513.xml" ContentType="application/vnd.openxmlformats-officedocument.presentationml.slideLayout+xml"/>
  <Override PartName="/ppt/slideLayouts/slideLayout1514.xml" ContentType="application/vnd.openxmlformats-officedocument.presentationml.slideLayout+xml"/>
  <Override PartName="/ppt/slideLayouts/slideLayout1515.xml" ContentType="application/vnd.openxmlformats-officedocument.presentationml.slideLayout+xml"/>
  <Override PartName="/ppt/slideLayouts/slideLayout1516.xml" ContentType="application/vnd.openxmlformats-officedocument.presentationml.slideLayout+xml"/>
  <Override PartName="/ppt/slideLayouts/slideLayout1517.xml" ContentType="application/vnd.openxmlformats-officedocument.presentationml.slideLayout+xml"/>
  <Override PartName="/ppt/slideLayouts/slideLayout1518.xml" ContentType="application/vnd.openxmlformats-officedocument.presentationml.slideLayout+xml"/>
  <Override PartName="/ppt/slideLayouts/slideLayout1519.xml" ContentType="application/vnd.openxmlformats-officedocument.presentationml.slideLayout+xml"/>
  <Override PartName="/ppt/slideLayouts/slideLayout1520.xml" ContentType="application/vnd.openxmlformats-officedocument.presentationml.slideLayout+xml"/>
  <Override PartName="/ppt/slideLayouts/slideLayout1521.xml" ContentType="application/vnd.openxmlformats-officedocument.presentationml.slideLayout+xml"/>
  <Override PartName="/ppt/slideLayouts/slideLayout1522.xml" ContentType="application/vnd.openxmlformats-officedocument.presentationml.slideLayout+xml"/>
  <Override PartName="/ppt/slideLayouts/slideLayout1523.xml" ContentType="application/vnd.openxmlformats-officedocument.presentationml.slideLayout+xml"/>
  <Override PartName="/ppt/slideLayouts/slideLayout1524.xml" ContentType="application/vnd.openxmlformats-officedocument.presentationml.slideLayout+xml"/>
  <Override PartName="/ppt/slideLayouts/slideLayout1525.xml" ContentType="application/vnd.openxmlformats-officedocument.presentationml.slideLayout+xml"/>
  <Override PartName="/ppt/slideLayouts/slideLayout1526.xml" ContentType="application/vnd.openxmlformats-officedocument.presentationml.slideLayout+xml"/>
  <Override PartName="/ppt/slideLayouts/slideLayout1527.xml" ContentType="application/vnd.openxmlformats-officedocument.presentationml.slideLayout+xml"/>
  <Override PartName="/ppt/slideLayouts/slideLayout1528.xml" ContentType="application/vnd.openxmlformats-officedocument.presentationml.slideLayout+xml"/>
  <Override PartName="/ppt/slideLayouts/slideLayout1529.xml" ContentType="application/vnd.openxmlformats-officedocument.presentationml.slideLayout+xml"/>
  <Override PartName="/ppt/slideLayouts/slideLayout1530.xml" ContentType="application/vnd.openxmlformats-officedocument.presentationml.slideLayout+xml"/>
  <Override PartName="/ppt/slideLayouts/slideLayout1531.xml" ContentType="application/vnd.openxmlformats-officedocument.presentationml.slideLayout+xml"/>
  <Override PartName="/ppt/slideLayouts/slideLayout1532.xml" ContentType="application/vnd.openxmlformats-officedocument.presentationml.slideLayout+xml"/>
  <Override PartName="/ppt/slideLayouts/slideLayout1533.xml" ContentType="application/vnd.openxmlformats-officedocument.presentationml.slideLayout+xml"/>
  <Override PartName="/ppt/slideLayouts/slideLayout1534.xml" ContentType="application/vnd.openxmlformats-officedocument.presentationml.slideLayout+xml"/>
  <Override PartName="/ppt/slideLayouts/slideLayout1535.xml" ContentType="application/vnd.openxmlformats-officedocument.presentationml.slideLayout+xml"/>
  <Override PartName="/ppt/slideLayouts/slideLayout1536.xml" ContentType="application/vnd.openxmlformats-officedocument.presentationml.slideLayout+xml"/>
  <Override PartName="/ppt/slideLayouts/slideLayout1537.xml" ContentType="application/vnd.openxmlformats-officedocument.presentationml.slideLayout+xml"/>
  <Override PartName="/ppt/slideLayouts/slideLayout1538.xml" ContentType="application/vnd.openxmlformats-officedocument.presentationml.slideLayout+xml"/>
  <Override PartName="/ppt/slideLayouts/slideLayout1539.xml" ContentType="application/vnd.openxmlformats-officedocument.presentationml.slideLayout+xml"/>
  <Override PartName="/ppt/slideLayouts/slideLayout1540.xml" ContentType="application/vnd.openxmlformats-officedocument.presentationml.slideLayout+xml"/>
  <Override PartName="/ppt/slideLayouts/slideLayout1541.xml" ContentType="application/vnd.openxmlformats-officedocument.presentationml.slideLayout+xml"/>
  <Override PartName="/ppt/slideLayouts/slideLayout1542.xml" ContentType="application/vnd.openxmlformats-officedocument.presentationml.slideLayout+xml"/>
  <Override PartName="/ppt/slideLayouts/slideLayout1543.xml" ContentType="application/vnd.openxmlformats-officedocument.presentationml.slideLayout+xml"/>
  <Override PartName="/ppt/slideLayouts/slideLayout1544.xml" ContentType="application/vnd.openxmlformats-officedocument.presentationml.slideLayout+xml"/>
  <Override PartName="/ppt/slideLayouts/slideLayout1545.xml" ContentType="application/vnd.openxmlformats-officedocument.presentationml.slideLayout+xml"/>
  <Override PartName="/ppt/slideLayouts/slideLayout1546.xml" ContentType="application/vnd.openxmlformats-officedocument.presentationml.slideLayout+xml"/>
  <Override PartName="/ppt/slideLayouts/slideLayout1547.xml" ContentType="application/vnd.openxmlformats-officedocument.presentationml.slideLayout+xml"/>
  <Override PartName="/ppt/slideLayouts/slideLayout1548.xml" ContentType="application/vnd.openxmlformats-officedocument.presentationml.slideLayout+xml"/>
  <Override PartName="/ppt/slideLayouts/slideLayout1549.xml" ContentType="application/vnd.openxmlformats-officedocument.presentationml.slideLayout+xml"/>
  <Override PartName="/ppt/slideLayouts/slideLayout1550.xml" ContentType="application/vnd.openxmlformats-officedocument.presentationml.slideLayout+xml"/>
  <Override PartName="/ppt/slideLayouts/slideLayout1551.xml" ContentType="application/vnd.openxmlformats-officedocument.presentationml.slideLayout+xml"/>
  <Override PartName="/ppt/slideLayouts/slideLayout1552.xml" ContentType="application/vnd.openxmlformats-officedocument.presentationml.slideLayout+xml"/>
  <Override PartName="/ppt/slideLayouts/slideLayout1553.xml" ContentType="application/vnd.openxmlformats-officedocument.presentationml.slideLayout+xml"/>
  <Override PartName="/ppt/slideLayouts/slideLayout1554.xml" ContentType="application/vnd.openxmlformats-officedocument.presentationml.slideLayout+xml"/>
  <Override PartName="/ppt/slideLayouts/slideLayout1555.xml" ContentType="application/vnd.openxmlformats-officedocument.presentationml.slideLayout+xml"/>
  <Override PartName="/ppt/slideLayouts/slideLayout1556.xml" ContentType="application/vnd.openxmlformats-officedocument.presentationml.slideLayout+xml"/>
  <Override PartName="/ppt/slideLayouts/slideLayout1557.xml" ContentType="application/vnd.openxmlformats-officedocument.presentationml.slideLayout+xml"/>
  <Override PartName="/ppt/slideLayouts/slideLayout1558.xml" ContentType="application/vnd.openxmlformats-officedocument.presentationml.slideLayout+xml"/>
  <Override PartName="/ppt/slideLayouts/slideLayout1559.xml" ContentType="application/vnd.openxmlformats-officedocument.presentationml.slideLayout+xml"/>
  <Override PartName="/ppt/slideLayouts/slideLayout1560.xml" ContentType="application/vnd.openxmlformats-officedocument.presentationml.slideLayout+xml"/>
  <Override PartName="/ppt/slideLayouts/slideLayout1561.xml" ContentType="application/vnd.openxmlformats-officedocument.presentationml.slideLayout+xml"/>
  <Override PartName="/ppt/slideLayouts/slideLayout1562.xml" ContentType="application/vnd.openxmlformats-officedocument.presentationml.slideLayout+xml"/>
  <Override PartName="/ppt/slideLayouts/slideLayout1563.xml" ContentType="application/vnd.openxmlformats-officedocument.presentationml.slideLayout+xml"/>
  <Override PartName="/ppt/slideLayouts/slideLayout1564.xml" ContentType="application/vnd.openxmlformats-officedocument.presentationml.slideLayout+xml"/>
  <Override PartName="/ppt/slideLayouts/slideLayout1565.xml" ContentType="application/vnd.openxmlformats-officedocument.presentationml.slideLayout+xml"/>
  <Override PartName="/ppt/slideLayouts/slideLayout1566.xml" ContentType="application/vnd.openxmlformats-officedocument.presentationml.slideLayout+xml"/>
  <Override PartName="/ppt/slideLayouts/slideLayout1567.xml" ContentType="application/vnd.openxmlformats-officedocument.presentationml.slideLayout+xml"/>
  <Override PartName="/ppt/slideLayouts/slideLayout1568.xml" ContentType="application/vnd.openxmlformats-officedocument.presentationml.slideLayout+xml"/>
  <Override PartName="/ppt/slideLayouts/slideLayout1569.xml" ContentType="application/vnd.openxmlformats-officedocument.presentationml.slideLayout+xml"/>
  <Override PartName="/ppt/slideLayouts/slideLayout1570.xml" ContentType="application/vnd.openxmlformats-officedocument.presentationml.slideLayout+xml"/>
  <Override PartName="/ppt/slideLayouts/slideLayout1571.xml" ContentType="application/vnd.openxmlformats-officedocument.presentationml.slideLayout+xml"/>
  <Override PartName="/ppt/slideLayouts/slideLayout1572.xml" ContentType="application/vnd.openxmlformats-officedocument.presentationml.slideLayout+xml"/>
  <Override PartName="/ppt/slideLayouts/slideLayout1573.xml" ContentType="application/vnd.openxmlformats-officedocument.presentationml.slideLayout+xml"/>
  <Override PartName="/ppt/slideLayouts/slideLayout1574.xml" ContentType="application/vnd.openxmlformats-officedocument.presentationml.slideLayout+xml"/>
  <Override PartName="/ppt/slideLayouts/slideLayout1575.xml" ContentType="application/vnd.openxmlformats-officedocument.presentationml.slideLayout+xml"/>
  <Override PartName="/ppt/slideLayouts/slideLayout1576.xml" ContentType="application/vnd.openxmlformats-officedocument.presentationml.slideLayout+xml"/>
  <Override PartName="/ppt/slideLayouts/slideLayout1577.xml" ContentType="application/vnd.openxmlformats-officedocument.presentationml.slideLayout+xml"/>
  <Override PartName="/ppt/slideLayouts/slideLayout1578.xml" ContentType="application/vnd.openxmlformats-officedocument.presentationml.slideLayout+xml"/>
  <Override PartName="/ppt/slideLayouts/slideLayout1579.xml" ContentType="application/vnd.openxmlformats-officedocument.presentationml.slideLayout+xml"/>
  <Override PartName="/ppt/slideLayouts/slideLayout1580.xml" ContentType="application/vnd.openxmlformats-officedocument.presentationml.slideLayout+xml"/>
  <Override PartName="/ppt/slideLayouts/slideLayout1581.xml" ContentType="application/vnd.openxmlformats-officedocument.presentationml.slideLayout+xml"/>
  <Override PartName="/ppt/slideLayouts/slideLayout1582.xml" ContentType="application/vnd.openxmlformats-officedocument.presentationml.slideLayout+xml"/>
  <Override PartName="/ppt/slideLayouts/slideLayout1583.xml" ContentType="application/vnd.openxmlformats-officedocument.presentationml.slideLayout+xml"/>
  <Override PartName="/ppt/slideLayouts/slideLayout1584.xml" ContentType="application/vnd.openxmlformats-officedocument.presentationml.slideLayout+xml"/>
  <Override PartName="/ppt/slideLayouts/slideLayout1585.xml" ContentType="application/vnd.openxmlformats-officedocument.presentationml.slideLayout+xml"/>
  <Override PartName="/ppt/slideLayouts/slideLayout1586.xml" ContentType="application/vnd.openxmlformats-officedocument.presentationml.slideLayout+xml"/>
  <Override PartName="/ppt/slideLayouts/slideLayout1587.xml" ContentType="application/vnd.openxmlformats-officedocument.presentationml.slideLayout+xml"/>
  <Override PartName="/ppt/slideLayouts/slideLayout1588.xml" ContentType="application/vnd.openxmlformats-officedocument.presentationml.slideLayout+xml"/>
  <Override PartName="/ppt/slideLayouts/slideLayout1589.xml" ContentType="application/vnd.openxmlformats-officedocument.presentationml.slideLayout+xml"/>
  <Override PartName="/ppt/slideLayouts/slideLayout1590.xml" ContentType="application/vnd.openxmlformats-officedocument.presentationml.slideLayout+xml"/>
  <Override PartName="/ppt/slideLayouts/slideLayout1591.xml" ContentType="application/vnd.openxmlformats-officedocument.presentationml.slideLayout+xml"/>
  <Override PartName="/ppt/slideLayouts/slideLayout1592.xml" ContentType="application/vnd.openxmlformats-officedocument.presentationml.slideLayout+xml"/>
  <Override PartName="/ppt/slideLayouts/slideLayout1593.xml" ContentType="application/vnd.openxmlformats-officedocument.presentationml.slideLayout+xml"/>
  <Override PartName="/ppt/slideLayouts/slideLayout1594.xml" ContentType="application/vnd.openxmlformats-officedocument.presentationml.slideLayout+xml"/>
  <Override PartName="/ppt/slideLayouts/slideLayout1595.xml" ContentType="application/vnd.openxmlformats-officedocument.presentationml.slideLayout+xml"/>
  <Override PartName="/ppt/slideLayouts/slideLayout1596.xml" ContentType="application/vnd.openxmlformats-officedocument.presentationml.slideLayout+xml"/>
  <Override PartName="/ppt/slideLayouts/slideLayout1597.xml" ContentType="application/vnd.openxmlformats-officedocument.presentationml.slideLayout+xml"/>
  <Override PartName="/ppt/slideLayouts/slideLayout1598.xml" ContentType="application/vnd.openxmlformats-officedocument.presentationml.slideLayout+xml"/>
  <Override PartName="/ppt/slideLayouts/slideLayout1599.xml" ContentType="application/vnd.openxmlformats-officedocument.presentationml.slideLayout+xml"/>
  <Override PartName="/ppt/slideLayouts/slideLayout1600.xml" ContentType="application/vnd.openxmlformats-officedocument.presentationml.slideLayout+xml"/>
  <Override PartName="/ppt/slideLayouts/slideLayout1601.xml" ContentType="application/vnd.openxmlformats-officedocument.presentationml.slideLayout+xml"/>
  <Override PartName="/ppt/slideLayouts/slideLayout1602.xml" ContentType="application/vnd.openxmlformats-officedocument.presentationml.slideLayout+xml"/>
  <Override PartName="/ppt/slideLayouts/slideLayout1603.xml" ContentType="application/vnd.openxmlformats-officedocument.presentationml.slideLayout+xml"/>
  <Override PartName="/ppt/slideLayouts/slideLayout1604.xml" ContentType="application/vnd.openxmlformats-officedocument.presentationml.slideLayout+xml"/>
  <Override PartName="/ppt/slideLayouts/slideLayout1605.xml" ContentType="application/vnd.openxmlformats-officedocument.presentationml.slideLayout+xml"/>
  <Override PartName="/ppt/slideLayouts/slideLayout1606.xml" ContentType="application/vnd.openxmlformats-officedocument.presentationml.slideLayout+xml"/>
  <Override PartName="/ppt/slideLayouts/slideLayout1607.xml" ContentType="application/vnd.openxmlformats-officedocument.presentationml.slideLayout+xml"/>
  <Override PartName="/ppt/slideLayouts/slideLayout1608.xml" ContentType="application/vnd.openxmlformats-officedocument.presentationml.slideLayout+xml"/>
  <Override PartName="/ppt/slideLayouts/slideLayout1609.xml" ContentType="application/vnd.openxmlformats-officedocument.presentationml.slideLayout+xml"/>
  <Override PartName="/ppt/slideLayouts/slideLayout1610.xml" ContentType="application/vnd.openxmlformats-officedocument.presentationml.slideLayout+xml"/>
  <Override PartName="/ppt/slideLayouts/slideLayout1611.xml" ContentType="application/vnd.openxmlformats-officedocument.presentationml.slideLayout+xml"/>
  <Override PartName="/ppt/slideLayouts/slideLayout1612.xml" ContentType="application/vnd.openxmlformats-officedocument.presentationml.slideLayout+xml"/>
  <Override PartName="/ppt/slideLayouts/slideLayout1613.xml" ContentType="application/vnd.openxmlformats-officedocument.presentationml.slideLayout+xml"/>
  <Override PartName="/ppt/slideLayouts/slideLayout1614.xml" ContentType="application/vnd.openxmlformats-officedocument.presentationml.slideLayout+xml"/>
  <Override PartName="/ppt/slideLayouts/slideLayout1615.xml" ContentType="application/vnd.openxmlformats-officedocument.presentationml.slideLayout+xml"/>
  <Override PartName="/ppt/slideLayouts/slideLayout1616.xml" ContentType="application/vnd.openxmlformats-officedocument.presentationml.slideLayout+xml"/>
  <Override PartName="/ppt/slideLayouts/slideLayout1617.xml" ContentType="application/vnd.openxmlformats-officedocument.presentationml.slideLayout+xml"/>
  <Override PartName="/ppt/slideLayouts/slideLayout1618.xml" ContentType="application/vnd.openxmlformats-officedocument.presentationml.slideLayout+xml"/>
  <Override PartName="/ppt/slideLayouts/slideLayout1619.xml" ContentType="application/vnd.openxmlformats-officedocument.presentationml.slideLayout+xml"/>
  <Override PartName="/ppt/slideLayouts/slideLayout1620.xml" ContentType="application/vnd.openxmlformats-officedocument.presentationml.slideLayout+xml"/>
  <Override PartName="/ppt/slideLayouts/slideLayout1621.xml" ContentType="application/vnd.openxmlformats-officedocument.presentationml.slideLayout+xml"/>
  <Override PartName="/ppt/slideLayouts/slideLayout1622.xml" ContentType="application/vnd.openxmlformats-officedocument.presentationml.slideLayout+xml"/>
  <Override PartName="/ppt/slideLayouts/slideLayout1623.xml" ContentType="application/vnd.openxmlformats-officedocument.presentationml.slideLayout+xml"/>
  <Override PartName="/ppt/slideLayouts/slideLayout1624.xml" ContentType="application/vnd.openxmlformats-officedocument.presentationml.slideLayout+xml"/>
  <Override PartName="/ppt/slideLayouts/slideLayout1625.xml" ContentType="application/vnd.openxmlformats-officedocument.presentationml.slideLayout+xml"/>
  <Override PartName="/ppt/slideLayouts/slideLayout1626.xml" ContentType="application/vnd.openxmlformats-officedocument.presentationml.slideLayout+xml"/>
  <Override PartName="/ppt/slideLayouts/slideLayout1627.xml" ContentType="application/vnd.openxmlformats-officedocument.presentationml.slideLayout+xml"/>
  <Override PartName="/ppt/slideLayouts/slideLayout1628.xml" ContentType="application/vnd.openxmlformats-officedocument.presentationml.slideLayout+xml"/>
  <Override PartName="/ppt/slideLayouts/slideLayout1629.xml" ContentType="application/vnd.openxmlformats-officedocument.presentationml.slideLayout+xml"/>
  <Override PartName="/ppt/slideLayouts/slideLayout1630.xml" ContentType="application/vnd.openxmlformats-officedocument.presentationml.slideLayout+xml"/>
  <Override PartName="/ppt/slideLayouts/slideLayout1631.xml" ContentType="application/vnd.openxmlformats-officedocument.presentationml.slideLayout+xml"/>
  <Override PartName="/ppt/slideLayouts/slideLayout1632.xml" ContentType="application/vnd.openxmlformats-officedocument.presentationml.slideLayout+xml"/>
  <Override PartName="/ppt/slideLayouts/slideLayout1633.xml" ContentType="application/vnd.openxmlformats-officedocument.presentationml.slideLayout+xml"/>
  <Override PartName="/ppt/slideLayouts/slideLayout1634.xml" ContentType="application/vnd.openxmlformats-officedocument.presentationml.slideLayout+xml"/>
  <Override PartName="/ppt/slideLayouts/slideLayout1635.xml" ContentType="application/vnd.openxmlformats-officedocument.presentationml.slideLayout+xml"/>
  <Override PartName="/ppt/slideLayouts/slideLayout1636.xml" ContentType="application/vnd.openxmlformats-officedocument.presentationml.slideLayout+xml"/>
  <Override PartName="/ppt/slideLayouts/slideLayout1637.xml" ContentType="application/vnd.openxmlformats-officedocument.presentationml.slideLayout+xml"/>
  <Override PartName="/ppt/slideLayouts/slideLayout1638.xml" ContentType="application/vnd.openxmlformats-officedocument.presentationml.slideLayout+xml"/>
  <Override PartName="/ppt/slideLayouts/slideLayout1639.xml" ContentType="application/vnd.openxmlformats-officedocument.presentationml.slideLayout+xml"/>
  <Override PartName="/ppt/slideLayouts/slideLayout1640.xml" ContentType="application/vnd.openxmlformats-officedocument.presentationml.slideLayout+xml"/>
  <Override PartName="/ppt/slideLayouts/slideLayout1641.xml" ContentType="application/vnd.openxmlformats-officedocument.presentationml.slideLayout+xml"/>
  <Override PartName="/ppt/slideLayouts/slideLayout1642.xml" ContentType="application/vnd.openxmlformats-officedocument.presentationml.slideLayout+xml"/>
  <Override PartName="/ppt/slideLayouts/slideLayout1643.xml" ContentType="application/vnd.openxmlformats-officedocument.presentationml.slideLayout+xml"/>
  <Override PartName="/ppt/slideLayouts/slideLayout1644.xml" ContentType="application/vnd.openxmlformats-officedocument.presentationml.slideLayout+xml"/>
  <Override PartName="/ppt/slideLayouts/slideLayout1645.xml" ContentType="application/vnd.openxmlformats-officedocument.presentationml.slideLayout+xml"/>
  <Override PartName="/ppt/slideLayouts/slideLayout1646.xml" ContentType="application/vnd.openxmlformats-officedocument.presentationml.slideLayout+xml"/>
  <Override PartName="/ppt/slideLayouts/slideLayout1647.xml" ContentType="application/vnd.openxmlformats-officedocument.presentationml.slideLayout+xml"/>
  <Override PartName="/ppt/slideLayouts/slideLayout1648.xml" ContentType="application/vnd.openxmlformats-officedocument.presentationml.slideLayout+xml"/>
  <Override PartName="/ppt/slideLayouts/slideLayout1649.xml" ContentType="application/vnd.openxmlformats-officedocument.presentationml.slideLayout+xml"/>
  <Override PartName="/ppt/slideLayouts/slideLayout1650.xml" ContentType="application/vnd.openxmlformats-officedocument.presentationml.slideLayout+xml"/>
  <Override PartName="/ppt/slideLayouts/slideLayout1651.xml" ContentType="application/vnd.openxmlformats-officedocument.presentationml.slideLayout+xml"/>
  <Override PartName="/ppt/slideLayouts/slideLayout1652.xml" ContentType="application/vnd.openxmlformats-officedocument.presentationml.slideLayout+xml"/>
  <Override PartName="/ppt/slideLayouts/slideLayout1653.xml" ContentType="application/vnd.openxmlformats-officedocument.presentationml.slideLayout+xml"/>
  <Override PartName="/ppt/slideLayouts/slideLayout1654.xml" ContentType="application/vnd.openxmlformats-officedocument.presentationml.slideLayout+xml"/>
  <Override PartName="/ppt/slideLayouts/slideLayout1655.xml" ContentType="application/vnd.openxmlformats-officedocument.presentationml.slideLayout+xml"/>
  <Override PartName="/ppt/slideLayouts/slideLayout1656.xml" ContentType="application/vnd.openxmlformats-officedocument.presentationml.slideLayout+xml"/>
  <Override PartName="/ppt/slideLayouts/slideLayout1657.xml" ContentType="application/vnd.openxmlformats-officedocument.presentationml.slideLayout+xml"/>
  <Override PartName="/ppt/slideLayouts/slideLayout1658.xml" ContentType="application/vnd.openxmlformats-officedocument.presentationml.slideLayout+xml"/>
  <Override PartName="/ppt/slideLayouts/slideLayout1659.xml" ContentType="application/vnd.openxmlformats-officedocument.presentationml.slideLayout+xml"/>
  <Override PartName="/ppt/slideLayouts/slideLayout1660.xml" ContentType="application/vnd.openxmlformats-officedocument.presentationml.slideLayout+xml"/>
  <Override PartName="/ppt/slideLayouts/slideLayout1661.xml" ContentType="application/vnd.openxmlformats-officedocument.presentationml.slideLayout+xml"/>
  <Override PartName="/ppt/slideLayouts/slideLayout1662.xml" ContentType="application/vnd.openxmlformats-officedocument.presentationml.slideLayout+xml"/>
  <Override PartName="/ppt/slideLayouts/slideLayout1663.xml" ContentType="application/vnd.openxmlformats-officedocument.presentationml.slideLayout+xml"/>
  <Override PartName="/ppt/slideLayouts/slideLayout1664.xml" ContentType="application/vnd.openxmlformats-officedocument.presentationml.slideLayout+xml"/>
  <Override PartName="/ppt/slideLayouts/slideLayout1665.xml" ContentType="application/vnd.openxmlformats-officedocument.presentationml.slideLayout+xml"/>
  <Override PartName="/ppt/slideLayouts/slideLayout1666.xml" ContentType="application/vnd.openxmlformats-officedocument.presentationml.slideLayout+xml"/>
  <Override PartName="/ppt/slideLayouts/slideLayout1667.xml" ContentType="application/vnd.openxmlformats-officedocument.presentationml.slideLayout+xml"/>
  <Override PartName="/ppt/slideLayouts/slideLayout1668.xml" ContentType="application/vnd.openxmlformats-officedocument.presentationml.slideLayout+xml"/>
  <Override PartName="/ppt/slideLayouts/slideLayout1669.xml" ContentType="application/vnd.openxmlformats-officedocument.presentationml.slideLayout+xml"/>
  <Override PartName="/ppt/slideLayouts/slideLayout1670.xml" ContentType="application/vnd.openxmlformats-officedocument.presentationml.slideLayout+xml"/>
  <Override PartName="/ppt/slideLayouts/slideLayout1671.xml" ContentType="application/vnd.openxmlformats-officedocument.presentationml.slideLayout+xml"/>
  <Override PartName="/ppt/slideLayouts/slideLayout1672.xml" ContentType="application/vnd.openxmlformats-officedocument.presentationml.slideLayout+xml"/>
  <Override PartName="/ppt/slideLayouts/slideLayout1673.xml" ContentType="application/vnd.openxmlformats-officedocument.presentationml.slideLayout+xml"/>
  <Override PartName="/ppt/slideLayouts/slideLayout1674.xml" ContentType="application/vnd.openxmlformats-officedocument.presentationml.slideLayout+xml"/>
  <Override PartName="/ppt/slideLayouts/slideLayout1675.xml" ContentType="application/vnd.openxmlformats-officedocument.presentationml.slideLayout+xml"/>
  <Override PartName="/ppt/slideLayouts/slideLayout1676.xml" ContentType="application/vnd.openxmlformats-officedocument.presentationml.slideLayout+xml"/>
  <Override PartName="/ppt/slideLayouts/slideLayout1677.xml" ContentType="application/vnd.openxmlformats-officedocument.presentationml.slideLayout+xml"/>
  <Override PartName="/ppt/slideLayouts/slideLayout1678.xml" ContentType="application/vnd.openxmlformats-officedocument.presentationml.slideLayout+xml"/>
  <Override PartName="/ppt/slideLayouts/slideLayout1679.xml" ContentType="application/vnd.openxmlformats-officedocument.presentationml.slideLayout+xml"/>
  <Override PartName="/ppt/slideLayouts/slideLayout1680.xml" ContentType="application/vnd.openxmlformats-officedocument.presentationml.slideLayout+xml"/>
  <Override PartName="/ppt/slideLayouts/slideLayout1681.xml" ContentType="application/vnd.openxmlformats-officedocument.presentationml.slideLayout+xml"/>
  <Override PartName="/ppt/slideLayouts/slideLayout1682.xml" ContentType="application/vnd.openxmlformats-officedocument.presentationml.slideLayout+xml"/>
  <Override PartName="/ppt/slideLayouts/slideLayout1683.xml" ContentType="application/vnd.openxmlformats-officedocument.presentationml.slideLayout+xml"/>
  <Override PartName="/ppt/slideLayouts/slideLayout1684.xml" ContentType="application/vnd.openxmlformats-officedocument.presentationml.slideLayout+xml"/>
  <Override PartName="/ppt/slideLayouts/slideLayout1685.xml" ContentType="application/vnd.openxmlformats-officedocument.presentationml.slideLayout+xml"/>
  <Override PartName="/ppt/slideLayouts/slideLayout1686.xml" ContentType="application/vnd.openxmlformats-officedocument.presentationml.slideLayout+xml"/>
  <Override PartName="/ppt/slideLayouts/slideLayout1687.xml" ContentType="application/vnd.openxmlformats-officedocument.presentationml.slideLayout+xml"/>
  <Override PartName="/ppt/slideLayouts/slideLayout1688.xml" ContentType="application/vnd.openxmlformats-officedocument.presentationml.slideLayout+xml"/>
  <Override PartName="/ppt/slideLayouts/slideLayout1689.xml" ContentType="application/vnd.openxmlformats-officedocument.presentationml.slideLayout+xml"/>
  <Override PartName="/ppt/slideLayouts/slideLayout1690.xml" ContentType="application/vnd.openxmlformats-officedocument.presentationml.slideLayout+xml"/>
  <Override PartName="/ppt/slideLayouts/slideLayout1691.xml" ContentType="application/vnd.openxmlformats-officedocument.presentationml.slideLayout+xml"/>
  <Override PartName="/ppt/slideLayouts/slideLayout1692.xml" ContentType="application/vnd.openxmlformats-officedocument.presentationml.slideLayout+xml"/>
  <Override PartName="/ppt/slideLayouts/slideLayout1693.xml" ContentType="application/vnd.openxmlformats-officedocument.presentationml.slideLayout+xml"/>
  <Override PartName="/ppt/slideLayouts/slideLayout1694.xml" ContentType="application/vnd.openxmlformats-officedocument.presentationml.slideLayout+xml"/>
  <Override PartName="/ppt/slideLayouts/slideLayout1695.xml" ContentType="application/vnd.openxmlformats-officedocument.presentationml.slideLayout+xml"/>
  <Override PartName="/ppt/slideLayouts/slideLayout1696.xml" ContentType="application/vnd.openxmlformats-officedocument.presentationml.slideLayout+xml"/>
  <Override PartName="/ppt/slideLayouts/slideLayout1697.xml" ContentType="application/vnd.openxmlformats-officedocument.presentationml.slideLayout+xml"/>
  <Override PartName="/ppt/slideLayouts/slideLayout1698.xml" ContentType="application/vnd.openxmlformats-officedocument.presentationml.slideLayout+xml"/>
  <Override PartName="/ppt/slideLayouts/slideLayout1699.xml" ContentType="application/vnd.openxmlformats-officedocument.presentationml.slideLayout+xml"/>
  <Override PartName="/ppt/slideLayouts/slideLayout1700.xml" ContentType="application/vnd.openxmlformats-officedocument.presentationml.slideLayout+xml"/>
  <Override PartName="/ppt/slideLayouts/slideLayout1701.xml" ContentType="application/vnd.openxmlformats-officedocument.presentationml.slideLayout+xml"/>
  <Override PartName="/ppt/slideLayouts/slideLayout1702.xml" ContentType="application/vnd.openxmlformats-officedocument.presentationml.slideLayout+xml"/>
  <Override PartName="/ppt/slideLayouts/slideLayout1703.xml" ContentType="application/vnd.openxmlformats-officedocument.presentationml.slideLayout+xml"/>
  <Override PartName="/ppt/slideLayouts/slideLayout1704.xml" ContentType="application/vnd.openxmlformats-officedocument.presentationml.slideLayout+xml"/>
  <Override PartName="/ppt/slideLayouts/slideLayout1705.xml" ContentType="application/vnd.openxmlformats-officedocument.presentationml.slideLayout+xml"/>
  <Override PartName="/ppt/slideLayouts/slideLayout1706.xml" ContentType="application/vnd.openxmlformats-officedocument.presentationml.slideLayout+xml"/>
  <Override PartName="/ppt/slideLayouts/slideLayout1707.xml" ContentType="application/vnd.openxmlformats-officedocument.presentationml.slideLayout+xml"/>
  <Override PartName="/ppt/slideLayouts/slideLayout1708.xml" ContentType="application/vnd.openxmlformats-officedocument.presentationml.slideLayout+xml"/>
  <Override PartName="/ppt/slideLayouts/slideLayout1709.xml" ContentType="application/vnd.openxmlformats-officedocument.presentationml.slideLayout+xml"/>
  <Override PartName="/ppt/slideLayouts/slideLayout1710.xml" ContentType="application/vnd.openxmlformats-officedocument.presentationml.slideLayout+xml"/>
  <Override PartName="/ppt/slideLayouts/slideLayout1711.xml" ContentType="application/vnd.openxmlformats-officedocument.presentationml.slideLayout+xml"/>
  <Override PartName="/ppt/slideLayouts/slideLayout1712.xml" ContentType="application/vnd.openxmlformats-officedocument.presentationml.slideLayout+xml"/>
  <Override PartName="/ppt/slideLayouts/slideLayout1713.xml" ContentType="application/vnd.openxmlformats-officedocument.presentationml.slideLayout+xml"/>
  <Override PartName="/ppt/slideLayouts/slideLayout1714.xml" ContentType="application/vnd.openxmlformats-officedocument.presentationml.slideLayout+xml"/>
  <Override PartName="/ppt/slideLayouts/slideLayout1715.xml" ContentType="application/vnd.openxmlformats-officedocument.presentationml.slideLayout+xml"/>
  <Override PartName="/ppt/slideLayouts/slideLayout1716.xml" ContentType="application/vnd.openxmlformats-officedocument.presentationml.slideLayout+xml"/>
  <Override PartName="/ppt/slideLayouts/slideLayout1717.xml" ContentType="application/vnd.openxmlformats-officedocument.presentationml.slideLayout+xml"/>
  <Override PartName="/ppt/slideLayouts/slideLayout1718.xml" ContentType="application/vnd.openxmlformats-officedocument.presentationml.slideLayout+xml"/>
  <Override PartName="/ppt/slideLayouts/slideLayout1719.xml" ContentType="application/vnd.openxmlformats-officedocument.presentationml.slideLayout+xml"/>
  <Override PartName="/ppt/slideLayouts/slideLayout1720.xml" ContentType="application/vnd.openxmlformats-officedocument.presentationml.slideLayout+xml"/>
  <Override PartName="/ppt/slideLayouts/slideLayout1721.xml" ContentType="application/vnd.openxmlformats-officedocument.presentationml.slideLayout+xml"/>
  <Override PartName="/ppt/slideLayouts/slideLayout1722.xml" ContentType="application/vnd.openxmlformats-officedocument.presentationml.slideLayout+xml"/>
  <Override PartName="/ppt/slideLayouts/slideLayout1723.xml" ContentType="application/vnd.openxmlformats-officedocument.presentationml.slideLayout+xml"/>
  <Override PartName="/ppt/slideLayouts/slideLayout1724.xml" ContentType="application/vnd.openxmlformats-officedocument.presentationml.slideLayout+xml"/>
  <Override PartName="/ppt/slideLayouts/slideLayout1725.xml" ContentType="application/vnd.openxmlformats-officedocument.presentationml.slideLayout+xml"/>
  <Override PartName="/ppt/slideLayouts/slideLayout1726.xml" ContentType="application/vnd.openxmlformats-officedocument.presentationml.slideLayout+xml"/>
  <Override PartName="/ppt/slideLayouts/slideLayout1727.xml" ContentType="application/vnd.openxmlformats-officedocument.presentationml.slideLayout+xml"/>
  <Override PartName="/ppt/slideLayouts/slideLayout1728.xml" ContentType="application/vnd.openxmlformats-officedocument.presentationml.slideLayout+xml"/>
  <Override PartName="/ppt/slideLayouts/slideLayout1729.xml" ContentType="application/vnd.openxmlformats-officedocument.presentationml.slideLayout+xml"/>
  <Override PartName="/ppt/slideLayouts/slideLayout1730.xml" ContentType="application/vnd.openxmlformats-officedocument.presentationml.slideLayout+xml"/>
  <Override PartName="/ppt/slideLayouts/slideLayout1731.xml" ContentType="application/vnd.openxmlformats-officedocument.presentationml.slideLayout+xml"/>
  <Override PartName="/ppt/slideLayouts/slideLayout1732.xml" ContentType="application/vnd.openxmlformats-officedocument.presentationml.slideLayout+xml"/>
  <Override PartName="/ppt/slideLayouts/slideLayout1733.xml" ContentType="application/vnd.openxmlformats-officedocument.presentationml.slideLayout+xml"/>
  <Override PartName="/ppt/slideLayouts/slideLayout1734.xml" ContentType="application/vnd.openxmlformats-officedocument.presentationml.slideLayout+xml"/>
  <Override PartName="/ppt/slideLayouts/slideLayout1735.xml" ContentType="application/vnd.openxmlformats-officedocument.presentationml.slideLayout+xml"/>
  <Override PartName="/ppt/slideLayouts/slideLayout1736.xml" ContentType="application/vnd.openxmlformats-officedocument.presentationml.slideLayout+xml"/>
  <Override PartName="/ppt/slideLayouts/slideLayout1737.xml" ContentType="application/vnd.openxmlformats-officedocument.presentationml.slideLayout+xml"/>
  <Override PartName="/ppt/slideLayouts/slideLayout1738.xml" ContentType="application/vnd.openxmlformats-officedocument.presentationml.slideLayout+xml"/>
  <Override PartName="/ppt/slideLayouts/slideLayout1739.xml" ContentType="application/vnd.openxmlformats-officedocument.presentationml.slideLayout+xml"/>
  <Override PartName="/ppt/slideLayouts/slideLayout1740.xml" ContentType="application/vnd.openxmlformats-officedocument.presentationml.slideLayout+xml"/>
  <Override PartName="/ppt/slideLayouts/slideLayout1741.xml" ContentType="application/vnd.openxmlformats-officedocument.presentationml.slideLayout+xml"/>
  <Override PartName="/ppt/slideLayouts/slideLayout1742.xml" ContentType="application/vnd.openxmlformats-officedocument.presentationml.slideLayout+xml"/>
  <Override PartName="/ppt/slideLayouts/slideLayout1743.xml" ContentType="application/vnd.openxmlformats-officedocument.presentationml.slideLayout+xml"/>
  <Override PartName="/ppt/slideLayouts/slideLayout1744.xml" ContentType="application/vnd.openxmlformats-officedocument.presentationml.slideLayout+xml"/>
  <Override PartName="/ppt/slideLayouts/slideLayout1745.xml" ContentType="application/vnd.openxmlformats-officedocument.presentationml.slideLayout+xml"/>
  <Override PartName="/ppt/slideLayouts/slideLayout1746.xml" ContentType="application/vnd.openxmlformats-officedocument.presentationml.slideLayout+xml"/>
  <Override PartName="/ppt/slideLayouts/slideLayout1747.xml" ContentType="application/vnd.openxmlformats-officedocument.presentationml.slideLayout+xml"/>
  <Override PartName="/ppt/slideLayouts/slideLayout1748.xml" ContentType="application/vnd.openxmlformats-officedocument.presentationml.slideLayout+xml"/>
  <Override PartName="/ppt/slideLayouts/slideLayout1749.xml" ContentType="application/vnd.openxmlformats-officedocument.presentationml.slideLayout+xml"/>
  <Override PartName="/ppt/slideLayouts/slideLayout1750.xml" ContentType="application/vnd.openxmlformats-officedocument.presentationml.slideLayout+xml"/>
  <Override PartName="/ppt/slideLayouts/slideLayout1751.xml" ContentType="application/vnd.openxmlformats-officedocument.presentationml.slideLayout+xml"/>
  <Override PartName="/ppt/slideLayouts/slideLayout1752.xml" ContentType="application/vnd.openxmlformats-officedocument.presentationml.slideLayout+xml"/>
  <Override PartName="/ppt/slideLayouts/slideLayout1753.xml" ContentType="application/vnd.openxmlformats-officedocument.presentationml.slideLayout+xml"/>
  <Override PartName="/ppt/slideLayouts/slideLayout1754.xml" ContentType="application/vnd.openxmlformats-officedocument.presentationml.slideLayout+xml"/>
  <Override PartName="/ppt/slideLayouts/slideLayout1755.xml" ContentType="application/vnd.openxmlformats-officedocument.presentationml.slideLayout+xml"/>
  <Override PartName="/ppt/slideLayouts/slideLayout1756.xml" ContentType="application/vnd.openxmlformats-officedocument.presentationml.slideLayout+xml"/>
  <Override PartName="/ppt/slideLayouts/slideLayout1757.xml" ContentType="application/vnd.openxmlformats-officedocument.presentationml.slideLayout+xml"/>
  <Override PartName="/ppt/slideLayouts/slideLayout1758.xml" ContentType="application/vnd.openxmlformats-officedocument.presentationml.slideLayout+xml"/>
  <Override PartName="/ppt/slideLayouts/slideLayout1759.xml" ContentType="application/vnd.openxmlformats-officedocument.presentationml.slideLayout+xml"/>
  <Override PartName="/ppt/slideLayouts/slideLayout1760.xml" ContentType="application/vnd.openxmlformats-officedocument.presentationml.slideLayout+xml"/>
  <Override PartName="/ppt/slideLayouts/slideLayout1761.xml" ContentType="application/vnd.openxmlformats-officedocument.presentationml.slideLayout+xml"/>
  <Override PartName="/ppt/slideLayouts/slideLayout1762.xml" ContentType="application/vnd.openxmlformats-officedocument.presentationml.slideLayout+xml"/>
  <Override PartName="/ppt/slideLayouts/slideLayout1763.xml" ContentType="application/vnd.openxmlformats-officedocument.presentationml.slideLayout+xml"/>
  <Override PartName="/ppt/slideLayouts/slideLayout1764.xml" ContentType="application/vnd.openxmlformats-officedocument.presentationml.slideLayout+xml"/>
  <Override PartName="/ppt/slideLayouts/slideLayout1765.xml" ContentType="application/vnd.openxmlformats-officedocument.presentationml.slideLayout+xml"/>
  <Override PartName="/ppt/slideLayouts/slideLayout1766.xml" ContentType="application/vnd.openxmlformats-officedocument.presentationml.slideLayout+xml"/>
  <Override PartName="/ppt/slideLayouts/slideLayout1767.xml" ContentType="application/vnd.openxmlformats-officedocument.presentationml.slideLayout+xml"/>
  <Override PartName="/ppt/slideLayouts/slideLayout1768.xml" ContentType="application/vnd.openxmlformats-officedocument.presentationml.slideLayout+xml"/>
  <Override PartName="/ppt/slideLayouts/slideLayout1769.xml" ContentType="application/vnd.openxmlformats-officedocument.presentationml.slideLayout+xml"/>
  <Override PartName="/ppt/slideLayouts/slideLayout1770.xml" ContentType="application/vnd.openxmlformats-officedocument.presentationml.slideLayout+xml"/>
  <Override PartName="/ppt/slideLayouts/slideLayout1771.xml" ContentType="application/vnd.openxmlformats-officedocument.presentationml.slideLayout+xml"/>
  <Override PartName="/ppt/slideLayouts/slideLayout1772.xml" ContentType="application/vnd.openxmlformats-officedocument.presentationml.slideLayout+xml"/>
  <Override PartName="/ppt/slideLayouts/slideLayout1773.xml" ContentType="application/vnd.openxmlformats-officedocument.presentationml.slideLayout+xml"/>
  <Override PartName="/ppt/slideLayouts/slideLayout1774.xml" ContentType="application/vnd.openxmlformats-officedocument.presentationml.slideLayout+xml"/>
  <Override PartName="/ppt/slideLayouts/slideLayout1775.xml" ContentType="application/vnd.openxmlformats-officedocument.presentationml.slideLayout+xml"/>
  <Override PartName="/ppt/slideLayouts/slideLayout1776.xml" ContentType="application/vnd.openxmlformats-officedocument.presentationml.slideLayout+xml"/>
  <Override PartName="/ppt/slideLayouts/slideLayout1777.xml" ContentType="application/vnd.openxmlformats-officedocument.presentationml.slideLayout+xml"/>
  <Override PartName="/ppt/slideLayouts/slideLayout1778.xml" ContentType="application/vnd.openxmlformats-officedocument.presentationml.slideLayout+xml"/>
  <Override PartName="/ppt/slideLayouts/slideLayout1779.xml" ContentType="application/vnd.openxmlformats-officedocument.presentationml.slideLayout+xml"/>
  <Override PartName="/ppt/slideLayouts/slideLayout1780.xml" ContentType="application/vnd.openxmlformats-officedocument.presentationml.slideLayout+xml"/>
  <Override PartName="/ppt/slideLayouts/slideLayout1781.xml" ContentType="application/vnd.openxmlformats-officedocument.presentationml.slideLayout+xml"/>
  <Override PartName="/ppt/slideLayouts/slideLayout1782.xml" ContentType="application/vnd.openxmlformats-officedocument.presentationml.slideLayout+xml"/>
  <Override PartName="/ppt/slideLayouts/slideLayout1783.xml" ContentType="application/vnd.openxmlformats-officedocument.presentationml.slideLayout+xml"/>
  <Override PartName="/ppt/slideLayouts/slideLayout1784.xml" ContentType="application/vnd.openxmlformats-officedocument.presentationml.slideLayout+xml"/>
  <Override PartName="/ppt/slideLayouts/slideLayout1785.xml" ContentType="application/vnd.openxmlformats-officedocument.presentationml.slideLayout+xml"/>
  <Override PartName="/ppt/slideLayouts/slideLayout1786.xml" ContentType="application/vnd.openxmlformats-officedocument.presentationml.slideLayout+xml"/>
  <Override PartName="/ppt/slideLayouts/slideLayout1787.xml" ContentType="application/vnd.openxmlformats-officedocument.presentationml.slideLayout+xml"/>
  <Override PartName="/ppt/slideLayouts/slideLayout1788.xml" ContentType="application/vnd.openxmlformats-officedocument.presentationml.slideLayout+xml"/>
  <Override PartName="/ppt/slideLayouts/slideLayout1789.xml" ContentType="application/vnd.openxmlformats-officedocument.presentationml.slideLayout+xml"/>
  <Override PartName="/ppt/slideLayouts/slideLayout1790.xml" ContentType="application/vnd.openxmlformats-officedocument.presentationml.slideLayout+xml"/>
  <Override PartName="/ppt/slideLayouts/slideLayout1791.xml" ContentType="application/vnd.openxmlformats-officedocument.presentationml.slideLayout+xml"/>
  <Override PartName="/ppt/slideLayouts/slideLayout1792.xml" ContentType="application/vnd.openxmlformats-officedocument.presentationml.slideLayout+xml"/>
  <Override PartName="/ppt/slideLayouts/slideLayout1793.xml" ContentType="application/vnd.openxmlformats-officedocument.presentationml.slideLayout+xml"/>
  <Override PartName="/ppt/slideLayouts/slideLayout1794.xml" ContentType="application/vnd.openxmlformats-officedocument.presentationml.slideLayout+xml"/>
  <Override PartName="/ppt/slideLayouts/slideLayout1795.xml" ContentType="application/vnd.openxmlformats-officedocument.presentationml.slideLayout+xml"/>
  <Override PartName="/ppt/slideLayouts/slideLayout1796.xml" ContentType="application/vnd.openxmlformats-officedocument.presentationml.slideLayout+xml"/>
  <Override PartName="/ppt/slideLayouts/slideLayout1797.xml" ContentType="application/vnd.openxmlformats-officedocument.presentationml.slideLayout+xml"/>
  <Override PartName="/ppt/slideLayouts/slideLayout1798.xml" ContentType="application/vnd.openxmlformats-officedocument.presentationml.slideLayout+xml"/>
  <Override PartName="/ppt/slideLayouts/slideLayout1799.xml" ContentType="application/vnd.openxmlformats-officedocument.presentationml.slideLayout+xml"/>
  <Override PartName="/ppt/slideLayouts/slideLayout1800.xml" ContentType="application/vnd.openxmlformats-officedocument.presentationml.slideLayout+xml"/>
  <Override PartName="/ppt/slideLayouts/slideLayout1801.xml" ContentType="application/vnd.openxmlformats-officedocument.presentationml.slideLayout+xml"/>
  <Override PartName="/ppt/slideLayouts/slideLayout1802.xml" ContentType="application/vnd.openxmlformats-officedocument.presentationml.slideLayout+xml"/>
  <Override PartName="/ppt/slideLayouts/slideLayout1803.xml" ContentType="application/vnd.openxmlformats-officedocument.presentationml.slideLayout+xml"/>
  <Override PartName="/ppt/slideLayouts/slideLayout1804.xml" ContentType="application/vnd.openxmlformats-officedocument.presentationml.slideLayout+xml"/>
  <Override PartName="/ppt/slideLayouts/slideLayout1805.xml" ContentType="application/vnd.openxmlformats-officedocument.presentationml.slideLayout+xml"/>
  <Override PartName="/ppt/slideLayouts/slideLayout1806.xml" ContentType="application/vnd.openxmlformats-officedocument.presentationml.slideLayout+xml"/>
  <Override PartName="/ppt/slideLayouts/slideLayout1807.xml" ContentType="application/vnd.openxmlformats-officedocument.presentationml.slideLayout+xml"/>
  <Override PartName="/ppt/slideLayouts/slideLayout1808.xml" ContentType="application/vnd.openxmlformats-officedocument.presentationml.slideLayout+xml"/>
  <Override PartName="/ppt/slideLayouts/slideLayout1809.xml" ContentType="application/vnd.openxmlformats-officedocument.presentationml.slideLayout+xml"/>
  <Override PartName="/ppt/slideLayouts/slideLayout1810.xml" ContentType="application/vnd.openxmlformats-officedocument.presentationml.slideLayout+xml"/>
  <Override PartName="/ppt/slideLayouts/slideLayout1811.xml" ContentType="application/vnd.openxmlformats-officedocument.presentationml.slideLayout+xml"/>
  <Override PartName="/ppt/slideLayouts/slideLayout1812.xml" ContentType="application/vnd.openxmlformats-officedocument.presentationml.slideLayout+xml"/>
  <Override PartName="/ppt/slideLayouts/slideLayout1813.xml" ContentType="application/vnd.openxmlformats-officedocument.presentationml.slideLayout+xml"/>
  <Override PartName="/ppt/slideLayouts/slideLayout1814.xml" ContentType="application/vnd.openxmlformats-officedocument.presentationml.slideLayout+xml"/>
  <Override PartName="/ppt/slideLayouts/slideLayout1815.xml" ContentType="application/vnd.openxmlformats-officedocument.presentationml.slideLayout+xml"/>
  <Override PartName="/ppt/slideLayouts/slideLayout1816.xml" ContentType="application/vnd.openxmlformats-officedocument.presentationml.slideLayout+xml"/>
  <Override PartName="/ppt/slideLayouts/slideLayout1817.xml" ContentType="application/vnd.openxmlformats-officedocument.presentationml.slideLayout+xml"/>
  <Override PartName="/ppt/slideLayouts/slideLayout1818.xml" ContentType="application/vnd.openxmlformats-officedocument.presentationml.slideLayout+xml"/>
  <Override PartName="/ppt/slideLayouts/slideLayout1819.xml" ContentType="application/vnd.openxmlformats-officedocument.presentationml.slideLayout+xml"/>
  <Override PartName="/ppt/slideLayouts/slideLayout1820.xml" ContentType="application/vnd.openxmlformats-officedocument.presentationml.slideLayout+xml"/>
  <Override PartName="/ppt/slideLayouts/slideLayout1821.xml" ContentType="application/vnd.openxmlformats-officedocument.presentationml.slideLayout+xml"/>
  <Override PartName="/ppt/slideLayouts/slideLayout1822.xml" ContentType="application/vnd.openxmlformats-officedocument.presentationml.slideLayout+xml"/>
  <Override PartName="/ppt/slideLayouts/slideLayout1823.xml" ContentType="application/vnd.openxmlformats-officedocument.presentationml.slideLayout+xml"/>
  <Override PartName="/ppt/slideLayouts/slideLayout1824.xml" ContentType="application/vnd.openxmlformats-officedocument.presentationml.slideLayout+xml"/>
  <Override PartName="/ppt/slideLayouts/slideLayout1825.xml" ContentType="application/vnd.openxmlformats-officedocument.presentationml.slideLayout+xml"/>
  <Override PartName="/ppt/slideLayouts/slideLayout1826.xml" ContentType="application/vnd.openxmlformats-officedocument.presentationml.slideLayout+xml"/>
  <Override PartName="/ppt/slideLayouts/slideLayout1827.xml" ContentType="application/vnd.openxmlformats-officedocument.presentationml.slideLayout+xml"/>
  <Override PartName="/ppt/slideLayouts/slideLayout1828.xml" ContentType="application/vnd.openxmlformats-officedocument.presentationml.slideLayout+xml"/>
  <Override PartName="/ppt/slideLayouts/slideLayout1829.xml" ContentType="application/vnd.openxmlformats-officedocument.presentationml.slideLayout+xml"/>
  <Override PartName="/ppt/slideLayouts/slideLayout1830.xml" ContentType="application/vnd.openxmlformats-officedocument.presentationml.slideLayout+xml"/>
  <Override PartName="/ppt/slideLayouts/slideLayout1831.xml" ContentType="application/vnd.openxmlformats-officedocument.presentationml.slideLayout+xml"/>
  <Override PartName="/ppt/slideLayouts/slideLayout1832.xml" ContentType="application/vnd.openxmlformats-officedocument.presentationml.slideLayout+xml"/>
  <Override PartName="/ppt/slideLayouts/slideLayout1833.xml" ContentType="application/vnd.openxmlformats-officedocument.presentationml.slideLayout+xml"/>
  <Override PartName="/ppt/slideLayouts/slideLayout1834.xml" ContentType="application/vnd.openxmlformats-officedocument.presentationml.slideLayout+xml"/>
  <Override PartName="/ppt/slideLayouts/slideLayout1835.xml" ContentType="application/vnd.openxmlformats-officedocument.presentationml.slideLayout+xml"/>
  <Override PartName="/ppt/slideLayouts/slideLayout1836.xml" ContentType="application/vnd.openxmlformats-officedocument.presentationml.slideLayout+xml"/>
  <Override PartName="/ppt/slideLayouts/slideLayout1837.xml" ContentType="application/vnd.openxmlformats-officedocument.presentationml.slideLayout+xml"/>
  <Override PartName="/ppt/slideLayouts/slideLayout1838.xml" ContentType="application/vnd.openxmlformats-officedocument.presentationml.slideLayout+xml"/>
  <Override PartName="/ppt/slideLayouts/slideLayout1839.xml" ContentType="application/vnd.openxmlformats-officedocument.presentationml.slideLayout+xml"/>
  <Override PartName="/ppt/slideLayouts/slideLayout1840.xml" ContentType="application/vnd.openxmlformats-officedocument.presentationml.slideLayout+xml"/>
  <Override PartName="/ppt/slideLayouts/slideLayout1841.xml" ContentType="application/vnd.openxmlformats-officedocument.presentationml.slideLayout+xml"/>
  <Override PartName="/ppt/slideLayouts/slideLayout1842.xml" ContentType="application/vnd.openxmlformats-officedocument.presentationml.slideLayout+xml"/>
  <Override PartName="/ppt/slideLayouts/slideLayout1843.xml" ContentType="application/vnd.openxmlformats-officedocument.presentationml.slideLayout+xml"/>
  <Override PartName="/ppt/slideLayouts/slideLayout1844.xml" ContentType="application/vnd.openxmlformats-officedocument.presentationml.slideLayout+xml"/>
  <Override PartName="/ppt/slideLayouts/slideLayout1845.xml" ContentType="application/vnd.openxmlformats-officedocument.presentationml.slideLayout+xml"/>
  <Override PartName="/ppt/slideLayouts/slideLayout1846.xml" ContentType="application/vnd.openxmlformats-officedocument.presentationml.slideLayout+xml"/>
  <Override PartName="/ppt/slideLayouts/slideLayout1847.xml" ContentType="application/vnd.openxmlformats-officedocument.presentationml.slideLayout+xml"/>
  <Override PartName="/ppt/slideLayouts/slideLayout1848.xml" ContentType="application/vnd.openxmlformats-officedocument.presentationml.slideLayout+xml"/>
  <Override PartName="/ppt/slideLayouts/slideLayout1849.xml" ContentType="application/vnd.openxmlformats-officedocument.presentationml.slideLayout+xml"/>
  <Override PartName="/ppt/slideLayouts/slideLayout1850.xml" ContentType="application/vnd.openxmlformats-officedocument.presentationml.slideLayout+xml"/>
  <Override PartName="/ppt/slideLayouts/slideLayout1851.xml" ContentType="application/vnd.openxmlformats-officedocument.presentationml.slideLayout+xml"/>
  <Override PartName="/ppt/slideLayouts/slideLayout1852.xml" ContentType="application/vnd.openxmlformats-officedocument.presentationml.slideLayout+xml"/>
  <Override PartName="/ppt/slideLayouts/slideLayout1853.xml" ContentType="application/vnd.openxmlformats-officedocument.presentationml.slideLayout+xml"/>
  <Override PartName="/ppt/slideLayouts/slideLayout1854.xml" ContentType="application/vnd.openxmlformats-officedocument.presentationml.slideLayout+xml"/>
  <Override PartName="/ppt/slideLayouts/slideLayout1855.xml" ContentType="application/vnd.openxmlformats-officedocument.presentationml.slideLayout+xml"/>
  <Override PartName="/ppt/slideLayouts/slideLayout1856.xml" ContentType="application/vnd.openxmlformats-officedocument.presentationml.slideLayout+xml"/>
  <Override PartName="/ppt/slideLayouts/slideLayout1857.xml" ContentType="application/vnd.openxmlformats-officedocument.presentationml.slideLayout+xml"/>
  <Override PartName="/ppt/slideLayouts/slideLayout1858.xml" ContentType="application/vnd.openxmlformats-officedocument.presentationml.slideLayout+xml"/>
  <Override PartName="/ppt/slideLayouts/slideLayout1859.xml" ContentType="application/vnd.openxmlformats-officedocument.presentationml.slideLayout+xml"/>
  <Override PartName="/ppt/slideLayouts/slideLayout1860.xml" ContentType="application/vnd.openxmlformats-officedocument.presentationml.slideLayout+xml"/>
  <Override PartName="/ppt/slideLayouts/slideLayout1861.xml" ContentType="application/vnd.openxmlformats-officedocument.presentationml.slideLayout+xml"/>
  <Override PartName="/ppt/slideLayouts/slideLayout1862.xml" ContentType="application/vnd.openxmlformats-officedocument.presentationml.slideLayout+xml"/>
  <Override PartName="/ppt/slideLayouts/slideLayout1863.xml" ContentType="application/vnd.openxmlformats-officedocument.presentationml.slideLayout+xml"/>
  <Override PartName="/ppt/slideLayouts/slideLayout1864.xml" ContentType="application/vnd.openxmlformats-officedocument.presentationml.slideLayout+xml"/>
  <Override PartName="/ppt/slideLayouts/slideLayout1865.xml" ContentType="application/vnd.openxmlformats-officedocument.presentationml.slideLayout+xml"/>
  <Override PartName="/ppt/slideLayouts/slideLayout1866.xml" ContentType="application/vnd.openxmlformats-officedocument.presentationml.slideLayout+xml"/>
  <Override PartName="/ppt/slideLayouts/slideLayout1867.xml" ContentType="application/vnd.openxmlformats-officedocument.presentationml.slideLayout+xml"/>
  <Override PartName="/ppt/slideLayouts/slideLayout1868.xml" ContentType="application/vnd.openxmlformats-officedocument.presentationml.slideLayout+xml"/>
  <Override PartName="/ppt/slideLayouts/slideLayout1869.xml" ContentType="application/vnd.openxmlformats-officedocument.presentationml.slideLayout+xml"/>
  <Override PartName="/ppt/slideLayouts/slideLayout1870.xml" ContentType="application/vnd.openxmlformats-officedocument.presentationml.slideLayout+xml"/>
  <Override PartName="/ppt/slideLayouts/slideLayout1871.xml" ContentType="application/vnd.openxmlformats-officedocument.presentationml.slideLayout+xml"/>
  <Override PartName="/ppt/slideLayouts/slideLayout1872.xml" ContentType="application/vnd.openxmlformats-officedocument.presentationml.slideLayout+xml"/>
  <Override PartName="/ppt/slideLayouts/slideLayout1873.xml" ContentType="application/vnd.openxmlformats-officedocument.presentationml.slideLayout+xml"/>
  <Override PartName="/ppt/slideLayouts/slideLayout1874.xml" ContentType="application/vnd.openxmlformats-officedocument.presentationml.slideLayout+xml"/>
  <Override PartName="/ppt/slideLayouts/slideLayout1875.xml" ContentType="application/vnd.openxmlformats-officedocument.presentationml.slideLayout+xml"/>
  <Override PartName="/ppt/slideLayouts/slideLayout1876.xml" ContentType="application/vnd.openxmlformats-officedocument.presentationml.slideLayout+xml"/>
  <Override PartName="/ppt/slideLayouts/slideLayout1877.xml" ContentType="application/vnd.openxmlformats-officedocument.presentationml.slideLayout+xml"/>
  <Override PartName="/ppt/slideLayouts/slideLayout1878.xml" ContentType="application/vnd.openxmlformats-officedocument.presentationml.slideLayout+xml"/>
  <Override PartName="/ppt/slideLayouts/slideLayout1879.xml" ContentType="application/vnd.openxmlformats-officedocument.presentationml.slideLayout+xml"/>
  <Override PartName="/ppt/slideLayouts/slideLayout1880.xml" ContentType="application/vnd.openxmlformats-officedocument.presentationml.slideLayout+xml"/>
  <Override PartName="/ppt/slideLayouts/slideLayout1881.xml" ContentType="application/vnd.openxmlformats-officedocument.presentationml.slideLayout+xml"/>
  <Override PartName="/ppt/slideLayouts/slideLayout1882.xml" ContentType="application/vnd.openxmlformats-officedocument.presentationml.slideLayout+xml"/>
  <Override PartName="/ppt/slideLayouts/slideLayout1883.xml" ContentType="application/vnd.openxmlformats-officedocument.presentationml.slideLayout+xml"/>
  <Override PartName="/ppt/slideLayouts/slideLayout1884.xml" ContentType="application/vnd.openxmlformats-officedocument.presentationml.slideLayout+xml"/>
  <Override PartName="/ppt/slideLayouts/slideLayout1885.xml" ContentType="application/vnd.openxmlformats-officedocument.presentationml.slideLayout+xml"/>
  <Override PartName="/ppt/slideLayouts/slideLayout1886.xml" ContentType="application/vnd.openxmlformats-officedocument.presentationml.slideLayout+xml"/>
  <Override PartName="/ppt/slideLayouts/slideLayout1887.xml" ContentType="application/vnd.openxmlformats-officedocument.presentationml.slideLayout+xml"/>
  <Override PartName="/ppt/slideLayouts/slideLayout1888.xml" ContentType="application/vnd.openxmlformats-officedocument.presentationml.slideLayout+xml"/>
  <Override PartName="/ppt/slideLayouts/slideLayout1889.xml" ContentType="application/vnd.openxmlformats-officedocument.presentationml.slideLayout+xml"/>
  <Override PartName="/ppt/slideLayouts/slideLayout1890.xml" ContentType="application/vnd.openxmlformats-officedocument.presentationml.slideLayout+xml"/>
  <Override PartName="/ppt/slideLayouts/slideLayout1891.xml" ContentType="application/vnd.openxmlformats-officedocument.presentationml.slideLayout+xml"/>
  <Override PartName="/ppt/slideLayouts/slideLayout1892.xml" ContentType="application/vnd.openxmlformats-officedocument.presentationml.slideLayout+xml"/>
  <Override PartName="/ppt/slideLayouts/slideLayout1893.xml" ContentType="application/vnd.openxmlformats-officedocument.presentationml.slideLayout+xml"/>
  <Override PartName="/ppt/slideLayouts/slideLayout1894.xml" ContentType="application/vnd.openxmlformats-officedocument.presentationml.slideLayout+xml"/>
  <Override PartName="/ppt/slideLayouts/slideLayout1895.xml" ContentType="application/vnd.openxmlformats-officedocument.presentationml.slideLayout+xml"/>
  <Override PartName="/ppt/slideLayouts/slideLayout1896.xml" ContentType="application/vnd.openxmlformats-officedocument.presentationml.slideLayout+xml"/>
  <Override PartName="/ppt/slideLayouts/slideLayout1897.xml" ContentType="application/vnd.openxmlformats-officedocument.presentationml.slideLayout+xml"/>
  <Override PartName="/ppt/slideLayouts/slideLayout1898.xml" ContentType="application/vnd.openxmlformats-officedocument.presentationml.slideLayout+xml"/>
  <Override PartName="/ppt/slideLayouts/slideLayout1899.xml" ContentType="application/vnd.openxmlformats-officedocument.presentationml.slideLayout+xml"/>
  <Override PartName="/ppt/slideLayouts/slideLayout1900.xml" ContentType="application/vnd.openxmlformats-officedocument.presentationml.slideLayout+xml"/>
  <Override PartName="/ppt/slideLayouts/slideLayout1901.xml" ContentType="application/vnd.openxmlformats-officedocument.presentationml.slideLayout+xml"/>
  <Override PartName="/ppt/slideLayouts/slideLayout1902.xml" ContentType="application/vnd.openxmlformats-officedocument.presentationml.slideLayout+xml"/>
  <Override PartName="/ppt/slideLayouts/slideLayout1903.xml" ContentType="application/vnd.openxmlformats-officedocument.presentationml.slideLayout+xml"/>
  <Override PartName="/ppt/slideLayouts/slideLayout1904.xml" ContentType="application/vnd.openxmlformats-officedocument.presentationml.slideLayout+xml"/>
  <Override PartName="/ppt/slideLayouts/slideLayout1905.xml" ContentType="application/vnd.openxmlformats-officedocument.presentationml.slideLayout+xml"/>
  <Override PartName="/ppt/slideLayouts/slideLayout1906.xml" ContentType="application/vnd.openxmlformats-officedocument.presentationml.slideLayout+xml"/>
  <Override PartName="/ppt/slideLayouts/slideLayout1907.xml" ContentType="application/vnd.openxmlformats-officedocument.presentationml.slideLayout+xml"/>
  <Override PartName="/ppt/slideLayouts/slideLayout1908.xml" ContentType="application/vnd.openxmlformats-officedocument.presentationml.slideLayout+xml"/>
  <Override PartName="/ppt/slideLayouts/slideLayout1909.xml" ContentType="application/vnd.openxmlformats-officedocument.presentationml.slideLayout+xml"/>
  <Override PartName="/ppt/slideLayouts/slideLayout1910.xml" ContentType="application/vnd.openxmlformats-officedocument.presentationml.slideLayout+xml"/>
  <Override PartName="/ppt/slideLayouts/slideLayout1911.xml" ContentType="application/vnd.openxmlformats-officedocument.presentationml.slideLayout+xml"/>
  <Override PartName="/ppt/slideLayouts/slideLayout1912.xml" ContentType="application/vnd.openxmlformats-officedocument.presentationml.slideLayout+xml"/>
  <Override PartName="/ppt/slideLayouts/slideLayout1913.xml" ContentType="application/vnd.openxmlformats-officedocument.presentationml.slideLayout+xml"/>
  <Override PartName="/ppt/slideLayouts/slideLayout1914.xml" ContentType="application/vnd.openxmlformats-officedocument.presentationml.slideLayout+xml"/>
  <Override PartName="/ppt/slideLayouts/slideLayout1915.xml" ContentType="application/vnd.openxmlformats-officedocument.presentationml.slideLayout+xml"/>
  <Override PartName="/ppt/slideLayouts/slideLayout1916.xml" ContentType="application/vnd.openxmlformats-officedocument.presentationml.slideLayout+xml"/>
  <Override PartName="/ppt/slideLayouts/slideLayout1917.xml" ContentType="application/vnd.openxmlformats-officedocument.presentationml.slideLayout+xml"/>
  <Override PartName="/ppt/slideLayouts/slideLayout1918.xml" ContentType="application/vnd.openxmlformats-officedocument.presentationml.slideLayout+xml"/>
  <Override PartName="/ppt/slideLayouts/slideLayout1919.xml" ContentType="application/vnd.openxmlformats-officedocument.presentationml.slideLayout+xml"/>
  <Override PartName="/ppt/slideLayouts/slideLayout1920.xml" ContentType="application/vnd.openxmlformats-officedocument.presentationml.slideLayout+xml"/>
  <Override PartName="/ppt/slideLayouts/slideLayout1921.xml" ContentType="application/vnd.openxmlformats-officedocument.presentationml.slideLayout+xml"/>
  <Override PartName="/ppt/slideLayouts/slideLayout1922.xml" ContentType="application/vnd.openxmlformats-officedocument.presentationml.slideLayout+xml"/>
  <Override PartName="/ppt/slideLayouts/slideLayout1923.xml" ContentType="application/vnd.openxmlformats-officedocument.presentationml.slideLayout+xml"/>
  <Override PartName="/ppt/slideLayouts/slideLayout1924.xml" ContentType="application/vnd.openxmlformats-officedocument.presentationml.slideLayout+xml"/>
  <Override PartName="/ppt/slideLayouts/slideLayout1925.xml" ContentType="application/vnd.openxmlformats-officedocument.presentationml.slideLayout+xml"/>
  <Override PartName="/ppt/slideLayouts/slideLayout1926.xml" ContentType="application/vnd.openxmlformats-officedocument.presentationml.slideLayout+xml"/>
  <Override PartName="/ppt/slideLayouts/slideLayout1927.xml" ContentType="application/vnd.openxmlformats-officedocument.presentationml.slideLayout+xml"/>
  <Override PartName="/ppt/slideLayouts/slideLayout1928.xml" ContentType="application/vnd.openxmlformats-officedocument.presentationml.slideLayout+xml"/>
  <Override PartName="/ppt/slideLayouts/slideLayout1929.xml" ContentType="application/vnd.openxmlformats-officedocument.presentationml.slideLayout+xml"/>
  <Override PartName="/ppt/slideLayouts/slideLayout1930.xml" ContentType="application/vnd.openxmlformats-officedocument.presentationml.slideLayout+xml"/>
  <Override PartName="/ppt/slideLayouts/slideLayout1931.xml" ContentType="application/vnd.openxmlformats-officedocument.presentationml.slideLayout+xml"/>
  <Override PartName="/ppt/slideLayouts/slideLayout1932.xml" ContentType="application/vnd.openxmlformats-officedocument.presentationml.slideLayout+xml"/>
  <Override PartName="/ppt/slideLayouts/slideLayout1933.xml" ContentType="application/vnd.openxmlformats-officedocument.presentationml.slideLayout+xml"/>
  <Override PartName="/ppt/theme/theme7.xml" ContentType="application/vnd.openxmlformats-officedocument.theme+xml"/>
  <Override PartName="/ppt/slideLayouts/slideLayout1934.xml" ContentType="application/vnd.openxmlformats-officedocument.presentationml.slideLayout+xml"/>
  <Override PartName="/ppt/slideLayouts/slideLayout1935.xml" ContentType="application/vnd.openxmlformats-officedocument.presentationml.slideLayout+xml"/>
  <Override PartName="/ppt/slideLayouts/slideLayout1936.xml" ContentType="application/vnd.openxmlformats-officedocument.presentationml.slideLayout+xml"/>
  <Override PartName="/ppt/slideLayouts/slideLayout1937.xml" ContentType="application/vnd.openxmlformats-officedocument.presentationml.slideLayout+xml"/>
  <Override PartName="/ppt/slideLayouts/slideLayout1938.xml" ContentType="application/vnd.openxmlformats-officedocument.presentationml.slideLayout+xml"/>
  <Override PartName="/ppt/slideLayouts/slideLayout1939.xml" ContentType="application/vnd.openxmlformats-officedocument.presentationml.slideLayout+xml"/>
  <Override PartName="/ppt/slideLayouts/slideLayout1940.xml" ContentType="application/vnd.openxmlformats-officedocument.presentationml.slideLayout+xml"/>
  <Override PartName="/ppt/slideLayouts/slideLayout1941.xml" ContentType="application/vnd.openxmlformats-officedocument.presentationml.slideLayout+xml"/>
  <Override PartName="/ppt/slideLayouts/slideLayout1942.xml" ContentType="application/vnd.openxmlformats-officedocument.presentationml.slideLayout+xml"/>
  <Override PartName="/ppt/slideLayouts/slideLayout1943.xml" ContentType="application/vnd.openxmlformats-officedocument.presentationml.slideLayout+xml"/>
  <Override PartName="/ppt/slideLayouts/slideLayout1944.xml" ContentType="application/vnd.openxmlformats-officedocument.presentationml.slideLayout+xml"/>
  <Override PartName="/ppt/theme/theme8.xml" ContentType="application/vnd.openxmlformats-officedocument.theme+xml"/>
  <Override PartName="/ppt/slideLayouts/slideLayout1945.xml" ContentType="application/vnd.openxmlformats-officedocument.presentationml.slideLayout+xml"/>
  <Override PartName="/ppt/slideLayouts/slideLayout1946.xml" ContentType="application/vnd.openxmlformats-officedocument.presentationml.slideLayout+xml"/>
  <Override PartName="/ppt/slideLayouts/slideLayout1947.xml" ContentType="application/vnd.openxmlformats-officedocument.presentationml.slideLayout+xml"/>
  <Override PartName="/ppt/slideLayouts/slideLayout1948.xml" ContentType="application/vnd.openxmlformats-officedocument.presentationml.slideLayout+xml"/>
  <Override PartName="/ppt/slideLayouts/slideLayout1949.xml" ContentType="application/vnd.openxmlformats-officedocument.presentationml.slideLayout+xml"/>
  <Override PartName="/ppt/slideLayouts/slideLayout1950.xml" ContentType="application/vnd.openxmlformats-officedocument.presentationml.slideLayout+xml"/>
  <Override PartName="/ppt/slideLayouts/slideLayout1951.xml" ContentType="application/vnd.openxmlformats-officedocument.presentationml.slideLayout+xml"/>
  <Override PartName="/ppt/slideLayouts/slideLayout1952.xml" ContentType="application/vnd.openxmlformats-officedocument.presentationml.slideLayout+xml"/>
  <Override PartName="/ppt/slideLayouts/slideLayout1953.xml" ContentType="application/vnd.openxmlformats-officedocument.presentationml.slideLayout+xml"/>
  <Override PartName="/ppt/slideLayouts/slideLayout1954.xml" ContentType="application/vnd.openxmlformats-officedocument.presentationml.slideLayout+xml"/>
  <Override PartName="/ppt/theme/theme9.xml" ContentType="application/vnd.openxmlformats-officedocument.theme+xml"/>
  <Override PartName="/ppt/slideLayouts/slideLayout1955.xml" ContentType="application/vnd.openxmlformats-officedocument.presentationml.slideLayout+xml"/>
  <Override PartName="/ppt/slideLayouts/slideLayout1956.xml" ContentType="application/vnd.openxmlformats-officedocument.presentationml.slideLayout+xml"/>
  <Override PartName="/ppt/slideLayouts/slideLayout1957.xml" ContentType="application/vnd.openxmlformats-officedocument.presentationml.slideLayout+xml"/>
  <Override PartName="/ppt/slideLayouts/slideLayout1958.xml" ContentType="application/vnd.openxmlformats-officedocument.presentationml.slideLayout+xml"/>
  <Override PartName="/ppt/slideLayouts/slideLayout1959.xml" ContentType="application/vnd.openxmlformats-officedocument.presentationml.slideLayout+xml"/>
  <Override PartName="/ppt/slideLayouts/slideLayout1960.xml" ContentType="application/vnd.openxmlformats-officedocument.presentationml.slideLayout+xml"/>
  <Override PartName="/ppt/slideLayouts/slideLayout1961.xml" ContentType="application/vnd.openxmlformats-officedocument.presentationml.slideLayout+xml"/>
  <Override PartName="/ppt/slideLayouts/slideLayout1962.xml" ContentType="application/vnd.openxmlformats-officedocument.presentationml.slideLayout+xml"/>
  <Override PartName="/ppt/slideLayouts/slideLayout1963.xml" ContentType="application/vnd.openxmlformats-officedocument.presentationml.slideLayout+xml"/>
  <Override PartName="/ppt/slideLayouts/slideLayout1964.xml" ContentType="application/vnd.openxmlformats-officedocument.presentationml.slideLayout+xml"/>
  <Override PartName="/ppt/slideLayouts/slideLayout1965.xml" ContentType="application/vnd.openxmlformats-officedocument.presentationml.slideLayout+xml"/>
  <Override PartName="/ppt/slideLayouts/slideLayout1966.xml" ContentType="application/vnd.openxmlformats-officedocument.presentationml.slideLayout+xml"/>
  <Override PartName="/ppt/slideLayouts/slideLayout1967.xml" ContentType="application/vnd.openxmlformats-officedocument.presentationml.slideLayout+xml"/>
  <Override PartName="/ppt/slideLayouts/slideLayout1968.xml" ContentType="application/vnd.openxmlformats-officedocument.presentationml.slideLayout+xml"/>
  <Override PartName="/ppt/slideLayouts/slideLayout1969.xml" ContentType="application/vnd.openxmlformats-officedocument.presentationml.slideLayout+xml"/>
  <Override PartName="/ppt/slideLayouts/slideLayout1970.xml" ContentType="application/vnd.openxmlformats-officedocument.presentationml.slideLayout+xml"/>
  <Override PartName="/ppt/slideLayouts/slideLayout1971.xml" ContentType="application/vnd.openxmlformats-officedocument.presentationml.slideLayout+xml"/>
  <Override PartName="/ppt/slideLayouts/slideLayout1972.xml" ContentType="application/vnd.openxmlformats-officedocument.presentationml.slideLayout+xml"/>
  <Override PartName="/ppt/slideLayouts/slideLayout1973.xml" ContentType="application/vnd.openxmlformats-officedocument.presentationml.slideLayout+xml"/>
  <Override PartName="/ppt/slideLayouts/slideLayout1974.xml" ContentType="application/vnd.openxmlformats-officedocument.presentationml.slideLayout+xml"/>
  <Override PartName="/ppt/slideLayouts/slideLayout1975.xml" ContentType="application/vnd.openxmlformats-officedocument.presentationml.slideLayout+xml"/>
  <Override PartName="/ppt/slideLayouts/slideLayout1976.xml" ContentType="application/vnd.openxmlformats-officedocument.presentationml.slideLayout+xml"/>
  <Override PartName="/ppt/slideLayouts/slideLayout1977.xml" ContentType="application/vnd.openxmlformats-officedocument.presentationml.slideLayout+xml"/>
  <Override PartName="/ppt/slideLayouts/slideLayout1978.xml" ContentType="application/vnd.openxmlformats-officedocument.presentationml.slideLayout+xml"/>
  <Override PartName="/ppt/slideLayouts/slideLayout1979.xml" ContentType="application/vnd.openxmlformats-officedocument.presentationml.slideLayout+xml"/>
  <Override PartName="/ppt/slideLayouts/slideLayout1980.xml" ContentType="application/vnd.openxmlformats-officedocument.presentationml.slideLayout+xml"/>
  <Override PartName="/ppt/slideLayouts/slideLayout1981.xml" ContentType="application/vnd.openxmlformats-officedocument.presentationml.slideLayout+xml"/>
  <Override PartName="/ppt/slideLayouts/slideLayout1982.xml" ContentType="application/vnd.openxmlformats-officedocument.presentationml.slideLayout+xml"/>
  <Override PartName="/ppt/slideLayouts/slideLayout1983.xml" ContentType="application/vnd.openxmlformats-officedocument.presentationml.slideLayout+xml"/>
  <Override PartName="/ppt/slideLayouts/slideLayout1984.xml" ContentType="application/vnd.openxmlformats-officedocument.presentationml.slideLayout+xml"/>
  <Override PartName="/ppt/slideLayouts/slideLayout1985.xml" ContentType="application/vnd.openxmlformats-officedocument.presentationml.slideLayout+xml"/>
  <Override PartName="/ppt/slideLayouts/slideLayout1986.xml" ContentType="application/vnd.openxmlformats-officedocument.presentationml.slideLayout+xml"/>
  <Override PartName="/ppt/slideLayouts/slideLayout1987.xml" ContentType="application/vnd.openxmlformats-officedocument.presentationml.slideLayout+xml"/>
  <Override PartName="/ppt/slideLayouts/slideLayout1988.xml" ContentType="application/vnd.openxmlformats-officedocument.presentationml.slideLayout+xml"/>
  <Override PartName="/ppt/slideLayouts/slideLayout1989.xml" ContentType="application/vnd.openxmlformats-officedocument.presentationml.slideLayout+xml"/>
  <Override PartName="/ppt/slideLayouts/slideLayout1990.xml" ContentType="application/vnd.openxmlformats-officedocument.presentationml.slideLayout+xml"/>
  <Override PartName="/ppt/slideLayouts/slideLayout1991.xml" ContentType="application/vnd.openxmlformats-officedocument.presentationml.slideLayout+xml"/>
  <Override PartName="/ppt/slideLayouts/slideLayout1992.xml" ContentType="application/vnd.openxmlformats-officedocument.presentationml.slideLayout+xml"/>
  <Override PartName="/ppt/slideLayouts/slideLayout1993.xml" ContentType="application/vnd.openxmlformats-officedocument.presentationml.slideLayout+xml"/>
  <Override PartName="/ppt/slideLayouts/slideLayout1994.xml" ContentType="application/vnd.openxmlformats-officedocument.presentationml.slideLayout+xml"/>
  <Override PartName="/ppt/slideLayouts/slideLayout1995.xml" ContentType="application/vnd.openxmlformats-officedocument.presentationml.slideLayout+xml"/>
  <Override PartName="/ppt/slideLayouts/slideLayout1996.xml" ContentType="application/vnd.openxmlformats-officedocument.presentationml.slideLayout+xml"/>
  <Override PartName="/ppt/slideLayouts/slideLayout1997.xml" ContentType="application/vnd.openxmlformats-officedocument.presentationml.slideLayout+xml"/>
  <Override PartName="/ppt/slideLayouts/slideLayout1998.xml" ContentType="application/vnd.openxmlformats-officedocument.presentationml.slideLayout+xml"/>
  <Override PartName="/ppt/slideLayouts/slideLayout1999.xml" ContentType="application/vnd.openxmlformats-officedocument.presentationml.slideLayout+xml"/>
  <Override PartName="/ppt/slideLayouts/slideLayout2000.xml" ContentType="application/vnd.openxmlformats-officedocument.presentationml.slideLayout+xml"/>
  <Override PartName="/ppt/slideLayouts/slideLayout2001.xml" ContentType="application/vnd.openxmlformats-officedocument.presentationml.slideLayout+xml"/>
  <Override PartName="/ppt/slideLayouts/slideLayout2002.xml" ContentType="application/vnd.openxmlformats-officedocument.presentationml.slideLayout+xml"/>
  <Override PartName="/ppt/slideLayouts/slideLayout2003.xml" ContentType="application/vnd.openxmlformats-officedocument.presentationml.slideLayout+xml"/>
  <Override PartName="/ppt/slideLayouts/slideLayout2004.xml" ContentType="application/vnd.openxmlformats-officedocument.presentationml.slideLayout+xml"/>
  <Override PartName="/ppt/slideLayouts/slideLayout2005.xml" ContentType="application/vnd.openxmlformats-officedocument.presentationml.slideLayout+xml"/>
  <Override PartName="/ppt/slideLayouts/slideLayout2006.xml" ContentType="application/vnd.openxmlformats-officedocument.presentationml.slideLayout+xml"/>
  <Override PartName="/ppt/slideLayouts/slideLayout2007.xml" ContentType="application/vnd.openxmlformats-officedocument.presentationml.slideLayout+xml"/>
  <Override PartName="/ppt/slideLayouts/slideLayout2008.xml" ContentType="application/vnd.openxmlformats-officedocument.presentationml.slideLayout+xml"/>
  <Override PartName="/ppt/slideLayouts/slideLayout2009.xml" ContentType="application/vnd.openxmlformats-officedocument.presentationml.slideLayout+xml"/>
  <Override PartName="/ppt/slideLayouts/slideLayout2010.xml" ContentType="application/vnd.openxmlformats-officedocument.presentationml.slideLayout+xml"/>
  <Override PartName="/ppt/slideLayouts/slideLayout2011.xml" ContentType="application/vnd.openxmlformats-officedocument.presentationml.slideLayout+xml"/>
  <Override PartName="/ppt/slideLayouts/slideLayout2012.xml" ContentType="application/vnd.openxmlformats-officedocument.presentationml.slideLayout+xml"/>
  <Override PartName="/ppt/slideLayouts/slideLayout2013.xml" ContentType="application/vnd.openxmlformats-officedocument.presentationml.slideLayout+xml"/>
  <Override PartName="/ppt/slideLayouts/slideLayout2014.xml" ContentType="application/vnd.openxmlformats-officedocument.presentationml.slideLayout+xml"/>
  <Override PartName="/ppt/slideLayouts/slideLayout2015.xml" ContentType="application/vnd.openxmlformats-officedocument.presentationml.slideLayout+xml"/>
  <Override PartName="/ppt/slideLayouts/slideLayout2016.xml" ContentType="application/vnd.openxmlformats-officedocument.presentationml.slideLayout+xml"/>
  <Override PartName="/ppt/slideLayouts/slideLayout2017.xml" ContentType="application/vnd.openxmlformats-officedocument.presentationml.slideLayout+xml"/>
  <Override PartName="/ppt/slideLayouts/slideLayout2018.xml" ContentType="application/vnd.openxmlformats-officedocument.presentationml.slideLayout+xml"/>
  <Override PartName="/ppt/slideLayouts/slideLayout2019.xml" ContentType="application/vnd.openxmlformats-officedocument.presentationml.slideLayout+xml"/>
  <Override PartName="/ppt/slideLayouts/slideLayout2020.xml" ContentType="application/vnd.openxmlformats-officedocument.presentationml.slideLayout+xml"/>
  <Override PartName="/ppt/slideLayouts/slideLayout2021.xml" ContentType="application/vnd.openxmlformats-officedocument.presentationml.slideLayout+xml"/>
  <Override PartName="/ppt/slideLayouts/slideLayout2022.xml" ContentType="application/vnd.openxmlformats-officedocument.presentationml.slideLayout+xml"/>
  <Override PartName="/ppt/slideLayouts/slideLayout2023.xml" ContentType="application/vnd.openxmlformats-officedocument.presentationml.slideLayout+xml"/>
  <Override PartName="/ppt/slideLayouts/slideLayout2024.xml" ContentType="application/vnd.openxmlformats-officedocument.presentationml.slideLayout+xml"/>
  <Override PartName="/ppt/slideLayouts/slideLayout2025.xml" ContentType="application/vnd.openxmlformats-officedocument.presentationml.slideLayout+xml"/>
  <Override PartName="/ppt/slideLayouts/slideLayout2026.xml" ContentType="application/vnd.openxmlformats-officedocument.presentationml.slideLayout+xml"/>
  <Override PartName="/ppt/slideLayouts/slideLayout2027.xml" ContentType="application/vnd.openxmlformats-officedocument.presentationml.slideLayout+xml"/>
  <Override PartName="/ppt/slideLayouts/slideLayout2028.xml" ContentType="application/vnd.openxmlformats-officedocument.presentationml.slideLayout+xml"/>
  <Override PartName="/ppt/slideLayouts/slideLayout2029.xml" ContentType="application/vnd.openxmlformats-officedocument.presentationml.slideLayout+xml"/>
  <Override PartName="/ppt/slideLayouts/slideLayout2030.xml" ContentType="application/vnd.openxmlformats-officedocument.presentationml.slideLayout+xml"/>
  <Override PartName="/ppt/slideLayouts/slideLayout2031.xml" ContentType="application/vnd.openxmlformats-officedocument.presentationml.slideLayout+xml"/>
  <Override PartName="/ppt/slideLayouts/slideLayout2032.xml" ContentType="application/vnd.openxmlformats-officedocument.presentationml.slideLayout+xml"/>
  <Override PartName="/ppt/slideLayouts/slideLayout2033.xml" ContentType="application/vnd.openxmlformats-officedocument.presentationml.slideLayout+xml"/>
  <Override PartName="/ppt/slideLayouts/slideLayout2034.xml" ContentType="application/vnd.openxmlformats-officedocument.presentationml.slideLayout+xml"/>
  <Override PartName="/ppt/slideLayouts/slideLayout2035.xml" ContentType="application/vnd.openxmlformats-officedocument.presentationml.slideLayout+xml"/>
  <Override PartName="/ppt/slideLayouts/slideLayout2036.xml" ContentType="application/vnd.openxmlformats-officedocument.presentationml.slideLayout+xml"/>
  <Override PartName="/ppt/slideLayouts/slideLayout2037.xml" ContentType="application/vnd.openxmlformats-officedocument.presentationml.slideLayout+xml"/>
  <Override PartName="/ppt/slideLayouts/slideLayout2038.xml" ContentType="application/vnd.openxmlformats-officedocument.presentationml.slideLayout+xml"/>
  <Override PartName="/ppt/slideLayouts/slideLayout2039.xml" ContentType="application/vnd.openxmlformats-officedocument.presentationml.slideLayout+xml"/>
  <Override PartName="/ppt/slideLayouts/slideLayout2040.xml" ContentType="application/vnd.openxmlformats-officedocument.presentationml.slideLayout+xml"/>
  <Override PartName="/ppt/slideLayouts/slideLayout2041.xml" ContentType="application/vnd.openxmlformats-officedocument.presentationml.slideLayout+xml"/>
  <Override PartName="/ppt/slideLayouts/slideLayout2042.xml" ContentType="application/vnd.openxmlformats-officedocument.presentationml.slideLayout+xml"/>
  <Override PartName="/ppt/slideLayouts/slideLayout2043.xml" ContentType="application/vnd.openxmlformats-officedocument.presentationml.slideLayout+xml"/>
  <Override PartName="/ppt/slideLayouts/slideLayout2044.xml" ContentType="application/vnd.openxmlformats-officedocument.presentationml.slideLayout+xml"/>
  <Override PartName="/ppt/slideLayouts/slideLayout2045.xml" ContentType="application/vnd.openxmlformats-officedocument.presentationml.slideLayout+xml"/>
  <Override PartName="/ppt/slideLayouts/slideLayout2046.xml" ContentType="application/vnd.openxmlformats-officedocument.presentationml.slideLayout+xml"/>
  <Override PartName="/ppt/slideLayouts/slideLayout2047.xml" ContentType="application/vnd.openxmlformats-officedocument.presentationml.slideLayout+xml"/>
  <Override PartName="/ppt/slideLayouts/slideLayout2048.xml" ContentType="application/vnd.openxmlformats-officedocument.presentationml.slideLayout+xml"/>
  <Override PartName="/ppt/slideLayouts/slideLayout2049.xml" ContentType="application/vnd.openxmlformats-officedocument.presentationml.slideLayout+xml"/>
  <Override PartName="/ppt/slideLayouts/slideLayout2050.xml" ContentType="application/vnd.openxmlformats-officedocument.presentationml.slideLayout+xml"/>
  <Override PartName="/ppt/slideLayouts/slideLayout2051.xml" ContentType="application/vnd.openxmlformats-officedocument.presentationml.slideLayout+xml"/>
  <Override PartName="/ppt/slideLayouts/slideLayout2052.xml" ContentType="application/vnd.openxmlformats-officedocument.presentationml.slideLayout+xml"/>
  <Override PartName="/ppt/slideLayouts/slideLayout2053.xml" ContentType="application/vnd.openxmlformats-officedocument.presentationml.slideLayout+xml"/>
  <Override PartName="/ppt/slideLayouts/slideLayout2054.xml" ContentType="application/vnd.openxmlformats-officedocument.presentationml.slideLayout+xml"/>
  <Override PartName="/ppt/slideLayouts/slideLayout2055.xml" ContentType="application/vnd.openxmlformats-officedocument.presentationml.slideLayout+xml"/>
  <Override PartName="/ppt/slideLayouts/slideLayout2056.xml" ContentType="application/vnd.openxmlformats-officedocument.presentationml.slideLayout+xml"/>
  <Override PartName="/ppt/slideLayouts/slideLayout2057.xml" ContentType="application/vnd.openxmlformats-officedocument.presentationml.slideLayout+xml"/>
  <Override PartName="/ppt/slideLayouts/slideLayout2058.xml" ContentType="application/vnd.openxmlformats-officedocument.presentationml.slideLayout+xml"/>
  <Override PartName="/ppt/slideLayouts/slideLayout2059.xml" ContentType="application/vnd.openxmlformats-officedocument.presentationml.slideLayout+xml"/>
  <Override PartName="/ppt/slideLayouts/slideLayout2060.xml" ContentType="application/vnd.openxmlformats-officedocument.presentationml.slideLayout+xml"/>
  <Override PartName="/ppt/slideLayouts/slideLayout2061.xml" ContentType="application/vnd.openxmlformats-officedocument.presentationml.slideLayout+xml"/>
  <Override PartName="/ppt/slideLayouts/slideLayout2062.xml" ContentType="application/vnd.openxmlformats-officedocument.presentationml.slideLayout+xml"/>
  <Override PartName="/ppt/slideLayouts/slideLayout2063.xml" ContentType="application/vnd.openxmlformats-officedocument.presentationml.slideLayout+xml"/>
  <Override PartName="/ppt/slideLayouts/slideLayout2064.xml" ContentType="application/vnd.openxmlformats-officedocument.presentationml.slideLayout+xml"/>
  <Override PartName="/ppt/slideLayouts/slideLayout2065.xml" ContentType="application/vnd.openxmlformats-officedocument.presentationml.slideLayout+xml"/>
  <Override PartName="/ppt/slideLayouts/slideLayout2066.xml" ContentType="application/vnd.openxmlformats-officedocument.presentationml.slideLayout+xml"/>
  <Override PartName="/ppt/slideLayouts/slideLayout2067.xml" ContentType="application/vnd.openxmlformats-officedocument.presentationml.slideLayout+xml"/>
  <Override PartName="/ppt/slideLayouts/slideLayout2068.xml" ContentType="application/vnd.openxmlformats-officedocument.presentationml.slideLayout+xml"/>
  <Override PartName="/ppt/slideLayouts/slideLayout2069.xml" ContentType="application/vnd.openxmlformats-officedocument.presentationml.slideLayout+xml"/>
  <Override PartName="/ppt/slideLayouts/slideLayout2070.xml" ContentType="application/vnd.openxmlformats-officedocument.presentationml.slideLayout+xml"/>
  <Override PartName="/ppt/slideLayouts/slideLayout2071.xml" ContentType="application/vnd.openxmlformats-officedocument.presentationml.slideLayout+xml"/>
  <Override PartName="/ppt/slideLayouts/slideLayout2072.xml" ContentType="application/vnd.openxmlformats-officedocument.presentationml.slideLayout+xml"/>
  <Override PartName="/ppt/slideLayouts/slideLayout2073.xml" ContentType="application/vnd.openxmlformats-officedocument.presentationml.slideLayout+xml"/>
  <Override PartName="/ppt/slideLayouts/slideLayout2074.xml" ContentType="application/vnd.openxmlformats-officedocument.presentationml.slideLayout+xml"/>
  <Override PartName="/ppt/slideLayouts/slideLayout2075.xml" ContentType="application/vnd.openxmlformats-officedocument.presentationml.slideLayout+xml"/>
  <Override PartName="/ppt/slideLayouts/slideLayout2076.xml" ContentType="application/vnd.openxmlformats-officedocument.presentationml.slideLayout+xml"/>
  <Override PartName="/ppt/slideLayouts/slideLayout2077.xml" ContentType="application/vnd.openxmlformats-officedocument.presentationml.slideLayout+xml"/>
  <Override PartName="/ppt/slideLayouts/slideLayout2078.xml" ContentType="application/vnd.openxmlformats-officedocument.presentationml.slideLayout+xml"/>
  <Override PartName="/ppt/slideLayouts/slideLayout2079.xml" ContentType="application/vnd.openxmlformats-officedocument.presentationml.slideLayout+xml"/>
  <Override PartName="/ppt/slideLayouts/slideLayout2080.xml" ContentType="application/vnd.openxmlformats-officedocument.presentationml.slideLayout+xml"/>
  <Override PartName="/ppt/slideLayouts/slideLayout2081.xml" ContentType="application/vnd.openxmlformats-officedocument.presentationml.slideLayout+xml"/>
  <Override PartName="/ppt/slideLayouts/slideLayout2082.xml" ContentType="application/vnd.openxmlformats-officedocument.presentationml.slideLayout+xml"/>
  <Override PartName="/ppt/theme/theme10.xml" ContentType="application/vnd.openxmlformats-officedocument.theme+xml"/>
  <Override PartName="/ppt/slideLayouts/slideLayout2083.xml" ContentType="application/vnd.openxmlformats-officedocument.presentationml.slideLayout+xml"/>
  <Override PartName="/ppt/slideLayouts/slideLayout2084.xml" ContentType="application/vnd.openxmlformats-officedocument.presentationml.slideLayout+xml"/>
  <Override PartName="/ppt/slideLayouts/slideLayout2085.xml" ContentType="application/vnd.openxmlformats-officedocument.presentationml.slideLayout+xml"/>
  <Override PartName="/ppt/slideLayouts/slideLayout2086.xml" ContentType="application/vnd.openxmlformats-officedocument.presentationml.slideLayout+xml"/>
  <Override PartName="/ppt/slideLayouts/slideLayout2087.xml" ContentType="application/vnd.openxmlformats-officedocument.presentationml.slideLayout+xml"/>
  <Override PartName="/ppt/slideLayouts/slideLayout2088.xml" ContentType="application/vnd.openxmlformats-officedocument.presentationml.slideLayout+xml"/>
  <Override PartName="/ppt/slideLayouts/slideLayout2089.xml" ContentType="application/vnd.openxmlformats-officedocument.presentationml.slideLayout+xml"/>
  <Override PartName="/ppt/slideLayouts/slideLayout2090.xml" ContentType="application/vnd.openxmlformats-officedocument.presentationml.slideLayout+xml"/>
  <Override PartName="/ppt/slideLayouts/slideLayout2091.xml" ContentType="application/vnd.openxmlformats-officedocument.presentationml.slideLayout+xml"/>
  <Override PartName="/ppt/slideLayouts/slideLayout2092.xml" ContentType="application/vnd.openxmlformats-officedocument.presentationml.slideLayout+xml"/>
  <Override PartName="/ppt/slideLayouts/slideLayout2093.xml" ContentType="application/vnd.openxmlformats-officedocument.presentationml.slideLayout+xml"/>
  <Override PartName="/ppt/theme/theme11.xml" ContentType="application/vnd.openxmlformats-officedocument.theme+xml"/>
  <Override PartName="/ppt/slideLayouts/slideLayout2094.xml" ContentType="application/vnd.openxmlformats-officedocument.presentationml.slideLayout+xml"/>
  <Override PartName="/ppt/slideLayouts/slideLayout2095.xml" ContentType="application/vnd.openxmlformats-officedocument.presentationml.slideLayout+xml"/>
  <Override PartName="/ppt/slideLayouts/slideLayout2096.xml" ContentType="application/vnd.openxmlformats-officedocument.presentationml.slideLayout+xml"/>
  <Override PartName="/ppt/slideLayouts/slideLayout2097.xml" ContentType="application/vnd.openxmlformats-officedocument.presentationml.slideLayout+xml"/>
  <Override PartName="/ppt/slideLayouts/slideLayout2098.xml" ContentType="application/vnd.openxmlformats-officedocument.presentationml.slideLayout+xml"/>
  <Override PartName="/ppt/slideLayouts/slideLayout2099.xml" ContentType="application/vnd.openxmlformats-officedocument.presentationml.slideLayout+xml"/>
  <Override PartName="/ppt/slideLayouts/slideLayout2100.xml" ContentType="application/vnd.openxmlformats-officedocument.presentationml.slideLayout+xml"/>
  <Override PartName="/ppt/slideLayouts/slideLayout2101.xml" ContentType="application/vnd.openxmlformats-officedocument.presentationml.slideLayout+xml"/>
  <Override PartName="/ppt/slideLayouts/slideLayout2102.xml" ContentType="application/vnd.openxmlformats-officedocument.presentationml.slideLayout+xml"/>
  <Override PartName="/ppt/slideLayouts/slideLayout2103.xml" ContentType="application/vnd.openxmlformats-officedocument.presentationml.slideLayout+xml"/>
  <Override PartName="/ppt/slideLayouts/slideLayout2104.xml" ContentType="application/vnd.openxmlformats-officedocument.presentationml.slideLayout+xml"/>
  <Override PartName="/ppt/slideLayouts/slideLayout2105.xml" ContentType="application/vnd.openxmlformats-officedocument.presentationml.slideLayout+xml"/>
  <Override PartName="/ppt/slideLayouts/slideLayout2106.xml" ContentType="application/vnd.openxmlformats-officedocument.presentationml.slideLayout+xml"/>
  <Override PartName="/ppt/slideLayouts/slideLayout2107.xml" ContentType="application/vnd.openxmlformats-officedocument.presentationml.slideLayout+xml"/>
  <Override PartName="/ppt/slideLayouts/slideLayout2108.xml" ContentType="application/vnd.openxmlformats-officedocument.presentationml.slideLayout+xml"/>
  <Override PartName="/ppt/slideLayouts/slideLayout2109.xml" ContentType="application/vnd.openxmlformats-officedocument.presentationml.slideLayout+xml"/>
  <Override PartName="/ppt/slideLayouts/slideLayout2110.xml" ContentType="application/vnd.openxmlformats-officedocument.presentationml.slideLayout+xml"/>
  <Override PartName="/ppt/slideLayouts/slideLayout2111.xml" ContentType="application/vnd.openxmlformats-officedocument.presentationml.slideLayout+xml"/>
  <Override PartName="/ppt/slideLayouts/slideLayout2112.xml" ContentType="application/vnd.openxmlformats-officedocument.presentationml.slideLayout+xml"/>
  <Override PartName="/ppt/slideLayouts/slideLayout2113.xml" ContentType="application/vnd.openxmlformats-officedocument.presentationml.slideLayout+xml"/>
  <Override PartName="/ppt/slideLayouts/slideLayout2114.xml" ContentType="application/vnd.openxmlformats-officedocument.presentationml.slideLayout+xml"/>
  <Override PartName="/ppt/slideLayouts/slideLayout2115.xml" ContentType="application/vnd.openxmlformats-officedocument.presentationml.slideLayout+xml"/>
  <Override PartName="/ppt/slideLayouts/slideLayout2116.xml" ContentType="application/vnd.openxmlformats-officedocument.presentationml.slideLayout+xml"/>
  <Override PartName="/ppt/slideLayouts/slideLayout2117.xml" ContentType="application/vnd.openxmlformats-officedocument.presentationml.slideLayout+xml"/>
  <Override PartName="/ppt/slideLayouts/slideLayout2118.xml" ContentType="application/vnd.openxmlformats-officedocument.presentationml.slideLayout+xml"/>
  <Override PartName="/ppt/slideLayouts/slideLayout2119.xml" ContentType="application/vnd.openxmlformats-officedocument.presentationml.slideLayout+xml"/>
  <Override PartName="/ppt/slideLayouts/slideLayout2120.xml" ContentType="application/vnd.openxmlformats-officedocument.presentationml.slideLayout+xml"/>
  <Override PartName="/ppt/slideLayouts/slideLayout2121.xml" ContentType="application/vnd.openxmlformats-officedocument.presentationml.slideLayout+xml"/>
  <Override PartName="/ppt/slideLayouts/slideLayout2122.xml" ContentType="application/vnd.openxmlformats-officedocument.presentationml.slideLayout+xml"/>
  <Override PartName="/ppt/slideLayouts/slideLayout2123.xml" ContentType="application/vnd.openxmlformats-officedocument.presentationml.slideLayout+xml"/>
  <Override PartName="/ppt/slideLayouts/slideLayout2124.xml" ContentType="application/vnd.openxmlformats-officedocument.presentationml.slideLayout+xml"/>
  <Override PartName="/ppt/slideLayouts/slideLayout2125.xml" ContentType="application/vnd.openxmlformats-officedocument.presentationml.slideLayout+xml"/>
  <Override PartName="/ppt/slideLayouts/slideLayout2126.xml" ContentType="application/vnd.openxmlformats-officedocument.presentationml.slideLayout+xml"/>
  <Override PartName="/ppt/slideLayouts/slideLayout2127.xml" ContentType="application/vnd.openxmlformats-officedocument.presentationml.slideLayout+xml"/>
  <Override PartName="/ppt/slideLayouts/slideLayout2128.xml" ContentType="application/vnd.openxmlformats-officedocument.presentationml.slideLayout+xml"/>
  <Override PartName="/ppt/slideLayouts/slideLayout2129.xml" ContentType="application/vnd.openxmlformats-officedocument.presentationml.slideLayout+xml"/>
  <Override PartName="/ppt/slideLayouts/slideLayout2130.xml" ContentType="application/vnd.openxmlformats-officedocument.presentationml.slideLayout+xml"/>
  <Override PartName="/ppt/slideLayouts/slideLayout2131.xml" ContentType="application/vnd.openxmlformats-officedocument.presentationml.slideLayout+xml"/>
  <Override PartName="/ppt/slideLayouts/slideLayout2132.xml" ContentType="application/vnd.openxmlformats-officedocument.presentationml.slideLayout+xml"/>
  <Override PartName="/ppt/slideLayouts/slideLayout2133.xml" ContentType="application/vnd.openxmlformats-officedocument.presentationml.slideLayout+xml"/>
  <Override PartName="/ppt/slideLayouts/slideLayout2134.xml" ContentType="application/vnd.openxmlformats-officedocument.presentationml.slideLayout+xml"/>
  <Override PartName="/ppt/slideLayouts/slideLayout2135.xml" ContentType="application/vnd.openxmlformats-officedocument.presentationml.slideLayout+xml"/>
  <Override PartName="/ppt/slideLayouts/slideLayout2136.xml" ContentType="application/vnd.openxmlformats-officedocument.presentationml.slideLayout+xml"/>
  <Override PartName="/ppt/slideLayouts/slideLayout2137.xml" ContentType="application/vnd.openxmlformats-officedocument.presentationml.slideLayout+xml"/>
  <Override PartName="/ppt/slideLayouts/slideLayout2138.xml" ContentType="application/vnd.openxmlformats-officedocument.presentationml.slideLayout+xml"/>
  <Override PartName="/ppt/slideLayouts/slideLayout2139.xml" ContentType="application/vnd.openxmlformats-officedocument.presentationml.slideLayout+xml"/>
  <Override PartName="/ppt/slideLayouts/slideLayout2140.xml" ContentType="application/vnd.openxmlformats-officedocument.presentationml.slideLayout+xml"/>
  <Override PartName="/ppt/slideLayouts/slideLayout2141.xml" ContentType="application/vnd.openxmlformats-officedocument.presentationml.slideLayout+xml"/>
  <Override PartName="/ppt/slideLayouts/slideLayout2142.xml" ContentType="application/vnd.openxmlformats-officedocument.presentationml.slideLayout+xml"/>
  <Override PartName="/ppt/slideLayouts/slideLayout2143.xml" ContentType="application/vnd.openxmlformats-officedocument.presentationml.slideLayout+xml"/>
  <Override PartName="/ppt/slideLayouts/slideLayout2144.xml" ContentType="application/vnd.openxmlformats-officedocument.presentationml.slideLayout+xml"/>
  <Override PartName="/ppt/slideLayouts/slideLayout2145.xml" ContentType="application/vnd.openxmlformats-officedocument.presentationml.slideLayout+xml"/>
  <Override PartName="/ppt/slideLayouts/slideLayout2146.xml" ContentType="application/vnd.openxmlformats-officedocument.presentationml.slideLayout+xml"/>
  <Override PartName="/ppt/slideLayouts/slideLayout2147.xml" ContentType="application/vnd.openxmlformats-officedocument.presentationml.slideLayout+xml"/>
  <Override PartName="/ppt/slideLayouts/slideLayout2148.xml" ContentType="application/vnd.openxmlformats-officedocument.presentationml.slideLayout+xml"/>
  <Override PartName="/ppt/slideLayouts/slideLayout2149.xml" ContentType="application/vnd.openxmlformats-officedocument.presentationml.slideLayout+xml"/>
  <Override PartName="/ppt/theme/theme12.xml" ContentType="application/vnd.openxmlformats-officedocument.theme+xml"/>
  <Override PartName="/ppt/slideLayouts/slideLayout2150.xml" ContentType="application/vnd.openxmlformats-officedocument.presentationml.slideLayout+xml"/>
  <Override PartName="/ppt/slideLayouts/slideLayout2151.xml" ContentType="application/vnd.openxmlformats-officedocument.presentationml.slideLayout+xml"/>
  <Override PartName="/ppt/slideLayouts/slideLayout2152.xml" ContentType="application/vnd.openxmlformats-officedocument.presentationml.slideLayout+xml"/>
  <Override PartName="/ppt/slideLayouts/slideLayout2153.xml" ContentType="application/vnd.openxmlformats-officedocument.presentationml.slideLayout+xml"/>
  <Override PartName="/ppt/slideLayouts/slideLayout2154.xml" ContentType="application/vnd.openxmlformats-officedocument.presentationml.slideLayout+xml"/>
  <Override PartName="/ppt/slideLayouts/slideLayout2155.xml" ContentType="application/vnd.openxmlformats-officedocument.presentationml.slideLayout+xml"/>
  <Override PartName="/ppt/slideLayouts/slideLayout2156.xml" ContentType="application/vnd.openxmlformats-officedocument.presentationml.slideLayout+xml"/>
  <Override PartName="/ppt/slideLayouts/slideLayout2157.xml" ContentType="application/vnd.openxmlformats-officedocument.presentationml.slideLayout+xml"/>
  <Override PartName="/ppt/slideLayouts/slideLayout2158.xml" ContentType="application/vnd.openxmlformats-officedocument.presentationml.slideLayout+xml"/>
  <Override PartName="/ppt/slideLayouts/slideLayout2159.xml" ContentType="application/vnd.openxmlformats-officedocument.presentationml.slideLayout+xml"/>
  <Override PartName="/ppt/slideLayouts/slideLayout2160.xml" ContentType="application/vnd.openxmlformats-officedocument.presentationml.slideLayout+xml"/>
  <Override PartName="/ppt/slideLayouts/slideLayout2161.xml" ContentType="application/vnd.openxmlformats-officedocument.presentationml.slideLayout+xml"/>
  <Override PartName="/ppt/slideLayouts/slideLayout2162.xml" ContentType="application/vnd.openxmlformats-officedocument.presentationml.slideLayout+xml"/>
  <Override PartName="/ppt/slideLayouts/slideLayout2163.xml" ContentType="application/vnd.openxmlformats-officedocument.presentationml.slideLayout+xml"/>
  <Override PartName="/ppt/slideLayouts/slideLayout2164.xml" ContentType="application/vnd.openxmlformats-officedocument.presentationml.slideLayout+xml"/>
  <Override PartName="/ppt/slideLayouts/slideLayout2165.xml" ContentType="application/vnd.openxmlformats-officedocument.presentationml.slideLayout+xml"/>
  <Override PartName="/ppt/slideLayouts/slideLayout2166.xml" ContentType="application/vnd.openxmlformats-officedocument.presentationml.slideLayout+xml"/>
  <Override PartName="/ppt/slideLayouts/slideLayout2167.xml" ContentType="application/vnd.openxmlformats-officedocument.presentationml.slideLayout+xml"/>
  <Override PartName="/ppt/slideLayouts/slideLayout2168.xml" ContentType="application/vnd.openxmlformats-officedocument.presentationml.slideLayout+xml"/>
  <Override PartName="/ppt/slideLayouts/slideLayout2169.xml" ContentType="application/vnd.openxmlformats-officedocument.presentationml.slideLayout+xml"/>
  <Override PartName="/ppt/slideLayouts/slideLayout2170.xml" ContentType="application/vnd.openxmlformats-officedocument.presentationml.slideLayout+xml"/>
  <Override PartName="/ppt/slideLayouts/slideLayout2171.xml" ContentType="application/vnd.openxmlformats-officedocument.presentationml.slideLayout+xml"/>
  <Override PartName="/ppt/slideLayouts/slideLayout2172.xml" ContentType="application/vnd.openxmlformats-officedocument.presentationml.slideLayout+xml"/>
  <Override PartName="/ppt/slideLayouts/slideLayout2173.xml" ContentType="application/vnd.openxmlformats-officedocument.presentationml.slideLayout+xml"/>
  <Override PartName="/ppt/slideLayouts/slideLayout2174.xml" ContentType="application/vnd.openxmlformats-officedocument.presentationml.slideLayout+xml"/>
  <Override PartName="/ppt/slideLayouts/slideLayout2175.xml" ContentType="application/vnd.openxmlformats-officedocument.presentationml.slideLayout+xml"/>
  <Override PartName="/ppt/slideLayouts/slideLayout2176.xml" ContentType="application/vnd.openxmlformats-officedocument.presentationml.slideLayout+xml"/>
  <Override PartName="/ppt/slideLayouts/slideLayout2177.xml" ContentType="application/vnd.openxmlformats-officedocument.presentationml.slideLayout+xml"/>
  <Override PartName="/ppt/slideLayouts/slideLayout2178.xml" ContentType="application/vnd.openxmlformats-officedocument.presentationml.slideLayout+xml"/>
  <Override PartName="/ppt/slideLayouts/slideLayout2179.xml" ContentType="application/vnd.openxmlformats-officedocument.presentationml.slideLayout+xml"/>
  <Override PartName="/ppt/slideLayouts/slideLayout2180.xml" ContentType="application/vnd.openxmlformats-officedocument.presentationml.slideLayout+xml"/>
  <Override PartName="/ppt/slideLayouts/slideLayout2181.xml" ContentType="application/vnd.openxmlformats-officedocument.presentationml.slideLayout+xml"/>
  <Override PartName="/ppt/slideLayouts/slideLayout2182.xml" ContentType="application/vnd.openxmlformats-officedocument.presentationml.slideLayout+xml"/>
  <Override PartName="/ppt/slideLayouts/slideLayout2183.xml" ContentType="application/vnd.openxmlformats-officedocument.presentationml.slideLayout+xml"/>
  <Override PartName="/ppt/slideLayouts/slideLayout2184.xml" ContentType="application/vnd.openxmlformats-officedocument.presentationml.slideLayout+xml"/>
  <Override PartName="/ppt/slideLayouts/slideLayout2185.xml" ContentType="application/vnd.openxmlformats-officedocument.presentationml.slideLayout+xml"/>
  <Override PartName="/ppt/slideLayouts/slideLayout2186.xml" ContentType="application/vnd.openxmlformats-officedocument.presentationml.slideLayout+xml"/>
  <Override PartName="/ppt/slideLayouts/slideLayout2187.xml" ContentType="application/vnd.openxmlformats-officedocument.presentationml.slideLayout+xml"/>
  <Override PartName="/ppt/slideLayouts/slideLayout2188.xml" ContentType="application/vnd.openxmlformats-officedocument.presentationml.slideLayout+xml"/>
  <Override PartName="/ppt/slideLayouts/slideLayout2189.xml" ContentType="application/vnd.openxmlformats-officedocument.presentationml.slideLayout+xml"/>
  <Override PartName="/ppt/slideLayouts/slideLayout2190.xml" ContentType="application/vnd.openxmlformats-officedocument.presentationml.slideLayout+xml"/>
  <Override PartName="/ppt/slideLayouts/slideLayout2191.xml" ContentType="application/vnd.openxmlformats-officedocument.presentationml.slideLayout+xml"/>
  <Override PartName="/ppt/slideLayouts/slideLayout2192.xml" ContentType="application/vnd.openxmlformats-officedocument.presentationml.slideLayout+xml"/>
  <Override PartName="/ppt/slideLayouts/slideLayout2193.xml" ContentType="application/vnd.openxmlformats-officedocument.presentationml.slideLayout+xml"/>
  <Override PartName="/ppt/slideLayouts/slideLayout2194.xml" ContentType="application/vnd.openxmlformats-officedocument.presentationml.slideLayout+xml"/>
  <Override PartName="/ppt/slideLayouts/slideLayout2195.xml" ContentType="application/vnd.openxmlformats-officedocument.presentationml.slideLayout+xml"/>
  <Override PartName="/ppt/slideLayouts/slideLayout2196.xml" ContentType="application/vnd.openxmlformats-officedocument.presentationml.slideLayout+xml"/>
  <Override PartName="/ppt/slideLayouts/slideLayout2197.xml" ContentType="application/vnd.openxmlformats-officedocument.presentationml.slideLayout+xml"/>
  <Override PartName="/ppt/slideLayouts/slideLayout2198.xml" ContentType="application/vnd.openxmlformats-officedocument.presentationml.slideLayout+xml"/>
  <Override PartName="/ppt/slideLayouts/slideLayout2199.xml" ContentType="application/vnd.openxmlformats-officedocument.presentationml.slideLayout+xml"/>
  <Override PartName="/ppt/slideLayouts/slideLayout2200.xml" ContentType="application/vnd.openxmlformats-officedocument.presentationml.slideLayout+xml"/>
  <Override PartName="/ppt/slideLayouts/slideLayout2201.xml" ContentType="application/vnd.openxmlformats-officedocument.presentationml.slideLayout+xml"/>
  <Override PartName="/ppt/slideLayouts/slideLayout2202.xml" ContentType="application/vnd.openxmlformats-officedocument.presentationml.slideLayout+xml"/>
  <Override PartName="/ppt/slideLayouts/slideLayout2203.xml" ContentType="application/vnd.openxmlformats-officedocument.presentationml.slideLayout+xml"/>
  <Override PartName="/ppt/slideLayouts/slideLayout2204.xml" ContentType="application/vnd.openxmlformats-officedocument.presentationml.slideLayout+xml"/>
  <Override PartName="/ppt/slideLayouts/slideLayout2205.xml" ContentType="application/vnd.openxmlformats-officedocument.presentationml.slideLayout+xml"/>
  <Override PartName="/ppt/slideLayouts/slideLayout2206.xml" ContentType="application/vnd.openxmlformats-officedocument.presentationml.slideLayout+xml"/>
  <Override PartName="/ppt/slideLayouts/slideLayout2207.xml" ContentType="application/vnd.openxmlformats-officedocument.presentationml.slideLayout+xml"/>
  <Override PartName="/ppt/slideLayouts/slideLayout2208.xml" ContentType="application/vnd.openxmlformats-officedocument.presentationml.slideLayout+xml"/>
  <Override PartName="/ppt/slideLayouts/slideLayout2209.xml" ContentType="application/vnd.openxmlformats-officedocument.presentationml.slideLayout+xml"/>
  <Override PartName="/ppt/slideLayouts/slideLayout2210.xml" ContentType="application/vnd.openxmlformats-officedocument.presentationml.slideLayout+xml"/>
  <Override PartName="/ppt/slideLayouts/slideLayout2211.xml" ContentType="application/vnd.openxmlformats-officedocument.presentationml.slideLayout+xml"/>
  <Override PartName="/ppt/slideLayouts/slideLayout2212.xml" ContentType="application/vnd.openxmlformats-officedocument.presentationml.slideLayout+xml"/>
  <Override PartName="/ppt/slideLayouts/slideLayout2213.xml" ContentType="application/vnd.openxmlformats-officedocument.presentationml.slideLayout+xml"/>
  <Override PartName="/ppt/slideLayouts/slideLayout2214.xml" ContentType="application/vnd.openxmlformats-officedocument.presentationml.slideLayout+xml"/>
  <Override PartName="/ppt/slideLayouts/slideLayout2215.xml" ContentType="application/vnd.openxmlformats-officedocument.presentationml.slideLayout+xml"/>
  <Override PartName="/ppt/slideLayouts/slideLayout2216.xml" ContentType="application/vnd.openxmlformats-officedocument.presentationml.slideLayout+xml"/>
  <Override PartName="/ppt/slideLayouts/slideLayout2217.xml" ContentType="application/vnd.openxmlformats-officedocument.presentationml.slideLayout+xml"/>
  <Override PartName="/ppt/slideLayouts/slideLayout2218.xml" ContentType="application/vnd.openxmlformats-officedocument.presentationml.slideLayout+xml"/>
  <Override PartName="/ppt/slideLayouts/slideLayout2219.xml" ContentType="application/vnd.openxmlformats-officedocument.presentationml.slideLayout+xml"/>
  <Override PartName="/ppt/slideLayouts/slideLayout2220.xml" ContentType="application/vnd.openxmlformats-officedocument.presentationml.slideLayout+xml"/>
  <Override PartName="/ppt/slideLayouts/slideLayout2221.xml" ContentType="application/vnd.openxmlformats-officedocument.presentationml.slideLayout+xml"/>
  <Override PartName="/ppt/slideLayouts/slideLayout2222.xml" ContentType="application/vnd.openxmlformats-officedocument.presentationml.slideLayout+xml"/>
  <Override PartName="/ppt/slideLayouts/slideLayout2223.xml" ContentType="application/vnd.openxmlformats-officedocument.presentationml.slideLayout+xml"/>
  <Override PartName="/ppt/slideLayouts/slideLayout2224.xml" ContentType="application/vnd.openxmlformats-officedocument.presentationml.slideLayout+xml"/>
  <Override PartName="/ppt/slideLayouts/slideLayout2225.xml" ContentType="application/vnd.openxmlformats-officedocument.presentationml.slideLayout+xml"/>
  <Override PartName="/ppt/slideLayouts/slideLayout2226.xml" ContentType="application/vnd.openxmlformats-officedocument.presentationml.slideLayout+xml"/>
  <Override PartName="/ppt/slideLayouts/slideLayout2227.xml" ContentType="application/vnd.openxmlformats-officedocument.presentationml.slideLayout+xml"/>
  <Override PartName="/ppt/slideLayouts/slideLayout2228.xml" ContentType="application/vnd.openxmlformats-officedocument.presentationml.slideLayout+xml"/>
  <Override PartName="/ppt/slideLayouts/slideLayout2229.xml" ContentType="application/vnd.openxmlformats-officedocument.presentationml.slideLayout+xml"/>
  <Override PartName="/ppt/slideLayouts/slideLayout2230.xml" ContentType="application/vnd.openxmlformats-officedocument.presentationml.slideLayout+xml"/>
  <Override PartName="/ppt/slideLayouts/slideLayout2231.xml" ContentType="application/vnd.openxmlformats-officedocument.presentationml.slideLayout+xml"/>
  <Override PartName="/ppt/slideLayouts/slideLayout2232.xml" ContentType="application/vnd.openxmlformats-officedocument.presentationml.slideLayout+xml"/>
  <Override PartName="/ppt/slideLayouts/slideLayout2233.xml" ContentType="application/vnd.openxmlformats-officedocument.presentationml.slideLayout+xml"/>
  <Override PartName="/ppt/slideLayouts/slideLayout2234.xml" ContentType="application/vnd.openxmlformats-officedocument.presentationml.slideLayout+xml"/>
  <Override PartName="/ppt/slideLayouts/slideLayout2235.xml" ContentType="application/vnd.openxmlformats-officedocument.presentationml.slideLayout+xml"/>
  <Override PartName="/ppt/slideLayouts/slideLayout2236.xml" ContentType="application/vnd.openxmlformats-officedocument.presentationml.slideLayout+xml"/>
  <Override PartName="/ppt/slideLayouts/slideLayout2237.xml" ContentType="application/vnd.openxmlformats-officedocument.presentationml.slideLayout+xml"/>
  <Override PartName="/ppt/slideLayouts/slideLayout2238.xml" ContentType="application/vnd.openxmlformats-officedocument.presentationml.slideLayout+xml"/>
  <Override PartName="/ppt/slideLayouts/slideLayout2239.xml" ContentType="application/vnd.openxmlformats-officedocument.presentationml.slideLayout+xml"/>
  <Override PartName="/ppt/slideLayouts/slideLayout2240.xml" ContentType="application/vnd.openxmlformats-officedocument.presentationml.slideLayout+xml"/>
  <Override PartName="/ppt/slideLayouts/slideLayout2241.xml" ContentType="application/vnd.openxmlformats-officedocument.presentationml.slideLayout+xml"/>
  <Override PartName="/ppt/slideLayouts/slideLayout2242.xml" ContentType="application/vnd.openxmlformats-officedocument.presentationml.slideLayout+xml"/>
  <Override PartName="/ppt/slideLayouts/slideLayout2243.xml" ContentType="application/vnd.openxmlformats-officedocument.presentationml.slideLayout+xml"/>
  <Override PartName="/ppt/slideLayouts/slideLayout2244.xml" ContentType="application/vnd.openxmlformats-officedocument.presentationml.slideLayout+xml"/>
  <Override PartName="/ppt/slideLayouts/slideLayout2245.xml" ContentType="application/vnd.openxmlformats-officedocument.presentationml.slideLayout+xml"/>
  <Override PartName="/ppt/slideLayouts/slideLayout2246.xml" ContentType="application/vnd.openxmlformats-officedocument.presentationml.slideLayout+xml"/>
  <Override PartName="/ppt/slideLayouts/slideLayout2247.xml" ContentType="application/vnd.openxmlformats-officedocument.presentationml.slideLayout+xml"/>
  <Override PartName="/ppt/slideLayouts/slideLayout2248.xml" ContentType="application/vnd.openxmlformats-officedocument.presentationml.slideLayout+xml"/>
  <Override PartName="/ppt/slideLayouts/slideLayout2249.xml" ContentType="application/vnd.openxmlformats-officedocument.presentationml.slideLayout+xml"/>
  <Override PartName="/ppt/slideLayouts/slideLayout2250.xml" ContentType="application/vnd.openxmlformats-officedocument.presentationml.slideLayout+xml"/>
  <Override PartName="/ppt/slideLayouts/slideLayout2251.xml" ContentType="application/vnd.openxmlformats-officedocument.presentationml.slideLayout+xml"/>
  <Override PartName="/ppt/slideLayouts/slideLayout2252.xml" ContentType="application/vnd.openxmlformats-officedocument.presentationml.slideLayout+xml"/>
  <Override PartName="/ppt/slideLayouts/slideLayout2253.xml" ContentType="application/vnd.openxmlformats-officedocument.presentationml.slideLayout+xml"/>
  <Override PartName="/ppt/slideLayouts/slideLayout2254.xml" ContentType="application/vnd.openxmlformats-officedocument.presentationml.slideLayout+xml"/>
  <Override PartName="/ppt/slideLayouts/slideLayout2255.xml" ContentType="application/vnd.openxmlformats-officedocument.presentationml.slideLayout+xml"/>
  <Override PartName="/ppt/slideLayouts/slideLayout2256.xml" ContentType="application/vnd.openxmlformats-officedocument.presentationml.slideLayout+xml"/>
  <Override PartName="/ppt/slideLayouts/slideLayout2257.xml" ContentType="application/vnd.openxmlformats-officedocument.presentationml.slideLayout+xml"/>
  <Override PartName="/ppt/slideLayouts/slideLayout2258.xml" ContentType="application/vnd.openxmlformats-officedocument.presentationml.slideLayout+xml"/>
  <Override PartName="/ppt/slideLayouts/slideLayout2259.xml" ContentType="application/vnd.openxmlformats-officedocument.presentationml.slideLayout+xml"/>
  <Override PartName="/ppt/slideLayouts/slideLayout2260.xml" ContentType="application/vnd.openxmlformats-officedocument.presentationml.slideLayout+xml"/>
  <Override PartName="/ppt/slideLayouts/slideLayout2261.xml" ContentType="application/vnd.openxmlformats-officedocument.presentationml.slideLayout+xml"/>
  <Override PartName="/ppt/slideLayouts/slideLayout2262.xml" ContentType="application/vnd.openxmlformats-officedocument.presentationml.slideLayout+xml"/>
  <Override PartName="/ppt/slideLayouts/slideLayout2263.xml" ContentType="application/vnd.openxmlformats-officedocument.presentationml.slideLayout+xml"/>
  <Override PartName="/ppt/slideLayouts/slideLayout2264.xml" ContentType="application/vnd.openxmlformats-officedocument.presentationml.slideLayout+xml"/>
  <Override PartName="/ppt/slideLayouts/slideLayout2265.xml" ContentType="application/vnd.openxmlformats-officedocument.presentationml.slideLayout+xml"/>
  <Override PartName="/ppt/slideLayouts/slideLayout2266.xml" ContentType="application/vnd.openxmlformats-officedocument.presentationml.slideLayout+xml"/>
  <Override PartName="/ppt/slideLayouts/slideLayout2267.xml" ContentType="application/vnd.openxmlformats-officedocument.presentationml.slideLayout+xml"/>
  <Override PartName="/ppt/slideLayouts/slideLayout2268.xml" ContentType="application/vnd.openxmlformats-officedocument.presentationml.slideLayout+xml"/>
  <Override PartName="/ppt/slideLayouts/slideLayout2269.xml" ContentType="application/vnd.openxmlformats-officedocument.presentationml.slideLayout+xml"/>
  <Override PartName="/ppt/slideLayouts/slideLayout2270.xml" ContentType="application/vnd.openxmlformats-officedocument.presentationml.slideLayout+xml"/>
  <Override PartName="/ppt/slideLayouts/slideLayout2271.xml" ContentType="application/vnd.openxmlformats-officedocument.presentationml.slideLayout+xml"/>
  <Override PartName="/ppt/slideLayouts/slideLayout2272.xml" ContentType="application/vnd.openxmlformats-officedocument.presentationml.slideLayout+xml"/>
  <Override PartName="/ppt/slideLayouts/slideLayout2273.xml" ContentType="application/vnd.openxmlformats-officedocument.presentationml.slideLayout+xml"/>
  <Override PartName="/ppt/slideLayouts/slideLayout2274.xml" ContentType="application/vnd.openxmlformats-officedocument.presentationml.slideLayout+xml"/>
  <Override PartName="/ppt/slideLayouts/slideLayout2275.xml" ContentType="application/vnd.openxmlformats-officedocument.presentationml.slideLayout+xml"/>
  <Override PartName="/ppt/slideLayouts/slideLayout2276.xml" ContentType="application/vnd.openxmlformats-officedocument.presentationml.slideLayout+xml"/>
  <Override PartName="/ppt/slideLayouts/slideLayout2277.xml" ContentType="application/vnd.openxmlformats-officedocument.presentationml.slideLayout+xml"/>
  <Override PartName="/ppt/slideLayouts/slideLayout2278.xml" ContentType="application/vnd.openxmlformats-officedocument.presentationml.slideLayout+xml"/>
  <Override PartName="/ppt/slideLayouts/slideLayout2279.xml" ContentType="application/vnd.openxmlformats-officedocument.presentationml.slideLayout+xml"/>
  <Override PartName="/ppt/slideLayouts/slideLayout2280.xml" ContentType="application/vnd.openxmlformats-officedocument.presentationml.slideLayout+xml"/>
  <Override PartName="/ppt/slideLayouts/slideLayout2281.xml" ContentType="application/vnd.openxmlformats-officedocument.presentationml.slideLayout+xml"/>
  <Override PartName="/ppt/slideLayouts/slideLayout2282.xml" ContentType="application/vnd.openxmlformats-officedocument.presentationml.slideLayout+xml"/>
  <Override PartName="/ppt/slideLayouts/slideLayout2283.xml" ContentType="application/vnd.openxmlformats-officedocument.presentationml.slideLayout+xml"/>
  <Override PartName="/ppt/slideLayouts/slideLayout2284.xml" ContentType="application/vnd.openxmlformats-officedocument.presentationml.slideLayout+xml"/>
  <Override PartName="/ppt/slideLayouts/slideLayout2285.xml" ContentType="application/vnd.openxmlformats-officedocument.presentationml.slideLayout+xml"/>
  <Override PartName="/ppt/slideLayouts/slideLayout2286.xml" ContentType="application/vnd.openxmlformats-officedocument.presentationml.slideLayout+xml"/>
  <Override PartName="/ppt/slideLayouts/slideLayout2287.xml" ContentType="application/vnd.openxmlformats-officedocument.presentationml.slideLayout+xml"/>
  <Override PartName="/ppt/slideLayouts/slideLayout2288.xml" ContentType="application/vnd.openxmlformats-officedocument.presentationml.slideLayout+xml"/>
  <Override PartName="/ppt/slideLayouts/slideLayout2289.xml" ContentType="application/vnd.openxmlformats-officedocument.presentationml.slideLayout+xml"/>
  <Override PartName="/ppt/slideLayouts/slideLayout2290.xml" ContentType="application/vnd.openxmlformats-officedocument.presentationml.slideLayout+xml"/>
  <Override PartName="/ppt/slideLayouts/slideLayout2291.xml" ContentType="application/vnd.openxmlformats-officedocument.presentationml.slideLayout+xml"/>
  <Override PartName="/ppt/slideLayouts/slideLayout2292.xml" ContentType="application/vnd.openxmlformats-officedocument.presentationml.slideLayout+xml"/>
  <Override PartName="/ppt/slideLayouts/slideLayout2293.xml" ContentType="application/vnd.openxmlformats-officedocument.presentationml.slideLayout+xml"/>
  <Override PartName="/ppt/slideLayouts/slideLayout2294.xml" ContentType="application/vnd.openxmlformats-officedocument.presentationml.slideLayout+xml"/>
  <Override PartName="/ppt/slideLayouts/slideLayout2295.xml" ContentType="application/vnd.openxmlformats-officedocument.presentationml.slideLayout+xml"/>
  <Override PartName="/ppt/slideLayouts/slideLayout2296.xml" ContentType="application/vnd.openxmlformats-officedocument.presentationml.slideLayout+xml"/>
  <Override PartName="/ppt/slideLayouts/slideLayout2297.xml" ContentType="application/vnd.openxmlformats-officedocument.presentationml.slideLayout+xml"/>
  <Override PartName="/ppt/slideLayouts/slideLayout2298.xml" ContentType="application/vnd.openxmlformats-officedocument.presentationml.slideLayout+xml"/>
  <Override PartName="/ppt/slideLayouts/slideLayout2299.xml" ContentType="application/vnd.openxmlformats-officedocument.presentationml.slideLayout+xml"/>
  <Override PartName="/ppt/slideLayouts/slideLayout2300.xml" ContentType="application/vnd.openxmlformats-officedocument.presentationml.slideLayout+xml"/>
  <Override PartName="/ppt/slideLayouts/slideLayout2301.xml" ContentType="application/vnd.openxmlformats-officedocument.presentationml.slideLayout+xml"/>
  <Override PartName="/ppt/slideLayouts/slideLayout2302.xml" ContentType="application/vnd.openxmlformats-officedocument.presentationml.slideLayout+xml"/>
  <Override PartName="/ppt/slideLayouts/slideLayout2303.xml" ContentType="application/vnd.openxmlformats-officedocument.presentationml.slideLayout+xml"/>
  <Override PartName="/ppt/slideLayouts/slideLayout2304.xml" ContentType="application/vnd.openxmlformats-officedocument.presentationml.slideLayout+xml"/>
  <Override PartName="/ppt/slideLayouts/slideLayout2305.xml" ContentType="application/vnd.openxmlformats-officedocument.presentationml.slideLayout+xml"/>
  <Override PartName="/ppt/slideLayouts/slideLayout2306.xml" ContentType="application/vnd.openxmlformats-officedocument.presentationml.slideLayout+xml"/>
  <Override PartName="/ppt/slideLayouts/slideLayout2307.xml" ContentType="application/vnd.openxmlformats-officedocument.presentationml.slideLayout+xml"/>
  <Override PartName="/ppt/slideLayouts/slideLayout2308.xml" ContentType="application/vnd.openxmlformats-officedocument.presentationml.slideLayout+xml"/>
  <Override PartName="/ppt/slideLayouts/slideLayout2309.xml" ContentType="application/vnd.openxmlformats-officedocument.presentationml.slideLayout+xml"/>
  <Override PartName="/ppt/slideLayouts/slideLayout2310.xml" ContentType="application/vnd.openxmlformats-officedocument.presentationml.slideLayout+xml"/>
  <Override PartName="/ppt/slideLayouts/slideLayout2311.xml" ContentType="application/vnd.openxmlformats-officedocument.presentationml.slideLayout+xml"/>
  <Override PartName="/ppt/slideLayouts/slideLayout2312.xml" ContentType="application/vnd.openxmlformats-officedocument.presentationml.slideLayout+xml"/>
  <Override PartName="/ppt/slideLayouts/slideLayout2313.xml" ContentType="application/vnd.openxmlformats-officedocument.presentationml.slideLayout+xml"/>
  <Override PartName="/ppt/slideLayouts/slideLayout2314.xml" ContentType="application/vnd.openxmlformats-officedocument.presentationml.slideLayout+xml"/>
  <Override PartName="/ppt/slideLayouts/slideLayout2315.xml" ContentType="application/vnd.openxmlformats-officedocument.presentationml.slideLayout+xml"/>
  <Override PartName="/ppt/slideLayouts/slideLayout2316.xml" ContentType="application/vnd.openxmlformats-officedocument.presentationml.slideLayout+xml"/>
  <Override PartName="/ppt/slideLayouts/slideLayout2317.xml" ContentType="application/vnd.openxmlformats-officedocument.presentationml.slideLayout+xml"/>
  <Override PartName="/ppt/slideLayouts/slideLayout2318.xml" ContentType="application/vnd.openxmlformats-officedocument.presentationml.slideLayout+xml"/>
  <Override PartName="/ppt/slideLayouts/slideLayout2319.xml" ContentType="application/vnd.openxmlformats-officedocument.presentationml.slideLayout+xml"/>
  <Override PartName="/ppt/slideLayouts/slideLayout2320.xml" ContentType="application/vnd.openxmlformats-officedocument.presentationml.slideLayout+xml"/>
  <Override PartName="/ppt/slideLayouts/slideLayout2321.xml" ContentType="application/vnd.openxmlformats-officedocument.presentationml.slideLayout+xml"/>
  <Override PartName="/ppt/slideLayouts/slideLayout2322.xml" ContentType="application/vnd.openxmlformats-officedocument.presentationml.slideLayout+xml"/>
  <Override PartName="/ppt/slideLayouts/slideLayout2323.xml" ContentType="application/vnd.openxmlformats-officedocument.presentationml.slideLayout+xml"/>
  <Override PartName="/ppt/slideLayouts/slideLayout2324.xml" ContentType="application/vnd.openxmlformats-officedocument.presentationml.slideLayout+xml"/>
  <Override PartName="/ppt/slideLayouts/slideLayout2325.xml" ContentType="application/vnd.openxmlformats-officedocument.presentationml.slideLayout+xml"/>
  <Override PartName="/ppt/slideLayouts/slideLayout2326.xml" ContentType="application/vnd.openxmlformats-officedocument.presentationml.slideLayout+xml"/>
  <Override PartName="/ppt/slideLayouts/slideLayout2327.xml" ContentType="application/vnd.openxmlformats-officedocument.presentationml.slideLayout+xml"/>
  <Override PartName="/ppt/slideLayouts/slideLayout2328.xml" ContentType="application/vnd.openxmlformats-officedocument.presentationml.slideLayout+xml"/>
  <Override PartName="/ppt/slideLayouts/slideLayout2329.xml" ContentType="application/vnd.openxmlformats-officedocument.presentationml.slideLayout+xml"/>
  <Override PartName="/ppt/slideLayouts/slideLayout2330.xml" ContentType="application/vnd.openxmlformats-officedocument.presentationml.slideLayout+xml"/>
  <Override PartName="/ppt/slideLayouts/slideLayout2331.xml" ContentType="application/vnd.openxmlformats-officedocument.presentationml.slideLayout+xml"/>
  <Override PartName="/ppt/slideLayouts/slideLayout2332.xml" ContentType="application/vnd.openxmlformats-officedocument.presentationml.slideLayout+xml"/>
  <Override PartName="/ppt/slideLayouts/slideLayout2333.xml" ContentType="application/vnd.openxmlformats-officedocument.presentationml.slideLayout+xml"/>
  <Override PartName="/ppt/slideLayouts/slideLayout2334.xml" ContentType="application/vnd.openxmlformats-officedocument.presentationml.slideLayout+xml"/>
  <Override PartName="/ppt/slideLayouts/slideLayout2335.xml" ContentType="application/vnd.openxmlformats-officedocument.presentationml.slideLayout+xml"/>
  <Override PartName="/ppt/slideLayouts/slideLayout2336.xml" ContentType="application/vnd.openxmlformats-officedocument.presentationml.slideLayout+xml"/>
  <Override PartName="/ppt/slideLayouts/slideLayout2337.xml" ContentType="application/vnd.openxmlformats-officedocument.presentationml.slideLayout+xml"/>
  <Override PartName="/ppt/slideLayouts/slideLayout2338.xml" ContentType="application/vnd.openxmlformats-officedocument.presentationml.slideLayout+xml"/>
  <Override PartName="/ppt/slideLayouts/slideLayout2339.xml" ContentType="application/vnd.openxmlformats-officedocument.presentationml.slideLayout+xml"/>
  <Override PartName="/ppt/slideLayouts/slideLayout2340.xml" ContentType="application/vnd.openxmlformats-officedocument.presentationml.slideLayout+xml"/>
  <Override PartName="/ppt/slideLayouts/slideLayout2341.xml" ContentType="application/vnd.openxmlformats-officedocument.presentationml.slideLayout+xml"/>
  <Override PartName="/ppt/slideLayouts/slideLayout2342.xml" ContentType="application/vnd.openxmlformats-officedocument.presentationml.slideLayout+xml"/>
  <Override PartName="/ppt/slideLayouts/slideLayout2343.xml" ContentType="application/vnd.openxmlformats-officedocument.presentationml.slideLayout+xml"/>
  <Override PartName="/ppt/slideLayouts/slideLayout2344.xml" ContentType="application/vnd.openxmlformats-officedocument.presentationml.slideLayout+xml"/>
  <Override PartName="/ppt/slideLayouts/slideLayout2345.xml" ContentType="application/vnd.openxmlformats-officedocument.presentationml.slideLayout+xml"/>
  <Override PartName="/ppt/slideLayouts/slideLayout2346.xml" ContentType="application/vnd.openxmlformats-officedocument.presentationml.slideLayout+xml"/>
  <Override PartName="/ppt/slideLayouts/slideLayout2347.xml" ContentType="application/vnd.openxmlformats-officedocument.presentationml.slideLayout+xml"/>
  <Override PartName="/ppt/slideLayouts/slideLayout2348.xml" ContentType="application/vnd.openxmlformats-officedocument.presentationml.slideLayout+xml"/>
  <Override PartName="/ppt/slideLayouts/slideLayout2349.xml" ContentType="application/vnd.openxmlformats-officedocument.presentationml.slideLayout+xml"/>
  <Override PartName="/ppt/slideLayouts/slideLayout2350.xml" ContentType="application/vnd.openxmlformats-officedocument.presentationml.slideLayout+xml"/>
  <Override PartName="/ppt/slideLayouts/slideLayout2351.xml" ContentType="application/vnd.openxmlformats-officedocument.presentationml.slideLayout+xml"/>
  <Override PartName="/ppt/slideLayouts/slideLayout2352.xml" ContentType="application/vnd.openxmlformats-officedocument.presentationml.slideLayout+xml"/>
  <Override PartName="/ppt/slideLayouts/slideLayout2353.xml" ContentType="application/vnd.openxmlformats-officedocument.presentationml.slideLayout+xml"/>
  <Override PartName="/ppt/slideLayouts/slideLayout2354.xml" ContentType="application/vnd.openxmlformats-officedocument.presentationml.slideLayout+xml"/>
  <Override PartName="/ppt/slideLayouts/slideLayout2355.xml" ContentType="application/vnd.openxmlformats-officedocument.presentationml.slideLayout+xml"/>
  <Override PartName="/ppt/slideLayouts/slideLayout2356.xml" ContentType="application/vnd.openxmlformats-officedocument.presentationml.slideLayout+xml"/>
  <Override PartName="/ppt/slideLayouts/slideLayout2357.xml" ContentType="application/vnd.openxmlformats-officedocument.presentationml.slideLayout+xml"/>
  <Override PartName="/ppt/slideLayouts/slideLayout2358.xml" ContentType="application/vnd.openxmlformats-officedocument.presentationml.slideLayout+xml"/>
  <Override PartName="/ppt/slideLayouts/slideLayout2359.xml" ContentType="application/vnd.openxmlformats-officedocument.presentationml.slideLayout+xml"/>
  <Override PartName="/ppt/slideLayouts/slideLayout2360.xml" ContentType="application/vnd.openxmlformats-officedocument.presentationml.slideLayout+xml"/>
  <Override PartName="/ppt/slideLayouts/slideLayout2361.xml" ContentType="application/vnd.openxmlformats-officedocument.presentationml.slideLayout+xml"/>
  <Override PartName="/ppt/slideLayouts/slideLayout2362.xml" ContentType="application/vnd.openxmlformats-officedocument.presentationml.slideLayout+xml"/>
  <Override PartName="/ppt/slideLayouts/slideLayout2363.xml" ContentType="application/vnd.openxmlformats-officedocument.presentationml.slideLayout+xml"/>
  <Override PartName="/ppt/slideLayouts/slideLayout2364.xml" ContentType="application/vnd.openxmlformats-officedocument.presentationml.slideLayout+xml"/>
  <Override PartName="/ppt/slideLayouts/slideLayout2365.xml" ContentType="application/vnd.openxmlformats-officedocument.presentationml.slideLayout+xml"/>
  <Override PartName="/ppt/slideLayouts/slideLayout2366.xml" ContentType="application/vnd.openxmlformats-officedocument.presentationml.slideLayout+xml"/>
  <Override PartName="/ppt/slideLayouts/slideLayout2367.xml" ContentType="application/vnd.openxmlformats-officedocument.presentationml.slideLayout+xml"/>
  <Override PartName="/ppt/slideLayouts/slideLayout2368.xml" ContentType="application/vnd.openxmlformats-officedocument.presentationml.slideLayout+xml"/>
  <Override PartName="/ppt/slideLayouts/slideLayout2369.xml" ContentType="application/vnd.openxmlformats-officedocument.presentationml.slideLayout+xml"/>
  <Override PartName="/ppt/slideLayouts/slideLayout2370.xml" ContentType="application/vnd.openxmlformats-officedocument.presentationml.slideLayout+xml"/>
  <Override PartName="/ppt/slideLayouts/slideLayout2371.xml" ContentType="application/vnd.openxmlformats-officedocument.presentationml.slideLayout+xml"/>
  <Override PartName="/ppt/slideLayouts/slideLayout2372.xml" ContentType="application/vnd.openxmlformats-officedocument.presentationml.slideLayout+xml"/>
  <Override PartName="/ppt/slideLayouts/slideLayout2373.xml" ContentType="application/vnd.openxmlformats-officedocument.presentationml.slideLayout+xml"/>
  <Override PartName="/ppt/slideLayouts/slideLayout2374.xml" ContentType="application/vnd.openxmlformats-officedocument.presentationml.slideLayout+xml"/>
  <Override PartName="/ppt/slideLayouts/slideLayout2375.xml" ContentType="application/vnd.openxmlformats-officedocument.presentationml.slideLayout+xml"/>
  <Override PartName="/ppt/slideLayouts/slideLayout2376.xml" ContentType="application/vnd.openxmlformats-officedocument.presentationml.slideLayout+xml"/>
  <Override PartName="/ppt/slideLayouts/slideLayout2377.xml" ContentType="application/vnd.openxmlformats-officedocument.presentationml.slideLayout+xml"/>
  <Override PartName="/ppt/slideLayouts/slideLayout2378.xml" ContentType="application/vnd.openxmlformats-officedocument.presentationml.slideLayout+xml"/>
  <Override PartName="/ppt/slideLayouts/slideLayout2379.xml" ContentType="application/vnd.openxmlformats-officedocument.presentationml.slideLayout+xml"/>
  <Override PartName="/ppt/slideLayouts/slideLayout2380.xml" ContentType="application/vnd.openxmlformats-officedocument.presentationml.slideLayout+xml"/>
  <Override PartName="/ppt/slideLayouts/slideLayout2381.xml" ContentType="application/vnd.openxmlformats-officedocument.presentationml.slideLayout+xml"/>
  <Override PartName="/ppt/slideLayouts/slideLayout2382.xml" ContentType="application/vnd.openxmlformats-officedocument.presentationml.slideLayout+xml"/>
  <Override PartName="/ppt/slideLayouts/slideLayout2383.xml" ContentType="application/vnd.openxmlformats-officedocument.presentationml.slideLayout+xml"/>
  <Override PartName="/ppt/slideLayouts/slideLayout2384.xml" ContentType="application/vnd.openxmlformats-officedocument.presentationml.slideLayout+xml"/>
  <Override PartName="/ppt/slideLayouts/slideLayout2385.xml" ContentType="application/vnd.openxmlformats-officedocument.presentationml.slideLayout+xml"/>
  <Override PartName="/ppt/slideLayouts/slideLayout2386.xml" ContentType="application/vnd.openxmlformats-officedocument.presentationml.slideLayout+xml"/>
  <Override PartName="/ppt/slideLayouts/slideLayout2387.xml" ContentType="application/vnd.openxmlformats-officedocument.presentationml.slideLayout+xml"/>
  <Override PartName="/ppt/slideLayouts/slideLayout2388.xml" ContentType="application/vnd.openxmlformats-officedocument.presentationml.slideLayout+xml"/>
  <Override PartName="/ppt/slideLayouts/slideLayout2389.xml" ContentType="application/vnd.openxmlformats-officedocument.presentationml.slideLayout+xml"/>
  <Override PartName="/ppt/slideLayouts/slideLayout2390.xml" ContentType="application/vnd.openxmlformats-officedocument.presentationml.slideLayout+xml"/>
  <Override PartName="/ppt/slideLayouts/slideLayout2391.xml" ContentType="application/vnd.openxmlformats-officedocument.presentationml.slideLayout+xml"/>
  <Override PartName="/ppt/slideLayouts/slideLayout2392.xml" ContentType="application/vnd.openxmlformats-officedocument.presentationml.slideLayout+xml"/>
  <Override PartName="/ppt/slideLayouts/slideLayout2393.xml" ContentType="application/vnd.openxmlformats-officedocument.presentationml.slideLayout+xml"/>
  <Override PartName="/ppt/slideLayouts/slideLayout2394.xml" ContentType="application/vnd.openxmlformats-officedocument.presentationml.slideLayout+xml"/>
  <Override PartName="/ppt/slideLayouts/slideLayout2395.xml" ContentType="application/vnd.openxmlformats-officedocument.presentationml.slideLayout+xml"/>
  <Override PartName="/ppt/slideLayouts/slideLayout2396.xml" ContentType="application/vnd.openxmlformats-officedocument.presentationml.slideLayout+xml"/>
  <Override PartName="/ppt/slideLayouts/slideLayout2397.xml" ContentType="application/vnd.openxmlformats-officedocument.presentationml.slideLayout+xml"/>
  <Override PartName="/ppt/slideLayouts/slideLayout2398.xml" ContentType="application/vnd.openxmlformats-officedocument.presentationml.slideLayout+xml"/>
  <Override PartName="/ppt/slideLayouts/slideLayout2399.xml" ContentType="application/vnd.openxmlformats-officedocument.presentationml.slideLayout+xml"/>
  <Override PartName="/ppt/slideLayouts/slideLayout2400.xml" ContentType="application/vnd.openxmlformats-officedocument.presentationml.slideLayout+xml"/>
  <Override PartName="/ppt/slideLayouts/slideLayout2401.xml" ContentType="application/vnd.openxmlformats-officedocument.presentationml.slideLayout+xml"/>
  <Override PartName="/ppt/slideLayouts/slideLayout2402.xml" ContentType="application/vnd.openxmlformats-officedocument.presentationml.slideLayout+xml"/>
  <Override PartName="/ppt/slideLayouts/slideLayout2403.xml" ContentType="application/vnd.openxmlformats-officedocument.presentationml.slideLayout+xml"/>
  <Override PartName="/ppt/slideLayouts/slideLayout2404.xml" ContentType="application/vnd.openxmlformats-officedocument.presentationml.slideLayout+xml"/>
  <Override PartName="/ppt/slideLayouts/slideLayout2405.xml" ContentType="application/vnd.openxmlformats-officedocument.presentationml.slideLayout+xml"/>
  <Override PartName="/ppt/slideLayouts/slideLayout2406.xml" ContentType="application/vnd.openxmlformats-officedocument.presentationml.slideLayout+xml"/>
  <Override PartName="/ppt/slideLayouts/slideLayout2407.xml" ContentType="application/vnd.openxmlformats-officedocument.presentationml.slideLayout+xml"/>
  <Override PartName="/ppt/slideLayouts/slideLayout2408.xml" ContentType="application/vnd.openxmlformats-officedocument.presentationml.slideLayout+xml"/>
  <Override PartName="/ppt/slideLayouts/slideLayout2409.xml" ContentType="application/vnd.openxmlformats-officedocument.presentationml.slideLayout+xml"/>
  <Override PartName="/ppt/slideLayouts/slideLayout2410.xml" ContentType="application/vnd.openxmlformats-officedocument.presentationml.slideLayout+xml"/>
  <Override PartName="/ppt/slideLayouts/slideLayout2411.xml" ContentType="application/vnd.openxmlformats-officedocument.presentationml.slideLayout+xml"/>
  <Override PartName="/ppt/slideLayouts/slideLayout2412.xml" ContentType="application/vnd.openxmlformats-officedocument.presentationml.slideLayout+xml"/>
  <Override PartName="/ppt/slideLayouts/slideLayout2413.xml" ContentType="application/vnd.openxmlformats-officedocument.presentationml.slideLayout+xml"/>
  <Override PartName="/ppt/slideLayouts/slideLayout2414.xml" ContentType="application/vnd.openxmlformats-officedocument.presentationml.slideLayout+xml"/>
  <Override PartName="/ppt/slideLayouts/slideLayout2415.xml" ContentType="application/vnd.openxmlformats-officedocument.presentationml.slideLayout+xml"/>
  <Override PartName="/ppt/slideLayouts/slideLayout2416.xml" ContentType="application/vnd.openxmlformats-officedocument.presentationml.slideLayout+xml"/>
  <Override PartName="/ppt/slideLayouts/slideLayout2417.xml" ContentType="application/vnd.openxmlformats-officedocument.presentationml.slideLayout+xml"/>
  <Override PartName="/ppt/slideLayouts/slideLayout2418.xml" ContentType="application/vnd.openxmlformats-officedocument.presentationml.slideLayout+xml"/>
  <Override PartName="/ppt/slideLayouts/slideLayout2419.xml" ContentType="application/vnd.openxmlformats-officedocument.presentationml.slideLayout+xml"/>
  <Override PartName="/ppt/slideLayouts/slideLayout2420.xml" ContentType="application/vnd.openxmlformats-officedocument.presentationml.slideLayout+xml"/>
  <Override PartName="/ppt/slideLayouts/slideLayout2421.xml" ContentType="application/vnd.openxmlformats-officedocument.presentationml.slideLayout+xml"/>
  <Override PartName="/ppt/slideLayouts/slideLayout2422.xml" ContentType="application/vnd.openxmlformats-officedocument.presentationml.slideLayout+xml"/>
  <Override PartName="/ppt/slideLayouts/slideLayout2423.xml" ContentType="application/vnd.openxmlformats-officedocument.presentationml.slideLayout+xml"/>
  <Override PartName="/ppt/slideLayouts/slideLayout2424.xml" ContentType="application/vnd.openxmlformats-officedocument.presentationml.slideLayout+xml"/>
  <Override PartName="/ppt/slideLayouts/slideLayout2425.xml" ContentType="application/vnd.openxmlformats-officedocument.presentationml.slideLayout+xml"/>
  <Override PartName="/ppt/slideLayouts/slideLayout2426.xml" ContentType="application/vnd.openxmlformats-officedocument.presentationml.slideLayout+xml"/>
  <Override PartName="/ppt/slideLayouts/slideLayout2427.xml" ContentType="application/vnd.openxmlformats-officedocument.presentationml.slideLayout+xml"/>
  <Override PartName="/ppt/slideLayouts/slideLayout2428.xml" ContentType="application/vnd.openxmlformats-officedocument.presentationml.slideLayout+xml"/>
  <Override PartName="/ppt/slideLayouts/slideLayout2429.xml" ContentType="application/vnd.openxmlformats-officedocument.presentationml.slideLayout+xml"/>
  <Override PartName="/ppt/slideLayouts/slideLayout2430.xml" ContentType="application/vnd.openxmlformats-officedocument.presentationml.slideLayout+xml"/>
  <Override PartName="/ppt/slideLayouts/slideLayout2431.xml" ContentType="application/vnd.openxmlformats-officedocument.presentationml.slideLayout+xml"/>
  <Override PartName="/ppt/slideLayouts/slideLayout2432.xml" ContentType="application/vnd.openxmlformats-officedocument.presentationml.slideLayout+xml"/>
  <Override PartName="/ppt/slideLayouts/slideLayout2433.xml" ContentType="application/vnd.openxmlformats-officedocument.presentationml.slideLayout+xml"/>
  <Override PartName="/ppt/slideLayouts/slideLayout2434.xml" ContentType="application/vnd.openxmlformats-officedocument.presentationml.slideLayout+xml"/>
  <Override PartName="/ppt/slideLayouts/slideLayout2435.xml" ContentType="application/vnd.openxmlformats-officedocument.presentationml.slideLayout+xml"/>
  <Override PartName="/ppt/slideLayouts/slideLayout2436.xml" ContentType="application/vnd.openxmlformats-officedocument.presentationml.slideLayout+xml"/>
  <Override PartName="/ppt/slideLayouts/slideLayout2437.xml" ContentType="application/vnd.openxmlformats-officedocument.presentationml.slideLayout+xml"/>
  <Override PartName="/ppt/slideLayouts/slideLayout2438.xml" ContentType="application/vnd.openxmlformats-officedocument.presentationml.slideLayout+xml"/>
  <Override PartName="/ppt/slideLayouts/slideLayout2439.xml" ContentType="application/vnd.openxmlformats-officedocument.presentationml.slideLayout+xml"/>
  <Override PartName="/ppt/slideLayouts/slideLayout2440.xml" ContentType="application/vnd.openxmlformats-officedocument.presentationml.slideLayout+xml"/>
  <Override PartName="/ppt/slideLayouts/slideLayout2441.xml" ContentType="application/vnd.openxmlformats-officedocument.presentationml.slideLayout+xml"/>
  <Override PartName="/ppt/slideLayouts/slideLayout2442.xml" ContentType="application/vnd.openxmlformats-officedocument.presentationml.slideLayout+xml"/>
  <Override PartName="/ppt/slideLayouts/slideLayout2443.xml" ContentType="application/vnd.openxmlformats-officedocument.presentationml.slideLayout+xml"/>
  <Override PartName="/ppt/slideLayouts/slideLayout2444.xml" ContentType="application/vnd.openxmlformats-officedocument.presentationml.slideLayout+xml"/>
  <Override PartName="/ppt/slideLayouts/slideLayout2445.xml" ContentType="application/vnd.openxmlformats-officedocument.presentationml.slideLayout+xml"/>
  <Override PartName="/ppt/slideLayouts/slideLayout2446.xml" ContentType="application/vnd.openxmlformats-officedocument.presentationml.slideLayout+xml"/>
  <Override PartName="/ppt/slideLayouts/slideLayout2447.xml" ContentType="application/vnd.openxmlformats-officedocument.presentationml.slideLayout+xml"/>
  <Override PartName="/ppt/slideLayouts/slideLayout2448.xml" ContentType="application/vnd.openxmlformats-officedocument.presentationml.slideLayout+xml"/>
  <Override PartName="/ppt/slideLayouts/slideLayout2449.xml" ContentType="application/vnd.openxmlformats-officedocument.presentationml.slideLayout+xml"/>
  <Override PartName="/ppt/slideLayouts/slideLayout2450.xml" ContentType="application/vnd.openxmlformats-officedocument.presentationml.slideLayout+xml"/>
  <Override PartName="/ppt/slideLayouts/slideLayout2451.xml" ContentType="application/vnd.openxmlformats-officedocument.presentationml.slideLayout+xml"/>
  <Override PartName="/ppt/slideLayouts/slideLayout2452.xml" ContentType="application/vnd.openxmlformats-officedocument.presentationml.slideLayout+xml"/>
  <Override PartName="/ppt/slideLayouts/slideLayout2453.xml" ContentType="application/vnd.openxmlformats-officedocument.presentationml.slideLayout+xml"/>
  <Override PartName="/ppt/slideLayouts/slideLayout2454.xml" ContentType="application/vnd.openxmlformats-officedocument.presentationml.slideLayout+xml"/>
  <Override PartName="/ppt/slideLayouts/slideLayout2455.xml" ContentType="application/vnd.openxmlformats-officedocument.presentationml.slideLayout+xml"/>
  <Override PartName="/ppt/slideLayouts/slideLayout2456.xml" ContentType="application/vnd.openxmlformats-officedocument.presentationml.slideLayout+xml"/>
  <Override PartName="/ppt/slideLayouts/slideLayout2457.xml" ContentType="application/vnd.openxmlformats-officedocument.presentationml.slideLayout+xml"/>
  <Override PartName="/ppt/slideLayouts/slideLayout2458.xml" ContentType="application/vnd.openxmlformats-officedocument.presentationml.slideLayout+xml"/>
  <Override PartName="/ppt/slideLayouts/slideLayout2459.xml" ContentType="application/vnd.openxmlformats-officedocument.presentationml.slideLayout+xml"/>
  <Override PartName="/ppt/slideLayouts/slideLayout2460.xml" ContentType="application/vnd.openxmlformats-officedocument.presentationml.slideLayout+xml"/>
  <Override PartName="/ppt/slideLayouts/slideLayout2461.xml" ContentType="application/vnd.openxmlformats-officedocument.presentationml.slideLayout+xml"/>
  <Override PartName="/ppt/slideLayouts/slideLayout2462.xml" ContentType="application/vnd.openxmlformats-officedocument.presentationml.slideLayout+xml"/>
  <Override PartName="/ppt/slideLayouts/slideLayout2463.xml" ContentType="application/vnd.openxmlformats-officedocument.presentationml.slideLayout+xml"/>
  <Override PartName="/ppt/slideLayouts/slideLayout2464.xml" ContentType="application/vnd.openxmlformats-officedocument.presentationml.slideLayout+xml"/>
  <Override PartName="/ppt/slideLayouts/slideLayout2465.xml" ContentType="application/vnd.openxmlformats-officedocument.presentationml.slideLayout+xml"/>
  <Override PartName="/ppt/slideLayouts/slideLayout2466.xml" ContentType="application/vnd.openxmlformats-officedocument.presentationml.slideLayout+xml"/>
  <Override PartName="/ppt/slideLayouts/slideLayout2467.xml" ContentType="application/vnd.openxmlformats-officedocument.presentationml.slideLayout+xml"/>
  <Override PartName="/ppt/slideLayouts/slideLayout2468.xml" ContentType="application/vnd.openxmlformats-officedocument.presentationml.slideLayout+xml"/>
  <Override PartName="/ppt/slideLayouts/slideLayout2469.xml" ContentType="application/vnd.openxmlformats-officedocument.presentationml.slideLayout+xml"/>
  <Override PartName="/ppt/slideLayouts/slideLayout2470.xml" ContentType="application/vnd.openxmlformats-officedocument.presentationml.slideLayout+xml"/>
  <Override PartName="/ppt/slideLayouts/slideLayout2471.xml" ContentType="application/vnd.openxmlformats-officedocument.presentationml.slideLayout+xml"/>
  <Override PartName="/ppt/slideLayouts/slideLayout2472.xml" ContentType="application/vnd.openxmlformats-officedocument.presentationml.slideLayout+xml"/>
  <Override PartName="/ppt/slideLayouts/slideLayout2473.xml" ContentType="application/vnd.openxmlformats-officedocument.presentationml.slideLayout+xml"/>
  <Override PartName="/ppt/slideLayouts/slideLayout2474.xml" ContentType="application/vnd.openxmlformats-officedocument.presentationml.slideLayout+xml"/>
  <Override PartName="/ppt/slideLayouts/slideLayout2475.xml" ContentType="application/vnd.openxmlformats-officedocument.presentationml.slideLayout+xml"/>
  <Override PartName="/ppt/slideLayouts/slideLayout2476.xml" ContentType="application/vnd.openxmlformats-officedocument.presentationml.slideLayout+xml"/>
  <Override PartName="/ppt/slideLayouts/slideLayout2477.xml" ContentType="application/vnd.openxmlformats-officedocument.presentationml.slideLayout+xml"/>
  <Override PartName="/ppt/slideLayouts/slideLayout2478.xml" ContentType="application/vnd.openxmlformats-officedocument.presentationml.slideLayout+xml"/>
  <Override PartName="/ppt/slideLayouts/slideLayout2479.xml" ContentType="application/vnd.openxmlformats-officedocument.presentationml.slideLayout+xml"/>
  <Override PartName="/ppt/slideLayouts/slideLayout2480.xml" ContentType="application/vnd.openxmlformats-officedocument.presentationml.slideLayout+xml"/>
  <Override PartName="/ppt/slideLayouts/slideLayout2481.xml" ContentType="application/vnd.openxmlformats-officedocument.presentationml.slideLayout+xml"/>
  <Override PartName="/ppt/slideLayouts/slideLayout2482.xml" ContentType="application/vnd.openxmlformats-officedocument.presentationml.slideLayout+xml"/>
  <Override PartName="/ppt/slideLayouts/slideLayout2483.xml" ContentType="application/vnd.openxmlformats-officedocument.presentationml.slideLayout+xml"/>
  <Override PartName="/ppt/slideLayouts/slideLayout2484.xml" ContentType="application/vnd.openxmlformats-officedocument.presentationml.slideLayout+xml"/>
  <Override PartName="/ppt/slideLayouts/slideLayout2485.xml" ContentType="application/vnd.openxmlformats-officedocument.presentationml.slideLayout+xml"/>
  <Override PartName="/ppt/slideLayouts/slideLayout2486.xml" ContentType="application/vnd.openxmlformats-officedocument.presentationml.slideLayout+xml"/>
  <Override PartName="/ppt/slideLayouts/slideLayout2487.xml" ContentType="application/vnd.openxmlformats-officedocument.presentationml.slideLayout+xml"/>
  <Override PartName="/ppt/slideLayouts/slideLayout2488.xml" ContentType="application/vnd.openxmlformats-officedocument.presentationml.slideLayout+xml"/>
  <Override PartName="/ppt/slideLayouts/slideLayout2489.xml" ContentType="application/vnd.openxmlformats-officedocument.presentationml.slideLayout+xml"/>
  <Override PartName="/ppt/slideLayouts/slideLayout2490.xml" ContentType="application/vnd.openxmlformats-officedocument.presentationml.slideLayout+xml"/>
  <Override PartName="/ppt/slideLayouts/slideLayout2491.xml" ContentType="application/vnd.openxmlformats-officedocument.presentationml.slideLayout+xml"/>
  <Override PartName="/ppt/slideLayouts/slideLayout2492.xml" ContentType="application/vnd.openxmlformats-officedocument.presentationml.slideLayout+xml"/>
  <Override PartName="/ppt/slideLayouts/slideLayout2493.xml" ContentType="application/vnd.openxmlformats-officedocument.presentationml.slideLayout+xml"/>
  <Override PartName="/ppt/slideLayouts/slideLayout2494.xml" ContentType="application/vnd.openxmlformats-officedocument.presentationml.slideLayout+xml"/>
  <Override PartName="/ppt/slideLayouts/slideLayout2495.xml" ContentType="application/vnd.openxmlformats-officedocument.presentationml.slideLayout+xml"/>
  <Override PartName="/ppt/slideLayouts/slideLayout2496.xml" ContentType="application/vnd.openxmlformats-officedocument.presentationml.slideLayout+xml"/>
  <Override PartName="/ppt/slideLayouts/slideLayout2497.xml" ContentType="application/vnd.openxmlformats-officedocument.presentationml.slideLayout+xml"/>
  <Override PartName="/ppt/slideLayouts/slideLayout2498.xml" ContentType="application/vnd.openxmlformats-officedocument.presentationml.slideLayout+xml"/>
  <Override PartName="/ppt/slideLayouts/slideLayout2499.xml" ContentType="application/vnd.openxmlformats-officedocument.presentationml.slideLayout+xml"/>
  <Override PartName="/ppt/slideLayouts/slideLayout2500.xml" ContentType="application/vnd.openxmlformats-officedocument.presentationml.slideLayout+xml"/>
  <Override PartName="/ppt/slideLayouts/slideLayout2501.xml" ContentType="application/vnd.openxmlformats-officedocument.presentationml.slideLayout+xml"/>
  <Override PartName="/ppt/slideLayouts/slideLayout2502.xml" ContentType="application/vnd.openxmlformats-officedocument.presentationml.slideLayout+xml"/>
  <Override PartName="/ppt/slideLayouts/slideLayout2503.xml" ContentType="application/vnd.openxmlformats-officedocument.presentationml.slideLayout+xml"/>
  <Override PartName="/ppt/slideLayouts/slideLayout2504.xml" ContentType="application/vnd.openxmlformats-officedocument.presentationml.slideLayout+xml"/>
  <Override PartName="/ppt/slideLayouts/slideLayout2505.xml" ContentType="application/vnd.openxmlformats-officedocument.presentationml.slideLayout+xml"/>
  <Override PartName="/ppt/slideLayouts/slideLayout2506.xml" ContentType="application/vnd.openxmlformats-officedocument.presentationml.slideLayout+xml"/>
  <Override PartName="/ppt/slideLayouts/slideLayout2507.xml" ContentType="application/vnd.openxmlformats-officedocument.presentationml.slideLayout+xml"/>
  <Override PartName="/ppt/slideLayouts/slideLayout2508.xml" ContentType="application/vnd.openxmlformats-officedocument.presentationml.slideLayout+xml"/>
  <Override PartName="/ppt/slideLayouts/slideLayout2509.xml" ContentType="application/vnd.openxmlformats-officedocument.presentationml.slideLayout+xml"/>
  <Override PartName="/ppt/slideLayouts/slideLayout2510.xml" ContentType="application/vnd.openxmlformats-officedocument.presentationml.slideLayout+xml"/>
  <Override PartName="/ppt/slideLayouts/slideLayout2511.xml" ContentType="application/vnd.openxmlformats-officedocument.presentationml.slideLayout+xml"/>
  <Override PartName="/ppt/slideLayouts/slideLayout2512.xml" ContentType="application/vnd.openxmlformats-officedocument.presentationml.slideLayout+xml"/>
  <Override PartName="/ppt/slideLayouts/slideLayout2513.xml" ContentType="application/vnd.openxmlformats-officedocument.presentationml.slideLayout+xml"/>
  <Override PartName="/ppt/slideLayouts/slideLayout2514.xml" ContentType="application/vnd.openxmlformats-officedocument.presentationml.slideLayout+xml"/>
  <Override PartName="/ppt/slideLayouts/slideLayout2515.xml" ContentType="application/vnd.openxmlformats-officedocument.presentationml.slideLayout+xml"/>
  <Override PartName="/ppt/slideLayouts/slideLayout2516.xml" ContentType="application/vnd.openxmlformats-officedocument.presentationml.slideLayout+xml"/>
  <Override PartName="/ppt/slideLayouts/slideLayout2517.xml" ContentType="application/vnd.openxmlformats-officedocument.presentationml.slideLayout+xml"/>
  <Override PartName="/ppt/slideLayouts/slideLayout2518.xml" ContentType="application/vnd.openxmlformats-officedocument.presentationml.slideLayout+xml"/>
  <Override PartName="/ppt/slideLayouts/slideLayout2519.xml" ContentType="application/vnd.openxmlformats-officedocument.presentationml.slideLayout+xml"/>
  <Override PartName="/ppt/slideLayouts/slideLayout2520.xml" ContentType="application/vnd.openxmlformats-officedocument.presentationml.slideLayout+xml"/>
  <Override PartName="/ppt/slideLayouts/slideLayout2521.xml" ContentType="application/vnd.openxmlformats-officedocument.presentationml.slideLayout+xml"/>
  <Override PartName="/ppt/slideLayouts/slideLayout2522.xml" ContentType="application/vnd.openxmlformats-officedocument.presentationml.slideLayout+xml"/>
  <Override PartName="/ppt/slideLayouts/slideLayout2523.xml" ContentType="application/vnd.openxmlformats-officedocument.presentationml.slideLayout+xml"/>
  <Override PartName="/ppt/slideLayouts/slideLayout2524.xml" ContentType="application/vnd.openxmlformats-officedocument.presentationml.slideLayout+xml"/>
  <Override PartName="/ppt/slideLayouts/slideLayout2525.xml" ContentType="application/vnd.openxmlformats-officedocument.presentationml.slideLayout+xml"/>
  <Override PartName="/ppt/slideLayouts/slideLayout2526.xml" ContentType="application/vnd.openxmlformats-officedocument.presentationml.slideLayout+xml"/>
  <Override PartName="/ppt/slideLayouts/slideLayout2527.xml" ContentType="application/vnd.openxmlformats-officedocument.presentationml.slideLayout+xml"/>
  <Override PartName="/ppt/slideLayouts/slideLayout2528.xml" ContentType="application/vnd.openxmlformats-officedocument.presentationml.slideLayout+xml"/>
  <Override PartName="/ppt/slideLayouts/slideLayout2529.xml" ContentType="application/vnd.openxmlformats-officedocument.presentationml.slideLayout+xml"/>
  <Override PartName="/ppt/slideLayouts/slideLayout2530.xml" ContentType="application/vnd.openxmlformats-officedocument.presentationml.slideLayout+xml"/>
  <Override PartName="/ppt/slideLayouts/slideLayout2531.xml" ContentType="application/vnd.openxmlformats-officedocument.presentationml.slideLayout+xml"/>
  <Override PartName="/ppt/slideLayouts/slideLayout2532.xml" ContentType="application/vnd.openxmlformats-officedocument.presentationml.slideLayout+xml"/>
  <Override PartName="/ppt/slideLayouts/slideLayout2533.xml" ContentType="application/vnd.openxmlformats-officedocument.presentationml.slideLayout+xml"/>
  <Override PartName="/ppt/slideLayouts/slideLayout2534.xml" ContentType="application/vnd.openxmlformats-officedocument.presentationml.slideLayout+xml"/>
  <Override PartName="/ppt/slideLayouts/slideLayout2535.xml" ContentType="application/vnd.openxmlformats-officedocument.presentationml.slideLayout+xml"/>
  <Override PartName="/ppt/slideLayouts/slideLayout2536.xml" ContentType="application/vnd.openxmlformats-officedocument.presentationml.slideLayout+xml"/>
  <Override PartName="/ppt/slideLayouts/slideLayout2537.xml" ContentType="application/vnd.openxmlformats-officedocument.presentationml.slideLayout+xml"/>
  <Override PartName="/ppt/slideLayouts/slideLayout2538.xml" ContentType="application/vnd.openxmlformats-officedocument.presentationml.slideLayout+xml"/>
  <Override PartName="/ppt/slideLayouts/slideLayout2539.xml" ContentType="application/vnd.openxmlformats-officedocument.presentationml.slideLayout+xml"/>
  <Override PartName="/ppt/slideLayouts/slideLayout2540.xml" ContentType="application/vnd.openxmlformats-officedocument.presentationml.slideLayout+xml"/>
  <Override PartName="/ppt/slideLayouts/slideLayout2541.xml" ContentType="application/vnd.openxmlformats-officedocument.presentationml.slideLayout+xml"/>
  <Override PartName="/ppt/slideLayouts/slideLayout2542.xml" ContentType="application/vnd.openxmlformats-officedocument.presentationml.slideLayout+xml"/>
  <Override PartName="/ppt/slideLayouts/slideLayout2543.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36.xml" ContentType="application/vnd.openxmlformats-officedocument.presentationml.tags+xml"/>
  <Override PartName="/ppt/notesSlides/notesSlide3.xml" ContentType="application/vnd.openxmlformats-officedocument.presentationml.notesSlide+xml"/>
  <Override PartName="/ppt/comments/modernComment_13F_652FAC1D.xml" ContentType="application/vnd.ms-powerpoint.comments+xml"/>
  <Override PartName="/ppt/notesSlides/notesSlide4.xml" ContentType="application/vnd.openxmlformats-officedocument.presentationml.notesSlide+xml"/>
  <Override PartName="/ppt/comments/modernComment_597_43CF335.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3BD_B8501D3B.xml" ContentType="application/vnd.ms-powerpoint.comments+xml"/>
  <Override PartName="/ppt/notesSlides/notesSlide7.xml" ContentType="application/vnd.openxmlformats-officedocument.presentationml.notesSlide+xml"/>
  <Override PartName="/ppt/comments/modernComment_3BE_C1EE5ACA.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01_0.xml" ContentType="application/vnd.ms-powerpoint.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modernComment_58A_2FB2A3D9.xml" ContentType="application/vnd.ms-powerpoint.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93645" r:id="rId1"/>
    <p:sldMasterId id="2147484583" r:id="rId2"/>
    <p:sldMasterId id="2147485295" r:id="rId3"/>
    <p:sldMasterId id="2147493744" r:id="rId4"/>
    <p:sldMasterId id="2147493526" r:id="rId5"/>
    <p:sldMasterId id="2147490002" r:id="rId6"/>
    <p:sldMasterId id="2147484049" r:id="rId7"/>
    <p:sldMasterId id="2147485258" r:id="rId8"/>
    <p:sldMasterId id="2147485270" r:id="rId9"/>
    <p:sldMasterId id="2147485578" r:id="rId10"/>
    <p:sldMasterId id="2147483648" r:id="rId11"/>
    <p:sldMasterId id="2147493079" r:id="rId12"/>
    <p:sldMasterId id="2147493756" r:id="rId13"/>
  </p:sldMasterIdLst>
  <p:notesMasterIdLst>
    <p:notesMasterId r:id="rId45"/>
  </p:notesMasterIdLst>
  <p:sldIdLst>
    <p:sldId id="965" r:id="rId14"/>
    <p:sldId id="833" r:id="rId15"/>
    <p:sldId id="947" r:id="rId16"/>
    <p:sldId id="319" r:id="rId17"/>
    <p:sldId id="1431" r:id="rId18"/>
    <p:sldId id="964" r:id="rId19"/>
    <p:sldId id="957" r:id="rId20"/>
    <p:sldId id="958" r:id="rId21"/>
    <p:sldId id="1430" r:id="rId22"/>
    <p:sldId id="1423" r:id="rId23"/>
    <p:sldId id="941" r:id="rId24"/>
    <p:sldId id="257" r:id="rId25"/>
    <p:sldId id="962" r:id="rId26"/>
    <p:sldId id="1435" r:id="rId27"/>
    <p:sldId id="967" r:id="rId28"/>
    <p:sldId id="266" r:id="rId29"/>
    <p:sldId id="275" r:id="rId30"/>
    <p:sldId id="963" r:id="rId31"/>
    <p:sldId id="968" r:id="rId32"/>
    <p:sldId id="1418" r:id="rId33"/>
    <p:sldId id="277" r:id="rId34"/>
    <p:sldId id="276" r:id="rId35"/>
    <p:sldId id="955" r:id="rId36"/>
    <p:sldId id="1436" r:id="rId37"/>
    <p:sldId id="1434" r:id="rId38"/>
    <p:sldId id="1429" r:id="rId39"/>
    <p:sldId id="1427" r:id="rId40"/>
    <p:sldId id="961" r:id="rId41"/>
    <p:sldId id="1421" r:id="rId42"/>
    <p:sldId id="1422" r:id="rId43"/>
    <p:sldId id="95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B16CD26-65E9-C2D0-71F6-5A0F6538804D}" name="Moreno, Kiela" initials="MK" userId="S::kiela.moreno_endeavorhealth.org#ext#@nuwildcat.onmicrosoft.com::a8297608-ac9d-413a-852e-df0a20fee676" providerId="AD"/>
  <p188:author id="{0AA26C30-5BA0-3FB5-6605-9FE2380C5A6F}" name="O'Kelley, Linda" initials="OL" userId="S::linda.okelley_endeavorhealth.org#ext#@nuwildcat.onmicrosoft.com::abf4522a-b102-4c98-a87a-0e770f313a7e" providerId="AD"/>
  <p188:author id="{D1376E98-5B67-08B4-290C-69B0B32B21F0}" name="Rebecca Hannah Ainis" initials="RA" userId="S::ran323@ads.northwestern.edu::116137a0-2af5-436b-85e1-74d9d3b30f2f" providerId="AD"/>
  <p188:author id="{9C51FFC5-8415-2629-BD7C-2D6E013F141E}" name="Akujieze, Tochukwu" initials="AT" userId="S::tochukwu.akujieze_endeavorhealth.org#ext#@nuwildcat.onmicrosoft.com::27165aaa-b6d6-4f71-93a8-8659dc914c2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7DCEB"/>
    <a:srgbClr val="C022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ACBAA2-D2AD-9CEF-29B5-84320AF4137A}" v="5" dt="2026-05-21T02:07:35.274"/>
    <p1510:client id="{90CBDAB1-454F-EA89-6496-2836F475FF27}" v="9" dt="2026-05-20T03:53:53.6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679"/>
  </p:normalViewPr>
  <p:slideViewPr>
    <p:cSldViewPr snapToGrid="0">
      <p:cViewPr varScale="1">
        <p:scale>
          <a:sx n="112" d="100"/>
          <a:sy n="112" d="100"/>
        </p:scale>
        <p:origin x="60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slide" Target="slides/slide26.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slide" Target="slides/slide2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3.xml"/><Relationship Id="rId29" Type="http://schemas.openxmlformats.org/officeDocument/2006/relationships/slide" Target="slides/slide16.xml"/><Relationship Id="rId11" Type="http://schemas.openxmlformats.org/officeDocument/2006/relationships/slideMaster" Target="slideMasters/slideMaster11.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6.xml"/><Relationship Id="rId31" Type="http://schemas.openxmlformats.org/officeDocument/2006/relationships/slide" Target="slides/slide18.xml"/><Relationship Id="rId44" Type="http://schemas.openxmlformats.org/officeDocument/2006/relationships/slide" Target="slides/slide31.xml"/><Relationship Id="rId52" Type="http://schemas.microsoft.com/office/2018/10/relationships/authors" Target="author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theme" Target="theme/theme1.xml"/><Relationship Id="rId8" Type="http://schemas.openxmlformats.org/officeDocument/2006/relationships/slideMaster" Target="slideMasters/slideMaster8.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presProps" Target="presProps.xml"/><Relationship Id="rId20" Type="http://schemas.openxmlformats.org/officeDocument/2006/relationships/slide" Target="slides/slide7.xml"/><Relationship Id="rId41"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ujieze, Tochukwu" userId="S::tochukwu.akujieze_endeavorhealth.org#ext#@nuwildcat.onmicrosoft.com::27165aaa-b6d6-4f71-93a8-8659dc914c21" providerId="AD" clId="Web-{90CBDAB1-454F-EA89-6496-2836F475FF27}"/>
    <pc:docChg chg="addSld delSld modSld addMainMaster modMainMaster">
      <pc:chgData name="Akujieze, Tochukwu" userId="S::tochukwu.akujieze_endeavorhealth.org#ext#@nuwildcat.onmicrosoft.com::27165aaa-b6d6-4f71-93a8-8659dc914c21" providerId="AD" clId="Web-{90CBDAB1-454F-EA89-6496-2836F475FF27}" dt="2026-05-20T03:53:53.611" v="8"/>
      <pc:docMkLst>
        <pc:docMk/>
      </pc:docMkLst>
      <pc:sldChg chg="modSp">
        <pc:chgData name="Akujieze, Tochukwu" userId="S::tochukwu.akujieze_endeavorhealth.org#ext#@nuwildcat.onmicrosoft.com::27165aaa-b6d6-4f71-93a8-8659dc914c21" providerId="AD" clId="Web-{90CBDAB1-454F-EA89-6496-2836F475FF27}" dt="2026-05-20T03:51:18.563" v="2" actId="20577"/>
        <pc:sldMkLst>
          <pc:docMk/>
          <pc:sldMk cId="3253623498" sldId="958"/>
        </pc:sldMkLst>
        <pc:spChg chg="mod">
          <ac:chgData name="Akujieze, Tochukwu" userId="S::tochukwu.akujieze_endeavorhealth.org#ext#@nuwildcat.onmicrosoft.com::27165aaa-b6d6-4f71-93a8-8659dc914c21" providerId="AD" clId="Web-{90CBDAB1-454F-EA89-6496-2836F475FF27}" dt="2026-05-20T03:51:18.563" v="2" actId="20577"/>
          <ac:spMkLst>
            <pc:docMk/>
            <pc:sldMk cId="3253623498" sldId="958"/>
            <ac:spMk id="11" creationId="{9DB8453B-AC84-E8FF-B598-1A7078895107}"/>
          </ac:spMkLst>
        </pc:spChg>
      </pc:sldChg>
      <pc:sldChg chg="del">
        <pc:chgData name="Akujieze, Tochukwu" userId="S::tochukwu.akujieze_endeavorhealth.org#ext#@nuwildcat.onmicrosoft.com::27165aaa-b6d6-4f71-93a8-8659dc914c21" providerId="AD" clId="Web-{90CBDAB1-454F-EA89-6496-2836F475FF27}" dt="2026-05-20T03:53:42.924" v="7"/>
        <pc:sldMkLst>
          <pc:docMk/>
          <pc:sldMk cId="2847988700" sldId="1420"/>
        </pc:sldMkLst>
      </pc:sldChg>
      <pc:sldChg chg="del">
        <pc:chgData name="Akujieze, Tochukwu" userId="S::tochukwu.akujieze_endeavorhealth.org#ext#@nuwildcat.onmicrosoft.com::27165aaa-b6d6-4f71-93a8-8659dc914c21" providerId="AD" clId="Web-{90CBDAB1-454F-EA89-6496-2836F475FF27}" dt="2026-05-20T03:52:25.548" v="4"/>
        <pc:sldMkLst>
          <pc:docMk/>
          <pc:sldMk cId="2716704722" sldId="1424"/>
        </pc:sldMkLst>
      </pc:sldChg>
      <pc:sldChg chg="del">
        <pc:chgData name="Akujieze, Tochukwu" userId="S::tochukwu.akujieze_endeavorhealth.org#ext#@nuwildcat.onmicrosoft.com::27165aaa-b6d6-4f71-93a8-8659dc914c21" providerId="AD" clId="Web-{90CBDAB1-454F-EA89-6496-2836F475FF27}" dt="2026-05-20T03:53:53.611" v="8"/>
        <pc:sldMkLst>
          <pc:docMk/>
          <pc:sldMk cId="3201445645" sldId="1428"/>
        </pc:sldMkLst>
      </pc:sldChg>
      <pc:sldChg chg="add">
        <pc:chgData name="Akujieze, Tochukwu" userId="S::tochukwu.akujieze_endeavorhealth.org#ext#@nuwildcat.onmicrosoft.com::27165aaa-b6d6-4f71-93a8-8659dc914c21" providerId="AD" clId="Web-{90CBDAB1-454F-EA89-6496-2836F475FF27}" dt="2026-05-20T03:52:04.219" v="3"/>
        <pc:sldMkLst>
          <pc:docMk/>
          <pc:sldMk cId="3770535587" sldId="1432"/>
        </pc:sldMkLst>
      </pc:sldChg>
      <pc:sldChg chg="add del">
        <pc:chgData name="Akujieze, Tochukwu" userId="S::tochukwu.akujieze_endeavorhealth.org#ext#@nuwildcat.onmicrosoft.com::27165aaa-b6d6-4f71-93a8-8659dc914c21" providerId="AD" clId="Web-{90CBDAB1-454F-EA89-6496-2836F475FF27}" dt="2026-05-20T03:51:07.250" v="1"/>
        <pc:sldMkLst>
          <pc:docMk/>
          <pc:sldMk cId="4141986339" sldId="1432"/>
        </pc:sldMkLst>
      </pc:sldChg>
      <pc:sldChg chg="add">
        <pc:chgData name="Akujieze, Tochukwu" userId="S::tochukwu.akujieze_endeavorhealth.org#ext#@nuwildcat.onmicrosoft.com::27165aaa-b6d6-4f71-93a8-8659dc914c21" providerId="AD" clId="Web-{90CBDAB1-454F-EA89-6496-2836F475FF27}" dt="2026-05-20T03:53:00.345" v="5"/>
        <pc:sldMkLst>
          <pc:docMk/>
          <pc:sldMk cId="209523452" sldId="1433"/>
        </pc:sldMkLst>
      </pc:sldChg>
      <pc:sldChg chg="add">
        <pc:chgData name="Akujieze, Tochukwu" userId="S::tochukwu.akujieze_endeavorhealth.org#ext#@nuwildcat.onmicrosoft.com::27165aaa-b6d6-4f71-93a8-8659dc914c21" providerId="AD" clId="Web-{90CBDAB1-454F-EA89-6496-2836F475FF27}" dt="2026-05-20T03:53:23.986" v="6"/>
        <pc:sldMkLst>
          <pc:docMk/>
          <pc:sldMk cId="354482659" sldId="1434"/>
        </pc:sldMkLst>
      </pc:sldChg>
      <pc:sldMasterChg chg="add addSldLayout">
        <pc:chgData name="Akujieze, Tochukwu" userId="S::tochukwu.akujieze_endeavorhealth.org#ext#@nuwildcat.onmicrosoft.com::27165aaa-b6d6-4f71-93a8-8659dc914c21" providerId="AD" clId="Web-{90CBDAB1-454F-EA89-6496-2836F475FF27}" dt="2026-05-20T03:50:30.531" v="0"/>
        <pc:sldMasterMkLst>
          <pc:docMk/>
          <pc:sldMasterMk cId="0" sldId="2147493079"/>
        </pc:sldMasterMkLst>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1"/>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2"/>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3"/>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4"/>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5"/>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7"/>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8"/>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89"/>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09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1"/>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2"/>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3"/>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4"/>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5"/>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6"/>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7"/>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8"/>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89"/>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1"/>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2"/>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3"/>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4"/>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5"/>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6"/>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7"/>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8"/>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499"/>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1"/>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2"/>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3"/>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4"/>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5"/>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6"/>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7"/>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8"/>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09"/>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1"/>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2"/>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3"/>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4"/>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5"/>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6"/>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7"/>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8"/>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19"/>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20"/>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21"/>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22"/>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23"/>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24"/>
          </pc:sldLayoutMkLst>
        </pc:sldLayoutChg>
        <pc:sldLayoutChg chg="add">
          <pc:chgData name="Akujieze, Tochukwu" userId="S::tochukwu.akujieze_endeavorhealth.org#ext#@nuwildcat.onmicrosoft.com::27165aaa-b6d6-4f71-93a8-8659dc914c21" providerId="AD" clId="Web-{90CBDAB1-454F-EA89-6496-2836F475FF27}" dt="2026-05-20T03:50:30.531" v="0"/>
          <pc:sldLayoutMkLst>
            <pc:docMk/>
            <pc:sldMasterMk cId="0" sldId="2147493079"/>
            <pc:sldLayoutMk cId="0" sldId="2147493525"/>
          </pc:sldLayoutMkLst>
        </pc:sldLayoutChg>
      </pc:sldMasterChg>
      <pc:sldMasterChg chg="modSldLayout">
        <pc:chgData name="Akujieze, Tochukwu" userId="S::tochukwu.akujieze_endeavorhealth.org#ext#@nuwildcat.onmicrosoft.com::27165aaa-b6d6-4f71-93a8-8659dc914c21" providerId="AD" clId="Web-{90CBDAB1-454F-EA89-6496-2836F475FF27}" dt="2026-05-20T03:53:00.345" v="5"/>
        <pc:sldMasterMkLst>
          <pc:docMk/>
          <pc:sldMasterMk cId="3572795213" sldId="2147493526"/>
        </pc:sldMasterMkLst>
        <pc:sldLayoutChg chg="replId">
          <pc:chgData name="Akujieze, Tochukwu" userId="S::tochukwu.akujieze_endeavorhealth.org#ext#@nuwildcat.onmicrosoft.com::27165aaa-b6d6-4f71-93a8-8659dc914c21" providerId="AD" clId="Web-{90CBDAB1-454F-EA89-6496-2836F475FF27}" dt="2026-05-20T03:53:00.345" v="5"/>
          <pc:sldLayoutMkLst>
            <pc:docMk/>
            <pc:sldMasterMk cId="3572795213" sldId="2147493526"/>
            <pc:sldLayoutMk cId="3991634568" sldId="2147493824"/>
          </pc:sldLayoutMkLst>
        </pc:sldLayoutChg>
        <pc:sldLayoutChg chg="replId">
          <pc:chgData name="Akujieze, Tochukwu" userId="S::tochukwu.akujieze_endeavorhealth.org#ext#@nuwildcat.onmicrosoft.com::27165aaa-b6d6-4f71-93a8-8659dc914c21" providerId="AD" clId="Web-{90CBDAB1-454F-EA89-6496-2836F475FF27}" dt="2026-05-20T03:53:00.345" v="5"/>
          <pc:sldLayoutMkLst>
            <pc:docMk/>
            <pc:sldMasterMk cId="3572795213" sldId="2147493526"/>
            <pc:sldLayoutMk cId="621733728" sldId="2147493825"/>
          </pc:sldLayoutMkLst>
        </pc:sldLayoutChg>
        <pc:sldLayoutChg chg="replId">
          <pc:chgData name="Akujieze, Tochukwu" userId="S::tochukwu.akujieze_endeavorhealth.org#ext#@nuwildcat.onmicrosoft.com::27165aaa-b6d6-4f71-93a8-8659dc914c21" providerId="AD" clId="Web-{90CBDAB1-454F-EA89-6496-2836F475FF27}" dt="2026-05-20T03:53:00.345" v="5"/>
          <pc:sldLayoutMkLst>
            <pc:docMk/>
            <pc:sldMasterMk cId="3572795213" sldId="2147493526"/>
            <pc:sldLayoutMk cId="3461602889" sldId="2147493826"/>
          </pc:sldLayoutMkLst>
        </pc:sldLayoutChg>
        <pc:sldLayoutChg chg="replId">
          <pc:chgData name="Akujieze, Tochukwu" userId="S::tochukwu.akujieze_endeavorhealth.org#ext#@nuwildcat.onmicrosoft.com::27165aaa-b6d6-4f71-93a8-8659dc914c21" providerId="AD" clId="Web-{90CBDAB1-454F-EA89-6496-2836F475FF27}" dt="2026-05-20T03:53:00.345" v="5"/>
          <pc:sldLayoutMkLst>
            <pc:docMk/>
            <pc:sldMasterMk cId="3572795213" sldId="2147493526"/>
            <pc:sldLayoutMk cId="2162697746" sldId="2147493827"/>
          </pc:sldLayoutMkLst>
        </pc:sldLayoutChg>
        <pc:sldLayoutChg chg="replId">
          <pc:chgData name="Akujieze, Tochukwu" userId="S::tochukwu.akujieze_endeavorhealth.org#ext#@nuwildcat.onmicrosoft.com::27165aaa-b6d6-4f71-93a8-8659dc914c21" providerId="AD" clId="Web-{90CBDAB1-454F-EA89-6496-2836F475FF27}" dt="2026-05-20T03:53:00.345" v="5"/>
          <pc:sldLayoutMkLst>
            <pc:docMk/>
            <pc:sldMasterMk cId="3572795213" sldId="2147493526"/>
            <pc:sldLayoutMk cId="4091656754" sldId="2147493828"/>
          </pc:sldLayoutMkLst>
        </pc:sldLayoutChg>
      </pc:sldMasterChg>
      <pc:sldMasterChg chg="addSldLayout">
        <pc:chgData name="Akujieze, Tochukwu" userId="S::tochukwu.akujieze_endeavorhealth.org#ext#@nuwildcat.onmicrosoft.com::27165aaa-b6d6-4f71-93a8-8659dc914c21" providerId="AD" clId="Web-{90CBDAB1-454F-EA89-6496-2836F475FF27}" dt="2026-05-20T03:53:00.345" v="5"/>
        <pc:sldMasterMkLst>
          <pc:docMk/>
          <pc:sldMasterMk cId="0" sldId="2147493744"/>
        </pc:sldMasterMkLst>
        <pc:sldLayoutChg chg="add">
          <pc:chgData name="Akujieze, Tochukwu" userId="S::tochukwu.akujieze_endeavorhealth.org#ext#@nuwildcat.onmicrosoft.com::27165aaa-b6d6-4f71-93a8-8659dc914c21" providerId="AD" clId="Web-{90CBDAB1-454F-EA89-6496-2836F475FF27}" dt="2026-05-20T03:53:00.345" v="5"/>
          <pc:sldLayoutMkLst>
            <pc:docMk/>
            <pc:sldMasterMk cId="0" sldId="2147493744"/>
            <pc:sldLayoutMk cId="1287734004" sldId="2147485767"/>
          </pc:sldLayoutMkLst>
        </pc:sldLayoutChg>
        <pc:sldLayoutChg chg="add">
          <pc:chgData name="Akujieze, Tochukwu" userId="S::tochukwu.akujieze_endeavorhealth.org#ext#@nuwildcat.onmicrosoft.com::27165aaa-b6d6-4f71-93a8-8659dc914c21" providerId="AD" clId="Web-{90CBDAB1-454F-EA89-6496-2836F475FF27}" dt="2026-05-20T03:53:00.345" v="5"/>
          <pc:sldLayoutMkLst>
            <pc:docMk/>
            <pc:sldMasterMk cId="0" sldId="2147493744"/>
            <pc:sldLayoutMk cId="4058461402" sldId="2147485770"/>
          </pc:sldLayoutMkLst>
        </pc:sldLayoutChg>
        <pc:sldLayoutChg chg="add">
          <pc:chgData name="Akujieze, Tochukwu" userId="S::tochukwu.akujieze_endeavorhealth.org#ext#@nuwildcat.onmicrosoft.com::27165aaa-b6d6-4f71-93a8-8659dc914c21" providerId="AD" clId="Web-{90CBDAB1-454F-EA89-6496-2836F475FF27}" dt="2026-05-20T03:53:00.345" v="5"/>
          <pc:sldLayoutMkLst>
            <pc:docMk/>
            <pc:sldMasterMk cId="0" sldId="2147493744"/>
            <pc:sldLayoutMk cId="3160800046" sldId="2147485772"/>
          </pc:sldLayoutMkLst>
        </pc:sldLayoutChg>
        <pc:sldLayoutChg chg="add">
          <pc:chgData name="Akujieze, Tochukwu" userId="S::tochukwu.akujieze_endeavorhealth.org#ext#@nuwildcat.onmicrosoft.com::27165aaa-b6d6-4f71-93a8-8659dc914c21" providerId="AD" clId="Web-{90CBDAB1-454F-EA89-6496-2836F475FF27}" dt="2026-05-20T03:53:00.345" v="5"/>
          <pc:sldLayoutMkLst>
            <pc:docMk/>
            <pc:sldMasterMk cId="0" sldId="2147493744"/>
            <pc:sldLayoutMk cId="2386455809" sldId="2147485778"/>
          </pc:sldLayoutMkLst>
        </pc:sldLayoutChg>
        <pc:sldLayoutChg chg="add">
          <pc:chgData name="Akujieze, Tochukwu" userId="S::tochukwu.akujieze_endeavorhealth.org#ext#@nuwildcat.onmicrosoft.com::27165aaa-b6d6-4f71-93a8-8659dc914c21" providerId="AD" clId="Web-{90CBDAB1-454F-EA89-6496-2836F475FF27}" dt="2026-05-20T03:53:00.345" v="5"/>
          <pc:sldLayoutMkLst>
            <pc:docMk/>
            <pc:sldMasterMk cId="0" sldId="2147493744"/>
            <pc:sldLayoutMk cId="2575430312" sldId="2147485779"/>
          </pc:sldLayoutMkLst>
        </pc:sldLayoutChg>
      </pc:sldMasterChg>
      <pc:sldMasterChg chg="add addSldLayout">
        <pc:chgData name="Akujieze, Tochukwu" userId="S::tochukwu.akujieze_endeavorhealth.org#ext#@nuwildcat.onmicrosoft.com::27165aaa-b6d6-4f71-93a8-8659dc914c21" providerId="AD" clId="Web-{90CBDAB1-454F-EA89-6496-2836F475FF27}" dt="2026-05-20T03:52:04.219" v="3"/>
        <pc:sldMasterMkLst>
          <pc:docMk/>
          <pc:sldMasterMk cId="0" sldId="2147493756"/>
        </pc:sldMasterMkLst>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0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0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0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1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1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1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2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3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3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4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4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4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4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5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5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5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5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76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0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1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1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2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2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2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2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2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3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4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5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5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6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7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7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7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7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7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8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9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89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2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2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2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4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4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4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4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4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5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6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9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599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0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0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0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0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1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1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1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1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2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2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2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2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3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8603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2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3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4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5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5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5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5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5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6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6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6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6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6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6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7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8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38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1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1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1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1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2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2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2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2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2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3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4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5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5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5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5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5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5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6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6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6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6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6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7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8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8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8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8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8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8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49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0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1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1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1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1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1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1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2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3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4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5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6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6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6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6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6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6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7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7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7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7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7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8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8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8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8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8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59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0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1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2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3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4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065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5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5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5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6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7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8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79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0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3"/>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4"/>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5"/>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6"/>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7"/>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8"/>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19"/>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20"/>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21"/>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22"/>
          </pc:sldLayoutMkLst>
        </pc:sldLayoutChg>
        <pc:sldLayoutChg chg="add">
          <pc:chgData name="Akujieze, Tochukwu" userId="S::tochukwu.akujieze_endeavorhealth.org#ext#@nuwildcat.onmicrosoft.com::27165aaa-b6d6-4f71-93a8-8659dc914c21" providerId="AD" clId="Web-{90CBDAB1-454F-EA89-6496-2836F475FF27}" dt="2026-05-20T03:52:04.219" v="3"/>
          <pc:sldLayoutMkLst>
            <pc:docMk/>
            <pc:sldMasterMk cId="0" sldId="2147493756"/>
            <pc:sldLayoutMk cId="0" sldId="2147493823"/>
          </pc:sldLayoutMkLst>
        </pc:sldLayoutChg>
      </pc:sldMasterChg>
    </pc:docChg>
  </pc:docChgLst>
  <pc:docChgLst>
    <pc:chgData name="Akujieze, Tochukwu" userId="S::tochukwu.akujieze_endeavorhealth.org#ext#@nuwildcat.onmicrosoft.com::27165aaa-b6d6-4f71-93a8-8659dc914c21" providerId="AD" clId="Web-{51ACBAA2-D2AD-9CEF-29B5-84320AF4137A}"/>
    <pc:docChg chg="addSld delSld modSld">
      <pc:chgData name="Akujieze, Tochukwu" userId="S::tochukwu.akujieze_endeavorhealth.org#ext#@nuwildcat.onmicrosoft.com::27165aaa-b6d6-4f71-93a8-8659dc914c21" providerId="AD" clId="Web-{51ACBAA2-D2AD-9CEF-29B5-84320AF4137A}" dt="2026-05-21T02:07:35.274" v="4"/>
      <pc:docMkLst>
        <pc:docMk/>
      </pc:docMkLst>
      <pc:sldChg chg="delSp">
        <pc:chgData name="Akujieze, Tochukwu" userId="S::tochukwu.akujieze_endeavorhealth.org#ext#@nuwildcat.onmicrosoft.com::27165aaa-b6d6-4f71-93a8-8659dc914c21" providerId="AD" clId="Web-{51ACBAA2-D2AD-9CEF-29B5-84320AF4137A}" dt="2026-05-21T02:03:14.377" v="0"/>
        <pc:sldMkLst>
          <pc:docMk/>
          <pc:sldMk cId="71103285" sldId="1431"/>
        </pc:sldMkLst>
        <pc:spChg chg="del">
          <ac:chgData name="Akujieze, Tochukwu" userId="S::tochukwu.akujieze_endeavorhealth.org#ext#@nuwildcat.onmicrosoft.com::27165aaa-b6d6-4f71-93a8-8659dc914c21" providerId="AD" clId="Web-{51ACBAA2-D2AD-9CEF-29B5-84320AF4137A}" dt="2026-05-21T02:03:14.377" v="0"/>
          <ac:spMkLst>
            <pc:docMk/>
            <pc:sldMk cId="71103285" sldId="1431"/>
            <ac:spMk id="5" creationId="{726E7757-559F-F290-6C40-CA1260B0985F}"/>
          </ac:spMkLst>
        </pc:spChg>
      </pc:sldChg>
      <pc:sldChg chg="del">
        <pc:chgData name="Akujieze, Tochukwu" userId="S::tochukwu.akujieze_endeavorhealth.org#ext#@nuwildcat.onmicrosoft.com::27165aaa-b6d6-4f71-93a8-8659dc914c21" providerId="AD" clId="Web-{51ACBAA2-D2AD-9CEF-29B5-84320AF4137A}" dt="2026-05-21T02:06:41.679" v="2"/>
        <pc:sldMkLst>
          <pc:docMk/>
          <pc:sldMk cId="3770535587" sldId="1432"/>
        </pc:sldMkLst>
      </pc:sldChg>
      <pc:sldChg chg="del">
        <pc:chgData name="Akujieze, Tochukwu" userId="S::tochukwu.akujieze_endeavorhealth.org#ext#@nuwildcat.onmicrosoft.com::27165aaa-b6d6-4f71-93a8-8659dc914c21" providerId="AD" clId="Web-{51ACBAA2-D2AD-9CEF-29B5-84320AF4137A}" dt="2026-05-21T02:07:35.274" v="4"/>
        <pc:sldMkLst>
          <pc:docMk/>
          <pc:sldMk cId="209523452" sldId="1433"/>
        </pc:sldMkLst>
      </pc:sldChg>
      <pc:sldChg chg="add">
        <pc:chgData name="Akujieze, Tochukwu" userId="S::tochukwu.akujieze_endeavorhealth.org#ext#@nuwildcat.onmicrosoft.com::27165aaa-b6d6-4f71-93a8-8659dc914c21" providerId="AD" clId="Web-{51ACBAA2-D2AD-9CEF-29B5-84320AF4137A}" dt="2026-05-21T02:06:32.085" v="1"/>
        <pc:sldMkLst>
          <pc:docMk/>
          <pc:sldMk cId="2683904333" sldId="1435"/>
        </pc:sldMkLst>
      </pc:sldChg>
      <pc:sldChg chg="add">
        <pc:chgData name="Akujieze, Tochukwu" userId="S::tochukwu.akujieze_endeavorhealth.org#ext#@nuwildcat.onmicrosoft.com::27165aaa-b6d6-4f71-93a8-8659dc914c21" providerId="AD" clId="Web-{51ACBAA2-D2AD-9CEF-29B5-84320AF4137A}" dt="2026-05-21T02:06:58.648" v="3"/>
        <pc:sldMkLst>
          <pc:docMk/>
          <pc:sldMk cId="2847988700" sldId="1436"/>
        </pc:sldMkLst>
      </pc:sldChg>
    </pc:docChg>
  </pc:docChgLst>
</pc:chgInfo>
</file>

<file path=ppt/comments/modernComment_3BD_B8501D3B.xml><?xml version="1.0" encoding="utf-8"?>
<p188:cmLst xmlns:a="http://schemas.openxmlformats.org/drawingml/2006/main" xmlns:r="http://schemas.openxmlformats.org/officeDocument/2006/relationships" xmlns:p188="http://schemas.microsoft.com/office/powerpoint/2018/8/main">
  <p188:cm id="{9B611930-E3B9-4455-BE93-C80C9B86CD72}" authorId="{9C51FFC5-8415-2629-BD7C-2D6E013F141E}" status="resolved" created="2026-05-06T20:36:55.877" complete="100000">
    <pc:sldMkLst xmlns:pc="http://schemas.microsoft.com/office/powerpoint/2013/main/command">
      <pc:docMk/>
      <pc:sldMk cId="3092258107" sldId="957"/>
    </pc:sldMkLst>
    <p188:txBody>
      <a:bodyPr/>
      <a:lstStyle/>
      <a:p>
        <a:r>
          <a:rPr lang="en-US"/>
          <a:t>update with Linda</a:t>
        </a:r>
      </a:p>
    </p188:txBody>
  </p188:cm>
</p188:cmLst>
</file>

<file path=ppt/comments/modernComment_3BE_C1EE5ACA.xml><?xml version="1.0" encoding="utf-8"?>
<p188:cmLst xmlns:a="http://schemas.openxmlformats.org/drawingml/2006/main" xmlns:r="http://schemas.openxmlformats.org/officeDocument/2006/relationships" xmlns:p188="http://schemas.microsoft.com/office/powerpoint/2018/8/main">
  <p188:cm id="{45E771EF-9307-4CDF-A67B-C76C4DF2BD9D}" authorId="{9C51FFC5-8415-2629-BD7C-2D6E013F141E}" status="resolved" created="2026-05-06T20:37:14.283" complete="100000">
    <pc:sldMkLst xmlns:pc="http://schemas.microsoft.com/office/powerpoint/2013/main/command">
      <pc:docMk/>
      <pc:sldMk cId="3253623498" sldId="958"/>
    </pc:sldMkLst>
    <p188:txBody>
      <a:bodyPr/>
      <a:lstStyle/>
      <a:p>
        <a:r>
          <a:rPr lang="en-US"/>
          <a:t>fix this slide and update this slide</a:t>
        </a:r>
      </a:p>
    </p188:txBody>
  </p188:cm>
</p188:cmLst>
</file>

<file path=ppt/comments/modernComment_13F_652FAC1D.xml><?xml version="1.0" encoding="utf-8"?>
<p188:cmLst xmlns:a="http://schemas.openxmlformats.org/drawingml/2006/main" xmlns:r="http://schemas.openxmlformats.org/officeDocument/2006/relationships" xmlns:p188="http://schemas.microsoft.com/office/powerpoint/2018/8/main">
  <p188:cm id="{69C69D04-999F-6A45-9F72-EE1EEDA4689D}" authorId="{7B16CD26-65E9-C2D0-71F6-5A0F6538804D}" status="resolved" created="2026-04-23T15:52:04.030">
    <pc:sldMkLst xmlns:pc="http://schemas.microsoft.com/office/powerpoint/2013/main/command">
      <pc:docMk/>
      <pc:sldMk cId="3842249520" sldId="319"/>
    </pc:sldMkLst>
    <p188:txBody>
      <a:bodyPr/>
      <a:lstStyle/>
      <a:p>
        <a:r>
          <a:rPr lang="en-US"/>
          <a:t>Will need to be updated once you all receive confirmation / updated information for SSM.</a:t>
        </a:r>
      </a:p>
    </p188:txBody>
  </p188:cm>
</p188:cmLst>
</file>

<file path=ppt/comments/modernComment_58A_2FB2A3D9.xml><?xml version="1.0" encoding="utf-8"?>
<p188:cmLst xmlns:a="http://schemas.openxmlformats.org/drawingml/2006/main" xmlns:r="http://schemas.openxmlformats.org/officeDocument/2006/relationships" xmlns:p188="http://schemas.microsoft.com/office/powerpoint/2018/8/main">
  <p188:cm id="{65AD80FF-37DE-4941-AF75-380A6B9532EF}" authorId="{9C51FFC5-8415-2629-BD7C-2D6E013F141E}" status="resolved" created="2026-05-06T20:21:31.764" complete="100000">
    <ac:deMkLst xmlns:ac="http://schemas.microsoft.com/office/drawing/2013/main/command">
      <pc:docMk xmlns:pc="http://schemas.microsoft.com/office/powerpoint/2013/main/command"/>
      <pc:sldMk xmlns:pc="http://schemas.microsoft.com/office/powerpoint/2013/main/command" cId="800236505" sldId="1418"/>
      <ac:spMk id="28" creationId="{9E711B69-2F8D-37B4-4A79-26F8D1A57686}"/>
    </ac:deMkLst>
    <p188:replyLst>
      <p188:reply id="{0D9B4B3D-4B4A-4DDB-ADC8-F9D2AD37A3F7}" authorId="{0AA26C30-5BA0-3FB5-6605-9FE2380C5A6F}" created="2026-05-06T23:04:46.766">
        <p188:txBody>
          <a:bodyPr/>
          <a:lstStyle/>
          <a:p>
            <a:r>
              <a:rPr lang="en-US"/>
              <a:t>Per Kristina, Jose Ortiz said the two different FIMR firms are two independent sister projects. They want both FIMR projects to share a table</a:t>
            </a:r>
          </a:p>
        </p188:txBody>
      </p188:reply>
    </p188:replyLst>
    <p188:txBody>
      <a:bodyPr/>
      <a:lstStyle/>
      <a:p>
        <a:r>
          <a:rPr lang="en-US"/>
          <a:t>confirm with Kristina about the SIHF partner tables</a:t>
        </a:r>
      </a:p>
    </p188:txBody>
  </p188:cm>
  <p188:cm id="{CD748AFD-8413-488E-AC32-3C5FB2668D1B}" authorId="{0AA26C30-5BA0-3FB5-6605-9FE2380C5A6F}" status="resolved" created="2026-05-06T23:11:32.415" complete="100000">
    <ac:deMkLst xmlns:ac="http://schemas.microsoft.com/office/drawing/2013/main/command">
      <pc:docMk xmlns:pc="http://schemas.microsoft.com/office/powerpoint/2013/main/command"/>
      <pc:sldMk xmlns:pc="http://schemas.microsoft.com/office/powerpoint/2013/main/command" cId="800236505" sldId="1418"/>
      <ac:spMk id="12" creationId="{D379DA69-A9B2-E4C3-FF86-90FC50298DC9}"/>
    </ac:deMkLst>
    <p188:txBody>
      <a:bodyPr/>
      <a:lstStyle/>
      <a:p>
        <a:r>
          <a:rPr lang="en-US"/>
          <a:t>These tables have been updated after consulting with Kristina</a:t>
        </a:r>
      </a:p>
    </p188:txBody>
  </p188:cm>
</p188:cmLst>
</file>

<file path=ppt/comments/modernComment_101_0.xml><?xml version="1.0" encoding="utf-8"?>
<p188:cmLst xmlns:a="http://schemas.openxmlformats.org/drawingml/2006/main" xmlns:r="http://schemas.openxmlformats.org/officeDocument/2006/relationships" xmlns:p188="http://schemas.microsoft.com/office/powerpoint/2018/8/main">
  <p188:cm id="{D2523C3E-FBCC-4DD3-8250-07C5D3E80D77}" authorId="{7B16CD26-65E9-C2D0-71F6-5A0F6538804D}" status="resolved" created="2026-04-20T17:53:39.883" complete="100000">
    <ac:deMkLst xmlns:ac="http://schemas.microsoft.com/office/drawing/2013/main/command">
      <pc:docMk xmlns:pc="http://schemas.microsoft.com/office/powerpoint/2013/main/command"/>
      <pc:sldMk xmlns:pc="http://schemas.microsoft.com/office/powerpoint/2013/main/command" cId="0" sldId="257"/>
      <ac:picMk id="6858" creationId="{00000000-0000-0000-0000-000000000000}"/>
    </ac:deMkLst>
    <p188:txBody>
      <a:bodyPr/>
      <a:lstStyle/>
      <a:p>
        <a:r>
          <a:rPr lang="en-US"/>
          <a:t>Photos pulled from 2025 Face-to-Face Neo Day Album.</a:t>
        </a:r>
      </a:p>
    </p188:txBody>
  </p188:cm>
</p188:cmLst>
</file>

<file path=ppt/comments/modernComment_597_43CF335.xml><?xml version="1.0" encoding="utf-8"?>
<p188:cmLst xmlns:a="http://schemas.openxmlformats.org/drawingml/2006/main" xmlns:r="http://schemas.openxmlformats.org/officeDocument/2006/relationships" xmlns:p188="http://schemas.microsoft.com/office/powerpoint/2018/8/main">
  <p188:cm id="{8AFC3625-1DD7-DA46-AA5B-A0922B9B4D7A}" authorId="{D1376E98-5B67-08B4-290C-69B0B32B21F0}" status="resolved" created="2026-04-14T15:41:18.473">
    <pc:sldMkLst xmlns:pc="http://schemas.microsoft.com/office/powerpoint/2013/main/command">
      <pc:docMk/>
      <pc:sldMk cId="0" sldId="867"/>
    </pc:sldMkLst>
    <p188:txBody>
      <a:bodyPr/>
      <a:lstStyle/>
      <a:p>
        <a:r>
          <a:rPr lang="en-US"/>
          <a:t>Will need to be updated with slide from SSM</a:t>
        </a:r>
      </a:p>
    </p188:txBody>
  </p188:cm>
  <p188:cm id="{FBB43B8B-4C49-3644-8A6E-63B3CE84BC7A}" authorId="{9C51FFC5-8415-2629-BD7C-2D6E013F141E}" status="resolved" created="2026-05-06T20:38:39.145">
    <pc:sldMkLst xmlns:pc="http://schemas.microsoft.com/office/powerpoint/2013/main/command">
      <pc:docMk/>
      <pc:sldMk cId="0" sldId="867"/>
    </pc:sldMkLst>
    <p188:txBody>
      <a:bodyPr/>
      <a:lstStyle/>
      <a:p>
        <a:r>
          <a:rPr lang="en-US"/>
          <a:t>Add MOC from Annual Conference slide after this slide</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CF0486-BA5E-4B16-8F48-5A33AA8EF851}" type="datetimeFigureOut">
              <a:t>5/20/2026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DC79B-8FAC-4387-9654-6F7DBAE16094}" type="slidenum">
              <a:t>‹#›</a:t>
            </a:fld>
            <a:endParaRPr lang="en-US"/>
          </a:p>
        </p:txBody>
      </p:sp>
    </p:spTree>
    <p:extLst>
      <p:ext uri="{BB962C8B-B14F-4D97-AF65-F5344CB8AC3E}">
        <p14:creationId xmlns:p14="http://schemas.microsoft.com/office/powerpoint/2010/main" val="1785976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F71CA5-246F-E2FA-15C5-050B75BC31B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4182E44-8A62-F503-7E88-DBA1FD6B60D3}"/>
              </a:ext>
            </a:extLst>
          </p:cNvPr>
          <p:cNvSpPr txBox="1">
            <a:spLocks noGrp="1"/>
          </p:cNvSpPr>
          <p:nvPr>
            <p:ph type="body" sz="quarter" idx="1"/>
          </p:nvPr>
        </p:nvSpPr>
        <p:spPr/>
        <p:txBody>
          <a:bodyPr/>
          <a:lstStyle/>
          <a:p>
            <a:endParaRPr lang="en-US"/>
          </a:p>
        </p:txBody>
      </p:sp>
      <p:sp>
        <p:nvSpPr>
          <p:cNvPr id="4" name="Slide Number Placeholder 3">
            <a:extLst>
              <a:ext uri="{FF2B5EF4-FFF2-40B4-BE49-F238E27FC236}">
                <a16:creationId xmlns:a16="http://schemas.microsoft.com/office/drawing/2014/main" id="{5492AC56-F3C1-3CE1-DB90-F7C25F20B2D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FA04E76-8E5B-4365-8B6D-A6FEB0516991}"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3619;p2:notes">
            <a:extLst>
              <a:ext uri="{FF2B5EF4-FFF2-40B4-BE49-F238E27FC236}">
                <a16:creationId xmlns:a16="http://schemas.microsoft.com/office/drawing/2014/main" id="{F1AF8D06-C42C-08BC-4C8B-0B671661334A}"/>
              </a:ext>
            </a:extLst>
          </p:cNvPr>
          <p:cNvSpPr>
            <a:spLocks noGrp="1" noRot="1" noChangeAspect="1"/>
          </p:cNvSpPr>
          <p:nvPr>
            <p:ph type="sldImg"/>
          </p:nvPr>
        </p:nvSpPr>
        <p:spPr>
          <a:xfrm>
            <a:off x="685800" y="1143000"/>
            <a:ext cx="5486400" cy="3086100"/>
          </a:xfrm>
          <a:ln w="12701" cap="flat">
            <a:solidFill>
              <a:srgbClr val="000000"/>
            </a:solidFill>
            <a:prstDash val="solid"/>
            <a:round/>
          </a:ln>
        </p:spPr>
      </p:sp>
      <p:sp>
        <p:nvSpPr>
          <p:cNvPr id="3" name="Google Shape;3620;p2:notes">
            <a:extLst>
              <a:ext uri="{FF2B5EF4-FFF2-40B4-BE49-F238E27FC236}">
                <a16:creationId xmlns:a16="http://schemas.microsoft.com/office/drawing/2014/main" id="{BEE65242-4E74-7E46-33CE-291202AA38FD}"/>
              </a:ext>
            </a:extLst>
          </p:cNvPr>
          <p:cNvSpPr txBox="1">
            <a:spLocks noGrp="1"/>
          </p:cNvSpPr>
          <p:nvPr>
            <p:ph type="body" sz="quarter" idx="1"/>
          </p:nvPr>
        </p:nvSpPr>
        <p:spPr/>
        <p:txBody>
          <a:bodyPr lIns="91421" tIns="45701" rIns="91421" bIns="45701"/>
          <a:lstStyle/>
          <a:p>
            <a:endParaRPr lang="en-US"/>
          </a:p>
        </p:txBody>
      </p:sp>
      <p:sp>
        <p:nvSpPr>
          <p:cNvPr id="4" name="Google Shape;3621;p2:notes">
            <a:extLst>
              <a:ext uri="{FF2B5EF4-FFF2-40B4-BE49-F238E27FC236}">
                <a16:creationId xmlns:a16="http://schemas.microsoft.com/office/drawing/2014/main" id="{03140D0B-5EF6-5C4E-3DA8-A5188C5BA58C}"/>
              </a:ext>
            </a:extLst>
          </p:cNvPr>
          <p:cNvSpPr txBox="1"/>
          <p:nvPr/>
        </p:nvSpPr>
        <p:spPr>
          <a:xfrm>
            <a:off x="3884608" y="8685208"/>
            <a:ext cx="2971800" cy="458791"/>
          </a:xfrm>
          <a:prstGeom prst="rect">
            <a:avLst/>
          </a:prstGeom>
          <a:noFill/>
          <a:ln cap="flat">
            <a:noFill/>
          </a:ln>
        </p:spPr>
        <p:txBody>
          <a:bodyPr vert="horz" wrap="square" lIns="91421" tIns="45701" rIns="91421" bIns="45701"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0E438B8-6FEC-4155-A73D-1BC30ABF8D8A}"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58AE31-44DF-4B3C-AF6C-C155431FD4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9516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030851-0D57-6D3A-5BB7-063778A5B85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AC55694-CFB2-A42E-E90E-6E2A92C8A804}"/>
              </a:ext>
            </a:extLst>
          </p:cNvPr>
          <p:cNvSpPr txBox="1">
            <a:spLocks noGrp="1"/>
          </p:cNvSpPr>
          <p:nvPr>
            <p:ph type="body" sz="quarter" idx="1"/>
          </p:nvPr>
        </p:nvSpPr>
        <p:spPr/>
        <p:txBody>
          <a:bodyPr/>
          <a:lstStyle/>
          <a:p>
            <a:endParaRPr lang="en-US"/>
          </a:p>
        </p:txBody>
      </p:sp>
      <p:sp>
        <p:nvSpPr>
          <p:cNvPr id="4" name="Slide Number Placeholder 3">
            <a:extLst>
              <a:ext uri="{FF2B5EF4-FFF2-40B4-BE49-F238E27FC236}">
                <a16:creationId xmlns:a16="http://schemas.microsoft.com/office/drawing/2014/main" id="{54456CB0-9385-82B3-E3D3-FA78AA01813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63DE0B7-128E-4D7B-99C3-099AC95E5395}"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5</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365057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17"/>
        <p:cNvGrpSpPr/>
        <p:nvPr/>
      </p:nvGrpSpPr>
      <p:grpSpPr>
        <a:xfrm>
          <a:off x="0" y="0"/>
          <a:ext cx="0" cy="0"/>
          <a:chOff x="0" y="0"/>
          <a:chExt cx="0" cy="0"/>
        </a:xfrm>
      </p:grpSpPr>
      <p:sp>
        <p:nvSpPr>
          <p:cNvPr id="9018" name="Google Shape;9018;p5:notes"/>
          <p:cNvSpPr txBox="1">
            <a:spLocks noGrp="1"/>
          </p:cNvSpPr>
          <p:nvPr>
            <p:ph type="body" idx="1"/>
          </p:nvPr>
        </p:nvSpPr>
        <p:spPr>
          <a:xfrm>
            <a:off x="1219200" y="3257550"/>
            <a:ext cx="9753600" cy="30861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Make more consistent. </a:t>
            </a:r>
            <a:endParaRPr/>
          </a:p>
        </p:txBody>
      </p:sp>
      <p:sp>
        <p:nvSpPr>
          <p:cNvPr id="9019" name="Google Shape;9019;p5:notes"/>
          <p:cNvSpPr>
            <a:spLocks noGrp="1" noRot="1" noChangeAspect="1"/>
          </p:cNvSpPr>
          <p:nvPr>
            <p:ph type="sldImg" idx="2"/>
          </p:nvPr>
        </p:nvSpPr>
        <p:spPr>
          <a:xfrm>
            <a:off x="3810000" y="514350"/>
            <a:ext cx="4573588" cy="25717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836602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Stand up if you are a bedside nurse recipient.</a:t>
            </a:r>
          </a:p>
        </p:txBody>
      </p:sp>
      <p:sp>
        <p:nvSpPr>
          <p:cNvPr id="4" name="Slide Number Placeholder 3"/>
          <p:cNvSpPr>
            <a:spLocks noGrp="1"/>
          </p:cNvSpPr>
          <p:nvPr>
            <p:ph type="sldNum" sz="quarter" idx="5"/>
          </p:nvPr>
        </p:nvSpPr>
        <p:spPr/>
        <p:txBody>
          <a:bodyPr/>
          <a:lstStyle/>
          <a:p>
            <a:fld id="{ED5DC79B-8FAC-4387-9654-6F7DBAE16094}" type="slidenum">
              <a:rPr lang="en-US" smtClean="0"/>
              <a:t>7</a:t>
            </a:fld>
            <a:endParaRPr lang="en-US"/>
          </a:p>
        </p:txBody>
      </p:sp>
    </p:spTree>
    <p:extLst>
      <p:ext uri="{BB962C8B-B14F-4D97-AF65-F5344CB8AC3E}">
        <p14:creationId xmlns:p14="http://schemas.microsoft.com/office/powerpoint/2010/main" val="1025630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Stand up if you are a parent partner.</a:t>
            </a:r>
          </a:p>
        </p:txBody>
      </p:sp>
      <p:sp>
        <p:nvSpPr>
          <p:cNvPr id="4" name="Slide Number Placeholder 3"/>
          <p:cNvSpPr>
            <a:spLocks noGrp="1"/>
          </p:cNvSpPr>
          <p:nvPr>
            <p:ph type="sldNum" sz="quarter" idx="5"/>
          </p:nvPr>
        </p:nvSpPr>
        <p:spPr/>
        <p:txBody>
          <a:bodyPr/>
          <a:lstStyle/>
          <a:p>
            <a:fld id="{737C1333-85B3-43F2-B15D-AE45883927EA}" type="slidenum">
              <a:rPr lang="en-US" smtClean="0"/>
              <a:t>8</a:t>
            </a:fld>
            <a:endParaRPr lang="en-US"/>
          </a:p>
        </p:txBody>
      </p:sp>
    </p:spTree>
    <p:extLst>
      <p:ext uri="{BB962C8B-B14F-4D97-AF65-F5344CB8AC3E}">
        <p14:creationId xmlns:p14="http://schemas.microsoft.com/office/powerpoint/2010/main" val="2384343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475">
          <a:extLst>
            <a:ext uri="{FF2B5EF4-FFF2-40B4-BE49-F238E27FC236}">
              <a16:creationId xmlns:a16="http://schemas.microsoft.com/office/drawing/2014/main" id="{47B49D44-940A-46A8-A61E-9AEC2E6BE1CA}"/>
            </a:ext>
          </a:extLst>
        </p:cNvPr>
        <p:cNvGrpSpPr/>
        <p:nvPr/>
      </p:nvGrpSpPr>
      <p:grpSpPr>
        <a:xfrm>
          <a:off x="0" y="0"/>
          <a:ext cx="0" cy="0"/>
          <a:chOff x="0" y="0"/>
          <a:chExt cx="0" cy="0"/>
        </a:xfrm>
      </p:grpSpPr>
      <p:sp>
        <p:nvSpPr>
          <p:cNvPr id="51476" name="Google Shape;51476;p7:notes">
            <a:extLst>
              <a:ext uri="{FF2B5EF4-FFF2-40B4-BE49-F238E27FC236}">
                <a16:creationId xmlns:a16="http://schemas.microsoft.com/office/drawing/2014/main" id="{CD3EDB3B-3ED5-EA6E-0A81-5C073080545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477" name="Google Shape;51477;p7:notes">
            <a:extLst>
              <a:ext uri="{FF2B5EF4-FFF2-40B4-BE49-F238E27FC236}">
                <a16:creationId xmlns:a16="http://schemas.microsoft.com/office/drawing/2014/main" id="{1A5356A8-636B-485A-4631-B8E22D86B6E4}"/>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lang="en-US"/>
          </a:p>
        </p:txBody>
      </p:sp>
      <p:sp>
        <p:nvSpPr>
          <p:cNvPr id="51478" name="Google Shape;51478;p7:notes">
            <a:extLst>
              <a:ext uri="{FF2B5EF4-FFF2-40B4-BE49-F238E27FC236}">
                <a16:creationId xmlns:a16="http://schemas.microsoft.com/office/drawing/2014/main" id="{56B55F20-8772-4325-CFE8-C97E7521D2B9}"/>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10</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907175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1"/>
        <p:cNvGrpSpPr/>
        <p:nvPr/>
      </p:nvGrpSpPr>
      <p:grpSpPr>
        <a:xfrm>
          <a:off x="0" y="0"/>
          <a:ext cx="0" cy="0"/>
          <a:chOff x="0" y="0"/>
          <a:chExt cx="0" cy="0"/>
        </a:xfrm>
      </p:grpSpPr>
      <p:sp>
        <p:nvSpPr>
          <p:cNvPr id="6842" name="Google Shape;684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Find this in your folder and get it out!</a:t>
            </a:r>
            <a:endParaRPr dirty="0"/>
          </a:p>
        </p:txBody>
      </p:sp>
      <p:sp>
        <p:nvSpPr>
          <p:cNvPr id="6843" name="Google Shape;684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5DC79B-8FAC-4387-9654-6F7DBAE16094}" type="slidenum">
              <a:rPr lang="en-US" smtClean="0"/>
              <a:t>13</a:t>
            </a:fld>
            <a:endParaRPr lang="en-US"/>
          </a:p>
        </p:txBody>
      </p:sp>
    </p:spTree>
    <p:extLst>
      <p:ext uri="{BB962C8B-B14F-4D97-AF65-F5344CB8AC3E}">
        <p14:creationId xmlns:p14="http://schemas.microsoft.com/office/powerpoint/2010/main" val="1710644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03"/>
        <p:cNvGrpSpPr/>
        <p:nvPr/>
      </p:nvGrpSpPr>
      <p:grpSpPr>
        <a:xfrm>
          <a:off x="0" y="0"/>
          <a:ext cx="0" cy="0"/>
          <a:chOff x="0" y="0"/>
          <a:chExt cx="0" cy="0"/>
        </a:xfrm>
      </p:grpSpPr>
      <p:sp>
        <p:nvSpPr>
          <p:cNvPr id="24204" name="Google Shape;24204;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205" name="Google Shape;24205;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89"/>
        <p:cNvGrpSpPr/>
        <p:nvPr/>
      </p:nvGrpSpPr>
      <p:grpSpPr>
        <a:xfrm>
          <a:off x="0" y="0"/>
          <a:ext cx="0" cy="0"/>
          <a:chOff x="0" y="0"/>
          <a:chExt cx="0" cy="0"/>
        </a:xfrm>
      </p:grpSpPr>
      <p:sp>
        <p:nvSpPr>
          <p:cNvPr id="16590" name="Google Shape;16590;p27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Spend a little time here going over this.</a:t>
            </a:r>
            <a:endParaRPr dirty="0"/>
          </a:p>
        </p:txBody>
      </p:sp>
      <p:sp>
        <p:nvSpPr>
          <p:cNvPr id="16591" name="Google Shape;16591;p27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381361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84"/>
        <p:cNvGrpSpPr/>
        <p:nvPr/>
      </p:nvGrpSpPr>
      <p:grpSpPr>
        <a:xfrm>
          <a:off x="0" y="0"/>
          <a:ext cx="0" cy="0"/>
          <a:chOff x="0" y="0"/>
          <a:chExt cx="0" cy="0"/>
        </a:xfrm>
      </p:grpSpPr>
      <p:sp>
        <p:nvSpPr>
          <p:cNvPr id="6885" name="Google Shape;688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886" name="Google Shape;688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6887" name="Google Shape;688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18</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19"/>
        <p:cNvGrpSpPr/>
        <p:nvPr/>
      </p:nvGrpSpPr>
      <p:grpSpPr>
        <a:xfrm>
          <a:off x="0" y="0"/>
          <a:ext cx="0" cy="0"/>
          <a:chOff x="0" y="0"/>
          <a:chExt cx="0" cy="0"/>
        </a:xfrm>
      </p:grpSpPr>
      <p:sp>
        <p:nvSpPr>
          <p:cNvPr id="16620" name="Google Shape;16620;g35b7e9ef692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621" name="Google Shape;16621;g35b7e9ef692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04"/>
        <p:cNvGrpSpPr/>
        <p:nvPr/>
      </p:nvGrpSpPr>
      <p:grpSpPr>
        <a:xfrm>
          <a:off x="0" y="0"/>
          <a:ext cx="0" cy="0"/>
          <a:chOff x="0" y="0"/>
          <a:chExt cx="0" cy="0"/>
        </a:xfrm>
      </p:grpSpPr>
      <p:sp>
        <p:nvSpPr>
          <p:cNvPr id="16605" name="Google Shape;16605;p27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For those who are pumping or those who need a quiet place to go or to pray.</a:t>
            </a:r>
            <a:endParaRPr dirty="0"/>
          </a:p>
        </p:txBody>
      </p:sp>
      <p:sp>
        <p:nvSpPr>
          <p:cNvPr id="16606" name="Google Shape;16606;p27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C920B-48D5-2A0D-39EA-55F0EAF9F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FEB938-67D6-37C7-F20F-41EF76ECC3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0ABDD1-F82F-3507-991F-34F3C345051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39FEBF9-6215-F7E9-659F-30FAC11570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7C1333-85B3-43F2-B15D-AE45883927E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6542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57"/>
        <p:cNvGrpSpPr/>
        <p:nvPr/>
      </p:nvGrpSpPr>
      <p:grpSpPr>
        <a:xfrm>
          <a:off x="0" y="0"/>
          <a:ext cx="0" cy="0"/>
          <a:chOff x="0" y="0"/>
          <a:chExt cx="0" cy="0"/>
        </a:xfrm>
      </p:grpSpPr>
      <p:sp>
        <p:nvSpPr>
          <p:cNvPr id="20558" name="Google Shape;20558;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559" name="Google Shape;20559;p4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Can we remove from neonatal day, and put in a webinar? </a:t>
            </a:r>
            <a:endParaRPr dirty="0"/>
          </a:p>
        </p:txBody>
      </p:sp>
      <p:sp>
        <p:nvSpPr>
          <p:cNvPr id="20560" name="Google Shape;20560;p4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26</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97"/>
        <p:cNvGrpSpPr/>
        <p:nvPr/>
      </p:nvGrpSpPr>
      <p:grpSpPr>
        <a:xfrm>
          <a:off x="0" y="0"/>
          <a:ext cx="0" cy="0"/>
          <a:chOff x="0" y="0"/>
          <a:chExt cx="0" cy="0"/>
        </a:xfrm>
      </p:grpSpPr>
      <p:sp>
        <p:nvSpPr>
          <p:cNvPr id="20098" name="Google Shape;20098;p23: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spcBef>
                <a:spcPts val="0"/>
              </a:spcBef>
              <a:spcAft>
                <a:spcPts val="0"/>
              </a:spcAft>
              <a:buNone/>
            </a:pPr>
            <a:endParaRPr/>
          </a:p>
        </p:txBody>
      </p:sp>
      <p:sp>
        <p:nvSpPr>
          <p:cNvPr id="20099" name="Google Shape;20099;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 to rotating slides </a:t>
            </a:r>
          </a:p>
        </p:txBody>
      </p:sp>
      <p:sp>
        <p:nvSpPr>
          <p:cNvPr id="4" name="Slide Number Placeholder 3"/>
          <p:cNvSpPr>
            <a:spLocks noGrp="1"/>
          </p:cNvSpPr>
          <p:nvPr>
            <p:ph type="sldNum" sz="quarter" idx="5"/>
          </p:nvPr>
        </p:nvSpPr>
        <p:spPr/>
        <p:txBody>
          <a:bodyPr/>
          <a:lstStyle/>
          <a:p>
            <a:fld id="{737C1333-85B3-43F2-B15D-AE45883927EA}" type="slidenum">
              <a:rPr lang="en-US" smtClean="0"/>
              <a:t>29</a:t>
            </a:fld>
            <a:endParaRPr lang="en-US"/>
          </a:p>
        </p:txBody>
      </p:sp>
    </p:spTree>
    <p:extLst>
      <p:ext uri="{BB962C8B-B14F-4D97-AF65-F5344CB8AC3E}">
        <p14:creationId xmlns:p14="http://schemas.microsoft.com/office/powerpoint/2010/main" val="918222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7233E-5D7E-6B3F-C9AC-9A9E1315D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0EF3DF-7B1C-4E5E-13F2-64BD0FA7F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F790B2-228D-138F-87C5-A32C69A0C50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993204B-50A8-4E26-122F-2E79B12B0AF8}"/>
              </a:ext>
            </a:extLst>
          </p:cNvPr>
          <p:cNvSpPr>
            <a:spLocks noGrp="1"/>
          </p:cNvSpPr>
          <p:nvPr>
            <p:ph type="sldNum" sz="quarter" idx="5"/>
          </p:nvPr>
        </p:nvSpPr>
        <p:spPr/>
        <p:txBody>
          <a:bodyPr/>
          <a:lstStyle/>
          <a:p>
            <a:fld id="{737C1333-85B3-43F2-B15D-AE45883927EA}" type="slidenum">
              <a:rPr lang="en-US" smtClean="0"/>
              <a:t>30</a:t>
            </a:fld>
            <a:endParaRPr lang="en-US"/>
          </a:p>
        </p:txBody>
      </p:sp>
    </p:spTree>
    <p:extLst>
      <p:ext uri="{BB962C8B-B14F-4D97-AF65-F5344CB8AC3E}">
        <p14:creationId xmlns:p14="http://schemas.microsoft.com/office/powerpoint/2010/main" val="7918844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B30A63E-FF98-D25B-1F1A-89694F3EC56B}"/>
            </a:ext>
          </a:extLst>
        </p:cNvPr>
        <p:cNvGrpSpPr/>
        <p:nvPr/>
      </p:nvGrpSpPr>
      <p:grpSpPr>
        <a:xfrm>
          <a:off x="0" y="0"/>
          <a:ext cx="0" cy="0"/>
          <a:chOff x="0" y="0"/>
          <a:chExt cx="0" cy="0"/>
        </a:xfrm>
      </p:grpSpPr>
      <p:sp>
        <p:nvSpPr>
          <p:cNvPr id="2" name="Google Shape;3619;p2:notes">
            <a:extLst>
              <a:ext uri="{FF2B5EF4-FFF2-40B4-BE49-F238E27FC236}">
                <a16:creationId xmlns:a16="http://schemas.microsoft.com/office/drawing/2014/main" id="{C2DAD3F1-9DC8-4B1A-1DFF-D8A2701808AE}"/>
              </a:ext>
            </a:extLst>
          </p:cNvPr>
          <p:cNvSpPr>
            <a:spLocks noGrp="1" noRot="1" noChangeAspect="1"/>
          </p:cNvSpPr>
          <p:nvPr>
            <p:ph type="sldImg"/>
          </p:nvPr>
        </p:nvSpPr>
        <p:spPr>
          <a:xfrm>
            <a:off x="685800" y="1143000"/>
            <a:ext cx="5486400" cy="3086100"/>
          </a:xfrm>
          <a:ln w="12701" cap="flat">
            <a:solidFill>
              <a:srgbClr val="000000"/>
            </a:solidFill>
            <a:prstDash val="solid"/>
            <a:round/>
          </a:ln>
        </p:spPr>
      </p:sp>
      <p:sp>
        <p:nvSpPr>
          <p:cNvPr id="3" name="Google Shape;3620;p2:notes">
            <a:extLst>
              <a:ext uri="{FF2B5EF4-FFF2-40B4-BE49-F238E27FC236}">
                <a16:creationId xmlns:a16="http://schemas.microsoft.com/office/drawing/2014/main" id="{4E41725D-3EC4-2D5E-1D9A-52739C942199}"/>
              </a:ext>
            </a:extLst>
          </p:cNvPr>
          <p:cNvSpPr txBox="1">
            <a:spLocks noGrp="1"/>
          </p:cNvSpPr>
          <p:nvPr>
            <p:ph type="body" sz="quarter" idx="1"/>
          </p:nvPr>
        </p:nvSpPr>
        <p:spPr/>
        <p:txBody>
          <a:bodyPr lIns="91421" tIns="45701" rIns="91421" bIns="45701"/>
          <a:lstStyle/>
          <a:p>
            <a:endParaRPr lang="en-US"/>
          </a:p>
        </p:txBody>
      </p:sp>
      <p:sp>
        <p:nvSpPr>
          <p:cNvPr id="4" name="Google Shape;3621;p2:notes">
            <a:extLst>
              <a:ext uri="{FF2B5EF4-FFF2-40B4-BE49-F238E27FC236}">
                <a16:creationId xmlns:a16="http://schemas.microsoft.com/office/drawing/2014/main" id="{7C712621-768D-DFE9-FB51-87E716356B0B}"/>
              </a:ext>
            </a:extLst>
          </p:cNvPr>
          <p:cNvSpPr txBox="1"/>
          <p:nvPr/>
        </p:nvSpPr>
        <p:spPr>
          <a:xfrm>
            <a:off x="3884608" y="8685208"/>
            <a:ext cx="2971800" cy="458791"/>
          </a:xfrm>
          <a:prstGeom prst="rect">
            <a:avLst/>
          </a:prstGeom>
          <a:noFill/>
          <a:ln cap="flat">
            <a:noFill/>
          </a:ln>
        </p:spPr>
        <p:txBody>
          <a:bodyPr vert="horz" wrap="square" lIns="91421" tIns="45701" rIns="91421" bIns="45701"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0E438B8-6FEC-4155-A73D-1BC30ABF8D8A}" type="slidenum">
              <a:t>31</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4212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9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20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20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2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2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2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2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2.xml"/></Relationships>
</file>

<file path=ppt/slideLayouts/_rels/slideLayout2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4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2.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2.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6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6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6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6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6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7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7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7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27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8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9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9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9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29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0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1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12.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8.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28.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3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3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5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7.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38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8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9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1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22.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2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2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42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4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2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3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3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44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44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45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3.xml"/></Relationships>
</file>

<file path=ppt/slideLayouts/_rels/slideLayout45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3.xml"/></Relationships>
</file>

<file path=ppt/slideLayouts/_rels/slideLayout45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3.xml"/></Relationships>
</file>

<file path=ppt/slideLayouts/_rels/slideLayout45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45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4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4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4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4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4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46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3.xml"/></Relationships>
</file>

<file path=ppt/slideLayouts/_rels/slideLayout4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3.xml"/></Relationships>
</file>

<file path=ppt/slideLayouts/_rels/slideLayout46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3.xml"/></Relationships>
</file>

<file path=ppt/slideLayouts/_rels/slideLayout46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46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46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46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4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46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46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47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47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47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47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47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47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47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47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47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4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8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48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8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9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491.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1.bin"/><Relationship Id="rId1" Type="http://schemas.openxmlformats.org/officeDocument/2006/relationships/slideMaster" Target="../slideMasters/slideMaster3.xml"/><Relationship Id="rId5" Type="http://schemas.openxmlformats.org/officeDocument/2006/relationships/image" Target="../media/image55.emf"/><Relationship Id="rId4" Type="http://schemas.openxmlformats.org/officeDocument/2006/relationships/image" Target="../media/image54.emf"/></Relationships>
</file>

<file path=ppt/slideLayouts/_rels/slideLayout492.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36.jpeg"/><Relationship Id="rId4" Type="http://schemas.openxmlformats.org/officeDocument/2006/relationships/oleObject" Target="../embeddings/oleObject1.bin"/></Relationships>
</file>

<file path=ppt/slideLayouts/_rels/slideLayout49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9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49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49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49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3.xml"/></Relationships>
</file>

<file path=ppt/slideLayouts/_rels/slideLayout49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50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50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50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50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50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50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0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50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50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5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51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5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5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5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5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5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5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5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5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5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52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5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52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3.xml"/></Relationships>
</file>

<file path=ppt/slideLayouts/_rels/slideLayout52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3.xml"/></Relationships>
</file>

<file path=ppt/slideLayouts/_rels/slideLayout5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3.xml"/></Relationships>
</file>

<file path=ppt/slideLayouts/_rels/slideLayout5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5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5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5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5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5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5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53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3.xml"/></Relationships>
</file>

<file path=ppt/slideLayouts/_rels/slideLayout5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3.xml"/></Relationships>
</file>

<file path=ppt/slideLayouts/_rels/slideLayout5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3.xml"/></Relationships>
</file>

<file path=ppt/slideLayouts/_rels/slideLayout5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5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5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5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54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54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5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54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54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54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54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54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54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55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55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5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55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5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55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556.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1.bin"/><Relationship Id="rId1" Type="http://schemas.openxmlformats.org/officeDocument/2006/relationships/slideMaster" Target="../slideMasters/slideMaster3.xml"/><Relationship Id="rId5" Type="http://schemas.openxmlformats.org/officeDocument/2006/relationships/image" Target="../media/image55.emf"/><Relationship Id="rId4" Type="http://schemas.openxmlformats.org/officeDocument/2006/relationships/image" Target="../media/image54.emf"/></Relationships>
</file>

<file path=ppt/slideLayouts/_rels/slideLayout557.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36.jpeg"/><Relationship Id="rId4" Type="http://schemas.openxmlformats.org/officeDocument/2006/relationships/oleObject" Target="../embeddings/oleObject1.bin"/></Relationships>
</file>

<file path=ppt/slideLayouts/_rels/slideLayout5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5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6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Master" Target="../slideMasters/slideMaster3.xml"/></Relationships>
</file>

<file path=ppt/slideLayouts/_rels/slideLayout56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3.xml"/></Relationships>
</file>

<file path=ppt/slideLayouts/_rels/slideLayout56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3.xml"/></Relationships>
</file>

<file path=ppt/slideLayouts/_rels/slideLayout56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56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56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3.xml"/></Relationships>
</file>

<file path=ppt/slideLayouts/_rels/slideLayout56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3.xml"/></Relationships>
</file>

<file path=ppt/slideLayouts/_rels/slideLayout56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5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6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57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57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57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57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574.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68.jpeg"/><Relationship Id="rId4" Type="http://schemas.openxmlformats.org/officeDocument/2006/relationships/oleObject" Target="../embeddings/oleObject1.bin"/></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3.xml"/></Relationships>
</file>

<file path=ppt/slideLayouts/_rels/slideLayout5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57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5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8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58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3.xml"/></Relationships>
</file>

<file path=ppt/slideLayouts/_rels/slideLayout58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58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8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8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8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88.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8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59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Master" Target="../slideMasters/slideMaster3.xml"/></Relationships>
</file>

<file path=ppt/slideLayouts/_rels/slideLayout59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3.xml"/></Relationships>
</file>

<file path=ppt/slideLayouts/_rels/slideLayout59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59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600.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3.xml"/></Relationships>
</file>

<file path=ppt/slideLayouts/_rels/slideLayout60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3.xml"/></Relationships>
</file>

<file path=ppt/slideLayouts/_rels/slideLayout60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7.png"/><Relationship Id="rId1" Type="http://schemas.openxmlformats.org/officeDocument/2006/relationships/slideMaster" Target="../slideMasters/slideMaster3.xml"/></Relationships>
</file>

<file path=ppt/slideLayouts/_rels/slideLayout60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78.png"/><Relationship Id="rId1" Type="http://schemas.openxmlformats.org/officeDocument/2006/relationships/slideMaster" Target="../slideMasters/slideMaster3.xml"/></Relationships>
</file>

<file path=ppt/slideLayouts/_rels/slideLayout60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60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Master" Target="../slideMasters/slideMaster3.xml"/></Relationships>
</file>

<file path=ppt/slideLayouts/_rels/slideLayout60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60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60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60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610.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68.jpeg"/><Relationship Id="rId4" Type="http://schemas.openxmlformats.org/officeDocument/2006/relationships/oleObject" Target="../embeddings/oleObject1.bin"/></Relationships>
</file>

<file path=ppt/slideLayouts/_rels/slideLayout6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1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6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61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6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3.xml"/></Relationships>
</file>

<file path=ppt/slideLayouts/_rels/slideLayout6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6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618.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Master" Target="../slideMasters/slideMaster3.xml"/></Relationships>
</file>

<file path=ppt/slideLayouts/_rels/slideLayout61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Master" Target="../slideMasters/slideMaster3.xml"/></Relationships>
</file>

<file path=ppt/slideLayouts/_rels/slideLayout62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Master" Target="../slideMasters/slideMaster3.xml"/></Relationships>
</file>

<file path=ppt/slideLayouts/_rels/slideLayout621.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6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623.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62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625.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626.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627.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62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629.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6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6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63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6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6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63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6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6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6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3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6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6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4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44.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6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64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64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6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64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6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6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6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6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65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65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65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65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65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66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66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662.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1.bin"/><Relationship Id="rId1" Type="http://schemas.openxmlformats.org/officeDocument/2006/relationships/slideMaster" Target="../slideMasters/slideMaster3.xml"/><Relationship Id="rId5" Type="http://schemas.openxmlformats.org/officeDocument/2006/relationships/image" Target="../media/image55.emf"/><Relationship Id="rId4" Type="http://schemas.openxmlformats.org/officeDocument/2006/relationships/image" Target="../media/image54.emf"/></Relationships>
</file>

<file path=ppt/slideLayouts/_rels/slideLayout663.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36.jpeg"/><Relationship Id="rId4" Type="http://schemas.openxmlformats.org/officeDocument/2006/relationships/oleObject" Target="../embeddings/oleObject1.bin"/></Relationships>
</file>

<file path=ppt/slideLayouts/_rels/slideLayout664.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68.jpeg"/><Relationship Id="rId4" Type="http://schemas.openxmlformats.org/officeDocument/2006/relationships/oleObject" Target="../embeddings/oleObject1.bin"/></Relationships>
</file>

<file path=ppt/slideLayouts/_rels/slideLayout66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3.xml"/></Relationships>
</file>

<file path=ppt/slideLayouts/_rels/slideLayout66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66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6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66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67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67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67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67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67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675.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1.bin"/><Relationship Id="rId1" Type="http://schemas.openxmlformats.org/officeDocument/2006/relationships/slideMaster" Target="../slideMasters/slideMaster3.xml"/><Relationship Id="rId5" Type="http://schemas.openxmlformats.org/officeDocument/2006/relationships/image" Target="../media/image55.emf"/><Relationship Id="rId4" Type="http://schemas.openxmlformats.org/officeDocument/2006/relationships/image" Target="../media/image54.emf"/></Relationships>
</file>

<file path=ppt/slideLayouts/_rels/slideLayout676.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36.jpeg"/><Relationship Id="rId4" Type="http://schemas.openxmlformats.org/officeDocument/2006/relationships/oleObject" Target="../embeddings/oleObject1.bin"/></Relationships>
</file>

<file path=ppt/slideLayouts/_rels/slideLayout67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678.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embeddings/oleObject2.bin"/><Relationship Id="rId1" Type="http://schemas.openxmlformats.org/officeDocument/2006/relationships/slideMaster" Target="../slideMasters/slideMaster3.xml"/><Relationship Id="rId5" Type="http://schemas.openxmlformats.org/officeDocument/2006/relationships/image" Target="../media/image68.jpeg"/><Relationship Id="rId4" Type="http://schemas.openxmlformats.org/officeDocument/2006/relationships/oleObject" Target="../embeddings/oleObject1.bin"/></Relationships>
</file>

<file path=ppt/slideLayouts/_rels/slideLayout67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3.xml"/></Relationships>
</file>

<file path=ppt/slideLayouts/_rels/slideLayout68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68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3.xml"/></Relationships>
</file>

<file path=ppt/slideLayouts/_rels/slideLayout68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68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68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68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3.xml"/></Relationships>
</file>

<file path=ppt/slideLayouts/_rels/slideLayout6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0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0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0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70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71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7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7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7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7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2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2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3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7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7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7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7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5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75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7.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5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6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6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6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76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76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76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768.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6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slideMaster" Target="../slideMasters/slideMaster5.xml"/><Relationship Id="rId1" Type="http://schemas.openxmlformats.org/officeDocument/2006/relationships/tags" Target="../tags/tag1.xml"/></Relationships>
</file>

<file path=ppt/slideLayouts/_rels/slideLayout77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7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7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7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7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7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77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77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77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78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7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8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8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78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8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88.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8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9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79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79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0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8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1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826.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2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3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3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8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8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85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5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85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86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6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6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7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7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87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87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7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76.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87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87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8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9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9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89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90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90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90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90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90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90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90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91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91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91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91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91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9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_rels/slideLayout9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5.xml"/></Relationships>
</file>

<file path=ppt/slideLayouts/_rels/slideLayout91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9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9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9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5.xml"/></Relationships>
</file>

<file path=ppt/slideLayouts/_rels/slideLayout9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9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9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9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9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9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9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9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9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9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9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9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9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9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9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9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93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9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9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9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94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9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94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9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94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9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9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5.xml"/></Relationships>
</file>

<file path=ppt/slideLayouts/_rels/slideLayout94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95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95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95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95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95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95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95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95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95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95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96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96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96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9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96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6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7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76.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7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7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7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8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8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8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8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98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8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8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8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8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9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9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9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99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9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99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9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99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99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00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00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0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0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0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00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00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0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0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0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10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1035.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4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Master" Target="../slideMasters/slideMaster5.xml"/></Relationships>
</file>

<file path=ppt/slideLayouts/_rels/slideLayout104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5.xml"/></Relationships>
</file>

<file path=ppt/slideLayouts/_rels/slideLayout10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0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04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5.xml"/></Relationships>
</file>

<file path=ppt/slideLayouts/_rels/slideLayout104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5.xml"/></Relationships>
</file>

<file path=ppt/slideLayouts/_rels/slideLayout104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7.png"/><Relationship Id="rId1" Type="http://schemas.openxmlformats.org/officeDocument/2006/relationships/slideMaster" Target="../slideMasters/slideMaster5.xml"/></Relationships>
</file>

<file path=ppt/slideLayouts/_rels/slideLayout104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78.png"/><Relationship Id="rId1" Type="http://schemas.openxmlformats.org/officeDocument/2006/relationships/slideMaster" Target="../slideMasters/slideMaster5.xml"/></Relationships>
</file>

<file path=ppt/slideLayouts/_rels/slideLayout105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105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5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5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2.xml"/><Relationship Id="rId6" Type="http://schemas.openxmlformats.org/officeDocument/2006/relationships/image" Target="../media/image55.emf"/><Relationship Id="rId5" Type="http://schemas.openxmlformats.org/officeDocument/2006/relationships/image" Target="../media/image54.emf"/><Relationship Id="rId4" Type="http://schemas.openxmlformats.org/officeDocument/2006/relationships/image" Target="../media/image53.emf"/></Relationships>
</file>

<file path=ppt/slideLayouts/_rels/slideLayout1056.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36.jpeg"/><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0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58.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36.jpe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05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5.xml"/></Relationships>
</file>

<file path=ppt/slideLayouts/_rels/slideLayout106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83.png"/><Relationship Id="rId1" Type="http://schemas.openxmlformats.org/officeDocument/2006/relationships/slideMaster" Target="../slideMasters/slideMaster5.xml"/></Relationships>
</file>

<file path=ppt/slideLayouts/_rels/slideLayout106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6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5.xml"/></Relationships>
</file>

<file path=ppt/slideLayouts/_rels/slideLayout106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06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06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06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06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06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06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07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7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74.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07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07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7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7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08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088.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08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09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09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09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9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0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0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0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0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0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0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0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0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0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1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1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1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11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1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1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111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111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11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11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11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11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11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11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_rels/slideLayout11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5.xml"/></Relationships>
</file>

<file path=ppt/slideLayouts/_rels/slideLayout112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11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112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11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5.xml"/></Relationships>
</file>

<file path=ppt/slideLayouts/_rels/slideLayout11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11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11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11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113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113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11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5.xml"/></Relationships>
</file>

<file path=ppt/slideLayouts/_rels/slideLayout113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113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114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11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114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114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114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11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11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11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15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15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15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5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16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7.xml"/><Relationship Id="rId6" Type="http://schemas.openxmlformats.org/officeDocument/2006/relationships/image" Target="../media/image55.emf"/><Relationship Id="rId5" Type="http://schemas.openxmlformats.org/officeDocument/2006/relationships/image" Target="../media/image54.emf"/><Relationship Id="rId4" Type="http://schemas.openxmlformats.org/officeDocument/2006/relationships/image" Target="../media/image53.emf"/></Relationships>
</file>

<file path=ppt/slideLayouts/_rels/slideLayout1161.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36.jpeg"/><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16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6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Master" Target="../slideMasters/slideMaster5.xml"/></Relationships>
</file>

<file path=ppt/slideLayouts/_rels/slideLayout116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5.xml"/></Relationships>
</file>

<file path=ppt/slideLayouts/_rels/slideLayout116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16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Master" Target="../slideMasters/slideMaster5.xml"/></Relationships>
</file>

<file path=ppt/slideLayouts/_rels/slideLayout116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16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17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5.xml"/></Relationships>
</file>

<file path=ppt/slideLayouts/_rels/slideLayout11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7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17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17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17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5.xml"/></Relationships>
</file>

<file path=ppt/slideLayouts/_rels/slideLayout117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17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5.xml"/></Relationships>
</file>

<file path=ppt/slideLayouts/_rels/slideLayout117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Master" Target="../slideMasters/slideMaster5.xml"/></Relationships>
</file>

<file path=ppt/slideLayouts/_rels/slideLayout117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8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81.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68.jpeg"/><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1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Master" Target="../slideMasters/slideMaster5.xml"/><Relationship Id="rId1" Type="http://schemas.openxmlformats.org/officeDocument/2006/relationships/tags" Target="../tags/tag12.xml"/></Relationships>
</file>

<file path=ppt/slideLayouts/_rels/slideLayout118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18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18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1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18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slideMaster" Target="../slideMasters/slideMaster5.xml"/><Relationship Id="rId1" Type="http://schemas.openxmlformats.org/officeDocument/2006/relationships/tags" Target="../tags/tag13.xml"/></Relationships>
</file>

<file path=ppt/slideLayouts/_rels/slideLayout119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Master" Target="../slideMasters/slideMaster5.xml"/><Relationship Id="rId1" Type="http://schemas.openxmlformats.org/officeDocument/2006/relationships/tags" Target="../tags/tag14.xml"/></Relationships>
</file>

<file path=ppt/slideLayouts/_rels/slideLayout119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9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9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83.png"/><Relationship Id="rId1" Type="http://schemas.openxmlformats.org/officeDocument/2006/relationships/slideMaster" Target="../slideMasters/slideMaster5.xml"/></Relationships>
</file>

<file path=ppt/slideLayouts/_rels/slideLayout1194.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png"/><Relationship Id="rId1" Type="http://schemas.openxmlformats.org/officeDocument/2006/relationships/slideMaster" Target="../slideMasters/slideMaster5.xml"/></Relationships>
</file>

<file path=ppt/slideLayouts/_rels/slideLayout11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0.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Master" Target="../slideMasters/slideMaster5.xml"/></Relationships>
</file>

<file path=ppt/slideLayouts/_rels/slideLayout1201.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68.jpeg"/><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20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2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Master" Target="../slideMasters/slideMaster5.xml"/><Relationship Id="rId1" Type="http://schemas.openxmlformats.org/officeDocument/2006/relationships/tags" Target="../tags/tag17.xml"/></Relationships>
</file>

<file path=ppt/slideLayouts/_rels/slideLayout120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120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0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20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Master" Target="../slideMasters/slideMaster5.xml"/><Relationship Id="rId1" Type="http://schemas.openxmlformats.org/officeDocument/2006/relationships/tags" Target="../tags/tag18.xml"/></Relationships>
</file>

<file path=ppt/slideLayouts/_rels/slideLayout12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1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2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21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21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6.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22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2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22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23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23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19.xml"/><Relationship Id="rId6" Type="http://schemas.openxmlformats.org/officeDocument/2006/relationships/image" Target="../media/image55.emf"/><Relationship Id="rId5" Type="http://schemas.openxmlformats.org/officeDocument/2006/relationships/image" Target="../media/image54.emf"/><Relationship Id="rId4" Type="http://schemas.openxmlformats.org/officeDocument/2006/relationships/image" Target="../media/image53.emf"/></Relationships>
</file>

<file path=ppt/slideLayouts/_rels/slideLayout123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23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3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2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2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2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2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2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24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20.xml"/><Relationship Id="rId6" Type="http://schemas.openxmlformats.org/officeDocument/2006/relationships/image" Target="../media/image55.emf"/><Relationship Id="rId5" Type="http://schemas.openxmlformats.org/officeDocument/2006/relationships/image" Target="../media/image54.emf"/><Relationship Id="rId4" Type="http://schemas.openxmlformats.org/officeDocument/2006/relationships/image" Target="../media/image53.emf"/></Relationships>
</file>

<file path=ppt/slideLayouts/_rels/slideLayout1246.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36.jpe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2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2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24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2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Master" Target="../slideMasters/slideMaster5.xml"/><Relationship Id="rId1" Type="http://schemas.openxmlformats.org/officeDocument/2006/relationships/tags" Target="../tags/tag23.xml"/></Relationships>
</file>

<file path=ppt/slideLayouts/_rels/slideLayout125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Master" Target="../slideMasters/slideMaster5.xml"/><Relationship Id="rId1" Type="http://schemas.openxmlformats.org/officeDocument/2006/relationships/tags" Target="../tags/tag24.xml"/></Relationships>
</file>

<file path=ppt/slideLayouts/_rels/slideLayout12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5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5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2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25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126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Master" Target="../slideMasters/slideMaster5.xml"/></Relationships>
</file>

<file path=ppt/slideLayouts/_rels/slideLayout126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5.xml"/></Relationships>
</file>

<file path=ppt/slideLayouts/_rels/slideLayout1262.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68.jpeg"/><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26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6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6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6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6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6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7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7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7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27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7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7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7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7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7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7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8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8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8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2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8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2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28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slideMaster" Target="../slideMasters/slideMaster5.xml"/><Relationship Id="rId1" Type="http://schemas.openxmlformats.org/officeDocument/2006/relationships/tags" Target="../tags/tag27.xml"/></Relationships>
</file>

<file path=ppt/slideLayouts/_rels/slideLayout128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Master" Target="../slideMasters/slideMaster5.xml"/><Relationship Id="rId1" Type="http://schemas.openxmlformats.org/officeDocument/2006/relationships/tags" Target="../tags/tag28.xml"/></Relationships>
</file>

<file path=ppt/slideLayouts/_rels/slideLayout129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29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29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0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0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0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03.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30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0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30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307.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30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29.xml"/><Relationship Id="rId6" Type="http://schemas.openxmlformats.org/officeDocument/2006/relationships/image" Target="../media/image55.emf"/><Relationship Id="rId5" Type="http://schemas.openxmlformats.org/officeDocument/2006/relationships/image" Target="../media/image54.emf"/><Relationship Id="rId4" Type="http://schemas.openxmlformats.org/officeDocument/2006/relationships/image" Target="../media/image53.emf"/></Relationships>
</file>

<file path=ppt/slideLayouts/_rels/slideLayout130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31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1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3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3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3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3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13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3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3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3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32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30.xml"/><Relationship Id="rId6" Type="http://schemas.openxmlformats.org/officeDocument/2006/relationships/image" Target="../media/image55.emf"/><Relationship Id="rId5" Type="http://schemas.openxmlformats.org/officeDocument/2006/relationships/image" Target="../media/image54.emf"/><Relationship Id="rId4" Type="http://schemas.openxmlformats.org/officeDocument/2006/relationships/image" Target="../media/image53.emf"/></Relationships>
</file>

<file path=ppt/slideLayouts/_rels/slideLayout1323.xml.rels><?xml version="1.0" encoding="UTF-8" standalone="yes"?>
<Relationships xmlns="http://schemas.openxmlformats.org/package/2006/relationships"><Relationship Id="rId3" Type="http://schemas.openxmlformats.org/officeDocument/2006/relationships/slideMaster" Target="../slideMasters/slideMaster5.xml"/><Relationship Id="rId7" Type="http://schemas.openxmlformats.org/officeDocument/2006/relationships/image" Target="../media/image36.jpeg"/><Relationship Id="rId2" Type="http://schemas.openxmlformats.org/officeDocument/2006/relationships/tags" Target="../tags/tag32.xml"/><Relationship Id="rId1" Type="http://schemas.openxmlformats.org/officeDocument/2006/relationships/tags" Target="../tags/tag31.xml"/><Relationship Id="rId6" Type="http://schemas.openxmlformats.org/officeDocument/2006/relationships/oleObject" Target="../embeddings/oleObject1.bin"/><Relationship Id="rId5" Type="http://schemas.openxmlformats.org/officeDocument/2006/relationships/image" Target="../media/image53.emf"/><Relationship Id="rId4" Type="http://schemas.openxmlformats.org/officeDocument/2006/relationships/oleObject" Target="../embeddings/oleObject2.bin"/></Relationships>
</file>

<file path=ppt/slideLayouts/_rels/slideLayout13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3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3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3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3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Master" Target="../slideMasters/slideMaster5.xml"/><Relationship Id="rId1" Type="http://schemas.openxmlformats.org/officeDocument/2006/relationships/tags" Target="../tags/tag33.xml"/></Relationships>
</file>

<file path=ppt/slideLayouts/_rels/slideLayout13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Master" Target="../slideMasters/slideMaster5.xml"/><Relationship Id="rId1" Type="http://schemas.openxmlformats.org/officeDocument/2006/relationships/tags" Target="../tags/tag34.xml"/></Relationships>
</file>

<file path=ppt/slideLayouts/_rels/slideLayout13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Master" Target="../slideMasters/slideMaster5.xml"/><Relationship Id="rId1" Type="http://schemas.openxmlformats.org/officeDocument/2006/relationships/tags" Target="../tags/tag35.xml"/></Relationships>
</file>

<file path=ppt/slideLayouts/_rels/slideLayout133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3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33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3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3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3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3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3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13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134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134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13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5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13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7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7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38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8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9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9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0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0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0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0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6.xml"/></Relationships>
</file>

<file path=ppt/slideLayouts/_rels/slideLayout140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140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40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40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4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14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14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14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14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141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6.xml"/></Relationships>
</file>

<file path=ppt/slideLayouts/_rels/slideLayout141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6.xml"/></Relationships>
</file>

<file path=ppt/slideLayouts/_rels/slideLayout142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6.xml"/></Relationships>
</file>

<file path=ppt/slideLayouts/_rels/slideLayout14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4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4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34.png"/><Relationship Id="rId1" Type="http://schemas.openxmlformats.org/officeDocument/2006/relationships/slideMaster" Target="../slideMasters/slideMaster6.xml"/></Relationships>
</file>

<file path=ppt/slideLayouts/_rels/slideLayout14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6.xml"/></Relationships>
</file>

<file path=ppt/slideLayouts/_rels/slideLayout14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4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6.xml"/></Relationships>
</file>

<file path=ppt/slideLayouts/_rels/slideLayout144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4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44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45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jpeg"/><Relationship Id="rId1" Type="http://schemas.openxmlformats.org/officeDocument/2006/relationships/slideMaster" Target="../slideMasters/slideMaster6.xml"/></Relationships>
</file>

<file path=ppt/slideLayouts/_rels/slideLayout145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Master" Target="../slideMasters/slideMaster6.xml"/></Relationships>
</file>

<file path=ppt/slideLayouts/_rels/slideLayout145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jpeg"/><Relationship Id="rId1" Type="http://schemas.openxmlformats.org/officeDocument/2006/relationships/slideMaster" Target="../slideMasters/slideMaster6.xml"/></Relationships>
</file>

<file path=ppt/slideLayouts/_rels/slideLayout145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6.jpeg"/><Relationship Id="rId1" Type="http://schemas.openxmlformats.org/officeDocument/2006/relationships/slideMaster" Target="../slideMasters/slideMaster6.xml"/></Relationships>
</file>

<file path=ppt/slideLayouts/_rels/slideLayout145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7.jpeg"/><Relationship Id="rId1" Type="http://schemas.openxmlformats.org/officeDocument/2006/relationships/slideMaster" Target="../slideMasters/slideMaster6.xml"/></Relationships>
</file>

<file path=ppt/slideLayouts/_rels/slideLayout1455.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jpeg"/><Relationship Id="rId1" Type="http://schemas.openxmlformats.org/officeDocument/2006/relationships/slideMaster" Target="../slideMasters/slideMaster6.xml"/></Relationships>
</file>

<file path=ppt/slideLayouts/_rels/slideLayout14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Master" Target="../slideMasters/slideMaster6.xml"/></Relationships>
</file>

<file path=ppt/slideLayouts/_rels/slideLayout145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2.png"/><Relationship Id="rId1" Type="http://schemas.openxmlformats.org/officeDocument/2006/relationships/slideMaster" Target="../slideMasters/slideMaster6.xml"/></Relationships>
</file>

<file path=ppt/slideLayouts/_rels/slideLayout1460.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png"/><Relationship Id="rId1" Type="http://schemas.openxmlformats.org/officeDocument/2006/relationships/slideMaster" Target="../slideMasters/slideMaster6.xml"/></Relationships>
</file>

<file path=ppt/slideLayouts/_rels/slideLayout1461.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Master" Target="../slideMasters/slideMaster6.xml"/></Relationships>
</file>

<file path=ppt/slideLayouts/_rels/slideLayout1462.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Master" Target="../slideMasters/slideMaster6.xml"/></Relationships>
</file>

<file path=ppt/slideLayouts/_rels/slideLayout1463.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6.xml"/></Relationships>
</file>

<file path=ppt/slideLayouts/_rels/slideLayout14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6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6.xml"/></Relationships>
</file>

<file path=ppt/slideLayouts/_rels/slideLayout14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46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2.png"/><Relationship Id="rId1" Type="http://schemas.openxmlformats.org/officeDocument/2006/relationships/slideMaster" Target="../slideMasters/slideMaster6.xml"/></Relationships>
</file>

<file path=ppt/slideLayouts/_rels/slideLayout146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6.jpeg"/><Relationship Id="rId1" Type="http://schemas.openxmlformats.org/officeDocument/2006/relationships/slideMaster" Target="../slideMasters/slideMaster6.xml"/></Relationships>
</file>

<file path=ppt/slideLayouts/_rels/slideLayout146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7.jpeg"/><Relationship Id="rId1" Type="http://schemas.openxmlformats.org/officeDocument/2006/relationships/slideMaster" Target="../slideMasters/slideMaster6.xml"/></Relationships>
</file>

<file path=ppt/slideLayouts/_rels/slideLayout14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4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4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47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48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48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48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48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48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8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7.xml"/></Relationships>
</file>

<file path=ppt/slideLayouts/_rels/slideLayout148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8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8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8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49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49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49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0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0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7.xml"/></Relationships>
</file>

<file path=ppt/slideLayouts/_rels/slideLayout150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1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5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51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5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5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5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1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5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5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5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5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5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5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56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6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6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57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5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5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8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8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9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9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59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59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59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9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5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59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59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0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0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0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0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6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7.xml"/></Relationships>
</file>

<file path=ppt/slideLayouts/_rels/slideLayout16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7.xml"/></Relationships>
</file>

<file path=ppt/slideLayouts/_rels/slideLayout16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16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16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16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7.xml"/></Relationships>
</file>

<file path=ppt/slideLayouts/_rels/slideLayout16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16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16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16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16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16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16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7.xml"/></Relationships>
</file>

<file path=ppt/slideLayouts/_rels/slideLayout163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7.xml"/></Relationships>
</file>

<file path=ppt/slideLayouts/_rels/slideLayout16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7.xml"/></Relationships>
</file>

<file path=ppt/slideLayouts/_rels/slideLayout16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16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16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16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163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7.xml"/></Relationships>
</file>

<file path=ppt/slideLayouts/_rels/slideLayout16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7.xml"/></Relationships>
</file>

<file path=ppt/slideLayouts/_rels/slideLayout163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7.xml"/></Relationships>
</file>

<file path=ppt/slideLayouts/_rels/slideLayout16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7.xml"/></Relationships>
</file>

<file path=ppt/slideLayouts/_rels/slideLayout164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7.xml"/></Relationships>
</file>

<file path=ppt/slideLayouts/_rels/slideLayout164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7.xml"/></Relationships>
</file>

<file path=ppt/slideLayouts/_rels/slideLayout164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7.xml"/></Relationships>
</file>

<file path=ppt/slideLayouts/_rels/slideLayout16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64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6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164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6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16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65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Master" Target="../slideMasters/slideMaster7.xml"/></Relationships>
</file>

<file path=ppt/slideLayouts/_rels/slideLayout166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7.xml"/></Relationships>
</file>

<file path=ppt/slideLayouts/_rels/slideLayout166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16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6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7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8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8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8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6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8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9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6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9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9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69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9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69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69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9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69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70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70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70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0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7.xml"/></Relationships>
</file>

<file path=ppt/slideLayouts/_rels/slideLayout170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0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0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0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0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0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71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1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1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2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7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2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2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7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7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7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75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5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76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Master" Target="../slideMasters/slideMaster7.xml"/></Relationships>
</file>

<file path=ppt/slideLayouts/_rels/slideLayout176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7.xml"/></Relationships>
</file>

<file path=ppt/slideLayouts/_rels/slideLayout177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177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7.xml"/></Relationships>
</file>

<file path=ppt/slideLayouts/_rels/slideLayout177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7.xml"/></Relationships>
</file>

<file path=ppt/slideLayouts/_rels/slideLayout177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7.xml"/></Relationships>
</file>

<file path=ppt/slideLayouts/_rels/slideLayout177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77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7.xml"/></Relationships>
</file>

<file path=ppt/slideLayouts/_rels/slideLayout17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7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7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7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78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8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9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79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7.xml"/></Relationships>
</file>

<file path=ppt/slideLayouts/_rels/slideLayout180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7.xml"/></Relationships>
</file>

<file path=ppt/slideLayouts/_rels/slideLayout180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7.xml"/></Relationships>
</file>

<file path=ppt/slideLayouts/_rels/slideLayout18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81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8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813.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Master" Target="../slideMasters/slideMaster7.xml"/></Relationships>
</file>

<file path=ppt/slideLayouts/_rels/slideLayout181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7.xml"/></Relationships>
</file>

<file path=ppt/slideLayouts/_rels/slideLayout18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18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18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18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18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18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182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7.xml"/></Relationships>
</file>

<file path=ppt/slideLayouts/_rels/slideLayout182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7.xml"/></Relationships>
</file>

<file path=ppt/slideLayouts/_rels/slideLayout18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7.xml"/></Relationships>
</file>

<file path=ppt/slideLayouts/_rels/slideLayout18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8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8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7.xml"/></Relationships>
</file>

<file path=ppt/slideLayouts/_rels/slideLayout182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82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82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8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8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7.xml"/></Relationships>
</file>

<file path=ppt/slideLayouts/_rels/slideLayout18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7.xml"/></Relationships>
</file>

<file path=ppt/slideLayouts/_rels/slideLayout18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184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18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18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8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18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184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7.xml"/></Relationships>
</file>

<file path=ppt/slideLayouts/_rels/slideLayout185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7.xml"/></Relationships>
</file>

<file path=ppt/slideLayouts/_rels/slideLayout18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7.xml"/></Relationships>
</file>

<file path=ppt/slideLayouts/_rels/slideLayout18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18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185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185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18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5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5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18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86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86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70.png"/><Relationship Id="rId1" Type="http://schemas.openxmlformats.org/officeDocument/2006/relationships/slideMaster" Target="../slideMasters/slideMaster7.xml"/></Relationships>
</file>

<file path=ppt/slideLayouts/_rels/slideLayout186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7.xml"/></Relationships>
</file>

<file path=ppt/slideLayouts/_rels/slideLayout187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60.png"/><Relationship Id="rId1" Type="http://schemas.openxmlformats.org/officeDocument/2006/relationships/slideMaster" Target="../slideMasters/slideMaster7.xml"/></Relationships>
</file>

<file path=ppt/slideLayouts/_rels/slideLayout187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60.png"/><Relationship Id="rId1" Type="http://schemas.openxmlformats.org/officeDocument/2006/relationships/slideMaster" Target="../slideMasters/slideMaster7.xml"/></Relationships>
</file>

<file path=ppt/slideLayouts/_rels/slideLayout187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7.xml"/></Relationships>
</file>

<file path=ppt/slideLayouts/_rels/slideLayout1873.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87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7.png"/><Relationship Id="rId1" Type="http://schemas.openxmlformats.org/officeDocument/2006/relationships/slideMaster" Target="../slideMasters/slideMaster7.xml"/></Relationships>
</file>

<file path=ppt/slideLayouts/_rels/slideLayout1875.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78.png"/><Relationship Id="rId1" Type="http://schemas.openxmlformats.org/officeDocument/2006/relationships/slideMaster" Target="../slideMasters/slideMaster7.xml"/></Relationships>
</file>

<file path=ppt/slideLayouts/_rels/slideLayout187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7.xml"/></Relationships>
</file>

<file path=ppt/slideLayouts/_rels/slideLayout187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7.xml"/></Relationships>
</file>

<file path=ppt/slideLayouts/_rels/slideLayout187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Master" Target="../slideMasters/slideMaster7.xml"/></Relationships>
</file>

<file path=ppt/slideLayouts/_rels/slideLayout187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Master" Target="../slideMasters/slideMaster7.xml"/></Relationships>
</file>

<file path=ppt/slideLayouts/_rels/slideLayout188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7.xml"/></Relationships>
</file>

<file path=ppt/slideLayouts/_rels/slideLayout188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Master" Target="../slideMasters/slideMaster7.xml"/></Relationships>
</file>

<file path=ppt/slideLayouts/_rels/slideLayout188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56.png"/><Relationship Id="rId1" Type="http://schemas.openxmlformats.org/officeDocument/2006/relationships/slideMaster" Target="../slideMasters/slideMaster7.xml"/></Relationships>
</file>

<file path=ppt/slideLayouts/_rels/slideLayout188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7.xml"/></Relationships>
</file>

<file path=ppt/slideLayouts/_rels/slideLayout188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7.xml"/></Relationships>
</file>

<file path=ppt/slideLayouts/_rels/slideLayout188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7.xml"/></Relationships>
</file>

<file path=ppt/slideLayouts/_rels/slideLayout18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88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Master" Target="../slideMasters/slideMaster7.xml"/></Relationships>
</file>

<file path=ppt/slideLayouts/_rels/slideLayout188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88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89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89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89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Master" Target="../slideMasters/slideMaster7.xml"/></Relationships>
</file>

<file path=ppt/slideLayouts/_rels/slideLayout18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9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7.xml"/></Relationships>
</file>

<file path=ppt/slideLayouts/_rels/slideLayout189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89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189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89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7.xml"/></Relationships>
</file>

<file path=ppt/slideLayouts/_rels/slideLayout190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7.xml"/></Relationships>
</file>

<file path=ppt/slideLayouts/_rels/slideLayout190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90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0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1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1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9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7.xml"/></Relationships>
</file>

<file path=ppt/slideLayouts/_rels/slideLayout19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9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19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9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9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9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3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8.xml"/></Relationships>
</file>

<file path=ppt/slideLayouts/_rels/slideLayout19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9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9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19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4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95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9.xml"/></Relationships>
</file>

<file path=ppt/slideLayouts/_rels/slideLayout19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5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9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7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8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9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8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9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199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199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20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20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0.xml"/></Relationships>
</file>

<file path=ppt/slideLayouts/_rels/slideLayout200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200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0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0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0.xml"/></Relationships>
</file>

<file path=ppt/slideLayouts/_rels/slideLayout200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0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0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0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0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0.xml"/></Relationships>
</file>

<file path=ppt/slideLayouts/_rels/slideLayout20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0.xml"/></Relationships>
</file>

<file path=ppt/slideLayouts/_rels/slideLayout20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0.xml"/></Relationships>
</file>

<file path=ppt/slideLayouts/_rels/slideLayout20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0.xml"/></Relationships>
</file>

<file path=ppt/slideLayouts/_rels/slideLayout20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0.xml"/></Relationships>
</file>

<file path=ppt/slideLayouts/_rels/slideLayout20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0.xml"/></Relationships>
</file>

<file path=ppt/slideLayouts/_rels/slideLayout20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20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20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20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0.xml"/></Relationships>
</file>

<file path=ppt/slideLayouts/_rels/slideLayout20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0.xml"/></Relationships>
</file>

<file path=ppt/slideLayouts/_rels/slideLayout20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0.xml"/></Relationships>
</file>

<file path=ppt/slideLayouts/_rels/slideLayout20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0.xml"/></Relationships>
</file>

<file path=ppt/slideLayouts/_rels/slideLayout20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0.xml"/></Relationships>
</file>

<file path=ppt/slideLayouts/_rels/slideLayout20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0.xml"/></Relationships>
</file>

<file path=ppt/slideLayouts/_rels/slideLayout20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0.xml"/></Relationships>
</file>

<file path=ppt/slideLayouts/_rels/slideLayout20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4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20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5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5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5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34.png"/><Relationship Id="rId1" Type="http://schemas.openxmlformats.org/officeDocument/2006/relationships/slideMaster" Target="../slideMasters/slideMaster10.xml"/></Relationships>
</file>

<file path=ppt/slideLayouts/_rels/slideLayout205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0.xml"/></Relationships>
</file>

<file path=ppt/slideLayouts/_rels/slideLayout205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0.xml"/></Relationships>
</file>

<file path=ppt/slideLayouts/_rels/slideLayout20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5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0.xml"/></Relationships>
</file>

<file path=ppt/slideLayouts/_rels/slideLayout206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206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0.xml"/></Relationships>
</file>

<file path=ppt/slideLayouts/_rels/slideLayout206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206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jpeg"/><Relationship Id="rId1" Type="http://schemas.openxmlformats.org/officeDocument/2006/relationships/slideMaster" Target="../slideMasters/slideMaster10.xml"/></Relationships>
</file>

<file path=ppt/slideLayouts/_rels/slideLayout206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Master" Target="../slideMasters/slideMaster10.xml"/></Relationships>
</file>

<file path=ppt/slideLayouts/_rels/slideLayout206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jpeg"/><Relationship Id="rId1" Type="http://schemas.openxmlformats.org/officeDocument/2006/relationships/slideMaster" Target="../slideMasters/slideMaster10.xml"/></Relationships>
</file>

<file path=ppt/slideLayouts/_rels/slideLayout206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6.jpeg"/><Relationship Id="rId1" Type="http://schemas.openxmlformats.org/officeDocument/2006/relationships/slideMaster" Target="../slideMasters/slideMaster10.xml"/></Relationships>
</file>

<file path=ppt/slideLayouts/_rels/slideLayout206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7.jpeg"/><Relationship Id="rId1" Type="http://schemas.openxmlformats.org/officeDocument/2006/relationships/slideMaster" Target="../slideMasters/slideMaster10.xml"/></Relationships>
</file>

<file path=ppt/slideLayouts/_rels/slideLayout206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jpeg"/><Relationship Id="rId1" Type="http://schemas.openxmlformats.org/officeDocument/2006/relationships/slideMaster" Target="../slideMasters/slideMaster10.xml"/></Relationships>
</file>

<file path=ppt/slideLayouts/_rels/slideLayout206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7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Master" Target="../slideMasters/slideMaster10.xml"/></Relationships>
</file>

<file path=ppt/slideLayouts/_rels/slideLayout207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2.png"/><Relationship Id="rId1" Type="http://schemas.openxmlformats.org/officeDocument/2006/relationships/slideMaster" Target="../slideMasters/slideMaster10.xml"/></Relationships>
</file>

<file path=ppt/slideLayouts/_rels/slideLayout2073.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png"/><Relationship Id="rId1" Type="http://schemas.openxmlformats.org/officeDocument/2006/relationships/slideMaster" Target="../slideMasters/slideMaster10.xml"/></Relationships>
</file>

<file path=ppt/slideLayouts/_rels/slideLayout2074.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Master" Target="../slideMasters/slideMaster10.xml"/></Relationships>
</file>

<file path=ppt/slideLayouts/_rels/slideLayout2075.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Master" Target="../slideMasters/slideMaster10.xml"/></Relationships>
</file>

<file path=ppt/slideLayouts/_rels/slideLayout207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0.xml"/></Relationships>
</file>

<file path=ppt/slideLayouts/_rels/slideLayout20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7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0.xml"/></Relationships>
</file>

<file path=ppt/slideLayouts/_rels/slideLayout20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208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2.png"/><Relationship Id="rId1" Type="http://schemas.openxmlformats.org/officeDocument/2006/relationships/slideMaster" Target="../slideMasters/slideMaster10.xml"/></Relationships>
</file>

<file path=ppt/slideLayouts/_rels/slideLayout208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6.jpeg"/><Relationship Id="rId1" Type="http://schemas.openxmlformats.org/officeDocument/2006/relationships/slideMaster" Target="../slideMasters/slideMaster10.xml"/></Relationships>
</file>

<file path=ppt/slideLayouts/_rels/slideLayout2082.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7.jpeg"/><Relationship Id="rId1" Type="http://schemas.openxmlformats.org/officeDocument/2006/relationships/slideMaster" Target="../slideMasters/slideMaster10.xml"/></Relationships>
</file>

<file path=ppt/slideLayouts/_rels/slideLayout20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9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9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0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5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5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5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5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5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6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1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6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6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6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6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17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1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3.xml"/></Relationships>
</file>

<file path=ppt/slideLayouts/_rels/slideLayout217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7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8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18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8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9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19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19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1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19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13.xml"/></Relationships>
</file>

<file path=ppt/slideLayouts/_rels/slideLayout219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9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9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9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19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0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0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0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0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0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2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2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0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3.xml"/></Relationships>
</file>

<file path=ppt/slideLayouts/_rels/slideLayout22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2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2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2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2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24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4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4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4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5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2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2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2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6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7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7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27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7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2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2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27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27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2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28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8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9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29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29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29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29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29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29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2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29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29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30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30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0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31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2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3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3.xml"/></Relationships>
</file>

<file path=ppt/slideLayouts/_rels/slideLayout23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3.xml"/></Relationships>
</file>

<file path=ppt/slideLayouts/_rels/slideLayout23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3.xml"/></Relationships>
</file>

<file path=ppt/slideLayouts/_rels/slideLayout23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3.xml"/></Relationships>
</file>

<file path=ppt/slideLayouts/_rels/slideLayout23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3.xml"/></Relationships>
</file>

<file path=ppt/slideLayouts/_rels/slideLayout23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23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3.xml"/></Relationships>
</file>

<file path=ppt/slideLayouts/_rels/slideLayout23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3.xml"/></Relationships>
</file>

<file path=ppt/slideLayouts/_rels/slideLayout23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3.xml"/></Relationships>
</file>

<file path=ppt/slideLayouts/_rels/slideLayout233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3.xml"/></Relationships>
</file>

<file path=ppt/slideLayouts/_rels/slideLayout23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3.xml"/></Relationships>
</file>

<file path=ppt/slideLayouts/_rels/slideLayout23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3.xml"/></Relationships>
</file>

<file path=ppt/slideLayouts/_rels/slideLayout23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23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23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23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3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4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3.xml"/></Relationships>
</file>

<file path=ppt/slideLayouts/_rels/slideLayout23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3.xml"/></Relationships>
</file>

<file path=ppt/slideLayouts/_rels/slideLayout234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3.xml"/></Relationships>
</file>

<file path=ppt/slideLayouts/_rels/slideLayout23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3.xml"/></Relationships>
</file>

<file path=ppt/slideLayouts/_rels/slideLayout23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3.xml"/></Relationships>
</file>

<file path=ppt/slideLayouts/_rels/slideLayout234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3.xml"/></Relationships>
</file>

<file path=ppt/slideLayouts/_rels/slideLayout23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23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235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23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3.xml"/></Relationships>
</file>

<file path=ppt/slideLayouts/_rels/slideLayout23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3.xml"/></Relationships>
</file>

<file path=ppt/slideLayouts/_rels/slideLayout235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3.xml"/></Relationships>
</file>

<file path=ppt/slideLayouts/_rels/slideLayout235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3.xml"/></Relationships>
</file>

<file path=ppt/slideLayouts/_rels/slideLayout235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3.xml"/></Relationships>
</file>

<file path=ppt/slideLayouts/_rels/slideLayout235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3.xml"/></Relationships>
</file>

<file path=ppt/slideLayouts/_rels/slideLayout23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3.xml"/></Relationships>
</file>

<file path=ppt/slideLayouts/_rels/slideLayout23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23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23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236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3.xml"/></Relationships>
</file>

<file path=ppt/slideLayouts/_rels/slideLayout23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3.xml"/></Relationships>
</file>

<file path=ppt/slideLayouts/_rels/slideLayout236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3.xml"/></Relationships>
</file>

<file path=ppt/slideLayouts/_rels/slideLayout236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3.xml"/></Relationships>
</file>

<file path=ppt/slideLayouts/_rels/slideLayout236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3.xml"/></Relationships>
</file>

<file path=ppt/slideLayouts/_rels/slideLayout236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3.xml"/></Relationships>
</file>

<file path=ppt/slideLayouts/_rels/slideLayout236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3.xml"/></Relationships>
</file>

<file path=ppt/slideLayouts/_rels/slideLayout236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3.xml"/></Relationships>
</file>

<file path=ppt/slideLayouts/_rels/slideLayout236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3.xml"/></Relationships>
</file>

<file path=ppt/slideLayouts/_rels/slideLayout237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3.xml"/></Relationships>
</file>

<file path=ppt/slideLayouts/_rels/slideLayout237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237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23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3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37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3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3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37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37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38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3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38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238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8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8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8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8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8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8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9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9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39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393.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Master" Target="../slideMasters/slideMaster13.xml"/></Relationships>
</file>

<file path=ppt/slideLayouts/_rels/slideLayout239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3.xml"/></Relationships>
</file>

<file path=ppt/slideLayouts/_rels/slideLayout239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39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39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39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39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40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3.xml"/></Relationships>
</file>

<file path=ppt/slideLayouts/_rels/slideLayout240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0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40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0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0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70.png"/><Relationship Id="rId1" Type="http://schemas.openxmlformats.org/officeDocument/2006/relationships/slideMaster" Target="../slideMasters/slideMaster13.xml"/></Relationships>
</file>

<file path=ppt/slideLayouts/_rels/slideLayout240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13.xml"/></Relationships>
</file>

<file path=ppt/slideLayouts/_rels/slideLayout240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60.png"/><Relationship Id="rId1" Type="http://schemas.openxmlformats.org/officeDocument/2006/relationships/slideMaster" Target="../slideMasters/slideMaster13.xml"/></Relationships>
</file>

<file path=ppt/slideLayouts/_rels/slideLayout240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60.png"/><Relationship Id="rId1" Type="http://schemas.openxmlformats.org/officeDocument/2006/relationships/slideMaster" Target="../slideMasters/slideMaster13.xml"/></Relationships>
</file>

<file path=ppt/slideLayouts/_rels/slideLayout2409.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Master" Target="../slideMasters/slideMaster13.xml"/></Relationships>
</file>

<file path=ppt/slideLayouts/_rels/slideLayout241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13.xml"/></Relationships>
</file>

<file path=ppt/slideLayouts/_rels/slideLayout241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7.png"/><Relationship Id="rId1" Type="http://schemas.openxmlformats.org/officeDocument/2006/relationships/slideMaster" Target="../slideMasters/slideMaster13.xml"/></Relationships>
</file>

<file path=ppt/slideLayouts/_rels/slideLayout241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78.png"/><Relationship Id="rId1" Type="http://schemas.openxmlformats.org/officeDocument/2006/relationships/slideMaster" Target="../slideMasters/slideMaster13.xml"/></Relationships>
</file>

<file path=ppt/slideLayouts/_rels/slideLayout241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13.xml"/></Relationships>
</file>

<file path=ppt/slideLayouts/_rels/slideLayout241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3.xml"/></Relationships>
</file>

<file path=ppt/slideLayouts/_rels/slideLayout2415.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60.png"/><Relationship Id="rId1" Type="http://schemas.openxmlformats.org/officeDocument/2006/relationships/slideMaster" Target="../slideMasters/slideMaster13.xml"/></Relationships>
</file>

<file path=ppt/slideLayouts/_rels/slideLayout2416.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Master" Target="../slideMasters/slideMaster13.xml"/></Relationships>
</file>

<file path=ppt/slideLayouts/_rels/slideLayout241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13.xml"/></Relationships>
</file>

<file path=ppt/slideLayouts/_rels/slideLayout241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Master" Target="../slideMasters/slideMaster13.xml"/></Relationships>
</file>

<file path=ppt/slideLayouts/_rels/slideLayout241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13.xml"/></Relationships>
</file>

<file path=ppt/slideLayouts/_rels/slideLayout24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2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60.png"/><Relationship Id="rId1" Type="http://schemas.openxmlformats.org/officeDocument/2006/relationships/slideMaster" Target="../slideMasters/slideMaster13.xml"/></Relationships>
</file>

<file path=ppt/slideLayouts/_rels/slideLayout24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3.xml"/></Relationships>
</file>

<file path=ppt/slideLayouts/_rels/slideLayout24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24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24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242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13.xml"/></Relationships>
</file>

<file path=ppt/slideLayouts/_rels/slideLayout242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Master" Target="../slideMasters/slideMaster13.xml"/></Relationships>
</file>

<file path=ppt/slideLayouts/_rels/slideLayout242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56.png"/><Relationship Id="rId1" Type="http://schemas.openxmlformats.org/officeDocument/2006/relationships/slideMaster" Target="../slideMasters/slideMaster13.xml"/></Relationships>
</file>

<file path=ppt/slideLayouts/_rels/slideLayout24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3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Master" Target="../slideMasters/slideMaster13.xml"/></Relationships>
</file>

<file path=ppt/slideLayouts/_rels/slideLayout24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3.xml"/></Relationships>
</file>

<file path=ppt/slideLayouts/_rels/slideLayout24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4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4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4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43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13.xml"/></Relationships>
</file>

<file path=ppt/slideLayouts/_rels/slideLayout24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3.xml"/></Relationships>
</file>

<file path=ppt/slideLayouts/_rels/slideLayout24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4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4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45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3.xml"/></Relationships>
</file>

<file path=ppt/slideLayouts/_rels/slideLayout245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3.xml"/></Relationships>
</file>

<file path=ppt/slideLayouts/_rels/slideLayout245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3.xml"/></Relationships>
</file>

<file path=ppt/slideLayouts/_rels/slideLayout24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24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246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24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3.xml"/></Relationships>
</file>

<file path=ppt/slideLayouts/_rels/slideLayout246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3.xml"/></Relationships>
</file>

<file path=ppt/slideLayouts/_rels/slideLayout246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3.xml"/></Relationships>
</file>

<file path=ppt/slideLayouts/_rels/slideLayout246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Master" Target="../slideMasters/slideMaster13.xml"/></Relationships>
</file>

<file path=ppt/slideLayouts/_rels/slideLayout246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3.xml"/></Relationships>
</file>

<file path=ppt/slideLayouts/_rels/slideLayout2467.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13.xml"/></Relationships>
</file>

<file path=ppt/slideLayouts/_rels/slideLayout246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83.png"/><Relationship Id="rId1" Type="http://schemas.openxmlformats.org/officeDocument/2006/relationships/slideMaster" Target="../slideMasters/slideMaster13.xml"/></Relationships>
</file>

<file path=ppt/slideLayouts/_rels/slideLayout24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7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3.xml"/></Relationships>
</file>

<file path=ppt/slideLayouts/_rels/slideLayout247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3.xml"/></Relationships>
</file>

<file path=ppt/slideLayouts/_rels/slideLayout247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247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247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247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3.xml"/></Relationships>
</file>

<file path=ppt/slideLayouts/_rels/slideLayout247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3.xml"/></Relationships>
</file>

<file path=ppt/slideLayouts/_rels/slideLayout247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3.xml"/></Relationships>
</file>

<file path=ppt/slideLayouts/_rels/slideLayout247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3.xml"/></Relationships>
</file>

<file path=ppt/slideLayouts/_rels/slideLayout247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3.xml"/></Relationships>
</file>

<file path=ppt/slideLayouts/_rels/slideLayout248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248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248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8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84.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83.png"/><Relationship Id="rId1" Type="http://schemas.openxmlformats.org/officeDocument/2006/relationships/slideMaster" Target="../slideMasters/slideMaster13.xml"/></Relationships>
</file>

<file path=ppt/slideLayouts/_rels/slideLayout248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png"/><Relationship Id="rId1" Type="http://schemas.openxmlformats.org/officeDocument/2006/relationships/slideMaster" Target="../slideMasters/slideMaster13.xml"/></Relationships>
</file>

<file path=ppt/slideLayouts/_rels/slideLayout24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9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Master" Target="../slideMasters/slideMaster13.xml"/></Relationships>
</file>

<file path=ppt/slideLayouts/_rels/slideLayout249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Master" Target="../slideMasters/slideMaster13.xml"/></Relationships>
</file>

<file path=ppt/slideLayouts/_rels/slideLayout249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49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Master" Target="../slideMasters/slideMaster13.xml"/></Relationships>
</file>

<file path=ppt/slideLayouts/_rels/slideLayout249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49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49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9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9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3.xml"/></Relationships>
</file>

<file path=ppt/slideLayouts/_rels/slideLayout250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3.xml"/></Relationships>
</file>

<file path=ppt/slideLayouts/_rels/slideLayout250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50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50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50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5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50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50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50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50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5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5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5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5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514.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Master" Target="../slideMasters/slideMaster13.xml"/></Relationships>
</file>

<file path=ppt/slideLayouts/_rels/slideLayout25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5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5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5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25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5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5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5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3.xml"/></Relationships>
</file>

<file path=ppt/slideLayouts/_rels/slideLayout25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25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25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3.xml"/></Relationships>
</file>

<file path=ppt/slideLayouts/_rels/slideLayout25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25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52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Master" Target="../slideMasters/slideMaster13.xml"/></Relationships>
</file>

<file path=ppt/slideLayouts/_rels/slideLayout25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3.xml"/></Relationships>
</file>

<file path=ppt/slideLayouts/_rels/slideLayout25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5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3.xml"/></Relationships>
</file>

<file path=ppt/slideLayouts/_rels/slideLayout25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3.xml"/></Relationships>
</file>

<file path=ppt/slideLayouts/_rels/slideLayout25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3.xml"/></Relationships>
</file>

<file path=ppt/slideLayouts/_rels/slideLayout25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3.xml"/></Relationships>
</file>

<file path=ppt/slideLayouts/_rels/slideLayout25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3.xml"/></Relationships>
</file>

<file path=ppt/slideLayouts/_rels/slideLayout25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3.xml"/></Relationships>
</file>

<file path=ppt/slideLayouts/_rels/slideLayout25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25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3.xml"/></Relationships>
</file>

<file path=ppt/slideLayouts/_rels/slideLayout25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25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5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5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25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1529"/>
        <p:cNvGrpSpPr/>
        <p:nvPr/>
      </p:nvGrpSpPr>
      <p:grpSpPr>
        <a:xfrm>
          <a:off x="0" y="0"/>
          <a:ext cx="0" cy="0"/>
          <a:chOff x="0" y="0"/>
          <a:chExt cx="0" cy="0"/>
        </a:xfrm>
      </p:grpSpPr>
      <p:sp>
        <p:nvSpPr>
          <p:cNvPr id="1530" name="Google Shape;1530;p1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31" name="Google Shape;1531;p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532" name="Google Shape;1532;p1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33" name="Google Shape;1533;p18"/>
          <p:cNvGrpSpPr/>
          <p:nvPr/>
        </p:nvGrpSpPr>
        <p:grpSpPr>
          <a:xfrm>
            <a:off x="7191542" y="1"/>
            <a:ext cx="5000459" cy="1425992"/>
            <a:chOff x="7191542" y="1"/>
            <a:chExt cx="5000459" cy="1425992"/>
          </a:xfrm>
        </p:grpSpPr>
        <p:pic>
          <p:nvPicPr>
            <p:cNvPr id="1534" name="Google Shape;1534;p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5" name="Google Shape;1535;p18"/>
            <p:cNvGrpSpPr/>
            <p:nvPr/>
          </p:nvGrpSpPr>
          <p:grpSpPr>
            <a:xfrm>
              <a:off x="7191542" y="1"/>
              <a:ext cx="5000459" cy="1425992"/>
              <a:chOff x="7186272" y="0"/>
              <a:chExt cx="5005729" cy="1427495"/>
            </a:xfrm>
          </p:grpSpPr>
          <p:sp>
            <p:nvSpPr>
              <p:cNvPr id="1536" name="Google Shape;1536;p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537" name="Google Shape;1537;p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599388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042"/>
        <p:cNvGrpSpPr/>
        <p:nvPr/>
      </p:nvGrpSpPr>
      <p:grpSpPr>
        <a:xfrm>
          <a:off x="0" y="0"/>
          <a:ext cx="0" cy="0"/>
          <a:chOff x="0" y="0"/>
          <a:chExt cx="0" cy="0"/>
        </a:xfrm>
      </p:grpSpPr>
      <p:sp>
        <p:nvSpPr>
          <p:cNvPr id="9043" name="Google Shape;9043;p28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044" name="Google Shape;9044;p2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045" name="Google Shape;9045;p28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046" name="Google Shape;9046;p282"/>
          <p:cNvGrpSpPr/>
          <p:nvPr/>
        </p:nvGrpSpPr>
        <p:grpSpPr>
          <a:xfrm>
            <a:off x="7191542" y="1"/>
            <a:ext cx="5000459" cy="1425992"/>
            <a:chOff x="7191542" y="1"/>
            <a:chExt cx="5000459" cy="1425992"/>
          </a:xfrm>
        </p:grpSpPr>
        <p:pic>
          <p:nvPicPr>
            <p:cNvPr id="9047" name="Google Shape;9047;p2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048" name="Google Shape;9048;p282"/>
            <p:cNvGrpSpPr/>
            <p:nvPr/>
          </p:nvGrpSpPr>
          <p:grpSpPr>
            <a:xfrm>
              <a:off x="7191542" y="1"/>
              <a:ext cx="5000459" cy="1425992"/>
              <a:chOff x="7186272" y="0"/>
              <a:chExt cx="5005729" cy="1427495"/>
            </a:xfrm>
          </p:grpSpPr>
          <p:sp>
            <p:nvSpPr>
              <p:cNvPr id="9049" name="Google Shape;9049;p2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050" name="Google Shape;9050;p2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9051"/>
        <p:cNvGrpSpPr/>
        <p:nvPr/>
      </p:nvGrpSpPr>
      <p:grpSpPr>
        <a:xfrm>
          <a:off x="0" y="0"/>
          <a:ext cx="0" cy="0"/>
          <a:chOff x="0" y="0"/>
          <a:chExt cx="0" cy="0"/>
        </a:xfrm>
      </p:grpSpPr>
      <p:sp>
        <p:nvSpPr>
          <p:cNvPr id="9052" name="Google Shape;9052;p28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53" name="Google Shape;9053;p287"/>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054" name="Google Shape;9054;p287"/>
          <p:cNvGrpSpPr/>
          <p:nvPr/>
        </p:nvGrpSpPr>
        <p:grpSpPr>
          <a:xfrm>
            <a:off x="7191542" y="1"/>
            <a:ext cx="5000459" cy="1425992"/>
            <a:chOff x="7191542" y="1"/>
            <a:chExt cx="5000459" cy="1425992"/>
          </a:xfrm>
        </p:grpSpPr>
        <p:pic>
          <p:nvPicPr>
            <p:cNvPr id="9055" name="Google Shape;9055;p2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056" name="Google Shape;9056;p287"/>
            <p:cNvGrpSpPr/>
            <p:nvPr/>
          </p:nvGrpSpPr>
          <p:grpSpPr>
            <a:xfrm>
              <a:off x="7191542" y="1"/>
              <a:ext cx="5000459" cy="1425992"/>
              <a:chOff x="7186272" y="0"/>
              <a:chExt cx="5005729" cy="1427495"/>
            </a:xfrm>
          </p:grpSpPr>
          <p:sp>
            <p:nvSpPr>
              <p:cNvPr id="9057" name="Google Shape;9057;p2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058" name="Google Shape;9058;p2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059" name="Google Shape;9059;p287"/>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060" name="Google Shape;9060;p287"/>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061" name="Google Shape;9061;p28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062" name="Google Shape;9062;p28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9063"/>
        <p:cNvGrpSpPr/>
        <p:nvPr/>
      </p:nvGrpSpPr>
      <p:grpSpPr>
        <a:xfrm>
          <a:off x="0" y="0"/>
          <a:ext cx="0" cy="0"/>
          <a:chOff x="0" y="0"/>
          <a:chExt cx="0" cy="0"/>
        </a:xfrm>
      </p:grpSpPr>
      <p:sp>
        <p:nvSpPr>
          <p:cNvPr id="9064" name="Google Shape;9064;p298"/>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065" name="Google Shape;9065;p298"/>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66" name="Google Shape;9066;p298"/>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067" name="Google Shape;9067;p298"/>
          <p:cNvSpPr>
            <a:spLocks noGrp="1"/>
          </p:cNvSpPr>
          <p:nvPr>
            <p:ph type="pic" idx="2"/>
          </p:nvPr>
        </p:nvSpPr>
        <p:spPr>
          <a:xfrm>
            <a:off x="7118684" y="233915"/>
            <a:ext cx="5073316" cy="5943600"/>
          </a:xfrm>
          <a:prstGeom prst="rect">
            <a:avLst/>
          </a:prstGeom>
          <a:noFill/>
          <a:ln>
            <a:noFill/>
          </a:ln>
        </p:spPr>
      </p:sp>
      <p:grpSp>
        <p:nvGrpSpPr>
          <p:cNvPr id="9068" name="Google Shape;9068;p298"/>
          <p:cNvGrpSpPr/>
          <p:nvPr/>
        </p:nvGrpSpPr>
        <p:grpSpPr>
          <a:xfrm>
            <a:off x="0" y="5020348"/>
            <a:ext cx="12192000" cy="1837653"/>
            <a:chOff x="0" y="5020348"/>
            <a:chExt cx="12192000" cy="1837653"/>
          </a:xfrm>
        </p:grpSpPr>
        <p:sp>
          <p:nvSpPr>
            <p:cNvPr id="9069" name="Google Shape;9069;p29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070" name="Google Shape;9070;p29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071" name="Google Shape;9071;p29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9072"/>
        <p:cNvGrpSpPr/>
        <p:nvPr/>
      </p:nvGrpSpPr>
      <p:grpSpPr>
        <a:xfrm>
          <a:off x="0" y="0"/>
          <a:ext cx="0" cy="0"/>
          <a:chOff x="0" y="0"/>
          <a:chExt cx="0" cy="0"/>
        </a:xfrm>
      </p:grpSpPr>
      <p:grpSp>
        <p:nvGrpSpPr>
          <p:cNvPr id="9073" name="Google Shape;9073;p1322"/>
          <p:cNvGrpSpPr/>
          <p:nvPr/>
        </p:nvGrpSpPr>
        <p:grpSpPr>
          <a:xfrm>
            <a:off x="7191542" y="1"/>
            <a:ext cx="5000459" cy="1425992"/>
            <a:chOff x="7191542" y="1"/>
            <a:chExt cx="5000459" cy="1425992"/>
          </a:xfrm>
        </p:grpSpPr>
        <p:pic>
          <p:nvPicPr>
            <p:cNvPr id="9074" name="Google Shape;9074;p13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075" name="Google Shape;9075;p1322"/>
            <p:cNvGrpSpPr/>
            <p:nvPr/>
          </p:nvGrpSpPr>
          <p:grpSpPr>
            <a:xfrm>
              <a:off x="7191542" y="1"/>
              <a:ext cx="5000459" cy="1425992"/>
              <a:chOff x="7186272" y="0"/>
              <a:chExt cx="5005729" cy="1427495"/>
            </a:xfrm>
          </p:grpSpPr>
          <p:sp>
            <p:nvSpPr>
              <p:cNvPr id="9076" name="Google Shape;9076;p13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077" name="Google Shape;9077;p13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078" name="Google Shape;9078;p132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79" name="Google Shape;9079;p1322"/>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080" name="Google Shape;9080;p132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081" name="Google Shape;9081;p13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082" name="Google Shape;9082;p132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Content">
  <p:cSld name="OBJECT 2">
    <p:spTree>
      <p:nvGrpSpPr>
        <p:cNvPr id="1" name="Shape 9083"/>
        <p:cNvGrpSpPr/>
        <p:nvPr/>
      </p:nvGrpSpPr>
      <p:grpSpPr>
        <a:xfrm>
          <a:off x="0" y="0"/>
          <a:ext cx="0" cy="0"/>
          <a:chOff x="0" y="0"/>
          <a:chExt cx="0" cy="0"/>
        </a:xfrm>
      </p:grpSpPr>
      <p:grpSp>
        <p:nvGrpSpPr>
          <p:cNvPr id="9084" name="Google Shape;9084;p1323"/>
          <p:cNvGrpSpPr/>
          <p:nvPr/>
        </p:nvGrpSpPr>
        <p:grpSpPr>
          <a:xfrm>
            <a:off x="7191542" y="1"/>
            <a:ext cx="5000459" cy="1425992"/>
            <a:chOff x="7191542" y="1"/>
            <a:chExt cx="5000459" cy="1425992"/>
          </a:xfrm>
        </p:grpSpPr>
        <p:pic>
          <p:nvPicPr>
            <p:cNvPr id="9085" name="Google Shape;9085;p13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086" name="Google Shape;9086;p1323"/>
            <p:cNvGrpSpPr/>
            <p:nvPr/>
          </p:nvGrpSpPr>
          <p:grpSpPr>
            <a:xfrm>
              <a:off x="7191542" y="1"/>
              <a:ext cx="5000459" cy="1425992"/>
              <a:chOff x="7186272" y="0"/>
              <a:chExt cx="5005729" cy="1427495"/>
            </a:xfrm>
          </p:grpSpPr>
          <p:sp>
            <p:nvSpPr>
              <p:cNvPr id="9087" name="Google Shape;9087;p13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088" name="Google Shape;9088;p13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089" name="Google Shape;9089;p1323"/>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90" name="Google Shape;9090;p1323"/>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091" name="Google Shape;9091;p132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092" name="Google Shape;9092;p13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093" name="Google Shape;9093;p132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Content">
  <p:cSld name="Title and Content 2">
    <p:spTree>
      <p:nvGrpSpPr>
        <p:cNvPr id="1" name="Shape 9094"/>
        <p:cNvGrpSpPr/>
        <p:nvPr/>
      </p:nvGrpSpPr>
      <p:grpSpPr>
        <a:xfrm>
          <a:off x="0" y="0"/>
          <a:ext cx="0" cy="0"/>
          <a:chOff x="0" y="0"/>
          <a:chExt cx="0" cy="0"/>
        </a:xfrm>
      </p:grpSpPr>
      <p:grpSp>
        <p:nvGrpSpPr>
          <p:cNvPr id="9095" name="Google Shape;9095;p1324"/>
          <p:cNvGrpSpPr/>
          <p:nvPr/>
        </p:nvGrpSpPr>
        <p:grpSpPr>
          <a:xfrm>
            <a:off x="7191542" y="1"/>
            <a:ext cx="5000459" cy="1425992"/>
            <a:chOff x="7191542" y="1"/>
            <a:chExt cx="5000459" cy="1425992"/>
          </a:xfrm>
        </p:grpSpPr>
        <p:pic>
          <p:nvPicPr>
            <p:cNvPr id="9096" name="Google Shape;9096;p13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097" name="Google Shape;9097;p1324"/>
            <p:cNvGrpSpPr/>
            <p:nvPr/>
          </p:nvGrpSpPr>
          <p:grpSpPr>
            <a:xfrm>
              <a:off x="7191542" y="1"/>
              <a:ext cx="5000459" cy="1425992"/>
              <a:chOff x="7186272" y="0"/>
              <a:chExt cx="5005729" cy="1427495"/>
            </a:xfrm>
          </p:grpSpPr>
          <p:sp>
            <p:nvSpPr>
              <p:cNvPr id="9098" name="Google Shape;9098;p13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099" name="Google Shape;9099;p13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00" name="Google Shape;9100;p1324"/>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01" name="Google Shape;9101;p1324"/>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02" name="Google Shape;9102;p132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03" name="Google Shape;9103;p13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04" name="Google Shape;9104;p132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9105"/>
        <p:cNvGrpSpPr/>
        <p:nvPr/>
      </p:nvGrpSpPr>
      <p:grpSpPr>
        <a:xfrm>
          <a:off x="0" y="0"/>
          <a:ext cx="0" cy="0"/>
          <a:chOff x="0" y="0"/>
          <a:chExt cx="0" cy="0"/>
        </a:xfrm>
      </p:grpSpPr>
      <p:sp>
        <p:nvSpPr>
          <p:cNvPr id="9106" name="Google Shape;9106;p1325"/>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07" name="Google Shape;9107;p1325"/>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108" name="Google Shape;9108;p1325"/>
          <p:cNvGrpSpPr/>
          <p:nvPr/>
        </p:nvGrpSpPr>
        <p:grpSpPr>
          <a:xfrm>
            <a:off x="7191542" y="1"/>
            <a:ext cx="5000459" cy="1425992"/>
            <a:chOff x="7191542" y="1"/>
            <a:chExt cx="5000459" cy="1425992"/>
          </a:xfrm>
        </p:grpSpPr>
        <p:pic>
          <p:nvPicPr>
            <p:cNvPr id="9109" name="Google Shape;9109;p13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10" name="Google Shape;9110;p1325"/>
            <p:cNvGrpSpPr/>
            <p:nvPr/>
          </p:nvGrpSpPr>
          <p:grpSpPr>
            <a:xfrm>
              <a:off x="7191542" y="1"/>
              <a:ext cx="5000459" cy="1425992"/>
              <a:chOff x="7186272" y="0"/>
              <a:chExt cx="5005729" cy="1427495"/>
            </a:xfrm>
          </p:grpSpPr>
          <p:sp>
            <p:nvSpPr>
              <p:cNvPr id="9111" name="Google Shape;9111;p13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112" name="Google Shape;9112;p13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13" name="Google Shape;9113;p1325"/>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14" name="Google Shape;9114;p1325"/>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15" name="Google Shape;9115;p13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16" name="Google Shape;9116;p132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Content">
  <p:cSld name="Title and Content 3">
    <p:spTree>
      <p:nvGrpSpPr>
        <p:cNvPr id="1" name="Shape 9117"/>
        <p:cNvGrpSpPr/>
        <p:nvPr/>
      </p:nvGrpSpPr>
      <p:grpSpPr>
        <a:xfrm>
          <a:off x="0" y="0"/>
          <a:ext cx="0" cy="0"/>
          <a:chOff x="0" y="0"/>
          <a:chExt cx="0" cy="0"/>
        </a:xfrm>
      </p:grpSpPr>
      <p:grpSp>
        <p:nvGrpSpPr>
          <p:cNvPr id="9118" name="Google Shape;9118;p1326"/>
          <p:cNvGrpSpPr/>
          <p:nvPr/>
        </p:nvGrpSpPr>
        <p:grpSpPr>
          <a:xfrm>
            <a:off x="7191542" y="1"/>
            <a:ext cx="5000459" cy="1425992"/>
            <a:chOff x="7191542" y="1"/>
            <a:chExt cx="5000459" cy="1425992"/>
          </a:xfrm>
        </p:grpSpPr>
        <p:pic>
          <p:nvPicPr>
            <p:cNvPr id="9119" name="Google Shape;9119;p13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20" name="Google Shape;9120;p1326"/>
            <p:cNvGrpSpPr/>
            <p:nvPr/>
          </p:nvGrpSpPr>
          <p:grpSpPr>
            <a:xfrm>
              <a:off x="7191542" y="1"/>
              <a:ext cx="5000459" cy="1425992"/>
              <a:chOff x="7186272" y="0"/>
              <a:chExt cx="5005729" cy="1427495"/>
            </a:xfrm>
          </p:grpSpPr>
          <p:sp>
            <p:nvSpPr>
              <p:cNvPr id="9121" name="Google Shape;9121;p13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122" name="Google Shape;9122;p13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23" name="Google Shape;9123;p132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24" name="Google Shape;9124;p132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25" name="Google Shape;9125;p132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26" name="Google Shape;9126;p13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27" name="Google Shape;9127;p132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9128"/>
        <p:cNvGrpSpPr/>
        <p:nvPr/>
      </p:nvGrpSpPr>
      <p:grpSpPr>
        <a:xfrm>
          <a:off x="0" y="0"/>
          <a:ext cx="0" cy="0"/>
          <a:chOff x="0" y="0"/>
          <a:chExt cx="0" cy="0"/>
        </a:xfrm>
      </p:grpSpPr>
      <p:grpSp>
        <p:nvGrpSpPr>
          <p:cNvPr id="9129" name="Google Shape;9129;p1327"/>
          <p:cNvGrpSpPr/>
          <p:nvPr/>
        </p:nvGrpSpPr>
        <p:grpSpPr>
          <a:xfrm>
            <a:off x="0" y="5020347"/>
            <a:ext cx="12192000" cy="1837653"/>
            <a:chOff x="0" y="5020347"/>
            <a:chExt cx="12192000" cy="1837653"/>
          </a:xfrm>
        </p:grpSpPr>
        <p:sp>
          <p:nvSpPr>
            <p:cNvPr id="9130" name="Google Shape;9130;p132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31" name="Google Shape;9131;p13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32" name="Google Shape;9132;p132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133" name="Google Shape;9133;p13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134" name="Google Shape;9134;p1327"/>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35" name="Google Shape;9135;p1327"/>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9136"/>
        <p:cNvGrpSpPr/>
        <p:nvPr/>
      </p:nvGrpSpPr>
      <p:grpSpPr>
        <a:xfrm>
          <a:off x="0" y="0"/>
          <a:ext cx="0" cy="0"/>
          <a:chOff x="0" y="0"/>
          <a:chExt cx="0" cy="0"/>
        </a:xfrm>
      </p:grpSpPr>
      <p:sp>
        <p:nvSpPr>
          <p:cNvPr id="9137" name="Google Shape;9137;p1328"/>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138" name="Google Shape;9138;p132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139" name="Google Shape;9139;p1328"/>
          <p:cNvGrpSpPr/>
          <p:nvPr/>
        </p:nvGrpSpPr>
        <p:grpSpPr>
          <a:xfrm>
            <a:off x="0" y="5379426"/>
            <a:ext cx="2807368" cy="753891"/>
            <a:chOff x="0" y="5379426"/>
            <a:chExt cx="2807368" cy="753891"/>
          </a:xfrm>
        </p:grpSpPr>
        <p:sp>
          <p:nvSpPr>
            <p:cNvPr id="9140" name="Google Shape;9140;p132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41" name="Google Shape;9141;p132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142" name="Google Shape;9142;p1328"/>
          <p:cNvSpPr>
            <a:spLocks noGrp="1"/>
          </p:cNvSpPr>
          <p:nvPr>
            <p:ph type="pic" idx="2"/>
          </p:nvPr>
        </p:nvSpPr>
        <p:spPr>
          <a:xfrm>
            <a:off x="2807368" y="457202"/>
            <a:ext cx="8915400" cy="5943598"/>
          </a:xfrm>
          <a:prstGeom prst="rect">
            <a:avLst/>
          </a:prstGeom>
          <a:noFill/>
          <a:ln>
            <a:noFill/>
          </a:ln>
        </p:spPr>
      </p:sp>
      <p:pic>
        <p:nvPicPr>
          <p:cNvPr id="9143" name="Google Shape;9143;p1328"/>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Content">
  <p:cSld name="Title and Content 4">
    <p:spTree>
      <p:nvGrpSpPr>
        <p:cNvPr id="1" name="Shape 9144"/>
        <p:cNvGrpSpPr/>
        <p:nvPr/>
      </p:nvGrpSpPr>
      <p:grpSpPr>
        <a:xfrm>
          <a:off x="0" y="0"/>
          <a:ext cx="0" cy="0"/>
          <a:chOff x="0" y="0"/>
          <a:chExt cx="0" cy="0"/>
        </a:xfrm>
      </p:grpSpPr>
      <p:grpSp>
        <p:nvGrpSpPr>
          <p:cNvPr id="9145" name="Google Shape;9145;p1329"/>
          <p:cNvGrpSpPr/>
          <p:nvPr/>
        </p:nvGrpSpPr>
        <p:grpSpPr>
          <a:xfrm>
            <a:off x="7191542" y="1"/>
            <a:ext cx="5000459" cy="1425992"/>
            <a:chOff x="7191542" y="1"/>
            <a:chExt cx="5000459" cy="1425992"/>
          </a:xfrm>
        </p:grpSpPr>
        <p:pic>
          <p:nvPicPr>
            <p:cNvPr id="9146" name="Google Shape;9146;p13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47" name="Google Shape;9147;p1329"/>
            <p:cNvGrpSpPr/>
            <p:nvPr/>
          </p:nvGrpSpPr>
          <p:grpSpPr>
            <a:xfrm>
              <a:off x="7191542" y="1"/>
              <a:ext cx="5000459" cy="1425992"/>
              <a:chOff x="7186272" y="0"/>
              <a:chExt cx="5005729" cy="1427495"/>
            </a:xfrm>
          </p:grpSpPr>
          <p:sp>
            <p:nvSpPr>
              <p:cNvPr id="9148" name="Google Shape;9148;p13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149" name="Google Shape;9149;p13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50" name="Google Shape;9150;p132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51" name="Google Shape;9151;p1329"/>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52" name="Google Shape;9152;p132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53" name="Google Shape;9153;p13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54" name="Google Shape;9154;p132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Content">
  <p:cSld name="Title and Content 5">
    <p:spTree>
      <p:nvGrpSpPr>
        <p:cNvPr id="1" name="Shape 9155"/>
        <p:cNvGrpSpPr/>
        <p:nvPr/>
      </p:nvGrpSpPr>
      <p:grpSpPr>
        <a:xfrm>
          <a:off x="0" y="0"/>
          <a:ext cx="0" cy="0"/>
          <a:chOff x="0" y="0"/>
          <a:chExt cx="0" cy="0"/>
        </a:xfrm>
      </p:grpSpPr>
      <p:grpSp>
        <p:nvGrpSpPr>
          <p:cNvPr id="9156" name="Google Shape;9156;p1330"/>
          <p:cNvGrpSpPr/>
          <p:nvPr/>
        </p:nvGrpSpPr>
        <p:grpSpPr>
          <a:xfrm>
            <a:off x="7191542" y="1"/>
            <a:ext cx="5000459" cy="1425992"/>
            <a:chOff x="7191542" y="1"/>
            <a:chExt cx="5000459" cy="1425992"/>
          </a:xfrm>
        </p:grpSpPr>
        <p:pic>
          <p:nvPicPr>
            <p:cNvPr id="9157" name="Google Shape;9157;p13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58" name="Google Shape;9158;p1330"/>
            <p:cNvGrpSpPr/>
            <p:nvPr/>
          </p:nvGrpSpPr>
          <p:grpSpPr>
            <a:xfrm>
              <a:off x="7191542" y="1"/>
              <a:ext cx="5000459" cy="1425992"/>
              <a:chOff x="7186272" y="0"/>
              <a:chExt cx="5005729" cy="1427495"/>
            </a:xfrm>
          </p:grpSpPr>
          <p:sp>
            <p:nvSpPr>
              <p:cNvPr id="9159" name="Google Shape;9159;p13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160" name="Google Shape;9160;p13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61" name="Google Shape;9161;p133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62" name="Google Shape;9162;p1330"/>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63" name="Google Shape;9163;p133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64" name="Google Shape;9164;p13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65" name="Google Shape;9165;p133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Content">
  <p:cSld name="Title and Content 5 2">
    <p:spTree>
      <p:nvGrpSpPr>
        <p:cNvPr id="1" name="Shape 9166"/>
        <p:cNvGrpSpPr/>
        <p:nvPr/>
      </p:nvGrpSpPr>
      <p:grpSpPr>
        <a:xfrm>
          <a:off x="0" y="0"/>
          <a:ext cx="0" cy="0"/>
          <a:chOff x="0" y="0"/>
          <a:chExt cx="0" cy="0"/>
        </a:xfrm>
      </p:grpSpPr>
      <p:grpSp>
        <p:nvGrpSpPr>
          <p:cNvPr id="9167" name="Google Shape;9167;p1331"/>
          <p:cNvGrpSpPr/>
          <p:nvPr/>
        </p:nvGrpSpPr>
        <p:grpSpPr>
          <a:xfrm>
            <a:off x="7191542" y="1"/>
            <a:ext cx="5000459" cy="1425992"/>
            <a:chOff x="7191542" y="1"/>
            <a:chExt cx="5000459" cy="1425992"/>
          </a:xfrm>
        </p:grpSpPr>
        <p:pic>
          <p:nvPicPr>
            <p:cNvPr id="9168" name="Google Shape;9168;p13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69" name="Google Shape;9169;p1331"/>
            <p:cNvGrpSpPr/>
            <p:nvPr/>
          </p:nvGrpSpPr>
          <p:grpSpPr>
            <a:xfrm>
              <a:off x="7191542" y="1"/>
              <a:ext cx="5000459" cy="1425992"/>
              <a:chOff x="7186272" y="0"/>
              <a:chExt cx="5005729" cy="1427495"/>
            </a:xfrm>
          </p:grpSpPr>
          <p:sp>
            <p:nvSpPr>
              <p:cNvPr id="9170" name="Google Shape;9170;p13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171" name="Google Shape;9171;p13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72" name="Google Shape;9172;p133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73" name="Google Shape;9173;p1331"/>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74" name="Google Shape;9174;p133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75" name="Google Shape;9175;p13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76" name="Google Shape;9176;p133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Divider">
  <p:cSld name="Divider 2">
    <p:spTree>
      <p:nvGrpSpPr>
        <p:cNvPr id="1" name="Shape 9177"/>
        <p:cNvGrpSpPr/>
        <p:nvPr/>
      </p:nvGrpSpPr>
      <p:grpSpPr>
        <a:xfrm>
          <a:off x="0" y="0"/>
          <a:ext cx="0" cy="0"/>
          <a:chOff x="0" y="0"/>
          <a:chExt cx="0" cy="0"/>
        </a:xfrm>
      </p:grpSpPr>
      <p:grpSp>
        <p:nvGrpSpPr>
          <p:cNvPr id="9178" name="Google Shape;9178;p33"/>
          <p:cNvGrpSpPr/>
          <p:nvPr/>
        </p:nvGrpSpPr>
        <p:grpSpPr>
          <a:xfrm>
            <a:off x="0" y="5020347"/>
            <a:ext cx="12192000" cy="1837653"/>
            <a:chOff x="0" y="5020347"/>
            <a:chExt cx="12192000" cy="1837653"/>
          </a:xfrm>
        </p:grpSpPr>
        <p:sp>
          <p:nvSpPr>
            <p:cNvPr id="9179" name="Google Shape;9179;p3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80" name="Google Shape;9180;p3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81" name="Google Shape;9181;p3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182" name="Google Shape;9182;p3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183" name="Google Shape;9183;p33"/>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84" name="Google Shape;9184;p33"/>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Content">
  <p:cSld name="Title and Content 7">
    <p:spTree>
      <p:nvGrpSpPr>
        <p:cNvPr id="1" name="Shape 9185"/>
        <p:cNvGrpSpPr/>
        <p:nvPr/>
      </p:nvGrpSpPr>
      <p:grpSpPr>
        <a:xfrm>
          <a:off x="0" y="0"/>
          <a:ext cx="0" cy="0"/>
          <a:chOff x="0" y="0"/>
          <a:chExt cx="0" cy="0"/>
        </a:xfrm>
      </p:grpSpPr>
      <p:grpSp>
        <p:nvGrpSpPr>
          <p:cNvPr id="9186" name="Google Shape;9186;p35"/>
          <p:cNvGrpSpPr/>
          <p:nvPr/>
        </p:nvGrpSpPr>
        <p:grpSpPr>
          <a:xfrm>
            <a:off x="7191542" y="1"/>
            <a:ext cx="5000459" cy="1425992"/>
            <a:chOff x="7191542" y="1"/>
            <a:chExt cx="5000459" cy="1425992"/>
          </a:xfrm>
        </p:grpSpPr>
        <p:pic>
          <p:nvPicPr>
            <p:cNvPr id="9187" name="Google Shape;9187;p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88" name="Google Shape;9188;p35"/>
            <p:cNvGrpSpPr/>
            <p:nvPr/>
          </p:nvGrpSpPr>
          <p:grpSpPr>
            <a:xfrm>
              <a:off x="7191542" y="1"/>
              <a:ext cx="5000459" cy="1425992"/>
              <a:chOff x="7186272" y="0"/>
              <a:chExt cx="5005729" cy="1427495"/>
            </a:xfrm>
          </p:grpSpPr>
          <p:sp>
            <p:nvSpPr>
              <p:cNvPr id="9189" name="Google Shape;9189;p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190" name="Google Shape;9190;p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191" name="Google Shape;9191;p35"/>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92" name="Google Shape;9192;p35"/>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93" name="Google Shape;9193;p3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94" name="Google Shape;9194;p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95" name="Google Shape;9195;p3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over">
  <p:cSld name="Cover 2">
    <p:spTree>
      <p:nvGrpSpPr>
        <p:cNvPr id="1" name="Shape 9196"/>
        <p:cNvGrpSpPr/>
        <p:nvPr/>
      </p:nvGrpSpPr>
      <p:grpSpPr>
        <a:xfrm>
          <a:off x="0" y="0"/>
          <a:ext cx="0" cy="0"/>
          <a:chOff x="0" y="0"/>
          <a:chExt cx="0" cy="0"/>
        </a:xfrm>
      </p:grpSpPr>
      <p:sp>
        <p:nvSpPr>
          <p:cNvPr id="9197" name="Google Shape;9197;p1332"/>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98" name="Google Shape;9198;p1332"/>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99" name="Google Shape;9199;p1332"/>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200" name="Google Shape;9200;p1332"/>
          <p:cNvSpPr>
            <a:spLocks noGrp="1"/>
          </p:cNvSpPr>
          <p:nvPr>
            <p:ph type="pic" idx="2"/>
          </p:nvPr>
        </p:nvSpPr>
        <p:spPr>
          <a:xfrm>
            <a:off x="7118684" y="233915"/>
            <a:ext cx="5073316" cy="5943600"/>
          </a:xfrm>
          <a:prstGeom prst="rect">
            <a:avLst/>
          </a:prstGeom>
          <a:noFill/>
          <a:ln>
            <a:noFill/>
          </a:ln>
        </p:spPr>
      </p:sp>
      <p:grpSp>
        <p:nvGrpSpPr>
          <p:cNvPr id="9201" name="Google Shape;9201;p1332"/>
          <p:cNvGrpSpPr/>
          <p:nvPr/>
        </p:nvGrpSpPr>
        <p:grpSpPr>
          <a:xfrm>
            <a:off x="0" y="5020348"/>
            <a:ext cx="12192000" cy="1837653"/>
            <a:chOff x="0" y="5020348"/>
            <a:chExt cx="12192000" cy="1837653"/>
          </a:xfrm>
        </p:grpSpPr>
        <p:sp>
          <p:nvSpPr>
            <p:cNvPr id="9202" name="Google Shape;9202;p133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203" name="Google Shape;9203;p133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204" name="Google Shape;9204;p133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Divider">
  <p:cSld name="Divider 3">
    <p:spTree>
      <p:nvGrpSpPr>
        <p:cNvPr id="1" name="Shape 9205"/>
        <p:cNvGrpSpPr/>
        <p:nvPr/>
      </p:nvGrpSpPr>
      <p:grpSpPr>
        <a:xfrm>
          <a:off x="0" y="0"/>
          <a:ext cx="0" cy="0"/>
          <a:chOff x="0" y="0"/>
          <a:chExt cx="0" cy="0"/>
        </a:xfrm>
      </p:grpSpPr>
      <p:grpSp>
        <p:nvGrpSpPr>
          <p:cNvPr id="9206" name="Google Shape;9206;p1333"/>
          <p:cNvGrpSpPr/>
          <p:nvPr/>
        </p:nvGrpSpPr>
        <p:grpSpPr>
          <a:xfrm>
            <a:off x="0" y="5020347"/>
            <a:ext cx="12192000" cy="1837653"/>
            <a:chOff x="0" y="5020347"/>
            <a:chExt cx="12192000" cy="1837653"/>
          </a:xfrm>
        </p:grpSpPr>
        <p:sp>
          <p:nvSpPr>
            <p:cNvPr id="9207" name="Google Shape;9207;p133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208" name="Google Shape;9208;p133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209" name="Google Shape;9209;p133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210" name="Google Shape;9210;p133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211" name="Google Shape;9211;p1333"/>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12" name="Google Shape;9212;p1333"/>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Photo Slide">
  <p:cSld name="Photo Slide 2">
    <p:spTree>
      <p:nvGrpSpPr>
        <p:cNvPr id="1" name="Shape 9213"/>
        <p:cNvGrpSpPr/>
        <p:nvPr/>
      </p:nvGrpSpPr>
      <p:grpSpPr>
        <a:xfrm>
          <a:off x="0" y="0"/>
          <a:ext cx="0" cy="0"/>
          <a:chOff x="0" y="0"/>
          <a:chExt cx="0" cy="0"/>
        </a:xfrm>
      </p:grpSpPr>
      <p:sp>
        <p:nvSpPr>
          <p:cNvPr id="9214" name="Google Shape;9214;p1334"/>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215" name="Google Shape;9215;p1334"/>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216" name="Google Shape;9216;p1334"/>
          <p:cNvGrpSpPr/>
          <p:nvPr/>
        </p:nvGrpSpPr>
        <p:grpSpPr>
          <a:xfrm>
            <a:off x="0" y="5379426"/>
            <a:ext cx="2807368" cy="753891"/>
            <a:chOff x="0" y="5379426"/>
            <a:chExt cx="2807368" cy="753891"/>
          </a:xfrm>
        </p:grpSpPr>
        <p:sp>
          <p:nvSpPr>
            <p:cNvPr id="9217" name="Google Shape;9217;p133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218" name="Google Shape;9218;p133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19" name="Google Shape;9219;p1334"/>
          <p:cNvSpPr>
            <a:spLocks noGrp="1"/>
          </p:cNvSpPr>
          <p:nvPr>
            <p:ph type="pic" idx="2"/>
          </p:nvPr>
        </p:nvSpPr>
        <p:spPr>
          <a:xfrm>
            <a:off x="2807368" y="457202"/>
            <a:ext cx="8915400" cy="5943598"/>
          </a:xfrm>
          <a:prstGeom prst="rect">
            <a:avLst/>
          </a:prstGeom>
          <a:noFill/>
          <a:ln>
            <a:noFill/>
          </a:ln>
        </p:spPr>
      </p:sp>
      <p:pic>
        <p:nvPicPr>
          <p:cNvPr id="9220" name="Google Shape;9220;p1334"/>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9221"/>
        <p:cNvGrpSpPr/>
        <p:nvPr/>
      </p:nvGrpSpPr>
      <p:grpSpPr>
        <a:xfrm>
          <a:off x="0" y="0"/>
          <a:ext cx="0" cy="0"/>
          <a:chOff x="0" y="0"/>
          <a:chExt cx="0" cy="0"/>
        </a:xfrm>
      </p:grpSpPr>
      <p:sp>
        <p:nvSpPr>
          <p:cNvPr id="9222" name="Google Shape;9222;p133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223" name="Google Shape;9223;p133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24" name="Google Shape;9224;p133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25" name="Google Shape;9225;p133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26" name="Google Shape;9226;p13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227" name="Google Shape;9227;p133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228" name="Google Shape;9228;p1335"/>
          <p:cNvGrpSpPr/>
          <p:nvPr/>
        </p:nvGrpSpPr>
        <p:grpSpPr>
          <a:xfrm>
            <a:off x="7191542" y="1"/>
            <a:ext cx="5000459" cy="1425992"/>
            <a:chOff x="7191542" y="1"/>
            <a:chExt cx="5000459" cy="1425992"/>
          </a:xfrm>
        </p:grpSpPr>
        <p:pic>
          <p:nvPicPr>
            <p:cNvPr id="9229" name="Google Shape;9229;p13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30" name="Google Shape;9230;p1335"/>
            <p:cNvGrpSpPr/>
            <p:nvPr/>
          </p:nvGrpSpPr>
          <p:grpSpPr>
            <a:xfrm>
              <a:off x="7191542" y="1"/>
              <a:ext cx="5000459" cy="1425992"/>
              <a:chOff x="7186272" y="0"/>
              <a:chExt cx="5005729" cy="1427495"/>
            </a:xfrm>
          </p:grpSpPr>
          <p:sp>
            <p:nvSpPr>
              <p:cNvPr id="9231" name="Google Shape;9231;p13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32" name="Google Shape;9232;p13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233" name="Google Shape;9233;p133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Content">
  <p:cSld name="Title and Content 8">
    <p:spTree>
      <p:nvGrpSpPr>
        <p:cNvPr id="1" name="Shape 9234"/>
        <p:cNvGrpSpPr/>
        <p:nvPr/>
      </p:nvGrpSpPr>
      <p:grpSpPr>
        <a:xfrm>
          <a:off x="0" y="0"/>
          <a:ext cx="0" cy="0"/>
          <a:chOff x="0" y="0"/>
          <a:chExt cx="0" cy="0"/>
        </a:xfrm>
      </p:grpSpPr>
      <p:grpSp>
        <p:nvGrpSpPr>
          <p:cNvPr id="9235" name="Google Shape;9235;p1336"/>
          <p:cNvGrpSpPr/>
          <p:nvPr/>
        </p:nvGrpSpPr>
        <p:grpSpPr>
          <a:xfrm>
            <a:off x="7191542" y="1"/>
            <a:ext cx="5000459" cy="1425992"/>
            <a:chOff x="7191542" y="1"/>
            <a:chExt cx="5000459" cy="1425992"/>
          </a:xfrm>
        </p:grpSpPr>
        <p:pic>
          <p:nvPicPr>
            <p:cNvPr id="9236" name="Google Shape;9236;p13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37" name="Google Shape;9237;p1336"/>
            <p:cNvGrpSpPr/>
            <p:nvPr/>
          </p:nvGrpSpPr>
          <p:grpSpPr>
            <a:xfrm>
              <a:off x="7191542" y="1"/>
              <a:ext cx="5000459" cy="1425992"/>
              <a:chOff x="7186272" y="0"/>
              <a:chExt cx="5005729" cy="1427495"/>
            </a:xfrm>
          </p:grpSpPr>
          <p:sp>
            <p:nvSpPr>
              <p:cNvPr id="9238" name="Google Shape;9238;p13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39" name="Google Shape;9239;p13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240" name="Google Shape;9240;p133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41" name="Google Shape;9241;p133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42" name="Google Shape;9242;p133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43" name="Google Shape;9243;p13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244" name="Google Shape;9244;p133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wo Content">
  <p:cSld name="Two Content 2">
    <p:spTree>
      <p:nvGrpSpPr>
        <p:cNvPr id="1" name="Shape 9245"/>
        <p:cNvGrpSpPr/>
        <p:nvPr/>
      </p:nvGrpSpPr>
      <p:grpSpPr>
        <a:xfrm>
          <a:off x="0" y="0"/>
          <a:ext cx="0" cy="0"/>
          <a:chOff x="0" y="0"/>
          <a:chExt cx="0" cy="0"/>
        </a:xfrm>
      </p:grpSpPr>
      <p:sp>
        <p:nvSpPr>
          <p:cNvPr id="9246" name="Google Shape;9246;p133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47" name="Google Shape;9247;p1337"/>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248" name="Google Shape;9248;p1337"/>
          <p:cNvGrpSpPr/>
          <p:nvPr/>
        </p:nvGrpSpPr>
        <p:grpSpPr>
          <a:xfrm>
            <a:off x="7191542" y="1"/>
            <a:ext cx="5000459" cy="1425992"/>
            <a:chOff x="7191542" y="1"/>
            <a:chExt cx="5000459" cy="1425992"/>
          </a:xfrm>
        </p:grpSpPr>
        <p:pic>
          <p:nvPicPr>
            <p:cNvPr id="9249" name="Google Shape;9249;p13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50" name="Google Shape;9250;p1337"/>
            <p:cNvGrpSpPr/>
            <p:nvPr/>
          </p:nvGrpSpPr>
          <p:grpSpPr>
            <a:xfrm>
              <a:off x="7191542" y="1"/>
              <a:ext cx="5000459" cy="1425992"/>
              <a:chOff x="7186272" y="0"/>
              <a:chExt cx="5005729" cy="1427495"/>
            </a:xfrm>
          </p:grpSpPr>
          <p:sp>
            <p:nvSpPr>
              <p:cNvPr id="9251" name="Google Shape;9251;p13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52" name="Google Shape;9252;p13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253" name="Google Shape;9253;p1337"/>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54" name="Google Shape;9254;p1337"/>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55" name="Google Shape;9255;p133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256" name="Google Shape;9256;p133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257"/>
        <p:cNvGrpSpPr/>
        <p:nvPr/>
      </p:nvGrpSpPr>
      <p:grpSpPr>
        <a:xfrm>
          <a:off x="0" y="0"/>
          <a:ext cx="0" cy="0"/>
          <a:chOff x="0" y="0"/>
          <a:chExt cx="0" cy="0"/>
        </a:xfrm>
      </p:grpSpPr>
      <p:grpSp>
        <p:nvGrpSpPr>
          <p:cNvPr id="9258" name="Google Shape;9258;p1338"/>
          <p:cNvGrpSpPr/>
          <p:nvPr/>
        </p:nvGrpSpPr>
        <p:grpSpPr>
          <a:xfrm>
            <a:off x="7191542" y="1"/>
            <a:ext cx="5000459" cy="1425992"/>
            <a:chOff x="7191542" y="1"/>
            <a:chExt cx="5000459" cy="1425992"/>
          </a:xfrm>
        </p:grpSpPr>
        <p:pic>
          <p:nvPicPr>
            <p:cNvPr id="9259" name="Google Shape;9259;p13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60" name="Google Shape;9260;p1338"/>
            <p:cNvGrpSpPr/>
            <p:nvPr/>
          </p:nvGrpSpPr>
          <p:grpSpPr>
            <a:xfrm>
              <a:off x="7191542" y="1"/>
              <a:ext cx="5000459" cy="1425992"/>
              <a:chOff x="7186272" y="0"/>
              <a:chExt cx="5005729" cy="1427495"/>
            </a:xfrm>
          </p:grpSpPr>
          <p:sp>
            <p:nvSpPr>
              <p:cNvPr id="9261" name="Google Shape;9261;p13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62" name="Google Shape;9262;p13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263" name="Google Shape;9263;p133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64" name="Google Shape;9264;p1338"/>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265" name="Google Shape;9265;p1338"/>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66" name="Google Shape;9266;p133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267" name="Google Shape;9267;p133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68" name="Google Shape;9268;p133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69" name="Google Shape;9269;p13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270" name="Google Shape;9270;p133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271"/>
        <p:cNvGrpSpPr/>
        <p:nvPr/>
      </p:nvGrpSpPr>
      <p:grpSpPr>
        <a:xfrm>
          <a:off x="0" y="0"/>
          <a:ext cx="0" cy="0"/>
          <a:chOff x="0" y="0"/>
          <a:chExt cx="0" cy="0"/>
        </a:xfrm>
      </p:grpSpPr>
      <p:grpSp>
        <p:nvGrpSpPr>
          <p:cNvPr id="9272" name="Google Shape;9272;p1339"/>
          <p:cNvGrpSpPr/>
          <p:nvPr/>
        </p:nvGrpSpPr>
        <p:grpSpPr>
          <a:xfrm>
            <a:off x="7191542" y="1"/>
            <a:ext cx="5000459" cy="1425992"/>
            <a:chOff x="7191542" y="1"/>
            <a:chExt cx="5000459" cy="1425992"/>
          </a:xfrm>
        </p:grpSpPr>
        <p:pic>
          <p:nvPicPr>
            <p:cNvPr id="9273" name="Google Shape;9273;p13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74" name="Google Shape;9274;p1339"/>
            <p:cNvGrpSpPr/>
            <p:nvPr/>
          </p:nvGrpSpPr>
          <p:grpSpPr>
            <a:xfrm>
              <a:off x="7191542" y="1"/>
              <a:ext cx="5000459" cy="1425992"/>
              <a:chOff x="7186272" y="0"/>
              <a:chExt cx="5005729" cy="1427495"/>
            </a:xfrm>
          </p:grpSpPr>
          <p:sp>
            <p:nvSpPr>
              <p:cNvPr id="9275" name="Google Shape;9275;p13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76" name="Google Shape;9276;p13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277" name="Google Shape;9277;p133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78" name="Google Shape;9278;p133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79" name="Google Shape;9279;p13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280" name="Google Shape;9280;p133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9281"/>
        <p:cNvGrpSpPr/>
        <p:nvPr/>
      </p:nvGrpSpPr>
      <p:grpSpPr>
        <a:xfrm>
          <a:off x="0" y="0"/>
          <a:ext cx="0" cy="0"/>
          <a:chOff x="0" y="0"/>
          <a:chExt cx="0" cy="0"/>
        </a:xfrm>
      </p:grpSpPr>
      <p:grpSp>
        <p:nvGrpSpPr>
          <p:cNvPr id="9282" name="Google Shape;9282;p1340"/>
          <p:cNvGrpSpPr/>
          <p:nvPr/>
        </p:nvGrpSpPr>
        <p:grpSpPr>
          <a:xfrm>
            <a:off x="0" y="0"/>
            <a:ext cx="12192000" cy="2148830"/>
            <a:chOff x="0" y="0"/>
            <a:chExt cx="12192000" cy="2148830"/>
          </a:xfrm>
        </p:grpSpPr>
        <p:sp>
          <p:nvSpPr>
            <p:cNvPr id="9283" name="Google Shape;9283;p134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84" name="Google Shape;9284;p134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285" name="Google Shape;9285;p1340"/>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286" name="Google Shape;9286;p1340"/>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87" name="Google Shape;9287;p134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288" name="Google Shape;9288;p1340"/>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289" name="Google Shape;9289;p1340"/>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9290"/>
        <p:cNvGrpSpPr/>
        <p:nvPr/>
      </p:nvGrpSpPr>
      <p:grpSpPr>
        <a:xfrm>
          <a:off x="0" y="0"/>
          <a:ext cx="0" cy="0"/>
          <a:chOff x="0" y="0"/>
          <a:chExt cx="0" cy="0"/>
        </a:xfrm>
      </p:grpSpPr>
      <p:sp>
        <p:nvSpPr>
          <p:cNvPr id="9291" name="Google Shape;9291;p134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92" name="Google Shape;9292;p134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293" name="Google Shape;9293;p134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294" name="Google Shape;9294;p1341"/>
          <p:cNvGrpSpPr/>
          <p:nvPr/>
        </p:nvGrpSpPr>
        <p:grpSpPr>
          <a:xfrm>
            <a:off x="7191542" y="1"/>
            <a:ext cx="5000459" cy="1425992"/>
            <a:chOff x="7191542" y="1"/>
            <a:chExt cx="5000459" cy="1425992"/>
          </a:xfrm>
        </p:grpSpPr>
        <p:pic>
          <p:nvPicPr>
            <p:cNvPr id="9295" name="Google Shape;9295;p13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96" name="Google Shape;9296;p1341"/>
            <p:cNvGrpSpPr/>
            <p:nvPr/>
          </p:nvGrpSpPr>
          <p:grpSpPr>
            <a:xfrm>
              <a:off x="7191542" y="1"/>
              <a:ext cx="5000459" cy="1425992"/>
              <a:chOff x="7186272" y="0"/>
              <a:chExt cx="5005729" cy="1427495"/>
            </a:xfrm>
          </p:grpSpPr>
          <p:sp>
            <p:nvSpPr>
              <p:cNvPr id="9297" name="Google Shape;9297;p13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298" name="Google Shape;9298;p13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Quotation">
  <p:cSld name="Quotation 2">
    <p:spTree>
      <p:nvGrpSpPr>
        <p:cNvPr id="1" name="Shape 9299"/>
        <p:cNvGrpSpPr/>
        <p:nvPr/>
      </p:nvGrpSpPr>
      <p:grpSpPr>
        <a:xfrm>
          <a:off x="0" y="0"/>
          <a:ext cx="0" cy="0"/>
          <a:chOff x="0" y="0"/>
          <a:chExt cx="0" cy="0"/>
        </a:xfrm>
      </p:grpSpPr>
      <p:sp>
        <p:nvSpPr>
          <p:cNvPr id="9300" name="Google Shape;9300;p1342"/>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01" name="Google Shape;9301;p1342"/>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02" name="Google Shape;9302;p134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03" name="Google Shape;9303;p134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304" name="Google Shape;9304;p13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305" name="Google Shape;9305;p134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306" name="Google Shape;9306;p1342"/>
          <p:cNvGrpSpPr/>
          <p:nvPr/>
        </p:nvGrpSpPr>
        <p:grpSpPr>
          <a:xfrm>
            <a:off x="7191542" y="1"/>
            <a:ext cx="5000459" cy="1425992"/>
            <a:chOff x="7191542" y="1"/>
            <a:chExt cx="5000459" cy="1425992"/>
          </a:xfrm>
        </p:grpSpPr>
        <p:pic>
          <p:nvPicPr>
            <p:cNvPr id="9307" name="Google Shape;9307;p13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08" name="Google Shape;9308;p1342"/>
            <p:cNvGrpSpPr/>
            <p:nvPr/>
          </p:nvGrpSpPr>
          <p:grpSpPr>
            <a:xfrm>
              <a:off x="7191542" y="1"/>
              <a:ext cx="5000459" cy="1425992"/>
              <a:chOff x="7186272" y="0"/>
              <a:chExt cx="5005729" cy="1427495"/>
            </a:xfrm>
          </p:grpSpPr>
          <p:sp>
            <p:nvSpPr>
              <p:cNvPr id="9309" name="Google Shape;9309;p13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310" name="Google Shape;9310;p13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311" name="Google Shape;9311;p134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ver">
  <p:cSld name="Cover 2 2">
    <p:spTree>
      <p:nvGrpSpPr>
        <p:cNvPr id="1" name="Shape 9312"/>
        <p:cNvGrpSpPr/>
        <p:nvPr/>
      </p:nvGrpSpPr>
      <p:grpSpPr>
        <a:xfrm>
          <a:off x="0" y="0"/>
          <a:ext cx="0" cy="0"/>
          <a:chOff x="0" y="0"/>
          <a:chExt cx="0" cy="0"/>
        </a:xfrm>
      </p:grpSpPr>
      <p:sp>
        <p:nvSpPr>
          <p:cNvPr id="9313" name="Google Shape;9313;p1343"/>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14" name="Google Shape;9314;p1343"/>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15" name="Google Shape;9315;p1343"/>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316" name="Google Shape;9316;p1343"/>
          <p:cNvSpPr>
            <a:spLocks noGrp="1"/>
          </p:cNvSpPr>
          <p:nvPr>
            <p:ph type="pic" idx="2"/>
          </p:nvPr>
        </p:nvSpPr>
        <p:spPr>
          <a:xfrm>
            <a:off x="7118684" y="233915"/>
            <a:ext cx="5073316" cy="5943600"/>
          </a:xfrm>
          <a:prstGeom prst="rect">
            <a:avLst/>
          </a:prstGeom>
          <a:noFill/>
          <a:ln>
            <a:noFill/>
          </a:ln>
        </p:spPr>
      </p:sp>
      <p:grpSp>
        <p:nvGrpSpPr>
          <p:cNvPr id="9317" name="Google Shape;9317;p1343"/>
          <p:cNvGrpSpPr/>
          <p:nvPr/>
        </p:nvGrpSpPr>
        <p:grpSpPr>
          <a:xfrm>
            <a:off x="0" y="5020348"/>
            <a:ext cx="12192000" cy="1837653"/>
            <a:chOff x="0" y="5020348"/>
            <a:chExt cx="12192000" cy="1837653"/>
          </a:xfrm>
        </p:grpSpPr>
        <p:sp>
          <p:nvSpPr>
            <p:cNvPr id="9318" name="Google Shape;9318;p13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19" name="Google Shape;9319;p134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320" name="Google Shape;9320;p13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Divider">
  <p:cSld name="Divider 3 2">
    <p:spTree>
      <p:nvGrpSpPr>
        <p:cNvPr id="1" name="Shape 9321"/>
        <p:cNvGrpSpPr/>
        <p:nvPr/>
      </p:nvGrpSpPr>
      <p:grpSpPr>
        <a:xfrm>
          <a:off x="0" y="0"/>
          <a:ext cx="0" cy="0"/>
          <a:chOff x="0" y="0"/>
          <a:chExt cx="0" cy="0"/>
        </a:xfrm>
      </p:grpSpPr>
      <p:grpSp>
        <p:nvGrpSpPr>
          <p:cNvPr id="9322" name="Google Shape;9322;p1344"/>
          <p:cNvGrpSpPr/>
          <p:nvPr/>
        </p:nvGrpSpPr>
        <p:grpSpPr>
          <a:xfrm>
            <a:off x="0" y="5020347"/>
            <a:ext cx="12192000" cy="1837653"/>
            <a:chOff x="0" y="5020347"/>
            <a:chExt cx="12192000" cy="1837653"/>
          </a:xfrm>
        </p:grpSpPr>
        <p:sp>
          <p:nvSpPr>
            <p:cNvPr id="9323" name="Google Shape;9323;p13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24" name="Google Shape;9324;p13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25" name="Google Shape;9325;p13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326" name="Google Shape;9326;p13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327" name="Google Shape;9327;p1344"/>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28" name="Google Shape;9328;p1344"/>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Photo Slide">
  <p:cSld name="Photo Slide 2 2">
    <p:spTree>
      <p:nvGrpSpPr>
        <p:cNvPr id="1" name="Shape 9329"/>
        <p:cNvGrpSpPr/>
        <p:nvPr/>
      </p:nvGrpSpPr>
      <p:grpSpPr>
        <a:xfrm>
          <a:off x="0" y="0"/>
          <a:ext cx="0" cy="0"/>
          <a:chOff x="0" y="0"/>
          <a:chExt cx="0" cy="0"/>
        </a:xfrm>
      </p:grpSpPr>
      <p:sp>
        <p:nvSpPr>
          <p:cNvPr id="9330" name="Google Shape;9330;p1345"/>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331" name="Google Shape;9331;p134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332" name="Google Shape;9332;p1345"/>
          <p:cNvGrpSpPr/>
          <p:nvPr/>
        </p:nvGrpSpPr>
        <p:grpSpPr>
          <a:xfrm>
            <a:off x="0" y="5379426"/>
            <a:ext cx="2807368" cy="753891"/>
            <a:chOff x="0" y="5379426"/>
            <a:chExt cx="2807368" cy="753891"/>
          </a:xfrm>
        </p:grpSpPr>
        <p:sp>
          <p:nvSpPr>
            <p:cNvPr id="9333" name="Google Shape;9333;p134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34" name="Google Shape;9334;p134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335" name="Google Shape;9335;p1345"/>
          <p:cNvSpPr>
            <a:spLocks noGrp="1"/>
          </p:cNvSpPr>
          <p:nvPr>
            <p:ph type="pic" idx="2"/>
          </p:nvPr>
        </p:nvSpPr>
        <p:spPr>
          <a:xfrm>
            <a:off x="2807368" y="457202"/>
            <a:ext cx="8915400" cy="5943598"/>
          </a:xfrm>
          <a:prstGeom prst="rect">
            <a:avLst/>
          </a:prstGeom>
          <a:noFill/>
          <a:ln>
            <a:noFill/>
          </a:ln>
        </p:spPr>
      </p:sp>
      <p:pic>
        <p:nvPicPr>
          <p:cNvPr id="9336" name="Google Shape;9336;p1345"/>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Quotation">
  <p:cSld name="Quotation 3">
    <p:spTree>
      <p:nvGrpSpPr>
        <p:cNvPr id="1" name="Shape 9337"/>
        <p:cNvGrpSpPr/>
        <p:nvPr/>
      </p:nvGrpSpPr>
      <p:grpSpPr>
        <a:xfrm>
          <a:off x="0" y="0"/>
          <a:ext cx="0" cy="0"/>
          <a:chOff x="0" y="0"/>
          <a:chExt cx="0" cy="0"/>
        </a:xfrm>
      </p:grpSpPr>
      <p:sp>
        <p:nvSpPr>
          <p:cNvPr id="9338" name="Google Shape;9338;p1346"/>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339" name="Google Shape;9339;p1346"/>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40" name="Google Shape;9340;p134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41" name="Google Shape;9341;p134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342" name="Google Shape;9342;p134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343" name="Google Shape;9343;p134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344" name="Google Shape;9344;p1346"/>
          <p:cNvGrpSpPr/>
          <p:nvPr/>
        </p:nvGrpSpPr>
        <p:grpSpPr>
          <a:xfrm>
            <a:off x="7191542" y="1"/>
            <a:ext cx="5000459" cy="1425992"/>
            <a:chOff x="7191542" y="1"/>
            <a:chExt cx="5000459" cy="1425992"/>
          </a:xfrm>
        </p:grpSpPr>
        <p:pic>
          <p:nvPicPr>
            <p:cNvPr id="9345" name="Google Shape;9345;p13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46" name="Google Shape;9346;p1346"/>
            <p:cNvGrpSpPr/>
            <p:nvPr/>
          </p:nvGrpSpPr>
          <p:grpSpPr>
            <a:xfrm>
              <a:off x="7191542" y="1"/>
              <a:ext cx="5000459" cy="1425992"/>
              <a:chOff x="7186272" y="0"/>
              <a:chExt cx="5005729" cy="1427495"/>
            </a:xfrm>
          </p:grpSpPr>
          <p:sp>
            <p:nvSpPr>
              <p:cNvPr id="9347" name="Google Shape;9347;p13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348" name="Google Shape;9348;p13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349" name="Google Shape;9349;p134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Content">
  <p:cSld name="Title and Content 8 2">
    <p:spTree>
      <p:nvGrpSpPr>
        <p:cNvPr id="1" name="Shape 9350"/>
        <p:cNvGrpSpPr/>
        <p:nvPr/>
      </p:nvGrpSpPr>
      <p:grpSpPr>
        <a:xfrm>
          <a:off x="0" y="0"/>
          <a:ext cx="0" cy="0"/>
          <a:chOff x="0" y="0"/>
          <a:chExt cx="0" cy="0"/>
        </a:xfrm>
      </p:grpSpPr>
      <p:grpSp>
        <p:nvGrpSpPr>
          <p:cNvPr id="9351" name="Google Shape;9351;p1347"/>
          <p:cNvGrpSpPr/>
          <p:nvPr/>
        </p:nvGrpSpPr>
        <p:grpSpPr>
          <a:xfrm>
            <a:off x="7191542" y="1"/>
            <a:ext cx="5000459" cy="1425992"/>
            <a:chOff x="7191542" y="1"/>
            <a:chExt cx="5000459" cy="1425992"/>
          </a:xfrm>
        </p:grpSpPr>
        <p:pic>
          <p:nvPicPr>
            <p:cNvPr id="9352" name="Google Shape;9352;p13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53" name="Google Shape;9353;p1347"/>
            <p:cNvGrpSpPr/>
            <p:nvPr/>
          </p:nvGrpSpPr>
          <p:grpSpPr>
            <a:xfrm>
              <a:off x="7191542" y="1"/>
              <a:ext cx="5000459" cy="1425992"/>
              <a:chOff x="7186272" y="0"/>
              <a:chExt cx="5005729" cy="1427495"/>
            </a:xfrm>
          </p:grpSpPr>
          <p:sp>
            <p:nvSpPr>
              <p:cNvPr id="9354" name="Google Shape;9354;p13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355" name="Google Shape;9355;p13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356" name="Google Shape;9356;p134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57" name="Google Shape;9357;p1347"/>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58" name="Google Shape;9358;p134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359" name="Google Shape;9359;p134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360" name="Google Shape;9360;p134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wo Content">
  <p:cSld name="Two Content 2 2">
    <p:spTree>
      <p:nvGrpSpPr>
        <p:cNvPr id="1" name="Shape 9361"/>
        <p:cNvGrpSpPr/>
        <p:nvPr/>
      </p:nvGrpSpPr>
      <p:grpSpPr>
        <a:xfrm>
          <a:off x="0" y="0"/>
          <a:ext cx="0" cy="0"/>
          <a:chOff x="0" y="0"/>
          <a:chExt cx="0" cy="0"/>
        </a:xfrm>
      </p:grpSpPr>
      <p:sp>
        <p:nvSpPr>
          <p:cNvPr id="9362" name="Google Shape;9362;p134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63" name="Google Shape;9363;p1348"/>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364" name="Google Shape;9364;p1348"/>
          <p:cNvGrpSpPr/>
          <p:nvPr/>
        </p:nvGrpSpPr>
        <p:grpSpPr>
          <a:xfrm>
            <a:off x="7191542" y="1"/>
            <a:ext cx="5000459" cy="1425992"/>
            <a:chOff x="7191542" y="1"/>
            <a:chExt cx="5000459" cy="1425992"/>
          </a:xfrm>
        </p:grpSpPr>
        <p:pic>
          <p:nvPicPr>
            <p:cNvPr id="9365" name="Google Shape;9365;p13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66" name="Google Shape;9366;p1348"/>
            <p:cNvGrpSpPr/>
            <p:nvPr/>
          </p:nvGrpSpPr>
          <p:grpSpPr>
            <a:xfrm>
              <a:off x="7191542" y="1"/>
              <a:ext cx="5000459" cy="1425992"/>
              <a:chOff x="7186272" y="0"/>
              <a:chExt cx="5005729" cy="1427495"/>
            </a:xfrm>
          </p:grpSpPr>
          <p:sp>
            <p:nvSpPr>
              <p:cNvPr id="9367" name="Google Shape;9367;p13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368" name="Google Shape;9368;p13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369" name="Google Shape;9369;p1348"/>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70" name="Google Shape;9370;p1348"/>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371" name="Google Shape;9371;p13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372" name="Google Shape;9372;p134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Comparison">
  <p:cSld name="TWO_OBJECTS_WITH_TEXT 2">
    <p:spTree>
      <p:nvGrpSpPr>
        <p:cNvPr id="1" name="Shape 9373"/>
        <p:cNvGrpSpPr/>
        <p:nvPr/>
      </p:nvGrpSpPr>
      <p:grpSpPr>
        <a:xfrm>
          <a:off x="0" y="0"/>
          <a:ext cx="0" cy="0"/>
          <a:chOff x="0" y="0"/>
          <a:chExt cx="0" cy="0"/>
        </a:xfrm>
      </p:grpSpPr>
      <p:grpSp>
        <p:nvGrpSpPr>
          <p:cNvPr id="9374" name="Google Shape;9374;p1349"/>
          <p:cNvGrpSpPr/>
          <p:nvPr/>
        </p:nvGrpSpPr>
        <p:grpSpPr>
          <a:xfrm>
            <a:off x="7191542" y="1"/>
            <a:ext cx="5000459" cy="1425992"/>
            <a:chOff x="7191542" y="1"/>
            <a:chExt cx="5000459" cy="1425992"/>
          </a:xfrm>
        </p:grpSpPr>
        <p:pic>
          <p:nvPicPr>
            <p:cNvPr id="9375" name="Google Shape;9375;p13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76" name="Google Shape;9376;p1349"/>
            <p:cNvGrpSpPr/>
            <p:nvPr/>
          </p:nvGrpSpPr>
          <p:grpSpPr>
            <a:xfrm>
              <a:off x="7191542" y="1"/>
              <a:ext cx="5000459" cy="1425992"/>
              <a:chOff x="7186272" y="0"/>
              <a:chExt cx="5005729" cy="1427495"/>
            </a:xfrm>
          </p:grpSpPr>
          <p:sp>
            <p:nvSpPr>
              <p:cNvPr id="9377" name="Google Shape;9377;p13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378" name="Google Shape;9378;p13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379" name="Google Shape;9379;p134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80" name="Google Shape;9380;p1349"/>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381" name="Google Shape;9381;p1349"/>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82" name="Google Shape;9382;p134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383" name="Google Shape;9383;p134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84" name="Google Shape;9384;p134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385" name="Google Shape;9385;p13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386" name="Google Shape;9386;p134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Only">
  <p:cSld name="TITLE_ONLY 2">
    <p:spTree>
      <p:nvGrpSpPr>
        <p:cNvPr id="1" name="Shape 9387"/>
        <p:cNvGrpSpPr/>
        <p:nvPr/>
      </p:nvGrpSpPr>
      <p:grpSpPr>
        <a:xfrm>
          <a:off x="0" y="0"/>
          <a:ext cx="0" cy="0"/>
          <a:chOff x="0" y="0"/>
          <a:chExt cx="0" cy="0"/>
        </a:xfrm>
      </p:grpSpPr>
      <p:grpSp>
        <p:nvGrpSpPr>
          <p:cNvPr id="9388" name="Google Shape;9388;p1350"/>
          <p:cNvGrpSpPr/>
          <p:nvPr/>
        </p:nvGrpSpPr>
        <p:grpSpPr>
          <a:xfrm>
            <a:off x="7191542" y="1"/>
            <a:ext cx="5000459" cy="1425992"/>
            <a:chOff x="7191542" y="1"/>
            <a:chExt cx="5000459" cy="1425992"/>
          </a:xfrm>
        </p:grpSpPr>
        <p:pic>
          <p:nvPicPr>
            <p:cNvPr id="9389" name="Google Shape;9389;p13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90" name="Google Shape;9390;p1350"/>
            <p:cNvGrpSpPr/>
            <p:nvPr/>
          </p:nvGrpSpPr>
          <p:grpSpPr>
            <a:xfrm>
              <a:off x="7191542" y="1"/>
              <a:ext cx="5000459" cy="1425992"/>
              <a:chOff x="7186272" y="0"/>
              <a:chExt cx="5005729" cy="1427495"/>
            </a:xfrm>
          </p:grpSpPr>
          <p:sp>
            <p:nvSpPr>
              <p:cNvPr id="9391" name="Google Shape;9391;p13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392" name="Google Shape;9392;p13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393" name="Google Shape;9393;p135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94" name="Google Shape;9394;p135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395" name="Google Shape;9395;p135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396" name="Google Shape;9396;p135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End">
  <p:cSld name="End 2">
    <p:spTree>
      <p:nvGrpSpPr>
        <p:cNvPr id="1" name="Shape 9397"/>
        <p:cNvGrpSpPr/>
        <p:nvPr/>
      </p:nvGrpSpPr>
      <p:grpSpPr>
        <a:xfrm>
          <a:off x="0" y="0"/>
          <a:ext cx="0" cy="0"/>
          <a:chOff x="0" y="0"/>
          <a:chExt cx="0" cy="0"/>
        </a:xfrm>
      </p:grpSpPr>
      <p:grpSp>
        <p:nvGrpSpPr>
          <p:cNvPr id="9398" name="Google Shape;9398;p1351"/>
          <p:cNvGrpSpPr/>
          <p:nvPr/>
        </p:nvGrpSpPr>
        <p:grpSpPr>
          <a:xfrm>
            <a:off x="0" y="0"/>
            <a:ext cx="12192000" cy="2148830"/>
            <a:chOff x="0" y="0"/>
            <a:chExt cx="12192000" cy="2148830"/>
          </a:xfrm>
        </p:grpSpPr>
        <p:sp>
          <p:nvSpPr>
            <p:cNvPr id="9399" name="Google Shape;9399;p135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00" name="Google Shape;9400;p135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401" name="Google Shape;9401;p1351"/>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02" name="Google Shape;9402;p1351"/>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03" name="Google Shape;9403;p135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404" name="Google Shape;9404;p1351"/>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405" name="Google Shape;9405;p1351"/>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Blank">
  <p:cSld name="Blank 2">
    <p:spTree>
      <p:nvGrpSpPr>
        <p:cNvPr id="1" name="Shape 9406"/>
        <p:cNvGrpSpPr/>
        <p:nvPr/>
      </p:nvGrpSpPr>
      <p:grpSpPr>
        <a:xfrm>
          <a:off x="0" y="0"/>
          <a:ext cx="0" cy="0"/>
          <a:chOff x="0" y="0"/>
          <a:chExt cx="0" cy="0"/>
        </a:xfrm>
      </p:grpSpPr>
      <p:sp>
        <p:nvSpPr>
          <p:cNvPr id="9407" name="Google Shape;9407;p135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408" name="Google Shape;9408;p135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409" name="Google Shape;9409;p135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410" name="Google Shape;9410;p1352"/>
          <p:cNvGrpSpPr/>
          <p:nvPr/>
        </p:nvGrpSpPr>
        <p:grpSpPr>
          <a:xfrm>
            <a:off x="7191542" y="1"/>
            <a:ext cx="5000459" cy="1425992"/>
            <a:chOff x="7191542" y="1"/>
            <a:chExt cx="5000459" cy="1425992"/>
          </a:xfrm>
        </p:grpSpPr>
        <p:pic>
          <p:nvPicPr>
            <p:cNvPr id="9411" name="Google Shape;9411;p13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12" name="Google Shape;9412;p1352"/>
            <p:cNvGrpSpPr/>
            <p:nvPr/>
          </p:nvGrpSpPr>
          <p:grpSpPr>
            <a:xfrm>
              <a:off x="7191542" y="1"/>
              <a:ext cx="5000459" cy="1425992"/>
              <a:chOff x="7186272" y="0"/>
              <a:chExt cx="5005729" cy="1427495"/>
            </a:xfrm>
          </p:grpSpPr>
          <p:sp>
            <p:nvSpPr>
              <p:cNvPr id="9413" name="Google Shape;9413;p13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14" name="Google Shape;9414;p13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Quotation">
  <p:cSld name="Quotation 2 2">
    <p:spTree>
      <p:nvGrpSpPr>
        <p:cNvPr id="1" name="Shape 9415"/>
        <p:cNvGrpSpPr/>
        <p:nvPr/>
      </p:nvGrpSpPr>
      <p:grpSpPr>
        <a:xfrm>
          <a:off x="0" y="0"/>
          <a:ext cx="0" cy="0"/>
          <a:chOff x="0" y="0"/>
          <a:chExt cx="0" cy="0"/>
        </a:xfrm>
      </p:grpSpPr>
      <p:sp>
        <p:nvSpPr>
          <p:cNvPr id="9416" name="Google Shape;9416;p1353"/>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17" name="Google Shape;9417;p1353"/>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18" name="Google Shape;9418;p135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19" name="Google Shape;9419;p135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420" name="Google Shape;9420;p13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421" name="Google Shape;9421;p135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422" name="Google Shape;9422;p1353"/>
          <p:cNvGrpSpPr/>
          <p:nvPr/>
        </p:nvGrpSpPr>
        <p:grpSpPr>
          <a:xfrm>
            <a:off x="7191542" y="1"/>
            <a:ext cx="5000459" cy="1425992"/>
            <a:chOff x="7191542" y="1"/>
            <a:chExt cx="5000459" cy="1425992"/>
          </a:xfrm>
        </p:grpSpPr>
        <p:pic>
          <p:nvPicPr>
            <p:cNvPr id="9423" name="Google Shape;9423;p13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24" name="Google Shape;9424;p1353"/>
            <p:cNvGrpSpPr/>
            <p:nvPr/>
          </p:nvGrpSpPr>
          <p:grpSpPr>
            <a:xfrm>
              <a:off x="7191542" y="1"/>
              <a:ext cx="5000459" cy="1425992"/>
              <a:chOff x="7186272" y="0"/>
              <a:chExt cx="5005729" cy="1427495"/>
            </a:xfrm>
          </p:grpSpPr>
          <p:sp>
            <p:nvSpPr>
              <p:cNvPr id="9425" name="Google Shape;9425;p13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26" name="Google Shape;9426;p13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427" name="Google Shape;9427;p1353"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Cover">
  <p:cSld name="Cover 3">
    <p:spTree>
      <p:nvGrpSpPr>
        <p:cNvPr id="1" name="Shape 9428"/>
        <p:cNvGrpSpPr/>
        <p:nvPr/>
      </p:nvGrpSpPr>
      <p:grpSpPr>
        <a:xfrm>
          <a:off x="0" y="0"/>
          <a:ext cx="0" cy="0"/>
          <a:chOff x="0" y="0"/>
          <a:chExt cx="0" cy="0"/>
        </a:xfrm>
      </p:grpSpPr>
      <p:sp>
        <p:nvSpPr>
          <p:cNvPr id="9429" name="Google Shape;9429;p1354"/>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30" name="Google Shape;9430;p1354"/>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31" name="Google Shape;9431;p1354"/>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432" name="Google Shape;9432;p1354"/>
          <p:cNvSpPr>
            <a:spLocks noGrp="1"/>
          </p:cNvSpPr>
          <p:nvPr>
            <p:ph type="pic" idx="2"/>
          </p:nvPr>
        </p:nvSpPr>
        <p:spPr>
          <a:xfrm>
            <a:off x="7118684" y="233915"/>
            <a:ext cx="5073316" cy="5943600"/>
          </a:xfrm>
          <a:prstGeom prst="rect">
            <a:avLst/>
          </a:prstGeom>
          <a:noFill/>
          <a:ln>
            <a:noFill/>
          </a:ln>
        </p:spPr>
      </p:sp>
      <p:grpSp>
        <p:nvGrpSpPr>
          <p:cNvPr id="9433" name="Google Shape;9433;p1354"/>
          <p:cNvGrpSpPr/>
          <p:nvPr/>
        </p:nvGrpSpPr>
        <p:grpSpPr>
          <a:xfrm>
            <a:off x="0" y="5020348"/>
            <a:ext cx="12192000" cy="1837653"/>
            <a:chOff x="0" y="5020348"/>
            <a:chExt cx="12192000" cy="1837653"/>
          </a:xfrm>
        </p:grpSpPr>
        <p:sp>
          <p:nvSpPr>
            <p:cNvPr id="9434" name="Google Shape;9434;p13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35" name="Google Shape;9435;p13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436" name="Google Shape;9436;p13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Divider">
  <p:cSld name="Divider 4">
    <p:spTree>
      <p:nvGrpSpPr>
        <p:cNvPr id="1" name="Shape 9437"/>
        <p:cNvGrpSpPr/>
        <p:nvPr/>
      </p:nvGrpSpPr>
      <p:grpSpPr>
        <a:xfrm>
          <a:off x="0" y="0"/>
          <a:ext cx="0" cy="0"/>
          <a:chOff x="0" y="0"/>
          <a:chExt cx="0" cy="0"/>
        </a:xfrm>
      </p:grpSpPr>
      <p:grpSp>
        <p:nvGrpSpPr>
          <p:cNvPr id="9438" name="Google Shape;9438;p1355"/>
          <p:cNvGrpSpPr/>
          <p:nvPr/>
        </p:nvGrpSpPr>
        <p:grpSpPr>
          <a:xfrm>
            <a:off x="0" y="5020347"/>
            <a:ext cx="12192000" cy="1837653"/>
            <a:chOff x="0" y="5020347"/>
            <a:chExt cx="12192000" cy="1837653"/>
          </a:xfrm>
        </p:grpSpPr>
        <p:sp>
          <p:nvSpPr>
            <p:cNvPr id="9439" name="Google Shape;9439;p135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40" name="Google Shape;9440;p135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41" name="Google Shape;9441;p135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442" name="Google Shape;9442;p135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443" name="Google Shape;9443;p1355"/>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44" name="Google Shape;9444;p1355"/>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Photo Slide">
  <p:cSld name="Photo Slide 3">
    <p:spTree>
      <p:nvGrpSpPr>
        <p:cNvPr id="1" name="Shape 9445"/>
        <p:cNvGrpSpPr/>
        <p:nvPr/>
      </p:nvGrpSpPr>
      <p:grpSpPr>
        <a:xfrm>
          <a:off x="0" y="0"/>
          <a:ext cx="0" cy="0"/>
          <a:chOff x="0" y="0"/>
          <a:chExt cx="0" cy="0"/>
        </a:xfrm>
      </p:grpSpPr>
      <p:sp>
        <p:nvSpPr>
          <p:cNvPr id="9446" name="Google Shape;9446;p1356"/>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447" name="Google Shape;9447;p135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448" name="Google Shape;9448;p1356"/>
          <p:cNvGrpSpPr/>
          <p:nvPr/>
        </p:nvGrpSpPr>
        <p:grpSpPr>
          <a:xfrm>
            <a:off x="0" y="5379426"/>
            <a:ext cx="2807368" cy="753891"/>
            <a:chOff x="0" y="5379426"/>
            <a:chExt cx="2807368" cy="753891"/>
          </a:xfrm>
        </p:grpSpPr>
        <p:sp>
          <p:nvSpPr>
            <p:cNvPr id="9449" name="Google Shape;9449;p13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50" name="Google Shape;9450;p13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451" name="Google Shape;9451;p1356"/>
          <p:cNvSpPr>
            <a:spLocks noGrp="1"/>
          </p:cNvSpPr>
          <p:nvPr>
            <p:ph type="pic" idx="2"/>
          </p:nvPr>
        </p:nvSpPr>
        <p:spPr>
          <a:xfrm>
            <a:off x="2807368" y="457202"/>
            <a:ext cx="8915400" cy="5943598"/>
          </a:xfrm>
          <a:prstGeom prst="rect">
            <a:avLst/>
          </a:prstGeom>
          <a:noFill/>
          <a:ln>
            <a:noFill/>
          </a:ln>
        </p:spPr>
      </p:sp>
      <p:pic>
        <p:nvPicPr>
          <p:cNvPr id="9452" name="Google Shape;9452;p1356"/>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Quotation">
  <p:cSld name="Quotation 3 2">
    <p:spTree>
      <p:nvGrpSpPr>
        <p:cNvPr id="1" name="Shape 9453"/>
        <p:cNvGrpSpPr/>
        <p:nvPr/>
      </p:nvGrpSpPr>
      <p:grpSpPr>
        <a:xfrm>
          <a:off x="0" y="0"/>
          <a:ext cx="0" cy="0"/>
          <a:chOff x="0" y="0"/>
          <a:chExt cx="0" cy="0"/>
        </a:xfrm>
      </p:grpSpPr>
      <p:sp>
        <p:nvSpPr>
          <p:cNvPr id="9454" name="Google Shape;9454;p1357"/>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55" name="Google Shape;9455;p1357"/>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56" name="Google Shape;9456;p135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57" name="Google Shape;9457;p135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458" name="Google Shape;9458;p13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459" name="Google Shape;9459;p135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460" name="Google Shape;9460;p1357"/>
          <p:cNvGrpSpPr/>
          <p:nvPr/>
        </p:nvGrpSpPr>
        <p:grpSpPr>
          <a:xfrm>
            <a:off x="7191542" y="1"/>
            <a:ext cx="5000459" cy="1425992"/>
            <a:chOff x="7191542" y="1"/>
            <a:chExt cx="5000459" cy="1425992"/>
          </a:xfrm>
        </p:grpSpPr>
        <p:pic>
          <p:nvPicPr>
            <p:cNvPr id="9461" name="Google Shape;9461;p13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62" name="Google Shape;9462;p1357"/>
            <p:cNvGrpSpPr/>
            <p:nvPr/>
          </p:nvGrpSpPr>
          <p:grpSpPr>
            <a:xfrm>
              <a:off x="7191542" y="1"/>
              <a:ext cx="5000459" cy="1425992"/>
              <a:chOff x="7186272" y="0"/>
              <a:chExt cx="5005729" cy="1427495"/>
            </a:xfrm>
          </p:grpSpPr>
          <p:sp>
            <p:nvSpPr>
              <p:cNvPr id="9463" name="Google Shape;9463;p13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64" name="Google Shape;9464;p13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465" name="Google Shape;9465;p1357"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Quotation">
  <p:cSld name="Quotation 3 3">
    <p:spTree>
      <p:nvGrpSpPr>
        <p:cNvPr id="1" name="Shape 9466"/>
        <p:cNvGrpSpPr/>
        <p:nvPr/>
      </p:nvGrpSpPr>
      <p:grpSpPr>
        <a:xfrm>
          <a:off x="0" y="0"/>
          <a:ext cx="0" cy="0"/>
          <a:chOff x="0" y="0"/>
          <a:chExt cx="0" cy="0"/>
        </a:xfrm>
      </p:grpSpPr>
      <p:sp>
        <p:nvSpPr>
          <p:cNvPr id="9467" name="Google Shape;9467;p135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468" name="Google Shape;9468;p135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69" name="Google Shape;9469;p135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70" name="Google Shape;9470;p135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471" name="Google Shape;9471;p135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472" name="Google Shape;9472;p135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473" name="Google Shape;9473;p1358"/>
          <p:cNvGrpSpPr/>
          <p:nvPr/>
        </p:nvGrpSpPr>
        <p:grpSpPr>
          <a:xfrm>
            <a:off x="7191542" y="1"/>
            <a:ext cx="5000459" cy="1425992"/>
            <a:chOff x="7191542" y="1"/>
            <a:chExt cx="5000459" cy="1425992"/>
          </a:xfrm>
        </p:grpSpPr>
        <p:pic>
          <p:nvPicPr>
            <p:cNvPr id="9474" name="Google Shape;9474;p13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75" name="Google Shape;9475;p1358"/>
            <p:cNvGrpSpPr/>
            <p:nvPr/>
          </p:nvGrpSpPr>
          <p:grpSpPr>
            <a:xfrm>
              <a:off x="7191542" y="1"/>
              <a:ext cx="5000459" cy="1425992"/>
              <a:chOff x="7186272" y="0"/>
              <a:chExt cx="5005729" cy="1427495"/>
            </a:xfrm>
          </p:grpSpPr>
          <p:sp>
            <p:nvSpPr>
              <p:cNvPr id="9476" name="Google Shape;9476;p13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77" name="Google Shape;9477;p13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478" name="Google Shape;9478;p135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wo Content">
  <p:cSld name="Two Content 3">
    <p:spTree>
      <p:nvGrpSpPr>
        <p:cNvPr id="1" name="Shape 9479"/>
        <p:cNvGrpSpPr/>
        <p:nvPr/>
      </p:nvGrpSpPr>
      <p:grpSpPr>
        <a:xfrm>
          <a:off x="0" y="0"/>
          <a:ext cx="0" cy="0"/>
          <a:chOff x="0" y="0"/>
          <a:chExt cx="0" cy="0"/>
        </a:xfrm>
      </p:grpSpPr>
      <p:sp>
        <p:nvSpPr>
          <p:cNvPr id="9480" name="Google Shape;9480;p135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81" name="Google Shape;9481;p1359"/>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482" name="Google Shape;9482;p1359"/>
          <p:cNvGrpSpPr/>
          <p:nvPr/>
        </p:nvGrpSpPr>
        <p:grpSpPr>
          <a:xfrm>
            <a:off x="7191542" y="1"/>
            <a:ext cx="5000459" cy="1425992"/>
            <a:chOff x="7191542" y="1"/>
            <a:chExt cx="5000459" cy="1425992"/>
          </a:xfrm>
        </p:grpSpPr>
        <p:pic>
          <p:nvPicPr>
            <p:cNvPr id="9483" name="Google Shape;9483;p13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84" name="Google Shape;9484;p1359"/>
            <p:cNvGrpSpPr/>
            <p:nvPr/>
          </p:nvGrpSpPr>
          <p:grpSpPr>
            <a:xfrm>
              <a:off x="7191542" y="1"/>
              <a:ext cx="5000459" cy="1425992"/>
              <a:chOff x="7186272" y="0"/>
              <a:chExt cx="5005729" cy="1427495"/>
            </a:xfrm>
          </p:grpSpPr>
          <p:sp>
            <p:nvSpPr>
              <p:cNvPr id="9485" name="Google Shape;9485;p13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86" name="Google Shape;9486;p13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487" name="Google Shape;9487;p1359"/>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88" name="Google Shape;9488;p1359"/>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489" name="Google Shape;9489;p13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490" name="Google Shape;9490;p135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9491"/>
        <p:cNvGrpSpPr/>
        <p:nvPr/>
      </p:nvGrpSpPr>
      <p:grpSpPr>
        <a:xfrm>
          <a:off x="0" y="0"/>
          <a:ext cx="0" cy="0"/>
          <a:chOff x="0" y="0"/>
          <a:chExt cx="0" cy="0"/>
        </a:xfrm>
      </p:grpSpPr>
      <p:grpSp>
        <p:nvGrpSpPr>
          <p:cNvPr id="9492" name="Google Shape;9492;p1360"/>
          <p:cNvGrpSpPr/>
          <p:nvPr/>
        </p:nvGrpSpPr>
        <p:grpSpPr>
          <a:xfrm>
            <a:off x="7191542" y="1"/>
            <a:ext cx="5000459" cy="1425992"/>
            <a:chOff x="7191542" y="1"/>
            <a:chExt cx="5000459" cy="1425992"/>
          </a:xfrm>
        </p:grpSpPr>
        <p:pic>
          <p:nvPicPr>
            <p:cNvPr id="9493" name="Google Shape;9493;p13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94" name="Google Shape;9494;p1360"/>
            <p:cNvGrpSpPr/>
            <p:nvPr/>
          </p:nvGrpSpPr>
          <p:grpSpPr>
            <a:xfrm>
              <a:off x="7191542" y="1"/>
              <a:ext cx="5000459" cy="1425992"/>
              <a:chOff x="7186272" y="0"/>
              <a:chExt cx="5005729" cy="1427495"/>
            </a:xfrm>
          </p:grpSpPr>
          <p:sp>
            <p:nvSpPr>
              <p:cNvPr id="9495" name="Google Shape;9495;p13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496" name="Google Shape;9496;p13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497" name="Google Shape;9497;p136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98" name="Google Shape;9498;p1360"/>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499" name="Google Shape;9499;p1360"/>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00" name="Google Shape;9500;p136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501" name="Google Shape;9501;p136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02" name="Google Shape;9502;p136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03" name="Google Shape;9503;p13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504" name="Google Shape;9504;p136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9505"/>
        <p:cNvGrpSpPr/>
        <p:nvPr/>
      </p:nvGrpSpPr>
      <p:grpSpPr>
        <a:xfrm>
          <a:off x="0" y="0"/>
          <a:ext cx="0" cy="0"/>
          <a:chOff x="0" y="0"/>
          <a:chExt cx="0" cy="0"/>
        </a:xfrm>
      </p:grpSpPr>
      <p:grpSp>
        <p:nvGrpSpPr>
          <p:cNvPr id="9506" name="Google Shape;9506;p1361"/>
          <p:cNvGrpSpPr/>
          <p:nvPr/>
        </p:nvGrpSpPr>
        <p:grpSpPr>
          <a:xfrm>
            <a:off x="7191542" y="1"/>
            <a:ext cx="5000459" cy="1425992"/>
            <a:chOff x="7191542" y="1"/>
            <a:chExt cx="5000459" cy="1425992"/>
          </a:xfrm>
        </p:grpSpPr>
        <p:pic>
          <p:nvPicPr>
            <p:cNvPr id="9507" name="Google Shape;9507;p13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08" name="Google Shape;9508;p1361"/>
            <p:cNvGrpSpPr/>
            <p:nvPr/>
          </p:nvGrpSpPr>
          <p:grpSpPr>
            <a:xfrm>
              <a:off x="7191542" y="1"/>
              <a:ext cx="5000459" cy="1425992"/>
              <a:chOff x="7186272" y="0"/>
              <a:chExt cx="5005729" cy="1427495"/>
            </a:xfrm>
          </p:grpSpPr>
          <p:sp>
            <p:nvSpPr>
              <p:cNvPr id="9509" name="Google Shape;9509;p13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510" name="Google Shape;9510;p13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511" name="Google Shape;9511;p136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12" name="Google Shape;9512;p136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13" name="Google Shape;9513;p13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514" name="Google Shape;9514;p136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End">
  <p:cSld name="End 2 2">
    <p:spTree>
      <p:nvGrpSpPr>
        <p:cNvPr id="1" name="Shape 9515"/>
        <p:cNvGrpSpPr/>
        <p:nvPr/>
      </p:nvGrpSpPr>
      <p:grpSpPr>
        <a:xfrm>
          <a:off x="0" y="0"/>
          <a:ext cx="0" cy="0"/>
          <a:chOff x="0" y="0"/>
          <a:chExt cx="0" cy="0"/>
        </a:xfrm>
      </p:grpSpPr>
      <p:grpSp>
        <p:nvGrpSpPr>
          <p:cNvPr id="9516" name="Google Shape;9516;p1362"/>
          <p:cNvGrpSpPr/>
          <p:nvPr/>
        </p:nvGrpSpPr>
        <p:grpSpPr>
          <a:xfrm>
            <a:off x="0" y="0"/>
            <a:ext cx="12192000" cy="2148830"/>
            <a:chOff x="0" y="0"/>
            <a:chExt cx="12192000" cy="2148830"/>
          </a:xfrm>
        </p:grpSpPr>
        <p:sp>
          <p:nvSpPr>
            <p:cNvPr id="9517" name="Google Shape;9517;p136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518" name="Google Shape;9518;p136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519" name="Google Shape;9519;p1362"/>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20" name="Google Shape;9520;p1362"/>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21" name="Google Shape;9521;p136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522" name="Google Shape;9522;p1362"/>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523" name="Google Shape;9523;p1362"/>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9524"/>
        <p:cNvGrpSpPr/>
        <p:nvPr/>
      </p:nvGrpSpPr>
      <p:grpSpPr>
        <a:xfrm>
          <a:off x="0" y="0"/>
          <a:ext cx="0" cy="0"/>
          <a:chOff x="0" y="0"/>
          <a:chExt cx="0" cy="0"/>
        </a:xfrm>
      </p:grpSpPr>
      <p:sp>
        <p:nvSpPr>
          <p:cNvPr id="9525" name="Google Shape;9525;p1363"/>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26" name="Google Shape;9526;p1363"/>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27" name="Google Shape;9527;p136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28" name="Google Shape;9528;p136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29" name="Google Shape;9529;p13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530" name="Google Shape;9530;p136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531" name="Google Shape;9531;p1363"/>
          <p:cNvGrpSpPr/>
          <p:nvPr/>
        </p:nvGrpSpPr>
        <p:grpSpPr>
          <a:xfrm>
            <a:off x="7191542" y="1"/>
            <a:ext cx="5000459" cy="1425992"/>
            <a:chOff x="7191542" y="1"/>
            <a:chExt cx="5000459" cy="1425992"/>
          </a:xfrm>
        </p:grpSpPr>
        <p:pic>
          <p:nvPicPr>
            <p:cNvPr id="9532" name="Google Shape;9532;p13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33" name="Google Shape;9533;p1363"/>
            <p:cNvGrpSpPr/>
            <p:nvPr/>
          </p:nvGrpSpPr>
          <p:grpSpPr>
            <a:xfrm>
              <a:off x="7191542" y="1"/>
              <a:ext cx="5000459" cy="1425992"/>
              <a:chOff x="7186272" y="0"/>
              <a:chExt cx="5005729" cy="1427495"/>
            </a:xfrm>
          </p:grpSpPr>
          <p:sp>
            <p:nvSpPr>
              <p:cNvPr id="9534" name="Google Shape;9534;p13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535" name="Google Shape;9535;p13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536" name="Google Shape;9536;p1363"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9537"/>
        <p:cNvGrpSpPr/>
        <p:nvPr/>
      </p:nvGrpSpPr>
      <p:grpSpPr>
        <a:xfrm>
          <a:off x="0" y="0"/>
          <a:ext cx="0" cy="0"/>
          <a:chOff x="0" y="0"/>
          <a:chExt cx="0" cy="0"/>
        </a:xfrm>
      </p:grpSpPr>
      <p:sp>
        <p:nvSpPr>
          <p:cNvPr id="9538" name="Google Shape;9538;p136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39" name="Google Shape;9539;p136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40" name="Google Shape;9540;p136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41" name="Google Shape;9541;p136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42" name="Google Shape;9542;p136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543" name="Google Shape;9543;p136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544" name="Google Shape;9544;p1364"/>
          <p:cNvGrpSpPr/>
          <p:nvPr/>
        </p:nvGrpSpPr>
        <p:grpSpPr>
          <a:xfrm>
            <a:off x="7191542" y="1"/>
            <a:ext cx="5000459" cy="1425992"/>
            <a:chOff x="7191542" y="1"/>
            <a:chExt cx="5000459" cy="1425992"/>
          </a:xfrm>
        </p:grpSpPr>
        <p:pic>
          <p:nvPicPr>
            <p:cNvPr id="9545" name="Google Shape;9545;p13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46" name="Google Shape;9546;p1364"/>
            <p:cNvGrpSpPr/>
            <p:nvPr/>
          </p:nvGrpSpPr>
          <p:grpSpPr>
            <a:xfrm>
              <a:off x="7191542" y="1"/>
              <a:ext cx="5000459" cy="1425992"/>
              <a:chOff x="7186272" y="0"/>
              <a:chExt cx="5005729" cy="1427495"/>
            </a:xfrm>
          </p:grpSpPr>
          <p:sp>
            <p:nvSpPr>
              <p:cNvPr id="9547" name="Google Shape;9547;p13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548" name="Google Shape;9548;p13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549" name="Google Shape;9549;p136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2_Quotation">
  <p:cSld name="2_Quotation 2">
    <p:spTree>
      <p:nvGrpSpPr>
        <p:cNvPr id="1" name="Shape 9550"/>
        <p:cNvGrpSpPr/>
        <p:nvPr/>
      </p:nvGrpSpPr>
      <p:grpSpPr>
        <a:xfrm>
          <a:off x="0" y="0"/>
          <a:ext cx="0" cy="0"/>
          <a:chOff x="0" y="0"/>
          <a:chExt cx="0" cy="0"/>
        </a:xfrm>
      </p:grpSpPr>
      <p:sp>
        <p:nvSpPr>
          <p:cNvPr id="9551" name="Google Shape;9551;p136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52" name="Google Shape;9552;p136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53" name="Google Shape;9553;p136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54" name="Google Shape;9554;p136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55" name="Google Shape;9555;p13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556" name="Google Shape;9556;p136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557" name="Google Shape;9557;p1365"/>
          <p:cNvGrpSpPr/>
          <p:nvPr/>
        </p:nvGrpSpPr>
        <p:grpSpPr>
          <a:xfrm>
            <a:off x="7191542" y="1"/>
            <a:ext cx="5000459" cy="1425992"/>
            <a:chOff x="7191542" y="1"/>
            <a:chExt cx="5000459" cy="1425992"/>
          </a:xfrm>
        </p:grpSpPr>
        <p:pic>
          <p:nvPicPr>
            <p:cNvPr id="9558" name="Google Shape;9558;p13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59" name="Google Shape;9559;p1365"/>
            <p:cNvGrpSpPr/>
            <p:nvPr/>
          </p:nvGrpSpPr>
          <p:grpSpPr>
            <a:xfrm>
              <a:off x="7191542" y="1"/>
              <a:ext cx="5000459" cy="1425992"/>
              <a:chOff x="7186272" y="0"/>
              <a:chExt cx="5005729" cy="1427495"/>
            </a:xfrm>
          </p:grpSpPr>
          <p:sp>
            <p:nvSpPr>
              <p:cNvPr id="9560" name="Google Shape;9560;p13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561" name="Google Shape;9561;p13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562" name="Google Shape;9562;p136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3_Quotation">
  <p:cSld name="3_Quotation 2">
    <p:spTree>
      <p:nvGrpSpPr>
        <p:cNvPr id="1" name="Shape 9563"/>
        <p:cNvGrpSpPr/>
        <p:nvPr/>
      </p:nvGrpSpPr>
      <p:grpSpPr>
        <a:xfrm>
          <a:off x="0" y="0"/>
          <a:ext cx="0" cy="0"/>
          <a:chOff x="0" y="0"/>
          <a:chExt cx="0" cy="0"/>
        </a:xfrm>
      </p:grpSpPr>
      <p:sp>
        <p:nvSpPr>
          <p:cNvPr id="9564" name="Google Shape;9564;p1366"/>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65" name="Google Shape;9565;p1366"/>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66" name="Google Shape;9566;p136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67" name="Google Shape;9567;p136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68" name="Google Shape;9568;p136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569" name="Google Shape;9569;p136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570" name="Google Shape;9570;p1366"/>
          <p:cNvGrpSpPr/>
          <p:nvPr/>
        </p:nvGrpSpPr>
        <p:grpSpPr>
          <a:xfrm>
            <a:off x="7191542" y="1"/>
            <a:ext cx="5000459" cy="1425992"/>
            <a:chOff x="7191542" y="1"/>
            <a:chExt cx="5000459" cy="1425992"/>
          </a:xfrm>
        </p:grpSpPr>
        <p:pic>
          <p:nvPicPr>
            <p:cNvPr id="9571" name="Google Shape;9571;p13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72" name="Google Shape;9572;p1366"/>
            <p:cNvGrpSpPr/>
            <p:nvPr/>
          </p:nvGrpSpPr>
          <p:grpSpPr>
            <a:xfrm>
              <a:off x="7191542" y="1"/>
              <a:ext cx="5000459" cy="1425992"/>
              <a:chOff x="7186272" y="0"/>
              <a:chExt cx="5005729" cy="1427495"/>
            </a:xfrm>
          </p:grpSpPr>
          <p:sp>
            <p:nvSpPr>
              <p:cNvPr id="9573" name="Google Shape;9573;p13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574" name="Google Shape;9574;p13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575" name="Google Shape;9575;p136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Cover">
  <p:cSld name="Cover 4">
    <p:spTree>
      <p:nvGrpSpPr>
        <p:cNvPr id="1" name="Shape 9576"/>
        <p:cNvGrpSpPr/>
        <p:nvPr/>
      </p:nvGrpSpPr>
      <p:grpSpPr>
        <a:xfrm>
          <a:off x="0" y="0"/>
          <a:ext cx="0" cy="0"/>
          <a:chOff x="0" y="0"/>
          <a:chExt cx="0" cy="0"/>
        </a:xfrm>
      </p:grpSpPr>
      <p:sp>
        <p:nvSpPr>
          <p:cNvPr id="9577" name="Google Shape;9577;p1367"/>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78" name="Google Shape;9578;p1367"/>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79" name="Google Shape;9579;p1367"/>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580" name="Google Shape;9580;p1367"/>
          <p:cNvSpPr>
            <a:spLocks noGrp="1"/>
          </p:cNvSpPr>
          <p:nvPr>
            <p:ph type="pic" idx="2"/>
          </p:nvPr>
        </p:nvSpPr>
        <p:spPr>
          <a:xfrm>
            <a:off x="7118684" y="233915"/>
            <a:ext cx="5073316" cy="5943600"/>
          </a:xfrm>
          <a:prstGeom prst="rect">
            <a:avLst/>
          </a:prstGeom>
          <a:noFill/>
          <a:ln>
            <a:noFill/>
          </a:ln>
        </p:spPr>
      </p:sp>
      <p:grpSp>
        <p:nvGrpSpPr>
          <p:cNvPr id="9581" name="Google Shape;9581;p1367"/>
          <p:cNvGrpSpPr/>
          <p:nvPr/>
        </p:nvGrpSpPr>
        <p:grpSpPr>
          <a:xfrm>
            <a:off x="0" y="5020348"/>
            <a:ext cx="12192000" cy="1837653"/>
            <a:chOff x="0" y="5020348"/>
            <a:chExt cx="12192000" cy="1837653"/>
          </a:xfrm>
        </p:grpSpPr>
        <p:sp>
          <p:nvSpPr>
            <p:cNvPr id="9582" name="Google Shape;9582;p136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83" name="Google Shape;9583;p136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584" name="Google Shape;9584;p136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Divider">
  <p:cSld name="Divider 5">
    <p:spTree>
      <p:nvGrpSpPr>
        <p:cNvPr id="1" name="Shape 9585"/>
        <p:cNvGrpSpPr/>
        <p:nvPr/>
      </p:nvGrpSpPr>
      <p:grpSpPr>
        <a:xfrm>
          <a:off x="0" y="0"/>
          <a:ext cx="0" cy="0"/>
          <a:chOff x="0" y="0"/>
          <a:chExt cx="0" cy="0"/>
        </a:xfrm>
      </p:grpSpPr>
      <p:grpSp>
        <p:nvGrpSpPr>
          <p:cNvPr id="9586" name="Google Shape;9586;p1368"/>
          <p:cNvGrpSpPr/>
          <p:nvPr/>
        </p:nvGrpSpPr>
        <p:grpSpPr>
          <a:xfrm>
            <a:off x="0" y="5020347"/>
            <a:ext cx="12192000" cy="1837653"/>
            <a:chOff x="0" y="5020347"/>
            <a:chExt cx="12192000" cy="1837653"/>
          </a:xfrm>
        </p:grpSpPr>
        <p:sp>
          <p:nvSpPr>
            <p:cNvPr id="9587" name="Google Shape;9587;p136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88" name="Google Shape;9588;p136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89" name="Google Shape;9589;p136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590" name="Google Shape;9590;p136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591" name="Google Shape;9591;p1368"/>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92" name="Google Shape;9592;p1368"/>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Photo Slide">
  <p:cSld name="Photo Slide 4">
    <p:spTree>
      <p:nvGrpSpPr>
        <p:cNvPr id="1" name="Shape 9593"/>
        <p:cNvGrpSpPr/>
        <p:nvPr/>
      </p:nvGrpSpPr>
      <p:grpSpPr>
        <a:xfrm>
          <a:off x="0" y="0"/>
          <a:ext cx="0" cy="0"/>
          <a:chOff x="0" y="0"/>
          <a:chExt cx="0" cy="0"/>
        </a:xfrm>
      </p:grpSpPr>
      <p:sp>
        <p:nvSpPr>
          <p:cNvPr id="9594" name="Google Shape;9594;p1369"/>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595" name="Google Shape;9595;p136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596" name="Google Shape;9596;p1369"/>
          <p:cNvGrpSpPr/>
          <p:nvPr/>
        </p:nvGrpSpPr>
        <p:grpSpPr>
          <a:xfrm>
            <a:off x="0" y="5379426"/>
            <a:ext cx="2807368" cy="753891"/>
            <a:chOff x="0" y="5379426"/>
            <a:chExt cx="2807368" cy="753891"/>
          </a:xfrm>
        </p:grpSpPr>
        <p:sp>
          <p:nvSpPr>
            <p:cNvPr id="9597" name="Google Shape;9597;p136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598" name="Google Shape;9598;p136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599" name="Google Shape;9599;p1369"/>
          <p:cNvSpPr>
            <a:spLocks noGrp="1"/>
          </p:cNvSpPr>
          <p:nvPr>
            <p:ph type="pic" idx="2"/>
          </p:nvPr>
        </p:nvSpPr>
        <p:spPr>
          <a:xfrm>
            <a:off x="2807368" y="457202"/>
            <a:ext cx="8915400" cy="5943598"/>
          </a:xfrm>
          <a:prstGeom prst="rect">
            <a:avLst/>
          </a:prstGeom>
          <a:noFill/>
          <a:ln>
            <a:noFill/>
          </a:ln>
        </p:spPr>
      </p:sp>
      <p:pic>
        <p:nvPicPr>
          <p:cNvPr id="9600" name="Google Shape;9600;p1369"/>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Quotation">
  <p:cSld name="Quotation 4">
    <p:spTree>
      <p:nvGrpSpPr>
        <p:cNvPr id="1" name="Shape 9601"/>
        <p:cNvGrpSpPr/>
        <p:nvPr/>
      </p:nvGrpSpPr>
      <p:grpSpPr>
        <a:xfrm>
          <a:off x="0" y="0"/>
          <a:ext cx="0" cy="0"/>
          <a:chOff x="0" y="0"/>
          <a:chExt cx="0" cy="0"/>
        </a:xfrm>
      </p:grpSpPr>
      <p:sp>
        <p:nvSpPr>
          <p:cNvPr id="9602" name="Google Shape;9602;p1370"/>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03" name="Google Shape;9603;p1370"/>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04" name="Google Shape;9604;p137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05" name="Google Shape;9605;p137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06" name="Google Shape;9606;p13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07" name="Google Shape;9607;p137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608" name="Google Shape;9608;p1370"/>
          <p:cNvGrpSpPr/>
          <p:nvPr/>
        </p:nvGrpSpPr>
        <p:grpSpPr>
          <a:xfrm>
            <a:off x="7191542" y="1"/>
            <a:ext cx="5000459" cy="1425992"/>
            <a:chOff x="7191542" y="1"/>
            <a:chExt cx="5000459" cy="1425992"/>
          </a:xfrm>
        </p:grpSpPr>
        <p:pic>
          <p:nvPicPr>
            <p:cNvPr id="9609" name="Google Shape;9609;p13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10" name="Google Shape;9610;p1370"/>
            <p:cNvGrpSpPr/>
            <p:nvPr/>
          </p:nvGrpSpPr>
          <p:grpSpPr>
            <a:xfrm>
              <a:off x="7191542" y="1"/>
              <a:ext cx="5000459" cy="1425992"/>
              <a:chOff x="7186272" y="0"/>
              <a:chExt cx="5005729" cy="1427495"/>
            </a:xfrm>
          </p:grpSpPr>
          <p:sp>
            <p:nvSpPr>
              <p:cNvPr id="9611" name="Google Shape;9611;p13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612" name="Google Shape;9612;p13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613" name="Google Shape;9613;p1370"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Quotation">
  <p:cSld name="Quotation 4 2">
    <p:spTree>
      <p:nvGrpSpPr>
        <p:cNvPr id="1" name="Shape 9614"/>
        <p:cNvGrpSpPr/>
        <p:nvPr/>
      </p:nvGrpSpPr>
      <p:grpSpPr>
        <a:xfrm>
          <a:off x="0" y="0"/>
          <a:ext cx="0" cy="0"/>
          <a:chOff x="0" y="0"/>
          <a:chExt cx="0" cy="0"/>
        </a:xfrm>
      </p:grpSpPr>
      <p:sp>
        <p:nvSpPr>
          <p:cNvPr id="9615" name="Google Shape;9615;p1371"/>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16" name="Google Shape;9616;p1371"/>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17" name="Google Shape;9617;p137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18" name="Google Shape;9618;p137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19" name="Google Shape;9619;p137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20" name="Google Shape;9620;p137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621" name="Google Shape;9621;p1371"/>
          <p:cNvGrpSpPr/>
          <p:nvPr/>
        </p:nvGrpSpPr>
        <p:grpSpPr>
          <a:xfrm>
            <a:off x="7191542" y="1"/>
            <a:ext cx="5000459" cy="1425992"/>
            <a:chOff x="7191542" y="1"/>
            <a:chExt cx="5000459" cy="1425992"/>
          </a:xfrm>
        </p:grpSpPr>
        <p:pic>
          <p:nvPicPr>
            <p:cNvPr id="9622" name="Google Shape;9622;p13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23" name="Google Shape;9623;p1371"/>
            <p:cNvGrpSpPr/>
            <p:nvPr/>
          </p:nvGrpSpPr>
          <p:grpSpPr>
            <a:xfrm>
              <a:off x="7191542" y="1"/>
              <a:ext cx="5000459" cy="1425992"/>
              <a:chOff x="7186272" y="0"/>
              <a:chExt cx="5005729" cy="1427495"/>
            </a:xfrm>
          </p:grpSpPr>
          <p:sp>
            <p:nvSpPr>
              <p:cNvPr id="9624" name="Google Shape;9624;p13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625" name="Google Shape;9625;p13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626" name="Google Shape;9626;p1371"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Comparison">
  <p:cSld name="Comparison 2">
    <p:spTree>
      <p:nvGrpSpPr>
        <p:cNvPr id="1" name="Shape 9627"/>
        <p:cNvGrpSpPr/>
        <p:nvPr/>
      </p:nvGrpSpPr>
      <p:grpSpPr>
        <a:xfrm>
          <a:off x="0" y="0"/>
          <a:ext cx="0" cy="0"/>
          <a:chOff x="0" y="0"/>
          <a:chExt cx="0" cy="0"/>
        </a:xfrm>
      </p:grpSpPr>
      <p:grpSp>
        <p:nvGrpSpPr>
          <p:cNvPr id="9628" name="Google Shape;9628;p1372"/>
          <p:cNvGrpSpPr/>
          <p:nvPr/>
        </p:nvGrpSpPr>
        <p:grpSpPr>
          <a:xfrm>
            <a:off x="7191542" y="1"/>
            <a:ext cx="5000459" cy="1425992"/>
            <a:chOff x="7191542" y="1"/>
            <a:chExt cx="5000459" cy="1425992"/>
          </a:xfrm>
        </p:grpSpPr>
        <p:pic>
          <p:nvPicPr>
            <p:cNvPr id="9629" name="Google Shape;9629;p13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30" name="Google Shape;9630;p1372"/>
            <p:cNvGrpSpPr/>
            <p:nvPr/>
          </p:nvGrpSpPr>
          <p:grpSpPr>
            <a:xfrm>
              <a:off x="7191542" y="1"/>
              <a:ext cx="5000459" cy="1425992"/>
              <a:chOff x="7186272" y="0"/>
              <a:chExt cx="5005729" cy="1427495"/>
            </a:xfrm>
          </p:grpSpPr>
          <p:sp>
            <p:nvSpPr>
              <p:cNvPr id="9631" name="Google Shape;9631;p13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632" name="Google Shape;9632;p13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633" name="Google Shape;9633;p137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34" name="Google Shape;9634;p1372"/>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635" name="Google Shape;9635;p1372"/>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36" name="Google Shape;9636;p137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637" name="Google Shape;9637;p137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38" name="Google Shape;9638;p137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39" name="Google Shape;9639;p137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40" name="Google Shape;9640;p137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Only">
  <p:cSld name="Title Only 2">
    <p:spTree>
      <p:nvGrpSpPr>
        <p:cNvPr id="1" name="Shape 9641"/>
        <p:cNvGrpSpPr/>
        <p:nvPr/>
      </p:nvGrpSpPr>
      <p:grpSpPr>
        <a:xfrm>
          <a:off x="0" y="0"/>
          <a:ext cx="0" cy="0"/>
          <a:chOff x="0" y="0"/>
          <a:chExt cx="0" cy="0"/>
        </a:xfrm>
      </p:grpSpPr>
      <p:grpSp>
        <p:nvGrpSpPr>
          <p:cNvPr id="9642" name="Google Shape;9642;p1373"/>
          <p:cNvGrpSpPr/>
          <p:nvPr/>
        </p:nvGrpSpPr>
        <p:grpSpPr>
          <a:xfrm>
            <a:off x="7191542" y="1"/>
            <a:ext cx="5000459" cy="1425992"/>
            <a:chOff x="7191542" y="1"/>
            <a:chExt cx="5000459" cy="1425992"/>
          </a:xfrm>
        </p:grpSpPr>
        <p:pic>
          <p:nvPicPr>
            <p:cNvPr id="9643" name="Google Shape;9643;p13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44" name="Google Shape;9644;p1373"/>
            <p:cNvGrpSpPr/>
            <p:nvPr/>
          </p:nvGrpSpPr>
          <p:grpSpPr>
            <a:xfrm>
              <a:off x="7191542" y="1"/>
              <a:ext cx="5000459" cy="1425992"/>
              <a:chOff x="7186272" y="0"/>
              <a:chExt cx="5005729" cy="1427495"/>
            </a:xfrm>
          </p:grpSpPr>
          <p:sp>
            <p:nvSpPr>
              <p:cNvPr id="9645" name="Google Shape;9645;p13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646" name="Google Shape;9646;p13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647" name="Google Shape;9647;p1373"/>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48" name="Google Shape;9648;p137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49" name="Google Shape;9649;p137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50" name="Google Shape;9650;p137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Cover">
  <p:cSld name="Cover 5">
    <p:spTree>
      <p:nvGrpSpPr>
        <p:cNvPr id="1" name="Shape 9651"/>
        <p:cNvGrpSpPr/>
        <p:nvPr/>
      </p:nvGrpSpPr>
      <p:grpSpPr>
        <a:xfrm>
          <a:off x="0" y="0"/>
          <a:ext cx="0" cy="0"/>
          <a:chOff x="0" y="0"/>
          <a:chExt cx="0" cy="0"/>
        </a:xfrm>
      </p:grpSpPr>
      <p:sp>
        <p:nvSpPr>
          <p:cNvPr id="9652" name="Google Shape;9652;p1374"/>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53" name="Google Shape;9653;p1374"/>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54" name="Google Shape;9654;p1374"/>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655" name="Google Shape;9655;p1374"/>
          <p:cNvSpPr>
            <a:spLocks noGrp="1"/>
          </p:cNvSpPr>
          <p:nvPr>
            <p:ph type="pic" idx="2"/>
          </p:nvPr>
        </p:nvSpPr>
        <p:spPr>
          <a:xfrm>
            <a:off x="7118684" y="233915"/>
            <a:ext cx="5073316" cy="5943600"/>
          </a:xfrm>
          <a:prstGeom prst="rect">
            <a:avLst/>
          </a:prstGeom>
          <a:noFill/>
          <a:ln>
            <a:noFill/>
          </a:ln>
        </p:spPr>
      </p:sp>
      <p:grpSp>
        <p:nvGrpSpPr>
          <p:cNvPr id="9656" name="Google Shape;9656;p1374"/>
          <p:cNvGrpSpPr/>
          <p:nvPr/>
        </p:nvGrpSpPr>
        <p:grpSpPr>
          <a:xfrm>
            <a:off x="0" y="5020348"/>
            <a:ext cx="12192000" cy="1837653"/>
            <a:chOff x="0" y="5020348"/>
            <a:chExt cx="12192000" cy="1837653"/>
          </a:xfrm>
        </p:grpSpPr>
        <p:sp>
          <p:nvSpPr>
            <p:cNvPr id="9657" name="Google Shape;9657;p137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58" name="Google Shape;9658;p137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659" name="Google Shape;9659;p137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Divider">
  <p:cSld name="Divider 6">
    <p:spTree>
      <p:nvGrpSpPr>
        <p:cNvPr id="1" name="Shape 9660"/>
        <p:cNvGrpSpPr/>
        <p:nvPr/>
      </p:nvGrpSpPr>
      <p:grpSpPr>
        <a:xfrm>
          <a:off x="0" y="0"/>
          <a:ext cx="0" cy="0"/>
          <a:chOff x="0" y="0"/>
          <a:chExt cx="0" cy="0"/>
        </a:xfrm>
      </p:grpSpPr>
      <p:grpSp>
        <p:nvGrpSpPr>
          <p:cNvPr id="9661" name="Google Shape;9661;p1375"/>
          <p:cNvGrpSpPr/>
          <p:nvPr/>
        </p:nvGrpSpPr>
        <p:grpSpPr>
          <a:xfrm>
            <a:off x="0" y="5020347"/>
            <a:ext cx="12192000" cy="1837653"/>
            <a:chOff x="0" y="5020347"/>
            <a:chExt cx="12192000" cy="1837653"/>
          </a:xfrm>
        </p:grpSpPr>
        <p:sp>
          <p:nvSpPr>
            <p:cNvPr id="9662" name="Google Shape;9662;p137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63" name="Google Shape;9663;p137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64" name="Google Shape;9664;p137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665" name="Google Shape;9665;p137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666" name="Google Shape;9666;p1375"/>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67" name="Google Shape;9667;p1375"/>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Photo Slide">
  <p:cSld name="Photo Slide 5">
    <p:spTree>
      <p:nvGrpSpPr>
        <p:cNvPr id="1" name="Shape 9668"/>
        <p:cNvGrpSpPr/>
        <p:nvPr/>
      </p:nvGrpSpPr>
      <p:grpSpPr>
        <a:xfrm>
          <a:off x="0" y="0"/>
          <a:ext cx="0" cy="0"/>
          <a:chOff x="0" y="0"/>
          <a:chExt cx="0" cy="0"/>
        </a:xfrm>
      </p:grpSpPr>
      <p:sp>
        <p:nvSpPr>
          <p:cNvPr id="9669" name="Google Shape;9669;p1376"/>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670" name="Google Shape;9670;p137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671" name="Google Shape;9671;p1376"/>
          <p:cNvGrpSpPr/>
          <p:nvPr/>
        </p:nvGrpSpPr>
        <p:grpSpPr>
          <a:xfrm>
            <a:off x="0" y="5379426"/>
            <a:ext cx="2807368" cy="753891"/>
            <a:chOff x="0" y="5379426"/>
            <a:chExt cx="2807368" cy="753891"/>
          </a:xfrm>
        </p:grpSpPr>
        <p:sp>
          <p:nvSpPr>
            <p:cNvPr id="9672" name="Google Shape;9672;p137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73" name="Google Shape;9673;p137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674" name="Google Shape;9674;p1376"/>
          <p:cNvSpPr>
            <a:spLocks noGrp="1"/>
          </p:cNvSpPr>
          <p:nvPr>
            <p:ph type="pic" idx="2"/>
          </p:nvPr>
        </p:nvSpPr>
        <p:spPr>
          <a:xfrm>
            <a:off x="2807368" y="457202"/>
            <a:ext cx="8915400" cy="5943598"/>
          </a:xfrm>
          <a:prstGeom prst="rect">
            <a:avLst/>
          </a:prstGeom>
          <a:noFill/>
          <a:ln>
            <a:noFill/>
          </a:ln>
        </p:spPr>
      </p:sp>
      <p:pic>
        <p:nvPicPr>
          <p:cNvPr id="9675" name="Google Shape;9675;p1376"/>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Quotation">
  <p:cSld name="Quotation 5">
    <p:spTree>
      <p:nvGrpSpPr>
        <p:cNvPr id="1" name="Shape 9676"/>
        <p:cNvGrpSpPr/>
        <p:nvPr/>
      </p:nvGrpSpPr>
      <p:grpSpPr>
        <a:xfrm>
          <a:off x="0" y="0"/>
          <a:ext cx="0" cy="0"/>
          <a:chOff x="0" y="0"/>
          <a:chExt cx="0" cy="0"/>
        </a:xfrm>
      </p:grpSpPr>
      <p:sp>
        <p:nvSpPr>
          <p:cNvPr id="9677" name="Google Shape;9677;p1377"/>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78" name="Google Shape;9678;p1377"/>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79" name="Google Shape;9679;p137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80" name="Google Shape;9680;p137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81" name="Google Shape;9681;p137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82" name="Google Shape;9682;p137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683" name="Google Shape;9683;p1377"/>
          <p:cNvGrpSpPr/>
          <p:nvPr/>
        </p:nvGrpSpPr>
        <p:grpSpPr>
          <a:xfrm>
            <a:off x="7191542" y="1"/>
            <a:ext cx="5000459" cy="1425992"/>
            <a:chOff x="7191542" y="1"/>
            <a:chExt cx="5000459" cy="1425992"/>
          </a:xfrm>
        </p:grpSpPr>
        <p:pic>
          <p:nvPicPr>
            <p:cNvPr id="9684" name="Google Shape;9684;p13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85" name="Google Shape;9685;p1377"/>
            <p:cNvGrpSpPr/>
            <p:nvPr/>
          </p:nvGrpSpPr>
          <p:grpSpPr>
            <a:xfrm>
              <a:off x="7191542" y="1"/>
              <a:ext cx="5000459" cy="1425992"/>
              <a:chOff x="7186272" y="0"/>
              <a:chExt cx="5005729" cy="1427495"/>
            </a:xfrm>
          </p:grpSpPr>
          <p:sp>
            <p:nvSpPr>
              <p:cNvPr id="9686" name="Google Shape;9686;p13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687" name="Google Shape;9687;p13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688" name="Google Shape;9688;p1377"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Quotation">
  <p:cSld name="Quotation 6">
    <p:spTree>
      <p:nvGrpSpPr>
        <p:cNvPr id="1" name="Shape 9689"/>
        <p:cNvGrpSpPr/>
        <p:nvPr/>
      </p:nvGrpSpPr>
      <p:grpSpPr>
        <a:xfrm>
          <a:off x="0" y="0"/>
          <a:ext cx="0" cy="0"/>
          <a:chOff x="0" y="0"/>
          <a:chExt cx="0" cy="0"/>
        </a:xfrm>
      </p:grpSpPr>
      <p:sp>
        <p:nvSpPr>
          <p:cNvPr id="9690" name="Google Shape;9690;p137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691" name="Google Shape;9691;p137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92" name="Google Shape;9692;p137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93" name="Google Shape;9693;p137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94" name="Google Shape;9694;p137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95" name="Google Shape;9695;p137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696" name="Google Shape;9696;p1378"/>
          <p:cNvGrpSpPr/>
          <p:nvPr/>
        </p:nvGrpSpPr>
        <p:grpSpPr>
          <a:xfrm>
            <a:off x="7191542" y="1"/>
            <a:ext cx="5000459" cy="1425992"/>
            <a:chOff x="7191542" y="1"/>
            <a:chExt cx="5000459" cy="1425992"/>
          </a:xfrm>
        </p:grpSpPr>
        <p:pic>
          <p:nvPicPr>
            <p:cNvPr id="9697" name="Google Shape;9697;p13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98" name="Google Shape;9698;p1378"/>
            <p:cNvGrpSpPr/>
            <p:nvPr/>
          </p:nvGrpSpPr>
          <p:grpSpPr>
            <a:xfrm>
              <a:off x="7191542" y="1"/>
              <a:ext cx="5000459" cy="1425992"/>
              <a:chOff x="7186272" y="0"/>
              <a:chExt cx="5005729" cy="1427495"/>
            </a:xfrm>
          </p:grpSpPr>
          <p:sp>
            <p:nvSpPr>
              <p:cNvPr id="9699" name="Google Shape;9699;p13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00" name="Google Shape;9700;p13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701" name="Google Shape;9701;p137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wo Content">
  <p:cSld name="Two Content 4">
    <p:spTree>
      <p:nvGrpSpPr>
        <p:cNvPr id="1" name="Shape 9702"/>
        <p:cNvGrpSpPr/>
        <p:nvPr/>
      </p:nvGrpSpPr>
      <p:grpSpPr>
        <a:xfrm>
          <a:off x="0" y="0"/>
          <a:ext cx="0" cy="0"/>
          <a:chOff x="0" y="0"/>
          <a:chExt cx="0" cy="0"/>
        </a:xfrm>
      </p:grpSpPr>
      <p:sp>
        <p:nvSpPr>
          <p:cNvPr id="9703" name="Google Shape;9703;p137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04" name="Google Shape;9704;p1379"/>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705" name="Google Shape;9705;p1379"/>
          <p:cNvGrpSpPr/>
          <p:nvPr/>
        </p:nvGrpSpPr>
        <p:grpSpPr>
          <a:xfrm>
            <a:off x="7191542" y="1"/>
            <a:ext cx="5000459" cy="1425992"/>
            <a:chOff x="7191542" y="1"/>
            <a:chExt cx="5000459" cy="1425992"/>
          </a:xfrm>
        </p:grpSpPr>
        <p:pic>
          <p:nvPicPr>
            <p:cNvPr id="9706" name="Google Shape;9706;p13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07" name="Google Shape;9707;p1379"/>
            <p:cNvGrpSpPr/>
            <p:nvPr/>
          </p:nvGrpSpPr>
          <p:grpSpPr>
            <a:xfrm>
              <a:off x="7191542" y="1"/>
              <a:ext cx="5000459" cy="1425992"/>
              <a:chOff x="7186272" y="0"/>
              <a:chExt cx="5005729" cy="1427495"/>
            </a:xfrm>
          </p:grpSpPr>
          <p:sp>
            <p:nvSpPr>
              <p:cNvPr id="9708" name="Google Shape;9708;p13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09" name="Google Shape;9709;p13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710" name="Google Shape;9710;p1379"/>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11" name="Google Shape;9711;p1379"/>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712" name="Google Shape;9712;p137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713" name="Google Shape;9713;p137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Comparison">
  <p:cSld name="Comparison 3">
    <p:spTree>
      <p:nvGrpSpPr>
        <p:cNvPr id="1" name="Shape 9714"/>
        <p:cNvGrpSpPr/>
        <p:nvPr/>
      </p:nvGrpSpPr>
      <p:grpSpPr>
        <a:xfrm>
          <a:off x="0" y="0"/>
          <a:ext cx="0" cy="0"/>
          <a:chOff x="0" y="0"/>
          <a:chExt cx="0" cy="0"/>
        </a:xfrm>
      </p:grpSpPr>
      <p:grpSp>
        <p:nvGrpSpPr>
          <p:cNvPr id="9715" name="Google Shape;9715;p1380"/>
          <p:cNvGrpSpPr/>
          <p:nvPr/>
        </p:nvGrpSpPr>
        <p:grpSpPr>
          <a:xfrm>
            <a:off x="7191542" y="1"/>
            <a:ext cx="5000459" cy="1425992"/>
            <a:chOff x="7191542" y="1"/>
            <a:chExt cx="5000459" cy="1425992"/>
          </a:xfrm>
        </p:grpSpPr>
        <p:pic>
          <p:nvPicPr>
            <p:cNvPr id="9716" name="Google Shape;9716;p13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17" name="Google Shape;9717;p1380"/>
            <p:cNvGrpSpPr/>
            <p:nvPr/>
          </p:nvGrpSpPr>
          <p:grpSpPr>
            <a:xfrm>
              <a:off x="7191542" y="1"/>
              <a:ext cx="5000459" cy="1425992"/>
              <a:chOff x="7186272" y="0"/>
              <a:chExt cx="5005729" cy="1427495"/>
            </a:xfrm>
          </p:grpSpPr>
          <p:sp>
            <p:nvSpPr>
              <p:cNvPr id="9718" name="Google Shape;9718;p13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19" name="Google Shape;9719;p13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720" name="Google Shape;9720;p138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21" name="Google Shape;9721;p1380"/>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722" name="Google Shape;9722;p1380"/>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23" name="Google Shape;9723;p138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724" name="Google Shape;9724;p138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25" name="Google Shape;9725;p138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726" name="Google Shape;9726;p138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727" name="Google Shape;9727;p138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Only">
  <p:cSld name="Title Only 3">
    <p:spTree>
      <p:nvGrpSpPr>
        <p:cNvPr id="1" name="Shape 9728"/>
        <p:cNvGrpSpPr/>
        <p:nvPr/>
      </p:nvGrpSpPr>
      <p:grpSpPr>
        <a:xfrm>
          <a:off x="0" y="0"/>
          <a:ext cx="0" cy="0"/>
          <a:chOff x="0" y="0"/>
          <a:chExt cx="0" cy="0"/>
        </a:xfrm>
      </p:grpSpPr>
      <p:grpSp>
        <p:nvGrpSpPr>
          <p:cNvPr id="9729" name="Google Shape;9729;p1381"/>
          <p:cNvGrpSpPr/>
          <p:nvPr/>
        </p:nvGrpSpPr>
        <p:grpSpPr>
          <a:xfrm>
            <a:off x="7191542" y="1"/>
            <a:ext cx="5000459" cy="1425992"/>
            <a:chOff x="7191542" y="1"/>
            <a:chExt cx="5000459" cy="1425992"/>
          </a:xfrm>
        </p:grpSpPr>
        <p:pic>
          <p:nvPicPr>
            <p:cNvPr id="9730" name="Google Shape;9730;p13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31" name="Google Shape;9731;p1381"/>
            <p:cNvGrpSpPr/>
            <p:nvPr/>
          </p:nvGrpSpPr>
          <p:grpSpPr>
            <a:xfrm>
              <a:off x="7191542" y="1"/>
              <a:ext cx="5000459" cy="1425992"/>
              <a:chOff x="7186272" y="0"/>
              <a:chExt cx="5005729" cy="1427495"/>
            </a:xfrm>
          </p:grpSpPr>
          <p:sp>
            <p:nvSpPr>
              <p:cNvPr id="9732" name="Google Shape;9732;p13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33" name="Google Shape;9733;p13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734" name="Google Shape;9734;p138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35" name="Google Shape;9735;p138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736" name="Google Shape;9736;p13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737" name="Google Shape;9737;p138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End">
  <p:cSld name="End 3">
    <p:spTree>
      <p:nvGrpSpPr>
        <p:cNvPr id="1" name="Shape 9738"/>
        <p:cNvGrpSpPr/>
        <p:nvPr/>
      </p:nvGrpSpPr>
      <p:grpSpPr>
        <a:xfrm>
          <a:off x="0" y="0"/>
          <a:ext cx="0" cy="0"/>
          <a:chOff x="0" y="0"/>
          <a:chExt cx="0" cy="0"/>
        </a:xfrm>
      </p:grpSpPr>
      <p:grpSp>
        <p:nvGrpSpPr>
          <p:cNvPr id="9739" name="Google Shape;9739;p1382"/>
          <p:cNvGrpSpPr/>
          <p:nvPr/>
        </p:nvGrpSpPr>
        <p:grpSpPr>
          <a:xfrm>
            <a:off x="0" y="0"/>
            <a:ext cx="12192000" cy="2148830"/>
            <a:chOff x="0" y="0"/>
            <a:chExt cx="12192000" cy="2148830"/>
          </a:xfrm>
        </p:grpSpPr>
        <p:sp>
          <p:nvSpPr>
            <p:cNvPr id="9740" name="Google Shape;9740;p138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41" name="Google Shape;9741;p138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742" name="Google Shape;9742;p1382"/>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43" name="Google Shape;9743;p1382"/>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44" name="Google Shape;9744;p138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745" name="Google Shape;9745;p1382"/>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746" name="Google Shape;9746;p1382"/>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Blank">
  <p:cSld name="Blank 2 2">
    <p:spTree>
      <p:nvGrpSpPr>
        <p:cNvPr id="1" name="Shape 9747"/>
        <p:cNvGrpSpPr/>
        <p:nvPr/>
      </p:nvGrpSpPr>
      <p:grpSpPr>
        <a:xfrm>
          <a:off x="0" y="0"/>
          <a:ext cx="0" cy="0"/>
          <a:chOff x="0" y="0"/>
          <a:chExt cx="0" cy="0"/>
        </a:xfrm>
      </p:grpSpPr>
      <p:sp>
        <p:nvSpPr>
          <p:cNvPr id="9748" name="Google Shape;9748;p138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749" name="Google Shape;9749;p138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750" name="Google Shape;9750;p138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751" name="Google Shape;9751;p1383"/>
          <p:cNvGrpSpPr/>
          <p:nvPr/>
        </p:nvGrpSpPr>
        <p:grpSpPr>
          <a:xfrm>
            <a:off x="7191542" y="1"/>
            <a:ext cx="5000459" cy="1425992"/>
            <a:chOff x="7191542" y="1"/>
            <a:chExt cx="5000459" cy="1425992"/>
          </a:xfrm>
        </p:grpSpPr>
        <p:pic>
          <p:nvPicPr>
            <p:cNvPr id="9752" name="Google Shape;9752;p13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53" name="Google Shape;9753;p1383"/>
            <p:cNvGrpSpPr/>
            <p:nvPr/>
          </p:nvGrpSpPr>
          <p:grpSpPr>
            <a:xfrm>
              <a:off x="7191542" y="1"/>
              <a:ext cx="5000459" cy="1425992"/>
              <a:chOff x="7186272" y="0"/>
              <a:chExt cx="5005729" cy="1427495"/>
            </a:xfrm>
          </p:grpSpPr>
          <p:sp>
            <p:nvSpPr>
              <p:cNvPr id="9754" name="Google Shape;9754;p13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55" name="Google Shape;9755;p13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9756"/>
        <p:cNvGrpSpPr/>
        <p:nvPr/>
      </p:nvGrpSpPr>
      <p:grpSpPr>
        <a:xfrm>
          <a:off x="0" y="0"/>
          <a:ext cx="0" cy="0"/>
          <a:chOff x="0" y="0"/>
          <a:chExt cx="0" cy="0"/>
        </a:xfrm>
      </p:grpSpPr>
      <p:sp>
        <p:nvSpPr>
          <p:cNvPr id="9757" name="Google Shape;9757;p1384"/>
          <p:cNvSpPr txBox="1">
            <a:spLocks noGrp="1"/>
          </p:cNvSpPr>
          <p:nvPr>
            <p:ph type="ctrTitle"/>
          </p:nvPr>
        </p:nvSpPr>
        <p:spPr>
          <a:xfrm>
            <a:off x="513348"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58" name="Google Shape;9758;p1384"/>
          <p:cNvSpPr txBox="1">
            <a:spLocks noGrp="1"/>
          </p:cNvSpPr>
          <p:nvPr>
            <p:ph type="subTitle" idx="1"/>
          </p:nvPr>
        </p:nvSpPr>
        <p:spPr>
          <a:xfrm>
            <a:off x="513348" y="5400325"/>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grpSp>
        <p:nvGrpSpPr>
          <p:cNvPr id="9759" name="Google Shape;9759;p1384"/>
          <p:cNvGrpSpPr/>
          <p:nvPr/>
        </p:nvGrpSpPr>
        <p:grpSpPr>
          <a:xfrm flipH="1">
            <a:off x="-1" y="1"/>
            <a:ext cx="6418725" cy="1509822"/>
            <a:chOff x="7522541" y="1"/>
            <a:chExt cx="4669459" cy="1098357"/>
          </a:xfrm>
        </p:grpSpPr>
        <p:sp>
          <p:nvSpPr>
            <p:cNvPr id="9760" name="Google Shape;9760;p1384"/>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61" name="Google Shape;9761;p1384"/>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pic>
        <p:nvPicPr>
          <p:cNvPr id="9762" name="Google Shape;9762;p138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8" y="136525"/>
            <a:ext cx="1945206" cy="879974"/>
          </a:xfrm>
          <a:prstGeom prst="rect">
            <a:avLst/>
          </a:prstGeom>
          <a:noFill/>
          <a:ln>
            <a:noFill/>
          </a:ln>
        </p:spPr>
      </p:pic>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Cover">
  <p:cSld name="Cover 5 2">
    <p:spTree>
      <p:nvGrpSpPr>
        <p:cNvPr id="1" name="Shape 9763"/>
        <p:cNvGrpSpPr/>
        <p:nvPr/>
      </p:nvGrpSpPr>
      <p:grpSpPr>
        <a:xfrm>
          <a:off x="0" y="0"/>
          <a:ext cx="0" cy="0"/>
          <a:chOff x="0" y="0"/>
          <a:chExt cx="0" cy="0"/>
        </a:xfrm>
      </p:grpSpPr>
      <p:sp>
        <p:nvSpPr>
          <p:cNvPr id="9764" name="Google Shape;9764;p1385"/>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65" name="Google Shape;9765;p1385"/>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66" name="Google Shape;9766;p1385"/>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767" name="Google Shape;9767;p1385"/>
          <p:cNvSpPr>
            <a:spLocks noGrp="1"/>
          </p:cNvSpPr>
          <p:nvPr>
            <p:ph type="pic" idx="2"/>
          </p:nvPr>
        </p:nvSpPr>
        <p:spPr>
          <a:xfrm>
            <a:off x="7118684" y="233915"/>
            <a:ext cx="5073316" cy="5943600"/>
          </a:xfrm>
          <a:prstGeom prst="rect">
            <a:avLst/>
          </a:prstGeom>
          <a:noFill/>
          <a:ln>
            <a:noFill/>
          </a:ln>
        </p:spPr>
      </p:sp>
      <p:grpSp>
        <p:nvGrpSpPr>
          <p:cNvPr id="9768" name="Google Shape;9768;p1385"/>
          <p:cNvGrpSpPr/>
          <p:nvPr/>
        </p:nvGrpSpPr>
        <p:grpSpPr>
          <a:xfrm>
            <a:off x="0" y="5020348"/>
            <a:ext cx="12192000" cy="1837653"/>
            <a:chOff x="0" y="5020348"/>
            <a:chExt cx="12192000" cy="1837653"/>
          </a:xfrm>
        </p:grpSpPr>
        <p:sp>
          <p:nvSpPr>
            <p:cNvPr id="9769" name="Google Shape;9769;p138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70" name="Google Shape;9770;p138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771" name="Google Shape;9771;p138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Divider">
  <p:cSld name="Divider 6 2">
    <p:spTree>
      <p:nvGrpSpPr>
        <p:cNvPr id="1" name="Shape 9772"/>
        <p:cNvGrpSpPr/>
        <p:nvPr/>
      </p:nvGrpSpPr>
      <p:grpSpPr>
        <a:xfrm>
          <a:off x="0" y="0"/>
          <a:ext cx="0" cy="0"/>
          <a:chOff x="0" y="0"/>
          <a:chExt cx="0" cy="0"/>
        </a:xfrm>
      </p:grpSpPr>
      <p:grpSp>
        <p:nvGrpSpPr>
          <p:cNvPr id="9773" name="Google Shape;9773;p1386"/>
          <p:cNvGrpSpPr/>
          <p:nvPr/>
        </p:nvGrpSpPr>
        <p:grpSpPr>
          <a:xfrm>
            <a:off x="0" y="5020347"/>
            <a:ext cx="12192000" cy="1837653"/>
            <a:chOff x="0" y="5020347"/>
            <a:chExt cx="12192000" cy="1837653"/>
          </a:xfrm>
        </p:grpSpPr>
        <p:sp>
          <p:nvSpPr>
            <p:cNvPr id="9774" name="Google Shape;9774;p138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75" name="Google Shape;9775;p13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76" name="Google Shape;9776;p138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777" name="Google Shape;9777;p13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778" name="Google Shape;9778;p1386"/>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79" name="Google Shape;9779;p1386"/>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Photo Slide">
  <p:cSld name="Photo Slide 5 2">
    <p:spTree>
      <p:nvGrpSpPr>
        <p:cNvPr id="1" name="Shape 9780"/>
        <p:cNvGrpSpPr/>
        <p:nvPr/>
      </p:nvGrpSpPr>
      <p:grpSpPr>
        <a:xfrm>
          <a:off x="0" y="0"/>
          <a:ext cx="0" cy="0"/>
          <a:chOff x="0" y="0"/>
          <a:chExt cx="0" cy="0"/>
        </a:xfrm>
      </p:grpSpPr>
      <p:sp>
        <p:nvSpPr>
          <p:cNvPr id="9781" name="Google Shape;9781;p1387"/>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782" name="Google Shape;9782;p138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783" name="Google Shape;9783;p1387"/>
          <p:cNvGrpSpPr/>
          <p:nvPr/>
        </p:nvGrpSpPr>
        <p:grpSpPr>
          <a:xfrm>
            <a:off x="0" y="5379426"/>
            <a:ext cx="2807368" cy="753891"/>
            <a:chOff x="0" y="5379426"/>
            <a:chExt cx="2807368" cy="753891"/>
          </a:xfrm>
        </p:grpSpPr>
        <p:sp>
          <p:nvSpPr>
            <p:cNvPr id="9784" name="Google Shape;9784;p138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85" name="Google Shape;9785;p138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786" name="Google Shape;9786;p1387"/>
          <p:cNvSpPr>
            <a:spLocks noGrp="1"/>
          </p:cNvSpPr>
          <p:nvPr>
            <p:ph type="pic" idx="2"/>
          </p:nvPr>
        </p:nvSpPr>
        <p:spPr>
          <a:xfrm>
            <a:off x="2807368" y="457202"/>
            <a:ext cx="8915400" cy="5943598"/>
          </a:xfrm>
          <a:prstGeom prst="rect">
            <a:avLst/>
          </a:prstGeom>
          <a:noFill/>
          <a:ln>
            <a:noFill/>
          </a:ln>
        </p:spPr>
      </p:sp>
      <p:pic>
        <p:nvPicPr>
          <p:cNvPr id="9787" name="Google Shape;9787;p1387"/>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Quotation">
  <p:cSld name="Quotation 5 2">
    <p:spTree>
      <p:nvGrpSpPr>
        <p:cNvPr id="1" name="Shape 9788"/>
        <p:cNvGrpSpPr/>
        <p:nvPr/>
      </p:nvGrpSpPr>
      <p:grpSpPr>
        <a:xfrm>
          <a:off x="0" y="0"/>
          <a:ext cx="0" cy="0"/>
          <a:chOff x="0" y="0"/>
          <a:chExt cx="0" cy="0"/>
        </a:xfrm>
      </p:grpSpPr>
      <p:sp>
        <p:nvSpPr>
          <p:cNvPr id="9789" name="Google Shape;9789;p138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790" name="Google Shape;9790;p138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91" name="Google Shape;9791;p138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92" name="Google Shape;9792;p138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793" name="Google Shape;9793;p138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794" name="Google Shape;9794;p138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795" name="Google Shape;9795;p1388"/>
          <p:cNvGrpSpPr/>
          <p:nvPr/>
        </p:nvGrpSpPr>
        <p:grpSpPr>
          <a:xfrm>
            <a:off x="7191542" y="1"/>
            <a:ext cx="5000459" cy="1425992"/>
            <a:chOff x="7191542" y="1"/>
            <a:chExt cx="5000459" cy="1425992"/>
          </a:xfrm>
        </p:grpSpPr>
        <p:pic>
          <p:nvPicPr>
            <p:cNvPr id="9796" name="Google Shape;9796;p13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97" name="Google Shape;9797;p1388"/>
            <p:cNvGrpSpPr/>
            <p:nvPr/>
          </p:nvGrpSpPr>
          <p:grpSpPr>
            <a:xfrm>
              <a:off x="7191542" y="1"/>
              <a:ext cx="5000459" cy="1425992"/>
              <a:chOff x="7186272" y="0"/>
              <a:chExt cx="5005729" cy="1427495"/>
            </a:xfrm>
          </p:grpSpPr>
          <p:sp>
            <p:nvSpPr>
              <p:cNvPr id="9798" name="Google Shape;9798;p13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799" name="Google Shape;9799;p13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800" name="Google Shape;9800;p138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Quotation">
  <p:cSld name="Quotation 6 2">
    <p:spTree>
      <p:nvGrpSpPr>
        <p:cNvPr id="1" name="Shape 9801"/>
        <p:cNvGrpSpPr/>
        <p:nvPr/>
      </p:nvGrpSpPr>
      <p:grpSpPr>
        <a:xfrm>
          <a:off x="0" y="0"/>
          <a:ext cx="0" cy="0"/>
          <a:chOff x="0" y="0"/>
          <a:chExt cx="0" cy="0"/>
        </a:xfrm>
      </p:grpSpPr>
      <p:sp>
        <p:nvSpPr>
          <p:cNvPr id="9802" name="Google Shape;9802;p1389"/>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03" name="Google Shape;9803;p1389"/>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04" name="Google Shape;9804;p138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05" name="Google Shape;9805;p138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806" name="Google Shape;9806;p138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807" name="Google Shape;9807;p138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808" name="Google Shape;9808;p1389"/>
          <p:cNvGrpSpPr/>
          <p:nvPr/>
        </p:nvGrpSpPr>
        <p:grpSpPr>
          <a:xfrm>
            <a:off x="7191542" y="1"/>
            <a:ext cx="5000459" cy="1425992"/>
            <a:chOff x="7191542" y="1"/>
            <a:chExt cx="5000459" cy="1425992"/>
          </a:xfrm>
        </p:grpSpPr>
        <p:pic>
          <p:nvPicPr>
            <p:cNvPr id="9809" name="Google Shape;9809;p13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10" name="Google Shape;9810;p1389"/>
            <p:cNvGrpSpPr/>
            <p:nvPr/>
          </p:nvGrpSpPr>
          <p:grpSpPr>
            <a:xfrm>
              <a:off x="7191542" y="1"/>
              <a:ext cx="5000459" cy="1425992"/>
              <a:chOff x="7186272" y="0"/>
              <a:chExt cx="5005729" cy="1427495"/>
            </a:xfrm>
          </p:grpSpPr>
          <p:sp>
            <p:nvSpPr>
              <p:cNvPr id="9811" name="Google Shape;9811;p13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12" name="Google Shape;9812;p13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813" name="Google Shape;9813;p138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wo Content">
  <p:cSld name="Two Content 4 2">
    <p:spTree>
      <p:nvGrpSpPr>
        <p:cNvPr id="1" name="Shape 9814"/>
        <p:cNvGrpSpPr/>
        <p:nvPr/>
      </p:nvGrpSpPr>
      <p:grpSpPr>
        <a:xfrm>
          <a:off x="0" y="0"/>
          <a:ext cx="0" cy="0"/>
          <a:chOff x="0" y="0"/>
          <a:chExt cx="0" cy="0"/>
        </a:xfrm>
      </p:grpSpPr>
      <p:sp>
        <p:nvSpPr>
          <p:cNvPr id="9815" name="Google Shape;9815;p139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16" name="Google Shape;9816;p1390"/>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817" name="Google Shape;9817;p1390"/>
          <p:cNvGrpSpPr/>
          <p:nvPr/>
        </p:nvGrpSpPr>
        <p:grpSpPr>
          <a:xfrm>
            <a:off x="7191542" y="1"/>
            <a:ext cx="5000459" cy="1425992"/>
            <a:chOff x="7191542" y="1"/>
            <a:chExt cx="5000459" cy="1425992"/>
          </a:xfrm>
        </p:grpSpPr>
        <p:pic>
          <p:nvPicPr>
            <p:cNvPr id="9818" name="Google Shape;9818;p13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19" name="Google Shape;9819;p1390"/>
            <p:cNvGrpSpPr/>
            <p:nvPr/>
          </p:nvGrpSpPr>
          <p:grpSpPr>
            <a:xfrm>
              <a:off x="7191542" y="1"/>
              <a:ext cx="5000459" cy="1425992"/>
              <a:chOff x="7186272" y="0"/>
              <a:chExt cx="5005729" cy="1427495"/>
            </a:xfrm>
          </p:grpSpPr>
          <p:sp>
            <p:nvSpPr>
              <p:cNvPr id="9820" name="Google Shape;9820;p13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21" name="Google Shape;9821;p13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822" name="Google Shape;9822;p1390"/>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23" name="Google Shape;9823;p1390"/>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824" name="Google Shape;9824;p13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825" name="Google Shape;9825;p139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Comparison">
  <p:cSld name="Comparison 3 2">
    <p:spTree>
      <p:nvGrpSpPr>
        <p:cNvPr id="1" name="Shape 9826"/>
        <p:cNvGrpSpPr/>
        <p:nvPr/>
      </p:nvGrpSpPr>
      <p:grpSpPr>
        <a:xfrm>
          <a:off x="0" y="0"/>
          <a:ext cx="0" cy="0"/>
          <a:chOff x="0" y="0"/>
          <a:chExt cx="0" cy="0"/>
        </a:xfrm>
      </p:grpSpPr>
      <p:grpSp>
        <p:nvGrpSpPr>
          <p:cNvPr id="9827" name="Google Shape;9827;p1391"/>
          <p:cNvGrpSpPr/>
          <p:nvPr/>
        </p:nvGrpSpPr>
        <p:grpSpPr>
          <a:xfrm>
            <a:off x="7191542" y="1"/>
            <a:ext cx="5000459" cy="1425992"/>
            <a:chOff x="7191542" y="1"/>
            <a:chExt cx="5000459" cy="1425992"/>
          </a:xfrm>
        </p:grpSpPr>
        <p:pic>
          <p:nvPicPr>
            <p:cNvPr id="9828" name="Google Shape;9828;p13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29" name="Google Shape;9829;p1391"/>
            <p:cNvGrpSpPr/>
            <p:nvPr/>
          </p:nvGrpSpPr>
          <p:grpSpPr>
            <a:xfrm>
              <a:off x="7191542" y="1"/>
              <a:ext cx="5000459" cy="1425992"/>
              <a:chOff x="7186272" y="0"/>
              <a:chExt cx="5005729" cy="1427495"/>
            </a:xfrm>
          </p:grpSpPr>
          <p:sp>
            <p:nvSpPr>
              <p:cNvPr id="9830" name="Google Shape;9830;p13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31" name="Google Shape;9831;p13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832" name="Google Shape;9832;p139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33" name="Google Shape;9833;p1391"/>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834" name="Google Shape;9834;p1391"/>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35" name="Google Shape;9835;p139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836" name="Google Shape;9836;p139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37" name="Google Shape;9837;p139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838" name="Google Shape;9838;p13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839" name="Google Shape;9839;p139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Only">
  <p:cSld name="Title Only 3 2">
    <p:spTree>
      <p:nvGrpSpPr>
        <p:cNvPr id="1" name="Shape 9840"/>
        <p:cNvGrpSpPr/>
        <p:nvPr/>
      </p:nvGrpSpPr>
      <p:grpSpPr>
        <a:xfrm>
          <a:off x="0" y="0"/>
          <a:ext cx="0" cy="0"/>
          <a:chOff x="0" y="0"/>
          <a:chExt cx="0" cy="0"/>
        </a:xfrm>
      </p:grpSpPr>
      <p:grpSp>
        <p:nvGrpSpPr>
          <p:cNvPr id="9841" name="Google Shape;9841;p1392"/>
          <p:cNvGrpSpPr/>
          <p:nvPr/>
        </p:nvGrpSpPr>
        <p:grpSpPr>
          <a:xfrm>
            <a:off x="7191542" y="1"/>
            <a:ext cx="5000459" cy="1425992"/>
            <a:chOff x="7191542" y="1"/>
            <a:chExt cx="5000459" cy="1425992"/>
          </a:xfrm>
        </p:grpSpPr>
        <p:pic>
          <p:nvPicPr>
            <p:cNvPr id="9842" name="Google Shape;9842;p13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43" name="Google Shape;9843;p1392"/>
            <p:cNvGrpSpPr/>
            <p:nvPr/>
          </p:nvGrpSpPr>
          <p:grpSpPr>
            <a:xfrm>
              <a:off x="7191542" y="1"/>
              <a:ext cx="5000459" cy="1425992"/>
              <a:chOff x="7186272" y="0"/>
              <a:chExt cx="5005729" cy="1427495"/>
            </a:xfrm>
          </p:grpSpPr>
          <p:sp>
            <p:nvSpPr>
              <p:cNvPr id="9844" name="Google Shape;9844;p13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45" name="Google Shape;9845;p13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846" name="Google Shape;9846;p139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47" name="Google Shape;9847;p139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848" name="Google Shape;9848;p13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849" name="Google Shape;9849;p139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End">
  <p:cSld name="End 3 2">
    <p:spTree>
      <p:nvGrpSpPr>
        <p:cNvPr id="1" name="Shape 9850"/>
        <p:cNvGrpSpPr/>
        <p:nvPr/>
      </p:nvGrpSpPr>
      <p:grpSpPr>
        <a:xfrm>
          <a:off x="0" y="0"/>
          <a:ext cx="0" cy="0"/>
          <a:chOff x="0" y="0"/>
          <a:chExt cx="0" cy="0"/>
        </a:xfrm>
      </p:grpSpPr>
      <p:grpSp>
        <p:nvGrpSpPr>
          <p:cNvPr id="9851" name="Google Shape;9851;p1393"/>
          <p:cNvGrpSpPr/>
          <p:nvPr/>
        </p:nvGrpSpPr>
        <p:grpSpPr>
          <a:xfrm>
            <a:off x="0" y="0"/>
            <a:ext cx="12192000" cy="2148830"/>
            <a:chOff x="0" y="0"/>
            <a:chExt cx="12192000" cy="2148830"/>
          </a:xfrm>
        </p:grpSpPr>
        <p:sp>
          <p:nvSpPr>
            <p:cNvPr id="9852" name="Google Shape;9852;p139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53" name="Google Shape;9853;p139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854" name="Google Shape;9854;p1393"/>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55" name="Google Shape;9855;p1393"/>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56" name="Google Shape;9856;p139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857" name="Google Shape;9857;p1393"/>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858" name="Google Shape;9858;p1393"/>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Blank">
  <p:cSld name="Blank 2 3">
    <p:spTree>
      <p:nvGrpSpPr>
        <p:cNvPr id="1" name="Shape 9859"/>
        <p:cNvGrpSpPr/>
        <p:nvPr/>
      </p:nvGrpSpPr>
      <p:grpSpPr>
        <a:xfrm>
          <a:off x="0" y="0"/>
          <a:ext cx="0" cy="0"/>
          <a:chOff x="0" y="0"/>
          <a:chExt cx="0" cy="0"/>
        </a:xfrm>
      </p:grpSpPr>
      <p:sp>
        <p:nvSpPr>
          <p:cNvPr id="9860" name="Google Shape;9860;p139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861" name="Google Shape;9861;p13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862" name="Google Shape;9862;p139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863" name="Google Shape;9863;p1394"/>
          <p:cNvGrpSpPr/>
          <p:nvPr/>
        </p:nvGrpSpPr>
        <p:grpSpPr>
          <a:xfrm>
            <a:off x="7191542" y="1"/>
            <a:ext cx="5000459" cy="1425992"/>
            <a:chOff x="7191542" y="1"/>
            <a:chExt cx="5000459" cy="1425992"/>
          </a:xfrm>
        </p:grpSpPr>
        <p:pic>
          <p:nvPicPr>
            <p:cNvPr id="9864" name="Google Shape;9864;p13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65" name="Google Shape;9865;p1394"/>
            <p:cNvGrpSpPr/>
            <p:nvPr/>
          </p:nvGrpSpPr>
          <p:grpSpPr>
            <a:xfrm>
              <a:off x="7191542" y="1"/>
              <a:ext cx="5000459" cy="1425992"/>
              <a:chOff x="7186272" y="0"/>
              <a:chExt cx="5005729" cy="1427495"/>
            </a:xfrm>
          </p:grpSpPr>
          <p:sp>
            <p:nvSpPr>
              <p:cNvPr id="9866" name="Google Shape;9866;p13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67" name="Google Shape;9867;p13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Divider">
  <p:cSld name="Divider 7">
    <p:spTree>
      <p:nvGrpSpPr>
        <p:cNvPr id="1" name="Shape 9868"/>
        <p:cNvGrpSpPr/>
        <p:nvPr/>
      </p:nvGrpSpPr>
      <p:grpSpPr>
        <a:xfrm>
          <a:off x="0" y="0"/>
          <a:ext cx="0" cy="0"/>
          <a:chOff x="0" y="0"/>
          <a:chExt cx="0" cy="0"/>
        </a:xfrm>
      </p:grpSpPr>
      <p:grpSp>
        <p:nvGrpSpPr>
          <p:cNvPr id="9869" name="Google Shape;9869;p1395"/>
          <p:cNvGrpSpPr/>
          <p:nvPr/>
        </p:nvGrpSpPr>
        <p:grpSpPr>
          <a:xfrm>
            <a:off x="0" y="5020347"/>
            <a:ext cx="12192000" cy="1837653"/>
            <a:chOff x="0" y="5020347"/>
            <a:chExt cx="12192000" cy="1837653"/>
          </a:xfrm>
        </p:grpSpPr>
        <p:sp>
          <p:nvSpPr>
            <p:cNvPr id="9870" name="Google Shape;9870;p139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71" name="Google Shape;9871;p139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72" name="Google Shape;9872;p139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873" name="Google Shape;9873;p139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874" name="Google Shape;9874;p1395"/>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75" name="Google Shape;9875;p1395"/>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Photo Slide">
  <p:cSld name="Photo Slide 6">
    <p:spTree>
      <p:nvGrpSpPr>
        <p:cNvPr id="1" name="Shape 9876"/>
        <p:cNvGrpSpPr/>
        <p:nvPr/>
      </p:nvGrpSpPr>
      <p:grpSpPr>
        <a:xfrm>
          <a:off x="0" y="0"/>
          <a:ext cx="0" cy="0"/>
          <a:chOff x="0" y="0"/>
          <a:chExt cx="0" cy="0"/>
        </a:xfrm>
      </p:grpSpPr>
      <p:sp>
        <p:nvSpPr>
          <p:cNvPr id="9877" name="Google Shape;9877;p1396"/>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878" name="Google Shape;9878;p139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879" name="Google Shape;9879;p1396"/>
          <p:cNvGrpSpPr/>
          <p:nvPr/>
        </p:nvGrpSpPr>
        <p:grpSpPr>
          <a:xfrm>
            <a:off x="0" y="5379426"/>
            <a:ext cx="2807368" cy="753891"/>
            <a:chOff x="0" y="5379426"/>
            <a:chExt cx="2807368" cy="753891"/>
          </a:xfrm>
        </p:grpSpPr>
        <p:sp>
          <p:nvSpPr>
            <p:cNvPr id="9880" name="Google Shape;9880;p139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81" name="Google Shape;9881;p139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882" name="Google Shape;9882;p1396"/>
          <p:cNvSpPr>
            <a:spLocks noGrp="1"/>
          </p:cNvSpPr>
          <p:nvPr>
            <p:ph type="pic" idx="2"/>
          </p:nvPr>
        </p:nvSpPr>
        <p:spPr>
          <a:xfrm>
            <a:off x="2807368" y="457202"/>
            <a:ext cx="8915400" cy="5943598"/>
          </a:xfrm>
          <a:prstGeom prst="rect">
            <a:avLst/>
          </a:prstGeom>
          <a:noFill/>
          <a:ln>
            <a:noFill/>
          </a:ln>
        </p:spPr>
      </p:sp>
      <p:pic>
        <p:nvPicPr>
          <p:cNvPr id="9883" name="Google Shape;9883;p1396"/>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Cover">
  <p:cSld name="Cover 6">
    <p:spTree>
      <p:nvGrpSpPr>
        <p:cNvPr id="1" name="Shape 9884"/>
        <p:cNvGrpSpPr/>
        <p:nvPr/>
      </p:nvGrpSpPr>
      <p:grpSpPr>
        <a:xfrm>
          <a:off x="0" y="0"/>
          <a:ext cx="0" cy="0"/>
          <a:chOff x="0" y="0"/>
          <a:chExt cx="0" cy="0"/>
        </a:xfrm>
      </p:grpSpPr>
      <p:sp>
        <p:nvSpPr>
          <p:cNvPr id="9885" name="Google Shape;9885;p1397"/>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86" name="Google Shape;9886;p1397"/>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87" name="Google Shape;9887;p1397"/>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888" name="Google Shape;9888;p1397"/>
          <p:cNvSpPr>
            <a:spLocks noGrp="1"/>
          </p:cNvSpPr>
          <p:nvPr>
            <p:ph type="pic" idx="2"/>
          </p:nvPr>
        </p:nvSpPr>
        <p:spPr>
          <a:xfrm>
            <a:off x="7118684" y="233915"/>
            <a:ext cx="5073316" cy="5943600"/>
          </a:xfrm>
          <a:prstGeom prst="rect">
            <a:avLst/>
          </a:prstGeom>
          <a:noFill/>
          <a:ln>
            <a:noFill/>
          </a:ln>
        </p:spPr>
      </p:sp>
      <p:grpSp>
        <p:nvGrpSpPr>
          <p:cNvPr id="9889" name="Google Shape;9889;p1397"/>
          <p:cNvGrpSpPr/>
          <p:nvPr/>
        </p:nvGrpSpPr>
        <p:grpSpPr>
          <a:xfrm>
            <a:off x="0" y="5020348"/>
            <a:ext cx="12192000" cy="1837653"/>
            <a:chOff x="0" y="5020348"/>
            <a:chExt cx="12192000" cy="1837653"/>
          </a:xfrm>
        </p:grpSpPr>
        <p:sp>
          <p:nvSpPr>
            <p:cNvPr id="9890" name="Google Shape;9890;p139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891" name="Google Shape;9891;p139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892" name="Google Shape;9892;p139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Title and Content">
  <p:cSld name="Title and Content 9">
    <p:spTree>
      <p:nvGrpSpPr>
        <p:cNvPr id="1" name="Shape 9893"/>
        <p:cNvGrpSpPr/>
        <p:nvPr/>
      </p:nvGrpSpPr>
      <p:grpSpPr>
        <a:xfrm>
          <a:off x="0" y="0"/>
          <a:ext cx="0" cy="0"/>
          <a:chOff x="0" y="0"/>
          <a:chExt cx="0" cy="0"/>
        </a:xfrm>
      </p:grpSpPr>
      <p:grpSp>
        <p:nvGrpSpPr>
          <p:cNvPr id="9894" name="Google Shape;9894;p1398"/>
          <p:cNvGrpSpPr/>
          <p:nvPr/>
        </p:nvGrpSpPr>
        <p:grpSpPr>
          <a:xfrm>
            <a:off x="7191542" y="1"/>
            <a:ext cx="5000459" cy="1425992"/>
            <a:chOff x="7191542" y="1"/>
            <a:chExt cx="5000459" cy="1425992"/>
          </a:xfrm>
        </p:grpSpPr>
        <p:pic>
          <p:nvPicPr>
            <p:cNvPr id="9895" name="Google Shape;9895;p13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96" name="Google Shape;9896;p1398"/>
            <p:cNvGrpSpPr/>
            <p:nvPr/>
          </p:nvGrpSpPr>
          <p:grpSpPr>
            <a:xfrm>
              <a:off x="7191542" y="1"/>
              <a:ext cx="5000459" cy="1425992"/>
              <a:chOff x="7186272" y="0"/>
              <a:chExt cx="5005729" cy="1427495"/>
            </a:xfrm>
          </p:grpSpPr>
          <p:sp>
            <p:nvSpPr>
              <p:cNvPr id="9897" name="Google Shape;9897;p13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898" name="Google Shape;9898;p13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899" name="Google Shape;9899;p139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00" name="Google Shape;9900;p1398"/>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01" name="Google Shape;9901;p139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02" name="Google Shape;9902;p13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03" name="Google Shape;9903;p139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Two Content">
  <p:cSld name="Two Content 5">
    <p:spTree>
      <p:nvGrpSpPr>
        <p:cNvPr id="1" name="Shape 9904"/>
        <p:cNvGrpSpPr/>
        <p:nvPr/>
      </p:nvGrpSpPr>
      <p:grpSpPr>
        <a:xfrm>
          <a:off x="0" y="0"/>
          <a:ext cx="0" cy="0"/>
          <a:chOff x="0" y="0"/>
          <a:chExt cx="0" cy="0"/>
        </a:xfrm>
      </p:grpSpPr>
      <p:sp>
        <p:nvSpPr>
          <p:cNvPr id="9905" name="Google Shape;9905;p139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06" name="Google Shape;9906;p1399"/>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9907" name="Google Shape;9907;p1399"/>
          <p:cNvGrpSpPr/>
          <p:nvPr/>
        </p:nvGrpSpPr>
        <p:grpSpPr>
          <a:xfrm>
            <a:off x="7191542" y="1"/>
            <a:ext cx="5000459" cy="1425992"/>
            <a:chOff x="7191542" y="1"/>
            <a:chExt cx="5000459" cy="1425992"/>
          </a:xfrm>
        </p:grpSpPr>
        <p:pic>
          <p:nvPicPr>
            <p:cNvPr id="9908" name="Google Shape;9908;p13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09" name="Google Shape;9909;p1399"/>
            <p:cNvGrpSpPr/>
            <p:nvPr/>
          </p:nvGrpSpPr>
          <p:grpSpPr>
            <a:xfrm>
              <a:off x="7191542" y="1"/>
              <a:ext cx="5000459" cy="1425992"/>
              <a:chOff x="7186272" y="0"/>
              <a:chExt cx="5005729" cy="1427495"/>
            </a:xfrm>
          </p:grpSpPr>
          <p:sp>
            <p:nvSpPr>
              <p:cNvPr id="9910" name="Google Shape;9910;p13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11" name="Google Shape;9911;p13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912" name="Google Shape;9912;p1399"/>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13" name="Google Shape;9913;p1399"/>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14" name="Google Shape;9914;p139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15" name="Google Shape;9915;p139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Comparison">
  <p:cSld name="Comparison 4">
    <p:spTree>
      <p:nvGrpSpPr>
        <p:cNvPr id="1" name="Shape 9916"/>
        <p:cNvGrpSpPr/>
        <p:nvPr/>
      </p:nvGrpSpPr>
      <p:grpSpPr>
        <a:xfrm>
          <a:off x="0" y="0"/>
          <a:ext cx="0" cy="0"/>
          <a:chOff x="0" y="0"/>
          <a:chExt cx="0" cy="0"/>
        </a:xfrm>
      </p:grpSpPr>
      <p:grpSp>
        <p:nvGrpSpPr>
          <p:cNvPr id="9917" name="Google Shape;9917;p1400"/>
          <p:cNvGrpSpPr/>
          <p:nvPr/>
        </p:nvGrpSpPr>
        <p:grpSpPr>
          <a:xfrm>
            <a:off x="7191542" y="1"/>
            <a:ext cx="5000459" cy="1425992"/>
            <a:chOff x="7191542" y="1"/>
            <a:chExt cx="5000459" cy="1425992"/>
          </a:xfrm>
        </p:grpSpPr>
        <p:pic>
          <p:nvPicPr>
            <p:cNvPr id="9918" name="Google Shape;9918;p14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19" name="Google Shape;9919;p1400"/>
            <p:cNvGrpSpPr/>
            <p:nvPr/>
          </p:nvGrpSpPr>
          <p:grpSpPr>
            <a:xfrm>
              <a:off x="7191542" y="1"/>
              <a:ext cx="5000459" cy="1425992"/>
              <a:chOff x="7186272" y="0"/>
              <a:chExt cx="5005729" cy="1427495"/>
            </a:xfrm>
          </p:grpSpPr>
          <p:sp>
            <p:nvSpPr>
              <p:cNvPr id="9920" name="Google Shape;9920;p14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21" name="Google Shape;9921;p14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922" name="Google Shape;9922;p140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23" name="Google Shape;9923;p1400"/>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924" name="Google Shape;9924;p1400"/>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25" name="Google Shape;9925;p140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926" name="Google Shape;9926;p140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27" name="Google Shape;9927;p140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28" name="Google Shape;9928;p14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29" name="Google Shape;9929;p140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Quotation">
  <p:cSld name="Quotation 7">
    <p:spTree>
      <p:nvGrpSpPr>
        <p:cNvPr id="1" name="Shape 9930"/>
        <p:cNvGrpSpPr/>
        <p:nvPr/>
      </p:nvGrpSpPr>
      <p:grpSpPr>
        <a:xfrm>
          <a:off x="0" y="0"/>
          <a:ext cx="0" cy="0"/>
          <a:chOff x="0" y="0"/>
          <a:chExt cx="0" cy="0"/>
        </a:xfrm>
      </p:grpSpPr>
      <p:sp>
        <p:nvSpPr>
          <p:cNvPr id="9931" name="Google Shape;9931;p1401"/>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32" name="Google Shape;9932;p1401"/>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33" name="Google Shape;9933;p140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34" name="Google Shape;9934;p140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35" name="Google Shape;9935;p140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36" name="Google Shape;9936;p140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937" name="Google Shape;9937;p1401"/>
          <p:cNvGrpSpPr/>
          <p:nvPr/>
        </p:nvGrpSpPr>
        <p:grpSpPr>
          <a:xfrm>
            <a:off x="7191542" y="1"/>
            <a:ext cx="5000459" cy="1425992"/>
            <a:chOff x="7191542" y="1"/>
            <a:chExt cx="5000459" cy="1425992"/>
          </a:xfrm>
        </p:grpSpPr>
        <p:pic>
          <p:nvPicPr>
            <p:cNvPr id="9938" name="Google Shape;9938;p14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39" name="Google Shape;9939;p1401"/>
            <p:cNvGrpSpPr/>
            <p:nvPr/>
          </p:nvGrpSpPr>
          <p:grpSpPr>
            <a:xfrm>
              <a:off x="7191542" y="1"/>
              <a:ext cx="5000459" cy="1425992"/>
              <a:chOff x="7186272" y="0"/>
              <a:chExt cx="5005729" cy="1427495"/>
            </a:xfrm>
          </p:grpSpPr>
          <p:sp>
            <p:nvSpPr>
              <p:cNvPr id="9940" name="Google Shape;9940;p14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41" name="Google Shape;9941;p14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942" name="Google Shape;9942;p1401"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Quotation">
  <p:cSld name="Quotation 7 2">
    <p:spTree>
      <p:nvGrpSpPr>
        <p:cNvPr id="1" name="Shape 9943"/>
        <p:cNvGrpSpPr/>
        <p:nvPr/>
      </p:nvGrpSpPr>
      <p:grpSpPr>
        <a:xfrm>
          <a:off x="0" y="0"/>
          <a:ext cx="0" cy="0"/>
          <a:chOff x="0" y="0"/>
          <a:chExt cx="0" cy="0"/>
        </a:xfrm>
      </p:grpSpPr>
      <p:sp>
        <p:nvSpPr>
          <p:cNvPr id="9944" name="Google Shape;9944;p1402"/>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45" name="Google Shape;9945;p1402"/>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46" name="Google Shape;9946;p140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47" name="Google Shape;9947;p140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48" name="Google Shape;9948;p140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49" name="Google Shape;9949;p140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950" name="Google Shape;9950;p1402"/>
          <p:cNvGrpSpPr/>
          <p:nvPr/>
        </p:nvGrpSpPr>
        <p:grpSpPr>
          <a:xfrm>
            <a:off x="7191542" y="1"/>
            <a:ext cx="5000459" cy="1425992"/>
            <a:chOff x="7191542" y="1"/>
            <a:chExt cx="5000459" cy="1425992"/>
          </a:xfrm>
        </p:grpSpPr>
        <p:pic>
          <p:nvPicPr>
            <p:cNvPr id="9951" name="Google Shape;9951;p14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52" name="Google Shape;9952;p1402"/>
            <p:cNvGrpSpPr/>
            <p:nvPr/>
          </p:nvGrpSpPr>
          <p:grpSpPr>
            <a:xfrm>
              <a:off x="7191542" y="1"/>
              <a:ext cx="5000459" cy="1425992"/>
              <a:chOff x="7186272" y="0"/>
              <a:chExt cx="5005729" cy="1427495"/>
            </a:xfrm>
          </p:grpSpPr>
          <p:sp>
            <p:nvSpPr>
              <p:cNvPr id="9953" name="Google Shape;9953;p14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54" name="Google Shape;9954;p14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9955" name="Google Shape;9955;p140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End">
  <p:cSld name="End 4">
    <p:spTree>
      <p:nvGrpSpPr>
        <p:cNvPr id="1" name="Shape 9956"/>
        <p:cNvGrpSpPr/>
        <p:nvPr/>
      </p:nvGrpSpPr>
      <p:grpSpPr>
        <a:xfrm>
          <a:off x="0" y="0"/>
          <a:ext cx="0" cy="0"/>
          <a:chOff x="0" y="0"/>
          <a:chExt cx="0" cy="0"/>
        </a:xfrm>
      </p:grpSpPr>
      <p:grpSp>
        <p:nvGrpSpPr>
          <p:cNvPr id="9957" name="Google Shape;9957;p1403"/>
          <p:cNvGrpSpPr/>
          <p:nvPr/>
        </p:nvGrpSpPr>
        <p:grpSpPr>
          <a:xfrm>
            <a:off x="0" y="0"/>
            <a:ext cx="12192000" cy="2148830"/>
            <a:chOff x="0" y="0"/>
            <a:chExt cx="12192000" cy="2148830"/>
          </a:xfrm>
        </p:grpSpPr>
        <p:sp>
          <p:nvSpPr>
            <p:cNvPr id="9958" name="Google Shape;9958;p140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59" name="Google Shape;9959;p140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960" name="Google Shape;9960;p1403"/>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61" name="Google Shape;9961;p1403"/>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62" name="Google Shape;9962;p140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963" name="Google Shape;9963;p1403"/>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964" name="Google Shape;9964;p1403"/>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itle Only">
  <p:cSld name="Title Only 4">
    <p:spTree>
      <p:nvGrpSpPr>
        <p:cNvPr id="1" name="Shape 9965"/>
        <p:cNvGrpSpPr/>
        <p:nvPr/>
      </p:nvGrpSpPr>
      <p:grpSpPr>
        <a:xfrm>
          <a:off x="0" y="0"/>
          <a:ext cx="0" cy="0"/>
          <a:chOff x="0" y="0"/>
          <a:chExt cx="0" cy="0"/>
        </a:xfrm>
      </p:grpSpPr>
      <p:grpSp>
        <p:nvGrpSpPr>
          <p:cNvPr id="9966" name="Google Shape;9966;p1404"/>
          <p:cNvGrpSpPr/>
          <p:nvPr/>
        </p:nvGrpSpPr>
        <p:grpSpPr>
          <a:xfrm>
            <a:off x="7191542" y="1"/>
            <a:ext cx="5000459" cy="1425992"/>
            <a:chOff x="7191542" y="1"/>
            <a:chExt cx="5000459" cy="1425992"/>
          </a:xfrm>
        </p:grpSpPr>
        <p:pic>
          <p:nvPicPr>
            <p:cNvPr id="9967" name="Google Shape;9967;p14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68" name="Google Shape;9968;p1404"/>
            <p:cNvGrpSpPr/>
            <p:nvPr/>
          </p:nvGrpSpPr>
          <p:grpSpPr>
            <a:xfrm>
              <a:off x="7191542" y="1"/>
              <a:ext cx="5000459" cy="1425992"/>
              <a:chOff x="7186272" y="0"/>
              <a:chExt cx="5005729" cy="1427495"/>
            </a:xfrm>
          </p:grpSpPr>
          <p:sp>
            <p:nvSpPr>
              <p:cNvPr id="9969" name="Google Shape;9969;p14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70" name="Google Shape;9970;p14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9971" name="Google Shape;9971;p1404"/>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72" name="Google Shape;9972;p140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73" name="Google Shape;9973;p14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74" name="Google Shape;9974;p140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End">
  <p:cSld name="End 5">
    <p:spTree>
      <p:nvGrpSpPr>
        <p:cNvPr id="1" name="Shape 9975"/>
        <p:cNvGrpSpPr/>
        <p:nvPr/>
      </p:nvGrpSpPr>
      <p:grpSpPr>
        <a:xfrm>
          <a:off x="0" y="0"/>
          <a:ext cx="0" cy="0"/>
          <a:chOff x="0" y="0"/>
          <a:chExt cx="0" cy="0"/>
        </a:xfrm>
      </p:grpSpPr>
      <p:grpSp>
        <p:nvGrpSpPr>
          <p:cNvPr id="9976" name="Google Shape;9976;p1405"/>
          <p:cNvGrpSpPr/>
          <p:nvPr/>
        </p:nvGrpSpPr>
        <p:grpSpPr>
          <a:xfrm>
            <a:off x="0" y="0"/>
            <a:ext cx="12192000" cy="2148830"/>
            <a:chOff x="0" y="0"/>
            <a:chExt cx="12192000" cy="2148830"/>
          </a:xfrm>
        </p:grpSpPr>
        <p:sp>
          <p:nvSpPr>
            <p:cNvPr id="9977" name="Google Shape;9977;p140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78" name="Google Shape;9978;p140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979" name="Google Shape;9979;p1405"/>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80" name="Google Shape;9980;p1405"/>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81" name="Google Shape;9981;p140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982" name="Google Shape;9982;p1405"/>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9983" name="Google Shape;9983;p1405"/>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Blank">
  <p:cSld name="Blank 3">
    <p:spTree>
      <p:nvGrpSpPr>
        <p:cNvPr id="1" name="Shape 9984"/>
        <p:cNvGrpSpPr/>
        <p:nvPr/>
      </p:nvGrpSpPr>
      <p:grpSpPr>
        <a:xfrm>
          <a:off x="0" y="0"/>
          <a:ext cx="0" cy="0"/>
          <a:chOff x="0" y="0"/>
          <a:chExt cx="0" cy="0"/>
        </a:xfrm>
      </p:grpSpPr>
      <p:sp>
        <p:nvSpPr>
          <p:cNvPr id="9985" name="Google Shape;9985;p140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86" name="Google Shape;9986;p140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87" name="Google Shape;9987;p140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988" name="Google Shape;9988;p1406"/>
          <p:cNvGrpSpPr/>
          <p:nvPr/>
        </p:nvGrpSpPr>
        <p:grpSpPr>
          <a:xfrm>
            <a:off x="7191542" y="1"/>
            <a:ext cx="5000459" cy="1425992"/>
            <a:chOff x="7191542" y="1"/>
            <a:chExt cx="5000459" cy="1425992"/>
          </a:xfrm>
        </p:grpSpPr>
        <p:pic>
          <p:nvPicPr>
            <p:cNvPr id="9989" name="Google Shape;9989;p14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90" name="Google Shape;9990;p1406"/>
            <p:cNvGrpSpPr/>
            <p:nvPr/>
          </p:nvGrpSpPr>
          <p:grpSpPr>
            <a:xfrm>
              <a:off x="7191542" y="1"/>
              <a:ext cx="5000459" cy="1425992"/>
              <a:chOff x="7186272" y="0"/>
              <a:chExt cx="5005729" cy="1427495"/>
            </a:xfrm>
          </p:grpSpPr>
          <p:sp>
            <p:nvSpPr>
              <p:cNvPr id="9991" name="Google Shape;9991;p14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9992" name="Google Shape;9992;p14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Quotation">
  <p:cSld name="Quotation 8">
    <p:spTree>
      <p:nvGrpSpPr>
        <p:cNvPr id="1" name="Shape 9993"/>
        <p:cNvGrpSpPr/>
        <p:nvPr/>
      </p:nvGrpSpPr>
      <p:grpSpPr>
        <a:xfrm>
          <a:off x="0" y="0"/>
          <a:ext cx="0" cy="0"/>
          <a:chOff x="0" y="0"/>
          <a:chExt cx="0" cy="0"/>
        </a:xfrm>
      </p:grpSpPr>
      <p:sp>
        <p:nvSpPr>
          <p:cNvPr id="9994" name="Google Shape;9994;p1407"/>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95" name="Google Shape;9995;p1407"/>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96" name="Google Shape;9996;p140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97" name="Google Shape;9997;p140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98" name="Google Shape;9998;p140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99" name="Google Shape;9999;p140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000" name="Google Shape;10000;p1407"/>
          <p:cNvGrpSpPr/>
          <p:nvPr/>
        </p:nvGrpSpPr>
        <p:grpSpPr>
          <a:xfrm>
            <a:off x="7191542" y="1"/>
            <a:ext cx="5000459" cy="1425992"/>
            <a:chOff x="7191542" y="1"/>
            <a:chExt cx="5000459" cy="1425992"/>
          </a:xfrm>
        </p:grpSpPr>
        <p:pic>
          <p:nvPicPr>
            <p:cNvPr id="10001" name="Google Shape;10001;p14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02" name="Google Shape;10002;p1407"/>
            <p:cNvGrpSpPr/>
            <p:nvPr/>
          </p:nvGrpSpPr>
          <p:grpSpPr>
            <a:xfrm>
              <a:off x="7191542" y="1"/>
              <a:ext cx="5000459" cy="1425992"/>
              <a:chOff x="7186272" y="0"/>
              <a:chExt cx="5005729" cy="1427495"/>
            </a:xfrm>
          </p:grpSpPr>
          <p:sp>
            <p:nvSpPr>
              <p:cNvPr id="10003" name="Google Shape;10003;p14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004" name="Google Shape;10004;p14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005" name="Google Shape;10005;p1407"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Quotation">
  <p:cSld name="Quotation 8 2">
    <p:spTree>
      <p:nvGrpSpPr>
        <p:cNvPr id="1" name="Shape 10006"/>
        <p:cNvGrpSpPr/>
        <p:nvPr/>
      </p:nvGrpSpPr>
      <p:grpSpPr>
        <a:xfrm>
          <a:off x="0" y="0"/>
          <a:ext cx="0" cy="0"/>
          <a:chOff x="0" y="0"/>
          <a:chExt cx="0" cy="0"/>
        </a:xfrm>
      </p:grpSpPr>
      <p:sp>
        <p:nvSpPr>
          <p:cNvPr id="10007" name="Google Shape;10007;p140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08" name="Google Shape;10008;p140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09" name="Google Shape;10009;p140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10" name="Google Shape;10010;p140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011" name="Google Shape;10011;p140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012" name="Google Shape;10012;p140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013" name="Google Shape;10013;p1408"/>
          <p:cNvGrpSpPr/>
          <p:nvPr/>
        </p:nvGrpSpPr>
        <p:grpSpPr>
          <a:xfrm>
            <a:off x="7191542" y="1"/>
            <a:ext cx="5000459" cy="1425992"/>
            <a:chOff x="7191542" y="1"/>
            <a:chExt cx="5000459" cy="1425992"/>
          </a:xfrm>
        </p:grpSpPr>
        <p:pic>
          <p:nvPicPr>
            <p:cNvPr id="10014" name="Google Shape;10014;p14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15" name="Google Shape;10015;p1408"/>
            <p:cNvGrpSpPr/>
            <p:nvPr/>
          </p:nvGrpSpPr>
          <p:grpSpPr>
            <a:xfrm>
              <a:off x="7191542" y="1"/>
              <a:ext cx="5000459" cy="1425992"/>
              <a:chOff x="7186272" y="0"/>
              <a:chExt cx="5005729" cy="1427495"/>
            </a:xfrm>
          </p:grpSpPr>
          <p:sp>
            <p:nvSpPr>
              <p:cNvPr id="10016" name="Google Shape;10016;p14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017" name="Google Shape;10017;p14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018" name="Google Shape;10018;p140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Cover">
  <p:cSld name="Cover 7">
    <p:spTree>
      <p:nvGrpSpPr>
        <p:cNvPr id="1" name="Shape 10019"/>
        <p:cNvGrpSpPr/>
        <p:nvPr/>
      </p:nvGrpSpPr>
      <p:grpSpPr>
        <a:xfrm>
          <a:off x="0" y="0"/>
          <a:ext cx="0" cy="0"/>
          <a:chOff x="0" y="0"/>
          <a:chExt cx="0" cy="0"/>
        </a:xfrm>
      </p:grpSpPr>
      <p:sp>
        <p:nvSpPr>
          <p:cNvPr id="10020" name="Google Shape;10020;p1409"/>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21" name="Google Shape;10021;p1409"/>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22" name="Google Shape;10022;p1409"/>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023" name="Google Shape;10023;p1409"/>
          <p:cNvSpPr>
            <a:spLocks noGrp="1"/>
          </p:cNvSpPr>
          <p:nvPr>
            <p:ph type="pic" idx="2"/>
          </p:nvPr>
        </p:nvSpPr>
        <p:spPr>
          <a:xfrm>
            <a:off x="7118684" y="233915"/>
            <a:ext cx="5073316" cy="5943600"/>
          </a:xfrm>
          <a:prstGeom prst="rect">
            <a:avLst/>
          </a:prstGeom>
          <a:noFill/>
          <a:ln>
            <a:noFill/>
          </a:ln>
        </p:spPr>
      </p:sp>
      <p:grpSp>
        <p:nvGrpSpPr>
          <p:cNvPr id="10024" name="Google Shape;10024;p1409"/>
          <p:cNvGrpSpPr/>
          <p:nvPr/>
        </p:nvGrpSpPr>
        <p:grpSpPr>
          <a:xfrm>
            <a:off x="0" y="5020348"/>
            <a:ext cx="12192000" cy="1837653"/>
            <a:chOff x="0" y="5020348"/>
            <a:chExt cx="12192000" cy="1837653"/>
          </a:xfrm>
        </p:grpSpPr>
        <p:sp>
          <p:nvSpPr>
            <p:cNvPr id="10025" name="Google Shape;10025;p140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26" name="Google Shape;10026;p140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027" name="Google Shape;10027;p140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Divider">
  <p:cSld name="Divider 8">
    <p:spTree>
      <p:nvGrpSpPr>
        <p:cNvPr id="1" name="Shape 10028"/>
        <p:cNvGrpSpPr/>
        <p:nvPr/>
      </p:nvGrpSpPr>
      <p:grpSpPr>
        <a:xfrm>
          <a:off x="0" y="0"/>
          <a:ext cx="0" cy="0"/>
          <a:chOff x="0" y="0"/>
          <a:chExt cx="0" cy="0"/>
        </a:xfrm>
      </p:grpSpPr>
      <p:grpSp>
        <p:nvGrpSpPr>
          <p:cNvPr id="10029" name="Google Shape;10029;p1410"/>
          <p:cNvGrpSpPr/>
          <p:nvPr/>
        </p:nvGrpSpPr>
        <p:grpSpPr>
          <a:xfrm>
            <a:off x="0" y="5020347"/>
            <a:ext cx="12192000" cy="1837653"/>
            <a:chOff x="0" y="5020347"/>
            <a:chExt cx="12192000" cy="1837653"/>
          </a:xfrm>
        </p:grpSpPr>
        <p:sp>
          <p:nvSpPr>
            <p:cNvPr id="10030" name="Google Shape;10030;p141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31" name="Google Shape;10031;p14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32" name="Google Shape;10032;p141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033" name="Google Shape;10033;p14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034" name="Google Shape;10034;p1410"/>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35" name="Google Shape;10035;p1410"/>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Photo Slide">
  <p:cSld name="Photo Slide 7">
    <p:spTree>
      <p:nvGrpSpPr>
        <p:cNvPr id="1" name="Shape 10036"/>
        <p:cNvGrpSpPr/>
        <p:nvPr/>
      </p:nvGrpSpPr>
      <p:grpSpPr>
        <a:xfrm>
          <a:off x="0" y="0"/>
          <a:ext cx="0" cy="0"/>
          <a:chOff x="0" y="0"/>
          <a:chExt cx="0" cy="0"/>
        </a:xfrm>
      </p:grpSpPr>
      <p:sp>
        <p:nvSpPr>
          <p:cNvPr id="10037" name="Google Shape;10037;p1411"/>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0038" name="Google Shape;10038;p14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0039" name="Google Shape;10039;p1411"/>
          <p:cNvGrpSpPr/>
          <p:nvPr/>
        </p:nvGrpSpPr>
        <p:grpSpPr>
          <a:xfrm>
            <a:off x="0" y="5379426"/>
            <a:ext cx="2807368" cy="753891"/>
            <a:chOff x="0" y="5379426"/>
            <a:chExt cx="2807368" cy="753891"/>
          </a:xfrm>
        </p:grpSpPr>
        <p:sp>
          <p:nvSpPr>
            <p:cNvPr id="10040" name="Google Shape;10040;p14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41" name="Google Shape;10041;p14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0042" name="Google Shape;10042;p1411"/>
          <p:cNvSpPr>
            <a:spLocks noGrp="1"/>
          </p:cNvSpPr>
          <p:nvPr>
            <p:ph type="pic" idx="2"/>
          </p:nvPr>
        </p:nvSpPr>
        <p:spPr>
          <a:xfrm>
            <a:off x="2807368" y="457202"/>
            <a:ext cx="8915400" cy="5943598"/>
          </a:xfrm>
          <a:prstGeom prst="rect">
            <a:avLst/>
          </a:prstGeom>
          <a:noFill/>
          <a:ln>
            <a:noFill/>
          </a:ln>
        </p:spPr>
      </p:sp>
      <p:pic>
        <p:nvPicPr>
          <p:cNvPr id="10043" name="Google Shape;10043;p1411"/>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Quotation">
  <p:cSld name="Quotation 9">
    <p:spTree>
      <p:nvGrpSpPr>
        <p:cNvPr id="1" name="Shape 10044"/>
        <p:cNvGrpSpPr/>
        <p:nvPr/>
      </p:nvGrpSpPr>
      <p:grpSpPr>
        <a:xfrm>
          <a:off x="0" y="0"/>
          <a:ext cx="0" cy="0"/>
          <a:chOff x="0" y="0"/>
          <a:chExt cx="0" cy="0"/>
        </a:xfrm>
      </p:grpSpPr>
      <p:sp>
        <p:nvSpPr>
          <p:cNvPr id="10045" name="Google Shape;10045;p1412"/>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46" name="Google Shape;10046;p1412"/>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47" name="Google Shape;10047;p141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48" name="Google Shape;10048;p141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049" name="Google Shape;10049;p14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050" name="Google Shape;10050;p141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051" name="Google Shape;10051;p1412"/>
          <p:cNvGrpSpPr/>
          <p:nvPr/>
        </p:nvGrpSpPr>
        <p:grpSpPr>
          <a:xfrm>
            <a:off x="7191542" y="1"/>
            <a:ext cx="5000459" cy="1425992"/>
            <a:chOff x="7191542" y="1"/>
            <a:chExt cx="5000459" cy="1425992"/>
          </a:xfrm>
        </p:grpSpPr>
        <p:pic>
          <p:nvPicPr>
            <p:cNvPr id="10052" name="Google Shape;10052;p14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53" name="Google Shape;10053;p1412"/>
            <p:cNvGrpSpPr/>
            <p:nvPr/>
          </p:nvGrpSpPr>
          <p:grpSpPr>
            <a:xfrm>
              <a:off x="7191542" y="1"/>
              <a:ext cx="5000459" cy="1425992"/>
              <a:chOff x="7186272" y="0"/>
              <a:chExt cx="5005729" cy="1427495"/>
            </a:xfrm>
          </p:grpSpPr>
          <p:sp>
            <p:nvSpPr>
              <p:cNvPr id="10054" name="Google Shape;10054;p14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055" name="Google Shape;10055;p14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056" name="Google Shape;10056;p141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Quotation">
  <p:cSld name="Quotation 10">
    <p:spTree>
      <p:nvGrpSpPr>
        <p:cNvPr id="1" name="Shape 10057"/>
        <p:cNvGrpSpPr/>
        <p:nvPr/>
      </p:nvGrpSpPr>
      <p:grpSpPr>
        <a:xfrm>
          <a:off x="0" y="0"/>
          <a:ext cx="0" cy="0"/>
          <a:chOff x="0" y="0"/>
          <a:chExt cx="0" cy="0"/>
        </a:xfrm>
      </p:grpSpPr>
      <p:sp>
        <p:nvSpPr>
          <p:cNvPr id="10058" name="Google Shape;10058;p1413"/>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59" name="Google Shape;10059;p1413"/>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60" name="Google Shape;10060;p141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61" name="Google Shape;10061;p141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062" name="Google Shape;10062;p14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063" name="Google Shape;10063;p141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064" name="Google Shape;10064;p1413"/>
          <p:cNvGrpSpPr/>
          <p:nvPr/>
        </p:nvGrpSpPr>
        <p:grpSpPr>
          <a:xfrm>
            <a:off x="7191542" y="1"/>
            <a:ext cx="5000459" cy="1425992"/>
            <a:chOff x="7191542" y="1"/>
            <a:chExt cx="5000459" cy="1425992"/>
          </a:xfrm>
        </p:grpSpPr>
        <p:pic>
          <p:nvPicPr>
            <p:cNvPr id="10065" name="Google Shape;10065;p14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66" name="Google Shape;10066;p1413"/>
            <p:cNvGrpSpPr/>
            <p:nvPr/>
          </p:nvGrpSpPr>
          <p:grpSpPr>
            <a:xfrm>
              <a:off x="7191542" y="1"/>
              <a:ext cx="5000459" cy="1425992"/>
              <a:chOff x="7186272" y="0"/>
              <a:chExt cx="5005729" cy="1427495"/>
            </a:xfrm>
          </p:grpSpPr>
          <p:sp>
            <p:nvSpPr>
              <p:cNvPr id="10067" name="Google Shape;10067;p14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068" name="Google Shape;10068;p14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069" name="Google Shape;10069;p1413"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Quotation">
  <p:cSld name="Quotation 9 2">
    <p:spTree>
      <p:nvGrpSpPr>
        <p:cNvPr id="1" name="Shape 10070"/>
        <p:cNvGrpSpPr/>
        <p:nvPr/>
      </p:nvGrpSpPr>
      <p:grpSpPr>
        <a:xfrm>
          <a:off x="0" y="0"/>
          <a:ext cx="0" cy="0"/>
          <a:chOff x="0" y="0"/>
          <a:chExt cx="0" cy="0"/>
        </a:xfrm>
      </p:grpSpPr>
      <p:sp>
        <p:nvSpPr>
          <p:cNvPr id="10071" name="Google Shape;10071;p141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72" name="Google Shape;10072;p141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73" name="Google Shape;10073;p141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74" name="Google Shape;10074;p141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075" name="Google Shape;10075;p14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076" name="Google Shape;10076;p141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077" name="Google Shape;10077;p1414"/>
          <p:cNvGrpSpPr/>
          <p:nvPr/>
        </p:nvGrpSpPr>
        <p:grpSpPr>
          <a:xfrm>
            <a:off x="7191542" y="1"/>
            <a:ext cx="5000459" cy="1425992"/>
            <a:chOff x="7191542" y="1"/>
            <a:chExt cx="5000459" cy="1425992"/>
          </a:xfrm>
        </p:grpSpPr>
        <p:pic>
          <p:nvPicPr>
            <p:cNvPr id="10078" name="Google Shape;10078;p14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79" name="Google Shape;10079;p1414"/>
            <p:cNvGrpSpPr/>
            <p:nvPr/>
          </p:nvGrpSpPr>
          <p:grpSpPr>
            <a:xfrm>
              <a:off x="7191542" y="1"/>
              <a:ext cx="5000459" cy="1425992"/>
              <a:chOff x="7186272" y="0"/>
              <a:chExt cx="5005729" cy="1427495"/>
            </a:xfrm>
          </p:grpSpPr>
          <p:sp>
            <p:nvSpPr>
              <p:cNvPr id="10080" name="Google Shape;10080;p14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081" name="Google Shape;10081;p14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082" name="Google Shape;10082;p141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Quotation">
  <p:cSld name="Quotation 10 2">
    <p:spTree>
      <p:nvGrpSpPr>
        <p:cNvPr id="1" name="Shape 10083"/>
        <p:cNvGrpSpPr/>
        <p:nvPr/>
      </p:nvGrpSpPr>
      <p:grpSpPr>
        <a:xfrm>
          <a:off x="0" y="0"/>
          <a:ext cx="0" cy="0"/>
          <a:chOff x="0" y="0"/>
          <a:chExt cx="0" cy="0"/>
        </a:xfrm>
      </p:grpSpPr>
      <p:sp>
        <p:nvSpPr>
          <p:cNvPr id="10084" name="Google Shape;10084;p141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085" name="Google Shape;10085;p141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86" name="Google Shape;10086;p141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87" name="Google Shape;10087;p141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088" name="Google Shape;10088;p141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089" name="Google Shape;10089;p141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090" name="Google Shape;10090;p1415"/>
          <p:cNvGrpSpPr/>
          <p:nvPr/>
        </p:nvGrpSpPr>
        <p:grpSpPr>
          <a:xfrm>
            <a:off x="7191542" y="1"/>
            <a:ext cx="5000459" cy="1425992"/>
            <a:chOff x="7191542" y="1"/>
            <a:chExt cx="5000459" cy="1425992"/>
          </a:xfrm>
        </p:grpSpPr>
        <p:pic>
          <p:nvPicPr>
            <p:cNvPr id="10091" name="Google Shape;10091;p14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92" name="Google Shape;10092;p1415"/>
            <p:cNvGrpSpPr/>
            <p:nvPr/>
          </p:nvGrpSpPr>
          <p:grpSpPr>
            <a:xfrm>
              <a:off x="7191542" y="1"/>
              <a:ext cx="5000459" cy="1425992"/>
              <a:chOff x="7186272" y="0"/>
              <a:chExt cx="5005729" cy="1427495"/>
            </a:xfrm>
          </p:grpSpPr>
          <p:sp>
            <p:nvSpPr>
              <p:cNvPr id="10093" name="Google Shape;10093;p14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094" name="Google Shape;10094;p14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095" name="Google Shape;10095;p141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Title and Content">
  <p:cSld name="Title and Content 10">
    <p:spTree>
      <p:nvGrpSpPr>
        <p:cNvPr id="1" name="Shape 10096"/>
        <p:cNvGrpSpPr/>
        <p:nvPr/>
      </p:nvGrpSpPr>
      <p:grpSpPr>
        <a:xfrm>
          <a:off x="0" y="0"/>
          <a:ext cx="0" cy="0"/>
          <a:chOff x="0" y="0"/>
          <a:chExt cx="0" cy="0"/>
        </a:xfrm>
      </p:grpSpPr>
      <p:grpSp>
        <p:nvGrpSpPr>
          <p:cNvPr id="10097" name="Google Shape;10097;p1416"/>
          <p:cNvGrpSpPr/>
          <p:nvPr/>
        </p:nvGrpSpPr>
        <p:grpSpPr>
          <a:xfrm>
            <a:off x="7191542" y="1"/>
            <a:ext cx="5000459" cy="1425992"/>
            <a:chOff x="7191542" y="1"/>
            <a:chExt cx="5000459" cy="1425992"/>
          </a:xfrm>
        </p:grpSpPr>
        <p:pic>
          <p:nvPicPr>
            <p:cNvPr id="10098" name="Google Shape;10098;p14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99" name="Google Shape;10099;p1416"/>
            <p:cNvGrpSpPr/>
            <p:nvPr/>
          </p:nvGrpSpPr>
          <p:grpSpPr>
            <a:xfrm>
              <a:off x="7191542" y="1"/>
              <a:ext cx="5000459" cy="1425992"/>
              <a:chOff x="7186272" y="0"/>
              <a:chExt cx="5005729" cy="1427495"/>
            </a:xfrm>
          </p:grpSpPr>
          <p:sp>
            <p:nvSpPr>
              <p:cNvPr id="10100" name="Google Shape;10100;p14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01" name="Google Shape;10101;p14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102" name="Google Shape;10102;p141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03" name="Google Shape;10103;p141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04" name="Google Shape;10104;p141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05" name="Google Shape;10105;p141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06" name="Google Shape;10106;p141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Two Content">
  <p:cSld name="Two Content 6">
    <p:spTree>
      <p:nvGrpSpPr>
        <p:cNvPr id="1" name="Shape 10107"/>
        <p:cNvGrpSpPr/>
        <p:nvPr/>
      </p:nvGrpSpPr>
      <p:grpSpPr>
        <a:xfrm>
          <a:off x="0" y="0"/>
          <a:ext cx="0" cy="0"/>
          <a:chOff x="0" y="0"/>
          <a:chExt cx="0" cy="0"/>
        </a:xfrm>
      </p:grpSpPr>
      <p:sp>
        <p:nvSpPr>
          <p:cNvPr id="10108" name="Google Shape;10108;p141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09" name="Google Shape;10109;p1417"/>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0110" name="Google Shape;10110;p1417"/>
          <p:cNvGrpSpPr/>
          <p:nvPr/>
        </p:nvGrpSpPr>
        <p:grpSpPr>
          <a:xfrm>
            <a:off x="7191542" y="1"/>
            <a:ext cx="5000459" cy="1425992"/>
            <a:chOff x="7191542" y="1"/>
            <a:chExt cx="5000459" cy="1425992"/>
          </a:xfrm>
        </p:grpSpPr>
        <p:pic>
          <p:nvPicPr>
            <p:cNvPr id="10111" name="Google Shape;10111;p14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12" name="Google Shape;10112;p1417"/>
            <p:cNvGrpSpPr/>
            <p:nvPr/>
          </p:nvGrpSpPr>
          <p:grpSpPr>
            <a:xfrm>
              <a:off x="7191542" y="1"/>
              <a:ext cx="5000459" cy="1425992"/>
              <a:chOff x="7186272" y="0"/>
              <a:chExt cx="5005729" cy="1427495"/>
            </a:xfrm>
          </p:grpSpPr>
          <p:sp>
            <p:nvSpPr>
              <p:cNvPr id="10113" name="Google Shape;10113;p14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14" name="Google Shape;10114;p14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115" name="Google Shape;10115;p1417"/>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16" name="Google Shape;10116;p1417"/>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17" name="Google Shape;10117;p141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18" name="Google Shape;10118;p141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Comparison">
  <p:cSld name="Comparison 5">
    <p:spTree>
      <p:nvGrpSpPr>
        <p:cNvPr id="1" name="Shape 10119"/>
        <p:cNvGrpSpPr/>
        <p:nvPr/>
      </p:nvGrpSpPr>
      <p:grpSpPr>
        <a:xfrm>
          <a:off x="0" y="0"/>
          <a:ext cx="0" cy="0"/>
          <a:chOff x="0" y="0"/>
          <a:chExt cx="0" cy="0"/>
        </a:xfrm>
      </p:grpSpPr>
      <p:grpSp>
        <p:nvGrpSpPr>
          <p:cNvPr id="10120" name="Google Shape;10120;p1418"/>
          <p:cNvGrpSpPr/>
          <p:nvPr/>
        </p:nvGrpSpPr>
        <p:grpSpPr>
          <a:xfrm>
            <a:off x="7191542" y="1"/>
            <a:ext cx="5000459" cy="1425992"/>
            <a:chOff x="7191542" y="1"/>
            <a:chExt cx="5000459" cy="1425992"/>
          </a:xfrm>
        </p:grpSpPr>
        <p:pic>
          <p:nvPicPr>
            <p:cNvPr id="10121" name="Google Shape;10121;p14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22" name="Google Shape;10122;p1418"/>
            <p:cNvGrpSpPr/>
            <p:nvPr/>
          </p:nvGrpSpPr>
          <p:grpSpPr>
            <a:xfrm>
              <a:off x="7191542" y="1"/>
              <a:ext cx="5000459" cy="1425992"/>
              <a:chOff x="7186272" y="0"/>
              <a:chExt cx="5005729" cy="1427495"/>
            </a:xfrm>
          </p:grpSpPr>
          <p:sp>
            <p:nvSpPr>
              <p:cNvPr id="10123" name="Google Shape;10123;p14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24" name="Google Shape;10124;p14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125" name="Google Shape;10125;p141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26" name="Google Shape;10126;p1418"/>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127" name="Google Shape;10127;p1418"/>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28" name="Google Shape;10128;p141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129" name="Google Shape;10129;p141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30" name="Google Shape;10130;p141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31" name="Google Shape;10131;p14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32" name="Google Shape;10132;p141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Title Only">
  <p:cSld name="Title Only 5">
    <p:spTree>
      <p:nvGrpSpPr>
        <p:cNvPr id="1" name="Shape 10133"/>
        <p:cNvGrpSpPr/>
        <p:nvPr/>
      </p:nvGrpSpPr>
      <p:grpSpPr>
        <a:xfrm>
          <a:off x="0" y="0"/>
          <a:ext cx="0" cy="0"/>
          <a:chOff x="0" y="0"/>
          <a:chExt cx="0" cy="0"/>
        </a:xfrm>
      </p:grpSpPr>
      <p:grpSp>
        <p:nvGrpSpPr>
          <p:cNvPr id="10134" name="Google Shape;10134;p1419"/>
          <p:cNvGrpSpPr/>
          <p:nvPr/>
        </p:nvGrpSpPr>
        <p:grpSpPr>
          <a:xfrm>
            <a:off x="7191542" y="1"/>
            <a:ext cx="5000459" cy="1425992"/>
            <a:chOff x="7191542" y="1"/>
            <a:chExt cx="5000459" cy="1425992"/>
          </a:xfrm>
        </p:grpSpPr>
        <p:pic>
          <p:nvPicPr>
            <p:cNvPr id="10135" name="Google Shape;10135;p14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36" name="Google Shape;10136;p1419"/>
            <p:cNvGrpSpPr/>
            <p:nvPr/>
          </p:nvGrpSpPr>
          <p:grpSpPr>
            <a:xfrm>
              <a:off x="7191542" y="1"/>
              <a:ext cx="5000459" cy="1425992"/>
              <a:chOff x="7186272" y="0"/>
              <a:chExt cx="5005729" cy="1427495"/>
            </a:xfrm>
          </p:grpSpPr>
          <p:sp>
            <p:nvSpPr>
              <p:cNvPr id="10137" name="Google Shape;10137;p14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38" name="Google Shape;10138;p14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139" name="Google Shape;10139;p141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40" name="Google Shape;10140;p141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41" name="Google Shape;10141;p141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42" name="Google Shape;10142;p141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End">
  <p:cSld name="End 6">
    <p:spTree>
      <p:nvGrpSpPr>
        <p:cNvPr id="1" name="Shape 10143"/>
        <p:cNvGrpSpPr/>
        <p:nvPr/>
      </p:nvGrpSpPr>
      <p:grpSpPr>
        <a:xfrm>
          <a:off x="0" y="0"/>
          <a:ext cx="0" cy="0"/>
          <a:chOff x="0" y="0"/>
          <a:chExt cx="0" cy="0"/>
        </a:xfrm>
      </p:grpSpPr>
      <p:grpSp>
        <p:nvGrpSpPr>
          <p:cNvPr id="10144" name="Google Shape;10144;p1420"/>
          <p:cNvGrpSpPr/>
          <p:nvPr/>
        </p:nvGrpSpPr>
        <p:grpSpPr>
          <a:xfrm>
            <a:off x="0" y="0"/>
            <a:ext cx="12192000" cy="2148830"/>
            <a:chOff x="0" y="0"/>
            <a:chExt cx="12192000" cy="2148830"/>
          </a:xfrm>
        </p:grpSpPr>
        <p:sp>
          <p:nvSpPr>
            <p:cNvPr id="10145" name="Google Shape;10145;p142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46" name="Google Shape;10146;p142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0147" name="Google Shape;10147;p1420"/>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48" name="Google Shape;10148;p1420"/>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49" name="Google Shape;10149;p142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150" name="Google Shape;10150;p1420"/>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0151" name="Google Shape;10151;p1420"/>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Blank">
  <p:cSld name="Blank 4">
    <p:spTree>
      <p:nvGrpSpPr>
        <p:cNvPr id="1" name="Shape 10152"/>
        <p:cNvGrpSpPr/>
        <p:nvPr/>
      </p:nvGrpSpPr>
      <p:grpSpPr>
        <a:xfrm>
          <a:off x="0" y="0"/>
          <a:ext cx="0" cy="0"/>
          <a:chOff x="0" y="0"/>
          <a:chExt cx="0" cy="0"/>
        </a:xfrm>
      </p:grpSpPr>
      <p:sp>
        <p:nvSpPr>
          <p:cNvPr id="10153" name="Google Shape;10153;p142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54" name="Google Shape;10154;p14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55" name="Google Shape;10155;p142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156" name="Google Shape;10156;p1421"/>
          <p:cNvGrpSpPr/>
          <p:nvPr/>
        </p:nvGrpSpPr>
        <p:grpSpPr>
          <a:xfrm>
            <a:off x="7191542" y="1"/>
            <a:ext cx="5000459" cy="1425992"/>
            <a:chOff x="7191542" y="1"/>
            <a:chExt cx="5000459" cy="1425992"/>
          </a:xfrm>
        </p:grpSpPr>
        <p:pic>
          <p:nvPicPr>
            <p:cNvPr id="10157" name="Google Shape;10157;p14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58" name="Google Shape;10158;p1421"/>
            <p:cNvGrpSpPr/>
            <p:nvPr/>
          </p:nvGrpSpPr>
          <p:grpSpPr>
            <a:xfrm>
              <a:off x="7191542" y="1"/>
              <a:ext cx="5000459" cy="1425992"/>
              <a:chOff x="7186272" y="0"/>
              <a:chExt cx="5005729" cy="1427495"/>
            </a:xfrm>
          </p:grpSpPr>
          <p:sp>
            <p:nvSpPr>
              <p:cNvPr id="10159" name="Google Shape;10159;p14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60" name="Google Shape;10160;p14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Cover">
  <p:cSld name="Cover 8">
    <p:spTree>
      <p:nvGrpSpPr>
        <p:cNvPr id="1" name="Shape 10161"/>
        <p:cNvGrpSpPr/>
        <p:nvPr/>
      </p:nvGrpSpPr>
      <p:grpSpPr>
        <a:xfrm>
          <a:off x="0" y="0"/>
          <a:ext cx="0" cy="0"/>
          <a:chOff x="0" y="0"/>
          <a:chExt cx="0" cy="0"/>
        </a:xfrm>
      </p:grpSpPr>
      <p:sp>
        <p:nvSpPr>
          <p:cNvPr id="10162" name="Google Shape;10162;p1422"/>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63" name="Google Shape;10163;p1422"/>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64" name="Google Shape;10164;p1422"/>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165" name="Google Shape;10165;p1422"/>
          <p:cNvSpPr>
            <a:spLocks noGrp="1"/>
          </p:cNvSpPr>
          <p:nvPr>
            <p:ph type="pic" idx="2"/>
          </p:nvPr>
        </p:nvSpPr>
        <p:spPr>
          <a:xfrm>
            <a:off x="7118684" y="233915"/>
            <a:ext cx="5073316" cy="5943600"/>
          </a:xfrm>
          <a:prstGeom prst="rect">
            <a:avLst/>
          </a:prstGeom>
          <a:noFill/>
          <a:ln>
            <a:noFill/>
          </a:ln>
        </p:spPr>
      </p:sp>
      <p:grpSp>
        <p:nvGrpSpPr>
          <p:cNvPr id="10166" name="Google Shape;10166;p1422"/>
          <p:cNvGrpSpPr/>
          <p:nvPr/>
        </p:nvGrpSpPr>
        <p:grpSpPr>
          <a:xfrm>
            <a:off x="0" y="5020348"/>
            <a:ext cx="12192000" cy="1837653"/>
            <a:chOff x="0" y="5020348"/>
            <a:chExt cx="12192000" cy="1837653"/>
          </a:xfrm>
        </p:grpSpPr>
        <p:sp>
          <p:nvSpPr>
            <p:cNvPr id="10167" name="Google Shape;10167;p142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68" name="Google Shape;10168;p142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169" name="Google Shape;10169;p142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Divider">
  <p:cSld name="Divider 9">
    <p:spTree>
      <p:nvGrpSpPr>
        <p:cNvPr id="1" name="Shape 10170"/>
        <p:cNvGrpSpPr/>
        <p:nvPr/>
      </p:nvGrpSpPr>
      <p:grpSpPr>
        <a:xfrm>
          <a:off x="0" y="0"/>
          <a:ext cx="0" cy="0"/>
          <a:chOff x="0" y="0"/>
          <a:chExt cx="0" cy="0"/>
        </a:xfrm>
      </p:grpSpPr>
      <p:grpSp>
        <p:nvGrpSpPr>
          <p:cNvPr id="10171" name="Google Shape;10171;p1423"/>
          <p:cNvGrpSpPr/>
          <p:nvPr/>
        </p:nvGrpSpPr>
        <p:grpSpPr>
          <a:xfrm>
            <a:off x="0" y="5020347"/>
            <a:ext cx="12192000" cy="1837653"/>
            <a:chOff x="0" y="5020347"/>
            <a:chExt cx="12192000" cy="1837653"/>
          </a:xfrm>
        </p:grpSpPr>
        <p:sp>
          <p:nvSpPr>
            <p:cNvPr id="10172" name="Google Shape;10172;p142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73" name="Google Shape;10173;p142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74" name="Google Shape;10174;p142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175" name="Google Shape;10175;p142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176" name="Google Shape;10176;p1423"/>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77" name="Google Shape;10177;p1423"/>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Quotation">
  <p:cSld name="Quotation 11">
    <p:spTree>
      <p:nvGrpSpPr>
        <p:cNvPr id="1" name="Shape 10178"/>
        <p:cNvGrpSpPr/>
        <p:nvPr/>
      </p:nvGrpSpPr>
      <p:grpSpPr>
        <a:xfrm>
          <a:off x="0" y="0"/>
          <a:ext cx="0" cy="0"/>
          <a:chOff x="0" y="0"/>
          <a:chExt cx="0" cy="0"/>
        </a:xfrm>
      </p:grpSpPr>
      <p:sp>
        <p:nvSpPr>
          <p:cNvPr id="10179" name="Google Shape;10179;p142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80" name="Google Shape;10180;p142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81" name="Google Shape;10181;p142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82" name="Google Shape;10182;p142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83" name="Google Shape;10183;p14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84" name="Google Shape;10184;p142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185" name="Google Shape;10185;p1424"/>
          <p:cNvGrpSpPr/>
          <p:nvPr/>
        </p:nvGrpSpPr>
        <p:grpSpPr>
          <a:xfrm>
            <a:off x="7191542" y="1"/>
            <a:ext cx="5000459" cy="1425992"/>
            <a:chOff x="7191542" y="1"/>
            <a:chExt cx="5000459" cy="1425992"/>
          </a:xfrm>
        </p:grpSpPr>
        <p:pic>
          <p:nvPicPr>
            <p:cNvPr id="10186" name="Google Shape;10186;p14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87" name="Google Shape;10187;p1424"/>
            <p:cNvGrpSpPr/>
            <p:nvPr/>
          </p:nvGrpSpPr>
          <p:grpSpPr>
            <a:xfrm>
              <a:off x="7191542" y="1"/>
              <a:ext cx="5000459" cy="1425992"/>
              <a:chOff x="7186272" y="0"/>
              <a:chExt cx="5005729" cy="1427495"/>
            </a:xfrm>
          </p:grpSpPr>
          <p:sp>
            <p:nvSpPr>
              <p:cNvPr id="10188" name="Google Shape;10188;p14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189" name="Google Shape;10189;p14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190" name="Google Shape;10190;p142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Quotation">
  <p:cSld name="Quotation 11 2">
    <p:spTree>
      <p:nvGrpSpPr>
        <p:cNvPr id="1" name="Shape 10191"/>
        <p:cNvGrpSpPr/>
        <p:nvPr/>
      </p:nvGrpSpPr>
      <p:grpSpPr>
        <a:xfrm>
          <a:off x="0" y="0"/>
          <a:ext cx="0" cy="0"/>
          <a:chOff x="0" y="0"/>
          <a:chExt cx="0" cy="0"/>
        </a:xfrm>
      </p:grpSpPr>
      <p:sp>
        <p:nvSpPr>
          <p:cNvPr id="10192" name="Google Shape;10192;p142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193" name="Google Shape;10193;p142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94" name="Google Shape;10194;p142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95" name="Google Shape;10195;p142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196" name="Google Shape;10196;p14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97" name="Google Shape;10197;p142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198" name="Google Shape;10198;p1425"/>
          <p:cNvGrpSpPr/>
          <p:nvPr/>
        </p:nvGrpSpPr>
        <p:grpSpPr>
          <a:xfrm>
            <a:off x="7191542" y="1"/>
            <a:ext cx="5000459" cy="1425992"/>
            <a:chOff x="7191542" y="1"/>
            <a:chExt cx="5000459" cy="1425992"/>
          </a:xfrm>
        </p:grpSpPr>
        <p:pic>
          <p:nvPicPr>
            <p:cNvPr id="10199" name="Google Shape;10199;p14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00" name="Google Shape;10200;p1425"/>
            <p:cNvGrpSpPr/>
            <p:nvPr/>
          </p:nvGrpSpPr>
          <p:grpSpPr>
            <a:xfrm>
              <a:off x="7191542" y="1"/>
              <a:ext cx="5000459" cy="1425992"/>
              <a:chOff x="7186272" y="0"/>
              <a:chExt cx="5005729" cy="1427495"/>
            </a:xfrm>
          </p:grpSpPr>
          <p:sp>
            <p:nvSpPr>
              <p:cNvPr id="10201" name="Google Shape;10201;p14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02" name="Google Shape;10202;p14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203" name="Google Shape;10203;p142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Title and Content">
  <p:cSld name="Title and Content 11">
    <p:spTree>
      <p:nvGrpSpPr>
        <p:cNvPr id="1" name="Shape 10204"/>
        <p:cNvGrpSpPr/>
        <p:nvPr/>
      </p:nvGrpSpPr>
      <p:grpSpPr>
        <a:xfrm>
          <a:off x="0" y="0"/>
          <a:ext cx="0" cy="0"/>
          <a:chOff x="0" y="0"/>
          <a:chExt cx="0" cy="0"/>
        </a:xfrm>
      </p:grpSpPr>
      <p:grpSp>
        <p:nvGrpSpPr>
          <p:cNvPr id="10205" name="Google Shape;10205;p1426"/>
          <p:cNvGrpSpPr/>
          <p:nvPr/>
        </p:nvGrpSpPr>
        <p:grpSpPr>
          <a:xfrm>
            <a:off x="7191542" y="1"/>
            <a:ext cx="5000459" cy="1425992"/>
            <a:chOff x="7191542" y="1"/>
            <a:chExt cx="5000459" cy="1425992"/>
          </a:xfrm>
        </p:grpSpPr>
        <p:pic>
          <p:nvPicPr>
            <p:cNvPr id="10206" name="Google Shape;10206;p14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07" name="Google Shape;10207;p1426"/>
            <p:cNvGrpSpPr/>
            <p:nvPr/>
          </p:nvGrpSpPr>
          <p:grpSpPr>
            <a:xfrm>
              <a:off x="7191542" y="1"/>
              <a:ext cx="5000459" cy="1425992"/>
              <a:chOff x="7186272" y="0"/>
              <a:chExt cx="5005729" cy="1427495"/>
            </a:xfrm>
          </p:grpSpPr>
          <p:sp>
            <p:nvSpPr>
              <p:cNvPr id="10208" name="Google Shape;10208;p14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09" name="Google Shape;10209;p14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210" name="Google Shape;10210;p142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11" name="Google Shape;10211;p142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12" name="Google Shape;10212;p142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13" name="Google Shape;10213;p14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214" name="Google Shape;10214;p142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Two Content">
  <p:cSld name="Two Content 7">
    <p:spTree>
      <p:nvGrpSpPr>
        <p:cNvPr id="1" name="Shape 10215"/>
        <p:cNvGrpSpPr/>
        <p:nvPr/>
      </p:nvGrpSpPr>
      <p:grpSpPr>
        <a:xfrm>
          <a:off x="0" y="0"/>
          <a:ext cx="0" cy="0"/>
          <a:chOff x="0" y="0"/>
          <a:chExt cx="0" cy="0"/>
        </a:xfrm>
      </p:grpSpPr>
      <p:sp>
        <p:nvSpPr>
          <p:cNvPr id="10216" name="Google Shape;10216;p142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17" name="Google Shape;10217;p1427"/>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0218" name="Google Shape;10218;p1427"/>
          <p:cNvGrpSpPr/>
          <p:nvPr/>
        </p:nvGrpSpPr>
        <p:grpSpPr>
          <a:xfrm>
            <a:off x="7191542" y="1"/>
            <a:ext cx="5000459" cy="1425992"/>
            <a:chOff x="7191542" y="1"/>
            <a:chExt cx="5000459" cy="1425992"/>
          </a:xfrm>
        </p:grpSpPr>
        <p:pic>
          <p:nvPicPr>
            <p:cNvPr id="10219" name="Google Shape;10219;p14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20" name="Google Shape;10220;p1427"/>
            <p:cNvGrpSpPr/>
            <p:nvPr/>
          </p:nvGrpSpPr>
          <p:grpSpPr>
            <a:xfrm>
              <a:off x="7191542" y="1"/>
              <a:ext cx="5000459" cy="1425992"/>
              <a:chOff x="7186272" y="0"/>
              <a:chExt cx="5005729" cy="1427495"/>
            </a:xfrm>
          </p:grpSpPr>
          <p:sp>
            <p:nvSpPr>
              <p:cNvPr id="10221" name="Google Shape;10221;p14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22" name="Google Shape;10222;p14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223" name="Google Shape;10223;p1427"/>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24" name="Google Shape;10224;p1427"/>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25" name="Google Shape;10225;p142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226" name="Google Shape;10226;p142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Comparison">
  <p:cSld name="Comparison 6">
    <p:spTree>
      <p:nvGrpSpPr>
        <p:cNvPr id="1" name="Shape 10227"/>
        <p:cNvGrpSpPr/>
        <p:nvPr/>
      </p:nvGrpSpPr>
      <p:grpSpPr>
        <a:xfrm>
          <a:off x="0" y="0"/>
          <a:ext cx="0" cy="0"/>
          <a:chOff x="0" y="0"/>
          <a:chExt cx="0" cy="0"/>
        </a:xfrm>
      </p:grpSpPr>
      <p:grpSp>
        <p:nvGrpSpPr>
          <p:cNvPr id="10228" name="Google Shape;10228;p1428"/>
          <p:cNvGrpSpPr/>
          <p:nvPr/>
        </p:nvGrpSpPr>
        <p:grpSpPr>
          <a:xfrm>
            <a:off x="7191542" y="1"/>
            <a:ext cx="5000459" cy="1425992"/>
            <a:chOff x="7191542" y="1"/>
            <a:chExt cx="5000459" cy="1425992"/>
          </a:xfrm>
        </p:grpSpPr>
        <p:pic>
          <p:nvPicPr>
            <p:cNvPr id="10229" name="Google Shape;10229;p14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30" name="Google Shape;10230;p1428"/>
            <p:cNvGrpSpPr/>
            <p:nvPr/>
          </p:nvGrpSpPr>
          <p:grpSpPr>
            <a:xfrm>
              <a:off x="7191542" y="1"/>
              <a:ext cx="5000459" cy="1425992"/>
              <a:chOff x="7186272" y="0"/>
              <a:chExt cx="5005729" cy="1427495"/>
            </a:xfrm>
          </p:grpSpPr>
          <p:sp>
            <p:nvSpPr>
              <p:cNvPr id="10231" name="Google Shape;10231;p14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32" name="Google Shape;10232;p14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233" name="Google Shape;10233;p142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34" name="Google Shape;10234;p1428"/>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235" name="Google Shape;10235;p1428"/>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36" name="Google Shape;10236;p142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237" name="Google Shape;10237;p142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38" name="Google Shape;10238;p142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39" name="Google Shape;10239;p142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240" name="Google Shape;10240;p142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Photo Slide">
  <p:cSld name="Photo Slide 8">
    <p:spTree>
      <p:nvGrpSpPr>
        <p:cNvPr id="1" name="Shape 10241"/>
        <p:cNvGrpSpPr/>
        <p:nvPr/>
      </p:nvGrpSpPr>
      <p:grpSpPr>
        <a:xfrm>
          <a:off x="0" y="0"/>
          <a:ext cx="0" cy="0"/>
          <a:chOff x="0" y="0"/>
          <a:chExt cx="0" cy="0"/>
        </a:xfrm>
      </p:grpSpPr>
      <p:sp>
        <p:nvSpPr>
          <p:cNvPr id="10242" name="Google Shape;10242;p1429"/>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0243" name="Google Shape;10243;p142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0244" name="Google Shape;10244;p1429"/>
          <p:cNvGrpSpPr/>
          <p:nvPr/>
        </p:nvGrpSpPr>
        <p:grpSpPr>
          <a:xfrm>
            <a:off x="0" y="5379426"/>
            <a:ext cx="2807368" cy="753891"/>
            <a:chOff x="0" y="5379426"/>
            <a:chExt cx="2807368" cy="753891"/>
          </a:xfrm>
        </p:grpSpPr>
        <p:sp>
          <p:nvSpPr>
            <p:cNvPr id="10245" name="Google Shape;10245;p142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246" name="Google Shape;10246;p142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0247" name="Google Shape;10247;p1429"/>
          <p:cNvSpPr>
            <a:spLocks noGrp="1"/>
          </p:cNvSpPr>
          <p:nvPr>
            <p:ph type="pic" idx="2"/>
          </p:nvPr>
        </p:nvSpPr>
        <p:spPr>
          <a:xfrm>
            <a:off x="2807368" y="457202"/>
            <a:ext cx="8915400" cy="5943598"/>
          </a:xfrm>
          <a:prstGeom prst="rect">
            <a:avLst/>
          </a:prstGeom>
          <a:noFill/>
          <a:ln>
            <a:noFill/>
          </a:ln>
        </p:spPr>
      </p:sp>
      <p:pic>
        <p:nvPicPr>
          <p:cNvPr id="10248" name="Google Shape;10248;p1429"/>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End">
  <p:cSld name="End 7">
    <p:spTree>
      <p:nvGrpSpPr>
        <p:cNvPr id="1" name="Shape 10249"/>
        <p:cNvGrpSpPr/>
        <p:nvPr/>
      </p:nvGrpSpPr>
      <p:grpSpPr>
        <a:xfrm>
          <a:off x="0" y="0"/>
          <a:ext cx="0" cy="0"/>
          <a:chOff x="0" y="0"/>
          <a:chExt cx="0" cy="0"/>
        </a:xfrm>
      </p:grpSpPr>
      <p:grpSp>
        <p:nvGrpSpPr>
          <p:cNvPr id="10250" name="Google Shape;10250;p1430"/>
          <p:cNvGrpSpPr/>
          <p:nvPr/>
        </p:nvGrpSpPr>
        <p:grpSpPr>
          <a:xfrm>
            <a:off x="0" y="0"/>
            <a:ext cx="12192000" cy="2148830"/>
            <a:chOff x="0" y="0"/>
            <a:chExt cx="12192000" cy="2148830"/>
          </a:xfrm>
        </p:grpSpPr>
        <p:sp>
          <p:nvSpPr>
            <p:cNvPr id="10251" name="Google Shape;10251;p143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52" name="Google Shape;10252;p143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0253" name="Google Shape;10253;p1430"/>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254" name="Google Shape;10254;p1430"/>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55" name="Google Shape;10255;p143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256" name="Google Shape;10256;p1430"/>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0257" name="Google Shape;10257;p1430"/>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Blank">
  <p:cSld name="Blank 5">
    <p:spTree>
      <p:nvGrpSpPr>
        <p:cNvPr id="1" name="Shape 10258"/>
        <p:cNvGrpSpPr/>
        <p:nvPr/>
      </p:nvGrpSpPr>
      <p:grpSpPr>
        <a:xfrm>
          <a:off x="0" y="0"/>
          <a:ext cx="0" cy="0"/>
          <a:chOff x="0" y="0"/>
          <a:chExt cx="0" cy="0"/>
        </a:xfrm>
      </p:grpSpPr>
      <p:sp>
        <p:nvSpPr>
          <p:cNvPr id="10259" name="Google Shape;10259;p143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60" name="Google Shape;10260;p14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261" name="Google Shape;10261;p143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262" name="Google Shape;10262;p1431"/>
          <p:cNvGrpSpPr/>
          <p:nvPr/>
        </p:nvGrpSpPr>
        <p:grpSpPr>
          <a:xfrm>
            <a:off x="7191542" y="1"/>
            <a:ext cx="5000459" cy="1425992"/>
            <a:chOff x="7191542" y="1"/>
            <a:chExt cx="5000459" cy="1425992"/>
          </a:xfrm>
        </p:grpSpPr>
        <p:pic>
          <p:nvPicPr>
            <p:cNvPr id="10263" name="Google Shape;10263;p14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64" name="Google Shape;10264;p1431"/>
            <p:cNvGrpSpPr/>
            <p:nvPr/>
          </p:nvGrpSpPr>
          <p:grpSpPr>
            <a:xfrm>
              <a:off x="7191542" y="1"/>
              <a:ext cx="5000459" cy="1425992"/>
              <a:chOff x="7186272" y="0"/>
              <a:chExt cx="5005729" cy="1427495"/>
            </a:xfrm>
          </p:grpSpPr>
          <p:sp>
            <p:nvSpPr>
              <p:cNvPr id="10265" name="Google Shape;10265;p14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66" name="Google Shape;10266;p14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Title Only">
  <p:cSld name="Title Only 6">
    <p:spTree>
      <p:nvGrpSpPr>
        <p:cNvPr id="1" name="Shape 10267"/>
        <p:cNvGrpSpPr/>
        <p:nvPr/>
      </p:nvGrpSpPr>
      <p:grpSpPr>
        <a:xfrm>
          <a:off x="0" y="0"/>
          <a:ext cx="0" cy="0"/>
          <a:chOff x="0" y="0"/>
          <a:chExt cx="0" cy="0"/>
        </a:xfrm>
      </p:grpSpPr>
      <p:grpSp>
        <p:nvGrpSpPr>
          <p:cNvPr id="10268" name="Google Shape;10268;p1432"/>
          <p:cNvGrpSpPr/>
          <p:nvPr/>
        </p:nvGrpSpPr>
        <p:grpSpPr>
          <a:xfrm>
            <a:off x="7191542" y="1"/>
            <a:ext cx="5000459" cy="1425992"/>
            <a:chOff x="7191542" y="1"/>
            <a:chExt cx="5000459" cy="1425992"/>
          </a:xfrm>
        </p:grpSpPr>
        <p:pic>
          <p:nvPicPr>
            <p:cNvPr id="10269" name="Google Shape;10269;p14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70" name="Google Shape;10270;p1432"/>
            <p:cNvGrpSpPr/>
            <p:nvPr/>
          </p:nvGrpSpPr>
          <p:grpSpPr>
            <a:xfrm>
              <a:off x="7191542" y="1"/>
              <a:ext cx="5000459" cy="1425992"/>
              <a:chOff x="7186272" y="0"/>
              <a:chExt cx="5005729" cy="1427495"/>
            </a:xfrm>
          </p:grpSpPr>
          <p:sp>
            <p:nvSpPr>
              <p:cNvPr id="10271" name="Google Shape;10271;p14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72" name="Google Shape;10272;p14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273" name="Google Shape;10273;p143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74" name="Google Shape;10274;p143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75" name="Google Shape;10275;p14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276" name="Google Shape;10276;p143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Cover B">
  <p:cSld name="Cover B 2">
    <p:spTree>
      <p:nvGrpSpPr>
        <p:cNvPr id="1" name="Shape 10277"/>
        <p:cNvGrpSpPr/>
        <p:nvPr/>
      </p:nvGrpSpPr>
      <p:grpSpPr>
        <a:xfrm>
          <a:off x="0" y="0"/>
          <a:ext cx="0" cy="0"/>
          <a:chOff x="0" y="0"/>
          <a:chExt cx="0" cy="0"/>
        </a:xfrm>
      </p:grpSpPr>
      <p:sp>
        <p:nvSpPr>
          <p:cNvPr id="10278" name="Google Shape;10278;p1433"/>
          <p:cNvSpPr txBox="1">
            <a:spLocks noGrp="1"/>
          </p:cNvSpPr>
          <p:nvPr>
            <p:ph type="ctrTitle"/>
          </p:nvPr>
        </p:nvSpPr>
        <p:spPr>
          <a:xfrm>
            <a:off x="513348"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79" name="Google Shape;10279;p1433"/>
          <p:cNvSpPr txBox="1">
            <a:spLocks noGrp="1"/>
          </p:cNvSpPr>
          <p:nvPr>
            <p:ph type="subTitle" idx="1"/>
          </p:nvPr>
        </p:nvSpPr>
        <p:spPr>
          <a:xfrm>
            <a:off x="513348" y="5400325"/>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grpSp>
        <p:nvGrpSpPr>
          <p:cNvPr id="10280" name="Google Shape;10280;p1433"/>
          <p:cNvGrpSpPr/>
          <p:nvPr/>
        </p:nvGrpSpPr>
        <p:grpSpPr>
          <a:xfrm flipH="1">
            <a:off x="-1" y="1"/>
            <a:ext cx="6418725" cy="1509822"/>
            <a:chOff x="7522541" y="1"/>
            <a:chExt cx="4669459" cy="1098357"/>
          </a:xfrm>
        </p:grpSpPr>
        <p:sp>
          <p:nvSpPr>
            <p:cNvPr id="10281" name="Google Shape;10281;p1433"/>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82" name="Google Shape;10282;p1433"/>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pic>
        <p:nvPicPr>
          <p:cNvPr id="10283" name="Google Shape;10283;p143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8" y="136525"/>
            <a:ext cx="1945206" cy="879974"/>
          </a:xfrm>
          <a:prstGeom prst="rect">
            <a:avLst/>
          </a:prstGeom>
          <a:noFill/>
          <a:ln>
            <a:noFill/>
          </a:ln>
        </p:spPr>
      </p:pic>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Quotation">
  <p:cSld name="Quotation 12">
    <p:spTree>
      <p:nvGrpSpPr>
        <p:cNvPr id="1" name="Shape 10284"/>
        <p:cNvGrpSpPr/>
        <p:nvPr/>
      </p:nvGrpSpPr>
      <p:grpSpPr>
        <a:xfrm>
          <a:off x="0" y="0"/>
          <a:ext cx="0" cy="0"/>
          <a:chOff x="0" y="0"/>
          <a:chExt cx="0" cy="0"/>
        </a:xfrm>
      </p:grpSpPr>
      <p:sp>
        <p:nvSpPr>
          <p:cNvPr id="10285" name="Google Shape;10285;p143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286" name="Google Shape;10286;p143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87" name="Google Shape;10287;p143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88" name="Google Shape;10288;p143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89" name="Google Shape;10289;p14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290" name="Google Shape;10290;p143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291" name="Google Shape;10291;p1434"/>
          <p:cNvGrpSpPr/>
          <p:nvPr/>
        </p:nvGrpSpPr>
        <p:grpSpPr>
          <a:xfrm>
            <a:off x="7191542" y="1"/>
            <a:ext cx="5000459" cy="1425992"/>
            <a:chOff x="7191542" y="1"/>
            <a:chExt cx="5000459" cy="1425992"/>
          </a:xfrm>
        </p:grpSpPr>
        <p:pic>
          <p:nvPicPr>
            <p:cNvPr id="10292" name="Google Shape;10292;p14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93" name="Google Shape;10293;p1434"/>
            <p:cNvGrpSpPr/>
            <p:nvPr/>
          </p:nvGrpSpPr>
          <p:grpSpPr>
            <a:xfrm>
              <a:off x="7191542" y="1"/>
              <a:ext cx="5000459" cy="1425992"/>
              <a:chOff x="7186272" y="0"/>
              <a:chExt cx="5005729" cy="1427495"/>
            </a:xfrm>
          </p:grpSpPr>
          <p:sp>
            <p:nvSpPr>
              <p:cNvPr id="10294" name="Google Shape;10294;p14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295" name="Google Shape;10295;p14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296" name="Google Shape;10296;p143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3_Quotation">
  <p:cSld name="3_Quotation 2 2">
    <p:spTree>
      <p:nvGrpSpPr>
        <p:cNvPr id="1" name="Shape 10297"/>
        <p:cNvGrpSpPr/>
        <p:nvPr/>
      </p:nvGrpSpPr>
      <p:grpSpPr>
        <a:xfrm>
          <a:off x="0" y="0"/>
          <a:ext cx="0" cy="0"/>
          <a:chOff x="0" y="0"/>
          <a:chExt cx="0" cy="0"/>
        </a:xfrm>
      </p:grpSpPr>
      <p:sp>
        <p:nvSpPr>
          <p:cNvPr id="10298" name="Google Shape;10298;p143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299" name="Google Shape;10299;p143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00" name="Google Shape;10300;p143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01" name="Google Shape;10301;p143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02" name="Google Shape;10302;p14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03" name="Google Shape;10303;p143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04" name="Google Shape;10304;p1435"/>
          <p:cNvGrpSpPr/>
          <p:nvPr/>
        </p:nvGrpSpPr>
        <p:grpSpPr>
          <a:xfrm>
            <a:off x="7191542" y="1"/>
            <a:ext cx="5000459" cy="1425992"/>
            <a:chOff x="7191542" y="1"/>
            <a:chExt cx="5000459" cy="1425992"/>
          </a:xfrm>
        </p:grpSpPr>
        <p:pic>
          <p:nvPicPr>
            <p:cNvPr id="10305" name="Google Shape;10305;p14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06" name="Google Shape;10306;p1435"/>
            <p:cNvGrpSpPr/>
            <p:nvPr/>
          </p:nvGrpSpPr>
          <p:grpSpPr>
            <a:xfrm>
              <a:off x="7191542" y="1"/>
              <a:ext cx="5000459" cy="1425992"/>
              <a:chOff x="7186272" y="0"/>
              <a:chExt cx="5005729" cy="1427495"/>
            </a:xfrm>
          </p:grpSpPr>
          <p:sp>
            <p:nvSpPr>
              <p:cNvPr id="10307" name="Google Shape;10307;p14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08" name="Google Shape;10308;p14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09" name="Google Shape;10309;p143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Quotation">
  <p:cSld name="Quotation 13">
    <p:spTree>
      <p:nvGrpSpPr>
        <p:cNvPr id="1" name="Shape 10310"/>
        <p:cNvGrpSpPr/>
        <p:nvPr/>
      </p:nvGrpSpPr>
      <p:grpSpPr>
        <a:xfrm>
          <a:off x="0" y="0"/>
          <a:ext cx="0" cy="0"/>
          <a:chOff x="0" y="0"/>
          <a:chExt cx="0" cy="0"/>
        </a:xfrm>
      </p:grpSpPr>
      <p:sp>
        <p:nvSpPr>
          <p:cNvPr id="10311" name="Google Shape;10311;p1436"/>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312" name="Google Shape;10312;p1436"/>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13" name="Google Shape;10313;p143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14" name="Google Shape;10314;p143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15" name="Google Shape;10315;p14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16" name="Google Shape;10316;p143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17" name="Google Shape;10317;p1436"/>
          <p:cNvGrpSpPr/>
          <p:nvPr/>
        </p:nvGrpSpPr>
        <p:grpSpPr>
          <a:xfrm>
            <a:off x="7191542" y="1"/>
            <a:ext cx="5000459" cy="1425992"/>
            <a:chOff x="7191542" y="1"/>
            <a:chExt cx="5000459" cy="1425992"/>
          </a:xfrm>
        </p:grpSpPr>
        <p:pic>
          <p:nvPicPr>
            <p:cNvPr id="10318" name="Google Shape;10318;p14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19" name="Google Shape;10319;p1436"/>
            <p:cNvGrpSpPr/>
            <p:nvPr/>
          </p:nvGrpSpPr>
          <p:grpSpPr>
            <a:xfrm>
              <a:off x="7191542" y="1"/>
              <a:ext cx="5000459" cy="1425992"/>
              <a:chOff x="7186272" y="0"/>
              <a:chExt cx="5005729" cy="1427495"/>
            </a:xfrm>
          </p:grpSpPr>
          <p:sp>
            <p:nvSpPr>
              <p:cNvPr id="10320" name="Google Shape;10320;p14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21" name="Google Shape;10321;p14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22" name="Google Shape;10322;p143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Quotation">
  <p:cSld name="Quotation 12 2">
    <p:spTree>
      <p:nvGrpSpPr>
        <p:cNvPr id="1" name="Shape 10323"/>
        <p:cNvGrpSpPr/>
        <p:nvPr/>
      </p:nvGrpSpPr>
      <p:grpSpPr>
        <a:xfrm>
          <a:off x="0" y="0"/>
          <a:ext cx="0" cy="0"/>
          <a:chOff x="0" y="0"/>
          <a:chExt cx="0" cy="0"/>
        </a:xfrm>
      </p:grpSpPr>
      <p:sp>
        <p:nvSpPr>
          <p:cNvPr id="10324" name="Google Shape;10324;p1437"/>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325" name="Google Shape;10325;p1437"/>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26" name="Google Shape;10326;p143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27" name="Google Shape;10327;p143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28" name="Google Shape;10328;p143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29" name="Google Shape;10329;p143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30" name="Google Shape;10330;p1437"/>
          <p:cNvGrpSpPr/>
          <p:nvPr/>
        </p:nvGrpSpPr>
        <p:grpSpPr>
          <a:xfrm>
            <a:off x="7191542" y="1"/>
            <a:ext cx="5000459" cy="1425992"/>
            <a:chOff x="7191542" y="1"/>
            <a:chExt cx="5000459" cy="1425992"/>
          </a:xfrm>
        </p:grpSpPr>
        <p:pic>
          <p:nvPicPr>
            <p:cNvPr id="10331" name="Google Shape;10331;p14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32" name="Google Shape;10332;p1437"/>
            <p:cNvGrpSpPr/>
            <p:nvPr/>
          </p:nvGrpSpPr>
          <p:grpSpPr>
            <a:xfrm>
              <a:off x="7191542" y="1"/>
              <a:ext cx="5000459" cy="1425992"/>
              <a:chOff x="7186272" y="0"/>
              <a:chExt cx="5005729" cy="1427495"/>
            </a:xfrm>
          </p:grpSpPr>
          <p:sp>
            <p:nvSpPr>
              <p:cNvPr id="10333" name="Google Shape;10333;p14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34" name="Google Shape;10334;p14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35" name="Google Shape;10335;p1437"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3_Quotation">
  <p:cSld name="3_Quotation 2 3">
    <p:spTree>
      <p:nvGrpSpPr>
        <p:cNvPr id="1" name="Shape 10336"/>
        <p:cNvGrpSpPr/>
        <p:nvPr/>
      </p:nvGrpSpPr>
      <p:grpSpPr>
        <a:xfrm>
          <a:off x="0" y="0"/>
          <a:ext cx="0" cy="0"/>
          <a:chOff x="0" y="0"/>
          <a:chExt cx="0" cy="0"/>
        </a:xfrm>
      </p:grpSpPr>
      <p:sp>
        <p:nvSpPr>
          <p:cNvPr id="10337" name="Google Shape;10337;p143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338" name="Google Shape;10338;p143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39" name="Google Shape;10339;p143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40" name="Google Shape;10340;p143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41" name="Google Shape;10341;p14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42" name="Google Shape;10342;p143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43" name="Google Shape;10343;p1438"/>
          <p:cNvGrpSpPr/>
          <p:nvPr/>
        </p:nvGrpSpPr>
        <p:grpSpPr>
          <a:xfrm>
            <a:off x="7191542" y="1"/>
            <a:ext cx="5000459" cy="1425992"/>
            <a:chOff x="7191542" y="1"/>
            <a:chExt cx="5000459" cy="1425992"/>
          </a:xfrm>
        </p:grpSpPr>
        <p:pic>
          <p:nvPicPr>
            <p:cNvPr id="10344" name="Google Shape;10344;p14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45" name="Google Shape;10345;p1438"/>
            <p:cNvGrpSpPr/>
            <p:nvPr/>
          </p:nvGrpSpPr>
          <p:grpSpPr>
            <a:xfrm>
              <a:off x="7191542" y="1"/>
              <a:ext cx="5000459" cy="1425992"/>
              <a:chOff x="7186272" y="0"/>
              <a:chExt cx="5005729" cy="1427495"/>
            </a:xfrm>
          </p:grpSpPr>
          <p:sp>
            <p:nvSpPr>
              <p:cNvPr id="10346" name="Google Shape;10346;p14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47" name="Google Shape;10347;p14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48" name="Google Shape;10348;p143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Quotation">
  <p:cSld name="Quotation 13 2">
    <p:spTree>
      <p:nvGrpSpPr>
        <p:cNvPr id="1" name="Shape 10349"/>
        <p:cNvGrpSpPr/>
        <p:nvPr/>
      </p:nvGrpSpPr>
      <p:grpSpPr>
        <a:xfrm>
          <a:off x="0" y="0"/>
          <a:ext cx="0" cy="0"/>
          <a:chOff x="0" y="0"/>
          <a:chExt cx="0" cy="0"/>
        </a:xfrm>
      </p:grpSpPr>
      <p:sp>
        <p:nvSpPr>
          <p:cNvPr id="10350" name="Google Shape;10350;p1439"/>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351" name="Google Shape;10351;p1439"/>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52" name="Google Shape;10352;p143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53" name="Google Shape;10353;p143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54" name="Google Shape;10354;p14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55" name="Google Shape;10355;p143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56" name="Google Shape;10356;p1439"/>
          <p:cNvGrpSpPr/>
          <p:nvPr/>
        </p:nvGrpSpPr>
        <p:grpSpPr>
          <a:xfrm>
            <a:off x="7191542" y="1"/>
            <a:ext cx="5000459" cy="1425992"/>
            <a:chOff x="7191542" y="1"/>
            <a:chExt cx="5000459" cy="1425992"/>
          </a:xfrm>
        </p:grpSpPr>
        <p:pic>
          <p:nvPicPr>
            <p:cNvPr id="10357" name="Google Shape;10357;p14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58" name="Google Shape;10358;p1439"/>
            <p:cNvGrpSpPr/>
            <p:nvPr/>
          </p:nvGrpSpPr>
          <p:grpSpPr>
            <a:xfrm>
              <a:off x="7191542" y="1"/>
              <a:ext cx="5000459" cy="1425992"/>
              <a:chOff x="7186272" y="0"/>
              <a:chExt cx="5005729" cy="1427495"/>
            </a:xfrm>
          </p:grpSpPr>
          <p:sp>
            <p:nvSpPr>
              <p:cNvPr id="10359" name="Google Shape;10359;p14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60" name="Google Shape;10360;p14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61" name="Google Shape;10361;p143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0362"/>
        <p:cNvGrpSpPr/>
        <p:nvPr/>
      </p:nvGrpSpPr>
      <p:grpSpPr>
        <a:xfrm>
          <a:off x="0" y="0"/>
          <a:ext cx="0" cy="0"/>
          <a:chOff x="0" y="0"/>
          <a:chExt cx="0" cy="0"/>
        </a:xfrm>
      </p:grpSpPr>
      <p:sp>
        <p:nvSpPr>
          <p:cNvPr id="10363" name="Google Shape;10363;p1440"/>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64" name="Google Shape;10364;p1440"/>
          <p:cNvSpPr/>
          <p:nvPr/>
        </p:nvSpPr>
        <p:spPr>
          <a:xfrm>
            <a:off x="2"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10365" name="Google Shape;10365;p1440"/>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10366" name="Google Shape;10366;p1440"/>
          <p:cNvSpPr/>
          <p:nvPr/>
        </p:nvSpPr>
        <p:spPr>
          <a:xfrm>
            <a:off x="1" y="5020055"/>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10367" name="Google Shape;10367;p1440"/>
          <p:cNvPicPr preferRelativeResize="0"/>
          <p:nvPr/>
        </p:nvPicPr>
        <p:blipFill rotWithShape="1">
          <a:blip r:embed="rId3">
            <a:alphaModFix/>
          </a:blip>
          <a:srcRect/>
          <a:stretch/>
        </p:blipFill>
        <p:spPr>
          <a:xfrm>
            <a:off x="313956" y="5564123"/>
            <a:ext cx="2025383" cy="911351"/>
          </a:xfrm>
          <a:prstGeom prst="rect">
            <a:avLst/>
          </a:prstGeom>
          <a:noFill/>
          <a:ln>
            <a:noFill/>
          </a:ln>
        </p:spPr>
      </p:pic>
      <p:sp>
        <p:nvSpPr>
          <p:cNvPr id="10368" name="Google Shape;10368;p1440"/>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69" name="Google Shape;10369;p1440"/>
          <p:cNvSpPr txBox="1">
            <a:spLocks noGrp="1"/>
          </p:cNvSpPr>
          <p:nvPr>
            <p:ph type="ctrTitle"/>
          </p:nvPr>
        </p:nvSpPr>
        <p:spPr>
          <a:xfrm>
            <a:off x="471690" y="493920"/>
            <a:ext cx="11248618" cy="57404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70" name="Google Shape;10370;p1440"/>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24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0371" name="Google Shape;10371;p1440"/>
          <p:cNvSpPr txBox="1">
            <a:spLocks noGrp="1"/>
          </p:cNvSpPr>
          <p:nvPr>
            <p:ph type="ftr" idx="11"/>
          </p:nvPr>
        </p:nvSpPr>
        <p:spPr>
          <a:xfrm>
            <a:off x="609600" y="6356350"/>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72" name="Google Shape;10372;p1440"/>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373" name="Google Shape;10373;p1440"/>
          <p:cNvSpPr txBox="1">
            <a:spLocks noGrp="1"/>
          </p:cNvSpPr>
          <p:nvPr>
            <p:ph type="sldNum" idx="12"/>
          </p:nvPr>
        </p:nvSpPr>
        <p:spPr>
          <a:xfrm>
            <a:off x="8839200" y="6356350"/>
            <a:ext cx="2743200" cy="365125"/>
          </a:xfrm>
          <a:prstGeom prst="rect">
            <a:avLst/>
          </a:prstGeom>
          <a:noFill/>
          <a:ln>
            <a:noFill/>
          </a:ln>
        </p:spPr>
        <p:txBody>
          <a:bodyPr spcFirstLastPara="1" wrap="square" lIns="0" tIns="0" rIns="0" bIns="0" anchor="ctr" anchorCtr="0">
            <a:noAutofit/>
          </a:bodyPr>
          <a:lstStyle>
            <a:lvl1pPr marL="38100" marR="0" lvl="0"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1pPr>
            <a:lvl2pPr marL="38100" marR="0" lvl="1"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2pPr>
            <a:lvl3pPr marL="38100" marR="0" lvl="2"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3pPr>
            <a:lvl4pPr marL="38100" marR="0" lvl="3"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4pPr>
            <a:lvl5pPr marL="38100" marR="0" lvl="4"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5pPr>
            <a:lvl6pPr marL="38100" marR="0" lvl="5"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6pPr>
            <a:lvl7pPr marL="38100" marR="0" lvl="6"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7pPr>
            <a:lvl8pPr marL="38100" marR="0" lvl="7"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8pPr>
            <a:lvl9pPr marL="38100" marR="0" lvl="8"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9pPr>
          </a:lstStyle>
          <a:p>
            <a:pPr marL="3810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2_Quotation">
  <p:cSld name="2_Quotation 2 2">
    <p:spTree>
      <p:nvGrpSpPr>
        <p:cNvPr id="1" name="Shape 10374"/>
        <p:cNvGrpSpPr/>
        <p:nvPr/>
      </p:nvGrpSpPr>
      <p:grpSpPr>
        <a:xfrm>
          <a:off x="0" y="0"/>
          <a:ext cx="0" cy="0"/>
          <a:chOff x="0" y="0"/>
          <a:chExt cx="0" cy="0"/>
        </a:xfrm>
      </p:grpSpPr>
      <p:sp>
        <p:nvSpPr>
          <p:cNvPr id="10375" name="Google Shape;10375;p1441"/>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376" name="Google Shape;10376;p1441"/>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77" name="Google Shape;10377;p144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78" name="Google Shape;10378;p144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79" name="Google Shape;10379;p144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80" name="Google Shape;10380;p144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81" name="Google Shape;10381;p1441"/>
          <p:cNvGrpSpPr/>
          <p:nvPr/>
        </p:nvGrpSpPr>
        <p:grpSpPr>
          <a:xfrm>
            <a:off x="7191542" y="1"/>
            <a:ext cx="5000459" cy="1425992"/>
            <a:chOff x="7191542" y="1"/>
            <a:chExt cx="5000459" cy="1425992"/>
          </a:xfrm>
        </p:grpSpPr>
        <p:pic>
          <p:nvPicPr>
            <p:cNvPr id="10382" name="Google Shape;10382;p14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83" name="Google Shape;10383;p1441"/>
            <p:cNvGrpSpPr/>
            <p:nvPr/>
          </p:nvGrpSpPr>
          <p:grpSpPr>
            <a:xfrm>
              <a:off x="7191542" y="1"/>
              <a:ext cx="5000459" cy="1425992"/>
              <a:chOff x="7186272" y="0"/>
              <a:chExt cx="5005729" cy="1427495"/>
            </a:xfrm>
          </p:grpSpPr>
          <p:sp>
            <p:nvSpPr>
              <p:cNvPr id="10384" name="Google Shape;10384;p14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85" name="Google Shape;10385;p14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86" name="Google Shape;10386;p1441"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2_Quotation">
  <p:cSld name="2_Quotation 2 3">
    <p:spTree>
      <p:nvGrpSpPr>
        <p:cNvPr id="1" name="Shape 10387"/>
        <p:cNvGrpSpPr/>
        <p:nvPr/>
      </p:nvGrpSpPr>
      <p:grpSpPr>
        <a:xfrm>
          <a:off x="0" y="0"/>
          <a:ext cx="0" cy="0"/>
          <a:chOff x="0" y="0"/>
          <a:chExt cx="0" cy="0"/>
        </a:xfrm>
      </p:grpSpPr>
      <p:sp>
        <p:nvSpPr>
          <p:cNvPr id="10388" name="Google Shape;10388;p1442"/>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389" name="Google Shape;10389;p1442"/>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90" name="Google Shape;10390;p144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91" name="Google Shape;10391;p144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92" name="Google Shape;10392;p14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393" name="Google Shape;10393;p144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394" name="Google Shape;10394;p1442"/>
          <p:cNvGrpSpPr/>
          <p:nvPr/>
        </p:nvGrpSpPr>
        <p:grpSpPr>
          <a:xfrm>
            <a:off x="7191542" y="1"/>
            <a:ext cx="5000459" cy="1425992"/>
            <a:chOff x="7191542" y="1"/>
            <a:chExt cx="5000459" cy="1425992"/>
          </a:xfrm>
        </p:grpSpPr>
        <p:pic>
          <p:nvPicPr>
            <p:cNvPr id="10395" name="Google Shape;10395;p14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96" name="Google Shape;10396;p1442"/>
            <p:cNvGrpSpPr/>
            <p:nvPr/>
          </p:nvGrpSpPr>
          <p:grpSpPr>
            <a:xfrm>
              <a:off x="7191542" y="1"/>
              <a:ext cx="5000459" cy="1425992"/>
              <a:chOff x="7186272" y="0"/>
              <a:chExt cx="5005729" cy="1427495"/>
            </a:xfrm>
          </p:grpSpPr>
          <p:sp>
            <p:nvSpPr>
              <p:cNvPr id="10397" name="Google Shape;10397;p14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398" name="Google Shape;10398;p14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399" name="Google Shape;10399;p144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Cover">
  <p:cSld name="Cover 9">
    <p:spTree>
      <p:nvGrpSpPr>
        <p:cNvPr id="1" name="Shape 10400"/>
        <p:cNvGrpSpPr/>
        <p:nvPr/>
      </p:nvGrpSpPr>
      <p:grpSpPr>
        <a:xfrm>
          <a:off x="0" y="0"/>
          <a:ext cx="0" cy="0"/>
          <a:chOff x="0" y="0"/>
          <a:chExt cx="0" cy="0"/>
        </a:xfrm>
      </p:grpSpPr>
      <p:sp>
        <p:nvSpPr>
          <p:cNvPr id="10401" name="Google Shape;10401;p1443"/>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02" name="Google Shape;10402;p1443"/>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03" name="Google Shape;10403;p1443"/>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404" name="Google Shape;10404;p1443"/>
          <p:cNvSpPr>
            <a:spLocks noGrp="1"/>
          </p:cNvSpPr>
          <p:nvPr>
            <p:ph type="pic" idx="2"/>
          </p:nvPr>
        </p:nvSpPr>
        <p:spPr>
          <a:xfrm>
            <a:off x="7118684" y="233915"/>
            <a:ext cx="5073316" cy="5943600"/>
          </a:xfrm>
          <a:prstGeom prst="rect">
            <a:avLst/>
          </a:prstGeom>
          <a:noFill/>
          <a:ln>
            <a:noFill/>
          </a:ln>
        </p:spPr>
      </p:sp>
      <p:grpSp>
        <p:nvGrpSpPr>
          <p:cNvPr id="10405" name="Google Shape;10405;p1443"/>
          <p:cNvGrpSpPr/>
          <p:nvPr/>
        </p:nvGrpSpPr>
        <p:grpSpPr>
          <a:xfrm>
            <a:off x="0" y="5020348"/>
            <a:ext cx="12192000" cy="1837653"/>
            <a:chOff x="0" y="5020348"/>
            <a:chExt cx="12192000" cy="1837653"/>
          </a:xfrm>
        </p:grpSpPr>
        <p:sp>
          <p:nvSpPr>
            <p:cNvPr id="10406" name="Google Shape;10406;p14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07" name="Google Shape;10407;p144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408" name="Google Shape;10408;p14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Divider">
  <p:cSld name="Divider 10">
    <p:spTree>
      <p:nvGrpSpPr>
        <p:cNvPr id="1" name="Shape 10409"/>
        <p:cNvGrpSpPr/>
        <p:nvPr/>
      </p:nvGrpSpPr>
      <p:grpSpPr>
        <a:xfrm>
          <a:off x="0" y="0"/>
          <a:ext cx="0" cy="0"/>
          <a:chOff x="0" y="0"/>
          <a:chExt cx="0" cy="0"/>
        </a:xfrm>
      </p:grpSpPr>
      <p:grpSp>
        <p:nvGrpSpPr>
          <p:cNvPr id="10410" name="Google Shape;10410;p1444"/>
          <p:cNvGrpSpPr/>
          <p:nvPr/>
        </p:nvGrpSpPr>
        <p:grpSpPr>
          <a:xfrm>
            <a:off x="0" y="5020347"/>
            <a:ext cx="12192000" cy="1837653"/>
            <a:chOff x="0" y="5020347"/>
            <a:chExt cx="12192000" cy="1837653"/>
          </a:xfrm>
        </p:grpSpPr>
        <p:sp>
          <p:nvSpPr>
            <p:cNvPr id="10411" name="Google Shape;10411;p14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12" name="Google Shape;10412;p14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13" name="Google Shape;10413;p14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414" name="Google Shape;10414;p14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415" name="Google Shape;10415;p1444"/>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16" name="Google Shape;10416;p1444"/>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Photo Slide">
  <p:cSld name="Photo Slide 9">
    <p:spTree>
      <p:nvGrpSpPr>
        <p:cNvPr id="1" name="Shape 10417"/>
        <p:cNvGrpSpPr/>
        <p:nvPr/>
      </p:nvGrpSpPr>
      <p:grpSpPr>
        <a:xfrm>
          <a:off x="0" y="0"/>
          <a:ext cx="0" cy="0"/>
          <a:chOff x="0" y="0"/>
          <a:chExt cx="0" cy="0"/>
        </a:xfrm>
      </p:grpSpPr>
      <p:sp>
        <p:nvSpPr>
          <p:cNvPr id="10418" name="Google Shape;10418;p1445"/>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0419" name="Google Shape;10419;p144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0420" name="Google Shape;10420;p1445"/>
          <p:cNvGrpSpPr/>
          <p:nvPr/>
        </p:nvGrpSpPr>
        <p:grpSpPr>
          <a:xfrm>
            <a:off x="0" y="5379426"/>
            <a:ext cx="2807368" cy="753891"/>
            <a:chOff x="0" y="5379426"/>
            <a:chExt cx="2807368" cy="753891"/>
          </a:xfrm>
        </p:grpSpPr>
        <p:sp>
          <p:nvSpPr>
            <p:cNvPr id="10421" name="Google Shape;10421;p144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22" name="Google Shape;10422;p144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0423" name="Google Shape;10423;p1445"/>
          <p:cNvSpPr>
            <a:spLocks noGrp="1"/>
          </p:cNvSpPr>
          <p:nvPr>
            <p:ph type="pic" idx="2"/>
          </p:nvPr>
        </p:nvSpPr>
        <p:spPr>
          <a:xfrm>
            <a:off x="2807368" y="457202"/>
            <a:ext cx="8915400" cy="5943598"/>
          </a:xfrm>
          <a:prstGeom prst="rect">
            <a:avLst/>
          </a:prstGeom>
          <a:noFill/>
          <a:ln>
            <a:noFill/>
          </a:ln>
        </p:spPr>
      </p:sp>
      <p:pic>
        <p:nvPicPr>
          <p:cNvPr id="10424" name="Google Shape;10424;p1445"/>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Quotation">
  <p:cSld name="Quotation 14">
    <p:spTree>
      <p:nvGrpSpPr>
        <p:cNvPr id="1" name="Shape 10425"/>
        <p:cNvGrpSpPr/>
        <p:nvPr/>
      </p:nvGrpSpPr>
      <p:grpSpPr>
        <a:xfrm>
          <a:off x="0" y="0"/>
          <a:ext cx="0" cy="0"/>
          <a:chOff x="0" y="0"/>
          <a:chExt cx="0" cy="0"/>
        </a:xfrm>
      </p:grpSpPr>
      <p:sp>
        <p:nvSpPr>
          <p:cNvPr id="10426" name="Google Shape;10426;p1446"/>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27" name="Google Shape;10427;p1446"/>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28" name="Google Shape;10428;p144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429" name="Google Shape;10429;p144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30" name="Google Shape;10430;p144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431" name="Google Shape;10431;p144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432" name="Google Shape;10432;p1446"/>
          <p:cNvGrpSpPr/>
          <p:nvPr/>
        </p:nvGrpSpPr>
        <p:grpSpPr>
          <a:xfrm>
            <a:off x="7191542" y="1"/>
            <a:ext cx="5000459" cy="1425992"/>
            <a:chOff x="7191542" y="1"/>
            <a:chExt cx="5000459" cy="1425992"/>
          </a:xfrm>
        </p:grpSpPr>
        <p:pic>
          <p:nvPicPr>
            <p:cNvPr id="10433" name="Google Shape;10433;p14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34" name="Google Shape;10434;p1446"/>
            <p:cNvGrpSpPr/>
            <p:nvPr/>
          </p:nvGrpSpPr>
          <p:grpSpPr>
            <a:xfrm>
              <a:off x="7191542" y="1"/>
              <a:ext cx="5000459" cy="1425992"/>
              <a:chOff x="7186272" y="0"/>
              <a:chExt cx="5005729" cy="1427495"/>
            </a:xfrm>
          </p:grpSpPr>
          <p:sp>
            <p:nvSpPr>
              <p:cNvPr id="10435" name="Google Shape;10435;p14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436" name="Google Shape;10436;p14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437" name="Google Shape;10437;p144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Quotation">
  <p:cSld name="Quotation 14 2">
    <p:spTree>
      <p:nvGrpSpPr>
        <p:cNvPr id="1" name="Shape 10438"/>
        <p:cNvGrpSpPr/>
        <p:nvPr/>
      </p:nvGrpSpPr>
      <p:grpSpPr>
        <a:xfrm>
          <a:off x="0" y="0"/>
          <a:ext cx="0" cy="0"/>
          <a:chOff x="0" y="0"/>
          <a:chExt cx="0" cy="0"/>
        </a:xfrm>
      </p:grpSpPr>
      <p:sp>
        <p:nvSpPr>
          <p:cNvPr id="10439" name="Google Shape;10439;p1447"/>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440" name="Google Shape;10440;p1447"/>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41" name="Google Shape;10441;p144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442" name="Google Shape;10442;p144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43" name="Google Shape;10443;p144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444" name="Google Shape;10444;p144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445" name="Google Shape;10445;p1447"/>
          <p:cNvGrpSpPr/>
          <p:nvPr/>
        </p:nvGrpSpPr>
        <p:grpSpPr>
          <a:xfrm>
            <a:off x="7191542" y="1"/>
            <a:ext cx="5000459" cy="1425992"/>
            <a:chOff x="7191542" y="1"/>
            <a:chExt cx="5000459" cy="1425992"/>
          </a:xfrm>
        </p:grpSpPr>
        <p:pic>
          <p:nvPicPr>
            <p:cNvPr id="10446" name="Google Shape;10446;p14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47" name="Google Shape;10447;p1447"/>
            <p:cNvGrpSpPr/>
            <p:nvPr/>
          </p:nvGrpSpPr>
          <p:grpSpPr>
            <a:xfrm>
              <a:off x="7191542" y="1"/>
              <a:ext cx="5000459" cy="1425992"/>
              <a:chOff x="7186272" y="0"/>
              <a:chExt cx="5005729" cy="1427495"/>
            </a:xfrm>
          </p:grpSpPr>
          <p:sp>
            <p:nvSpPr>
              <p:cNvPr id="10448" name="Google Shape;10448;p14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449" name="Google Shape;10449;p14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450" name="Google Shape;10450;p1447"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Title and Content">
  <p:cSld name="Title and Content 12">
    <p:spTree>
      <p:nvGrpSpPr>
        <p:cNvPr id="1" name="Shape 10451"/>
        <p:cNvGrpSpPr/>
        <p:nvPr/>
      </p:nvGrpSpPr>
      <p:grpSpPr>
        <a:xfrm>
          <a:off x="0" y="0"/>
          <a:ext cx="0" cy="0"/>
          <a:chOff x="0" y="0"/>
          <a:chExt cx="0" cy="0"/>
        </a:xfrm>
      </p:grpSpPr>
      <p:grpSp>
        <p:nvGrpSpPr>
          <p:cNvPr id="10452" name="Google Shape;10452;p1448"/>
          <p:cNvGrpSpPr/>
          <p:nvPr/>
        </p:nvGrpSpPr>
        <p:grpSpPr>
          <a:xfrm>
            <a:off x="7191542" y="1"/>
            <a:ext cx="5000459" cy="1425992"/>
            <a:chOff x="7191542" y="1"/>
            <a:chExt cx="5000459" cy="1425992"/>
          </a:xfrm>
        </p:grpSpPr>
        <p:pic>
          <p:nvPicPr>
            <p:cNvPr id="10453" name="Google Shape;10453;p14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54" name="Google Shape;10454;p1448"/>
            <p:cNvGrpSpPr/>
            <p:nvPr/>
          </p:nvGrpSpPr>
          <p:grpSpPr>
            <a:xfrm>
              <a:off x="7191542" y="1"/>
              <a:ext cx="5000459" cy="1425992"/>
              <a:chOff x="7186272" y="0"/>
              <a:chExt cx="5005729" cy="1427495"/>
            </a:xfrm>
          </p:grpSpPr>
          <p:sp>
            <p:nvSpPr>
              <p:cNvPr id="10455" name="Google Shape;10455;p14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456" name="Google Shape;10456;p14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457" name="Google Shape;10457;p144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58" name="Google Shape;10458;p1448"/>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459" name="Google Shape;10459;p144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60" name="Google Shape;10460;p14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461" name="Google Shape;10461;p144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Two Content">
  <p:cSld name="Two Content 8">
    <p:spTree>
      <p:nvGrpSpPr>
        <p:cNvPr id="1" name="Shape 10462"/>
        <p:cNvGrpSpPr/>
        <p:nvPr/>
      </p:nvGrpSpPr>
      <p:grpSpPr>
        <a:xfrm>
          <a:off x="0" y="0"/>
          <a:ext cx="0" cy="0"/>
          <a:chOff x="0" y="0"/>
          <a:chExt cx="0" cy="0"/>
        </a:xfrm>
      </p:grpSpPr>
      <p:sp>
        <p:nvSpPr>
          <p:cNvPr id="10463" name="Google Shape;10463;p144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64" name="Google Shape;10464;p1449"/>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0465" name="Google Shape;10465;p1449"/>
          <p:cNvGrpSpPr/>
          <p:nvPr/>
        </p:nvGrpSpPr>
        <p:grpSpPr>
          <a:xfrm>
            <a:off x="7191542" y="1"/>
            <a:ext cx="5000459" cy="1425992"/>
            <a:chOff x="7191542" y="1"/>
            <a:chExt cx="5000459" cy="1425992"/>
          </a:xfrm>
        </p:grpSpPr>
        <p:pic>
          <p:nvPicPr>
            <p:cNvPr id="10466" name="Google Shape;10466;p14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67" name="Google Shape;10467;p1449"/>
            <p:cNvGrpSpPr/>
            <p:nvPr/>
          </p:nvGrpSpPr>
          <p:grpSpPr>
            <a:xfrm>
              <a:off x="7191542" y="1"/>
              <a:ext cx="5000459" cy="1425992"/>
              <a:chOff x="7186272" y="0"/>
              <a:chExt cx="5005729" cy="1427495"/>
            </a:xfrm>
          </p:grpSpPr>
          <p:sp>
            <p:nvSpPr>
              <p:cNvPr id="10468" name="Google Shape;10468;p14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469" name="Google Shape;10469;p14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470" name="Google Shape;10470;p1449"/>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471" name="Google Shape;10471;p1449"/>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72" name="Google Shape;10472;p14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473" name="Google Shape;10473;p144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Comparison">
  <p:cSld name="Comparison 7">
    <p:spTree>
      <p:nvGrpSpPr>
        <p:cNvPr id="1" name="Shape 10474"/>
        <p:cNvGrpSpPr/>
        <p:nvPr/>
      </p:nvGrpSpPr>
      <p:grpSpPr>
        <a:xfrm>
          <a:off x="0" y="0"/>
          <a:ext cx="0" cy="0"/>
          <a:chOff x="0" y="0"/>
          <a:chExt cx="0" cy="0"/>
        </a:xfrm>
      </p:grpSpPr>
      <p:grpSp>
        <p:nvGrpSpPr>
          <p:cNvPr id="10475" name="Google Shape;10475;p1450"/>
          <p:cNvGrpSpPr/>
          <p:nvPr/>
        </p:nvGrpSpPr>
        <p:grpSpPr>
          <a:xfrm>
            <a:off x="7191542" y="1"/>
            <a:ext cx="5000459" cy="1425992"/>
            <a:chOff x="7191542" y="1"/>
            <a:chExt cx="5000459" cy="1425992"/>
          </a:xfrm>
        </p:grpSpPr>
        <p:pic>
          <p:nvPicPr>
            <p:cNvPr id="10476" name="Google Shape;10476;p14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77" name="Google Shape;10477;p1450"/>
            <p:cNvGrpSpPr/>
            <p:nvPr/>
          </p:nvGrpSpPr>
          <p:grpSpPr>
            <a:xfrm>
              <a:off x="7191542" y="1"/>
              <a:ext cx="5000459" cy="1425992"/>
              <a:chOff x="7186272" y="0"/>
              <a:chExt cx="5005729" cy="1427495"/>
            </a:xfrm>
          </p:grpSpPr>
          <p:sp>
            <p:nvSpPr>
              <p:cNvPr id="10478" name="Google Shape;10478;p14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479" name="Google Shape;10479;p14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480" name="Google Shape;10480;p145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81" name="Google Shape;10481;p1450"/>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482" name="Google Shape;10482;p1450"/>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483" name="Google Shape;10483;p145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484" name="Google Shape;10484;p145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485" name="Google Shape;10485;p145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86" name="Google Shape;10486;p145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487" name="Google Shape;10487;p145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Title Only">
  <p:cSld name="Title Only 7">
    <p:spTree>
      <p:nvGrpSpPr>
        <p:cNvPr id="1" name="Shape 10488"/>
        <p:cNvGrpSpPr/>
        <p:nvPr/>
      </p:nvGrpSpPr>
      <p:grpSpPr>
        <a:xfrm>
          <a:off x="0" y="0"/>
          <a:ext cx="0" cy="0"/>
          <a:chOff x="0" y="0"/>
          <a:chExt cx="0" cy="0"/>
        </a:xfrm>
      </p:grpSpPr>
      <p:grpSp>
        <p:nvGrpSpPr>
          <p:cNvPr id="10489" name="Google Shape;10489;p1451"/>
          <p:cNvGrpSpPr/>
          <p:nvPr/>
        </p:nvGrpSpPr>
        <p:grpSpPr>
          <a:xfrm>
            <a:off x="7191542" y="1"/>
            <a:ext cx="5000459" cy="1425992"/>
            <a:chOff x="7191542" y="1"/>
            <a:chExt cx="5000459" cy="1425992"/>
          </a:xfrm>
        </p:grpSpPr>
        <p:pic>
          <p:nvPicPr>
            <p:cNvPr id="10490" name="Google Shape;10490;p14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91" name="Google Shape;10491;p1451"/>
            <p:cNvGrpSpPr/>
            <p:nvPr/>
          </p:nvGrpSpPr>
          <p:grpSpPr>
            <a:xfrm>
              <a:off x="7191542" y="1"/>
              <a:ext cx="5000459" cy="1425992"/>
              <a:chOff x="7186272" y="0"/>
              <a:chExt cx="5005729" cy="1427495"/>
            </a:xfrm>
          </p:grpSpPr>
          <p:sp>
            <p:nvSpPr>
              <p:cNvPr id="10492" name="Google Shape;10492;p14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493" name="Google Shape;10493;p14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494" name="Google Shape;10494;p145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95" name="Google Shape;10495;p145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96" name="Google Shape;10496;p145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497" name="Google Shape;10497;p145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End">
  <p:cSld name="End 8">
    <p:spTree>
      <p:nvGrpSpPr>
        <p:cNvPr id="1" name="Shape 10498"/>
        <p:cNvGrpSpPr/>
        <p:nvPr/>
      </p:nvGrpSpPr>
      <p:grpSpPr>
        <a:xfrm>
          <a:off x="0" y="0"/>
          <a:ext cx="0" cy="0"/>
          <a:chOff x="0" y="0"/>
          <a:chExt cx="0" cy="0"/>
        </a:xfrm>
      </p:grpSpPr>
      <p:grpSp>
        <p:nvGrpSpPr>
          <p:cNvPr id="10499" name="Google Shape;10499;p1452"/>
          <p:cNvGrpSpPr/>
          <p:nvPr/>
        </p:nvGrpSpPr>
        <p:grpSpPr>
          <a:xfrm>
            <a:off x="0" y="0"/>
            <a:ext cx="12192000" cy="2148830"/>
            <a:chOff x="0" y="0"/>
            <a:chExt cx="12192000" cy="2148830"/>
          </a:xfrm>
        </p:grpSpPr>
        <p:sp>
          <p:nvSpPr>
            <p:cNvPr id="10500" name="Google Shape;10500;p145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01" name="Google Shape;10501;p145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0502" name="Google Shape;10502;p1452"/>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03" name="Google Shape;10503;p1452"/>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04" name="Google Shape;10504;p145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505" name="Google Shape;10505;p1452"/>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0506" name="Google Shape;10506;p1452"/>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Blank">
  <p:cSld name="Blank 6">
    <p:spTree>
      <p:nvGrpSpPr>
        <p:cNvPr id="1" name="Shape 10507"/>
        <p:cNvGrpSpPr/>
        <p:nvPr/>
      </p:nvGrpSpPr>
      <p:grpSpPr>
        <a:xfrm>
          <a:off x="0" y="0"/>
          <a:ext cx="0" cy="0"/>
          <a:chOff x="0" y="0"/>
          <a:chExt cx="0" cy="0"/>
        </a:xfrm>
      </p:grpSpPr>
      <p:sp>
        <p:nvSpPr>
          <p:cNvPr id="10508" name="Google Shape;10508;p145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509" name="Google Shape;10509;p14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510" name="Google Shape;10510;p145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511" name="Google Shape;10511;p1453"/>
          <p:cNvGrpSpPr/>
          <p:nvPr/>
        </p:nvGrpSpPr>
        <p:grpSpPr>
          <a:xfrm>
            <a:off x="7191542" y="1"/>
            <a:ext cx="5000459" cy="1425992"/>
            <a:chOff x="7191542" y="1"/>
            <a:chExt cx="5000459" cy="1425992"/>
          </a:xfrm>
        </p:grpSpPr>
        <p:pic>
          <p:nvPicPr>
            <p:cNvPr id="10512" name="Google Shape;10512;p14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13" name="Google Shape;10513;p1453"/>
            <p:cNvGrpSpPr/>
            <p:nvPr/>
          </p:nvGrpSpPr>
          <p:grpSpPr>
            <a:xfrm>
              <a:off x="7191542" y="1"/>
              <a:ext cx="5000459" cy="1425992"/>
              <a:chOff x="7186272" y="0"/>
              <a:chExt cx="5005729" cy="1427495"/>
            </a:xfrm>
          </p:grpSpPr>
          <p:sp>
            <p:nvSpPr>
              <p:cNvPr id="10514" name="Google Shape;10514;p14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15" name="Google Shape;10515;p14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Cover">
  <p:cSld name="Cover 10">
    <p:spTree>
      <p:nvGrpSpPr>
        <p:cNvPr id="1" name="Shape 10516"/>
        <p:cNvGrpSpPr/>
        <p:nvPr/>
      </p:nvGrpSpPr>
      <p:grpSpPr>
        <a:xfrm>
          <a:off x="0" y="0"/>
          <a:ext cx="0" cy="0"/>
          <a:chOff x="0" y="0"/>
          <a:chExt cx="0" cy="0"/>
        </a:xfrm>
      </p:grpSpPr>
      <p:sp>
        <p:nvSpPr>
          <p:cNvPr id="10517" name="Google Shape;10517;p1454"/>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18" name="Google Shape;10518;p1454"/>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19" name="Google Shape;10519;p1454"/>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520" name="Google Shape;10520;p1454"/>
          <p:cNvSpPr>
            <a:spLocks noGrp="1"/>
          </p:cNvSpPr>
          <p:nvPr>
            <p:ph type="pic" idx="2"/>
          </p:nvPr>
        </p:nvSpPr>
        <p:spPr>
          <a:xfrm>
            <a:off x="7118684" y="233915"/>
            <a:ext cx="5073316" cy="5943600"/>
          </a:xfrm>
          <a:prstGeom prst="rect">
            <a:avLst/>
          </a:prstGeom>
          <a:noFill/>
          <a:ln>
            <a:noFill/>
          </a:ln>
        </p:spPr>
      </p:sp>
      <p:grpSp>
        <p:nvGrpSpPr>
          <p:cNvPr id="10521" name="Google Shape;10521;p1454"/>
          <p:cNvGrpSpPr/>
          <p:nvPr/>
        </p:nvGrpSpPr>
        <p:grpSpPr>
          <a:xfrm>
            <a:off x="0" y="5020348"/>
            <a:ext cx="12192000" cy="1837653"/>
            <a:chOff x="0" y="5020348"/>
            <a:chExt cx="12192000" cy="1837653"/>
          </a:xfrm>
        </p:grpSpPr>
        <p:sp>
          <p:nvSpPr>
            <p:cNvPr id="10522" name="Google Shape;10522;p14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23" name="Google Shape;10523;p14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524" name="Google Shape;10524;p14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Divider">
  <p:cSld name="Divider 11">
    <p:spTree>
      <p:nvGrpSpPr>
        <p:cNvPr id="1" name="Shape 10525"/>
        <p:cNvGrpSpPr/>
        <p:nvPr/>
      </p:nvGrpSpPr>
      <p:grpSpPr>
        <a:xfrm>
          <a:off x="0" y="0"/>
          <a:ext cx="0" cy="0"/>
          <a:chOff x="0" y="0"/>
          <a:chExt cx="0" cy="0"/>
        </a:xfrm>
      </p:grpSpPr>
      <p:grpSp>
        <p:nvGrpSpPr>
          <p:cNvPr id="10526" name="Google Shape;10526;p1455"/>
          <p:cNvGrpSpPr/>
          <p:nvPr/>
        </p:nvGrpSpPr>
        <p:grpSpPr>
          <a:xfrm>
            <a:off x="0" y="5020347"/>
            <a:ext cx="12192000" cy="1837653"/>
            <a:chOff x="0" y="5020347"/>
            <a:chExt cx="12192000" cy="1837653"/>
          </a:xfrm>
        </p:grpSpPr>
        <p:sp>
          <p:nvSpPr>
            <p:cNvPr id="10527" name="Google Shape;10527;p145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28" name="Google Shape;10528;p145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29" name="Google Shape;10529;p145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530" name="Google Shape;10530;p145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531" name="Google Shape;10531;p1455"/>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32" name="Google Shape;10532;p1455"/>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Photo Slide">
  <p:cSld name="Photo Slide 10">
    <p:spTree>
      <p:nvGrpSpPr>
        <p:cNvPr id="1" name="Shape 10533"/>
        <p:cNvGrpSpPr/>
        <p:nvPr/>
      </p:nvGrpSpPr>
      <p:grpSpPr>
        <a:xfrm>
          <a:off x="0" y="0"/>
          <a:ext cx="0" cy="0"/>
          <a:chOff x="0" y="0"/>
          <a:chExt cx="0" cy="0"/>
        </a:xfrm>
      </p:grpSpPr>
      <p:sp>
        <p:nvSpPr>
          <p:cNvPr id="10534" name="Google Shape;10534;p1456"/>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0535" name="Google Shape;10535;p145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0536" name="Google Shape;10536;p1456"/>
          <p:cNvGrpSpPr/>
          <p:nvPr/>
        </p:nvGrpSpPr>
        <p:grpSpPr>
          <a:xfrm>
            <a:off x="0" y="5379426"/>
            <a:ext cx="2807368" cy="753891"/>
            <a:chOff x="0" y="5379426"/>
            <a:chExt cx="2807368" cy="753891"/>
          </a:xfrm>
        </p:grpSpPr>
        <p:sp>
          <p:nvSpPr>
            <p:cNvPr id="10537" name="Google Shape;10537;p14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38" name="Google Shape;10538;p14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0539" name="Google Shape;10539;p1456"/>
          <p:cNvSpPr>
            <a:spLocks noGrp="1"/>
          </p:cNvSpPr>
          <p:nvPr>
            <p:ph type="pic" idx="2"/>
          </p:nvPr>
        </p:nvSpPr>
        <p:spPr>
          <a:xfrm>
            <a:off x="2807368" y="457202"/>
            <a:ext cx="8915400" cy="5943598"/>
          </a:xfrm>
          <a:prstGeom prst="rect">
            <a:avLst/>
          </a:prstGeom>
          <a:noFill/>
          <a:ln>
            <a:noFill/>
          </a:ln>
        </p:spPr>
      </p:sp>
      <p:pic>
        <p:nvPicPr>
          <p:cNvPr id="10540" name="Google Shape;10540;p1456"/>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Quotation">
  <p:cSld name="Quotation 15">
    <p:spTree>
      <p:nvGrpSpPr>
        <p:cNvPr id="1" name="Shape 10541"/>
        <p:cNvGrpSpPr/>
        <p:nvPr/>
      </p:nvGrpSpPr>
      <p:grpSpPr>
        <a:xfrm>
          <a:off x="0" y="0"/>
          <a:ext cx="0" cy="0"/>
          <a:chOff x="0" y="0"/>
          <a:chExt cx="0" cy="0"/>
        </a:xfrm>
      </p:grpSpPr>
      <p:sp>
        <p:nvSpPr>
          <p:cNvPr id="10542" name="Google Shape;10542;p1457"/>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43" name="Google Shape;10543;p1457"/>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44" name="Google Shape;10544;p145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45" name="Google Shape;10545;p145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546" name="Google Shape;10546;p14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547" name="Google Shape;10547;p145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548" name="Google Shape;10548;p1457"/>
          <p:cNvGrpSpPr/>
          <p:nvPr/>
        </p:nvGrpSpPr>
        <p:grpSpPr>
          <a:xfrm>
            <a:off x="7191542" y="1"/>
            <a:ext cx="5000459" cy="1425992"/>
            <a:chOff x="7191542" y="1"/>
            <a:chExt cx="5000459" cy="1425992"/>
          </a:xfrm>
        </p:grpSpPr>
        <p:pic>
          <p:nvPicPr>
            <p:cNvPr id="10549" name="Google Shape;10549;p14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50" name="Google Shape;10550;p1457"/>
            <p:cNvGrpSpPr/>
            <p:nvPr/>
          </p:nvGrpSpPr>
          <p:grpSpPr>
            <a:xfrm>
              <a:off x="7191542" y="1"/>
              <a:ext cx="5000459" cy="1425992"/>
              <a:chOff x="7186272" y="0"/>
              <a:chExt cx="5005729" cy="1427495"/>
            </a:xfrm>
          </p:grpSpPr>
          <p:sp>
            <p:nvSpPr>
              <p:cNvPr id="10551" name="Google Shape;10551;p14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52" name="Google Shape;10552;p14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553" name="Google Shape;10553;p1457"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Title and Content">
  <p:cSld name="Title and Content 13">
    <p:spTree>
      <p:nvGrpSpPr>
        <p:cNvPr id="1" name="Shape 10554"/>
        <p:cNvGrpSpPr/>
        <p:nvPr/>
      </p:nvGrpSpPr>
      <p:grpSpPr>
        <a:xfrm>
          <a:off x="0" y="0"/>
          <a:ext cx="0" cy="0"/>
          <a:chOff x="0" y="0"/>
          <a:chExt cx="0" cy="0"/>
        </a:xfrm>
      </p:grpSpPr>
      <p:grpSp>
        <p:nvGrpSpPr>
          <p:cNvPr id="10555" name="Google Shape;10555;p1458"/>
          <p:cNvGrpSpPr/>
          <p:nvPr/>
        </p:nvGrpSpPr>
        <p:grpSpPr>
          <a:xfrm>
            <a:off x="7191542" y="1"/>
            <a:ext cx="5000459" cy="1425992"/>
            <a:chOff x="7191542" y="1"/>
            <a:chExt cx="5000459" cy="1425992"/>
          </a:xfrm>
        </p:grpSpPr>
        <p:pic>
          <p:nvPicPr>
            <p:cNvPr id="10556" name="Google Shape;10556;p14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57" name="Google Shape;10557;p1458"/>
            <p:cNvGrpSpPr/>
            <p:nvPr/>
          </p:nvGrpSpPr>
          <p:grpSpPr>
            <a:xfrm>
              <a:off x="7191542" y="1"/>
              <a:ext cx="5000459" cy="1425992"/>
              <a:chOff x="7186272" y="0"/>
              <a:chExt cx="5005729" cy="1427495"/>
            </a:xfrm>
          </p:grpSpPr>
          <p:sp>
            <p:nvSpPr>
              <p:cNvPr id="10558" name="Google Shape;10558;p14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59" name="Google Shape;10559;p14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560" name="Google Shape;10560;p145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61" name="Google Shape;10561;p1458"/>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62" name="Google Shape;10562;p145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563" name="Google Shape;10563;p145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564" name="Google Shape;10564;p145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Two Content">
  <p:cSld name="Two Content 9">
    <p:spTree>
      <p:nvGrpSpPr>
        <p:cNvPr id="1" name="Shape 10565"/>
        <p:cNvGrpSpPr/>
        <p:nvPr/>
      </p:nvGrpSpPr>
      <p:grpSpPr>
        <a:xfrm>
          <a:off x="0" y="0"/>
          <a:ext cx="0" cy="0"/>
          <a:chOff x="0" y="0"/>
          <a:chExt cx="0" cy="0"/>
        </a:xfrm>
      </p:grpSpPr>
      <p:sp>
        <p:nvSpPr>
          <p:cNvPr id="10566" name="Google Shape;10566;p145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67" name="Google Shape;10567;p1459"/>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0568" name="Google Shape;10568;p1459"/>
          <p:cNvGrpSpPr/>
          <p:nvPr/>
        </p:nvGrpSpPr>
        <p:grpSpPr>
          <a:xfrm>
            <a:off x="7191542" y="1"/>
            <a:ext cx="5000459" cy="1425992"/>
            <a:chOff x="7191542" y="1"/>
            <a:chExt cx="5000459" cy="1425992"/>
          </a:xfrm>
        </p:grpSpPr>
        <p:pic>
          <p:nvPicPr>
            <p:cNvPr id="10569" name="Google Shape;10569;p14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70" name="Google Shape;10570;p1459"/>
            <p:cNvGrpSpPr/>
            <p:nvPr/>
          </p:nvGrpSpPr>
          <p:grpSpPr>
            <a:xfrm>
              <a:off x="7191542" y="1"/>
              <a:ext cx="5000459" cy="1425992"/>
              <a:chOff x="7186272" y="0"/>
              <a:chExt cx="5005729" cy="1427495"/>
            </a:xfrm>
          </p:grpSpPr>
          <p:sp>
            <p:nvSpPr>
              <p:cNvPr id="10571" name="Google Shape;10571;p14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72" name="Google Shape;10572;p14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573" name="Google Shape;10573;p1459"/>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74" name="Google Shape;10574;p1459"/>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575" name="Google Shape;10575;p14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576" name="Google Shape;10576;p145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Comparison">
  <p:cSld name="Comparison 8">
    <p:spTree>
      <p:nvGrpSpPr>
        <p:cNvPr id="1" name="Shape 10577"/>
        <p:cNvGrpSpPr/>
        <p:nvPr/>
      </p:nvGrpSpPr>
      <p:grpSpPr>
        <a:xfrm>
          <a:off x="0" y="0"/>
          <a:ext cx="0" cy="0"/>
          <a:chOff x="0" y="0"/>
          <a:chExt cx="0" cy="0"/>
        </a:xfrm>
      </p:grpSpPr>
      <p:grpSp>
        <p:nvGrpSpPr>
          <p:cNvPr id="10578" name="Google Shape;10578;p1460"/>
          <p:cNvGrpSpPr/>
          <p:nvPr/>
        </p:nvGrpSpPr>
        <p:grpSpPr>
          <a:xfrm>
            <a:off x="7191542" y="1"/>
            <a:ext cx="5000459" cy="1425992"/>
            <a:chOff x="7191542" y="1"/>
            <a:chExt cx="5000459" cy="1425992"/>
          </a:xfrm>
        </p:grpSpPr>
        <p:pic>
          <p:nvPicPr>
            <p:cNvPr id="10579" name="Google Shape;10579;p14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80" name="Google Shape;10580;p1460"/>
            <p:cNvGrpSpPr/>
            <p:nvPr/>
          </p:nvGrpSpPr>
          <p:grpSpPr>
            <a:xfrm>
              <a:off x="7191542" y="1"/>
              <a:ext cx="5000459" cy="1425992"/>
              <a:chOff x="7186272" y="0"/>
              <a:chExt cx="5005729" cy="1427495"/>
            </a:xfrm>
          </p:grpSpPr>
          <p:sp>
            <p:nvSpPr>
              <p:cNvPr id="10581" name="Google Shape;10581;p14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82" name="Google Shape;10582;p14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583" name="Google Shape;10583;p146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84" name="Google Shape;10584;p1460"/>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585" name="Google Shape;10585;p1460"/>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86" name="Google Shape;10586;p146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587" name="Google Shape;10587;p146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88" name="Google Shape;10588;p146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589" name="Google Shape;10589;p14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590" name="Google Shape;10590;p146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Title Only">
  <p:cSld name="Title Only 8">
    <p:spTree>
      <p:nvGrpSpPr>
        <p:cNvPr id="1" name="Shape 10591"/>
        <p:cNvGrpSpPr/>
        <p:nvPr/>
      </p:nvGrpSpPr>
      <p:grpSpPr>
        <a:xfrm>
          <a:off x="0" y="0"/>
          <a:ext cx="0" cy="0"/>
          <a:chOff x="0" y="0"/>
          <a:chExt cx="0" cy="0"/>
        </a:xfrm>
      </p:grpSpPr>
      <p:grpSp>
        <p:nvGrpSpPr>
          <p:cNvPr id="10592" name="Google Shape;10592;p1461"/>
          <p:cNvGrpSpPr/>
          <p:nvPr/>
        </p:nvGrpSpPr>
        <p:grpSpPr>
          <a:xfrm>
            <a:off x="7191542" y="1"/>
            <a:ext cx="5000459" cy="1425992"/>
            <a:chOff x="7191542" y="1"/>
            <a:chExt cx="5000459" cy="1425992"/>
          </a:xfrm>
        </p:grpSpPr>
        <p:pic>
          <p:nvPicPr>
            <p:cNvPr id="10593" name="Google Shape;10593;p14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94" name="Google Shape;10594;p1461"/>
            <p:cNvGrpSpPr/>
            <p:nvPr/>
          </p:nvGrpSpPr>
          <p:grpSpPr>
            <a:xfrm>
              <a:off x="7191542" y="1"/>
              <a:ext cx="5000459" cy="1425992"/>
              <a:chOff x="7186272" y="0"/>
              <a:chExt cx="5005729" cy="1427495"/>
            </a:xfrm>
          </p:grpSpPr>
          <p:sp>
            <p:nvSpPr>
              <p:cNvPr id="10595" name="Google Shape;10595;p14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596" name="Google Shape;10596;p14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597" name="Google Shape;10597;p146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98" name="Google Shape;10598;p146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599" name="Google Shape;10599;p14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600" name="Google Shape;10600;p146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End">
  <p:cSld name="End 9">
    <p:spTree>
      <p:nvGrpSpPr>
        <p:cNvPr id="1" name="Shape 10601"/>
        <p:cNvGrpSpPr/>
        <p:nvPr/>
      </p:nvGrpSpPr>
      <p:grpSpPr>
        <a:xfrm>
          <a:off x="0" y="0"/>
          <a:ext cx="0" cy="0"/>
          <a:chOff x="0" y="0"/>
          <a:chExt cx="0" cy="0"/>
        </a:xfrm>
      </p:grpSpPr>
      <p:grpSp>
        <p:nvGrpSpPr>
          <p:cNvPr id="10602" name="Google Shape;10602;p1462"/>
          <p:cNvGrpSpPr/>
          <p:nvPr/>
        </p:nvGrpSpPr>
        <p:grpSpPr>
          <a:xfrm>
            <a:off x="0" y="0"/>
            <a:ext cx="12192000" cy="2148830"/>
            <a:chOff x="0" y="0"/>
            <a:chExt cx="12192000" cy="2148830"/>
          </a:xfrm>
        </p:grpSpPr>
        <p:sp>
          <p:nvSpPr>
            <p:cNvPr id="10603" name="Google Shape;10603;p146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04" name="Google Shape;10604;p146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0605" name="Google Shape;10605;p1462"/>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06" name="Google Shape;10606;p1462"/>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07" name="Google Shape;10607;p146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608" name="Google Shape;10608;p1462"/>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0609" name="Google Shape;10609;p1462"/>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Blank">
  <p:cSld name="Blank 7">
    <p:spTree>
      <p:nvGrpSpPr>
        <p:cNvPr id="1" name="Shape 10610"/>
        <p:cNvGrpSpPr/>
        <p:nvPr/>
      </p:nvGrpSpPr>
      <p:grpSpPr>
        <a:xfrm>
          <a:off x="0" y="0"/>
          <a:ext cx="0" cy="0"/>
          <a:chOff x="0" y="0"/>
          <a:chExt cx="0" cy="0"/>
        </a:xfrm>
      </p:grpSpPr>
      <p:sp>
        <p:nvSpPr>
          <p:cNvPr id="10611" name="Google Shape;10611;p146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612" name="Google Shape;10612;p14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613" name="Google Shape;10613;p146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614" name="Google Shape;10614;p1463"/>
          <p:cNvGrpSpPr/>
          <p:nvPr/>
        </p:nvGrpSpPr>
        <p:grpSpPr>
          <a:xfrm>
            <a:off x="7191542" y="1"/>
            <a:ext cx="5000459" cy="1425992"/>
            <a:chOff x="7191542" y="1"/>
            <a:chExt cx="5000459" cy="1425992"/>
          </a:xfrm>
        </p:grpSpPr>
        <p:pic>
          <p:nvPicPr>
            <p:cNvPr id="10615" name="Google Shape;10615;p14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16" name="Google Shape;10616;p1463"/>
            <p:cNvGrpSpPr/>
            <p:nvPr/>
          </p:nvGrpSpPr>
          <p:grpSpPr>
            <a:xfrm>
              <a:off x="7191542" y="1"/>
              <a:ext cx="5000459" cy="1425992"/>
              <a:chOff x="7186272" y="0"/>
              <a:chExt cx="5005729" cy="1427495"/>
            </a:xfrm>
          </p:grpSpPr>
          <p:sp>
            <p:nvSpPr>
              <p:cNvPr id="10617" name="Google Shape;10617;p14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18" name="Google Shape;10618;p14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3_Quotation">
  <p:cSld name="3_Quotation 3">
    <p:spTree>
      <p:nvGrpSpPr>
        <p:cNvPr id="1" name="Shape 10619"/>
        <p:cNvGrpSpPr/>
        <p:nvPr/>
      </p:nvGrpSpPr>
      <p:grpSpPr>
        <a:xfrm>
          <a:off x="0" y="0"/>
          <a:ext cx="0" cy="0"/>
          <a:chOff x="0" y="0"/>
          <a:chExt cx="0" cy="0"/>
        </a:xfrm>
      </p:grpSpPr>
      <p:sp>
        <p:nvSpPr>
          <p:cNvPr id="10620" name="Google Shape;10620;p146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21" name="Google Shape;10621;p146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22" name="Google Shape;10622;p146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23" name="Google Shape;10623;p146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624" name="Google Shape;10624;p146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625" name="Google Shape;10625;p146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626" name="Google Shape;10626;p1464"/>
          <p:cNvGrpSpPr/>
          <p:nvPr/>
        </p:nvGrpSpPr>
        <p:grpSpPr>
          <a:xfrm>
            <a:off x="7191542" y="1"/>
            <a:ext cx="5000459" cy="1425992"/>
            <a:chOff x="7191542" y="1"/>
            <a:chExt cx="5000459" cy="1425992"/>
          </a:xfrm>
        </p:grpSpPr>
        <p:pic>
          <p:nvPicPr>
            <p:cNvPr id="10627" name="Google Shape;10627;p14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28" name="Google Shape;10628;p1464"/>
            <p:cNvGrpSpPr/>
            <p:nvPr/>
          </p:nvGrpSpPr>
          <p:grpSpPr>
            <a:xfrm>
              <a:off x="7191542" y="1"/>
              <a:ext cx="5000459" cy="1425992"/>
              <a:chOff x="7186272" y="0"/>
              <a:chExt cx="5005729" cy="1427495"/>
            </a:xfrm>
          </p:grpSpPr>
          <p:sp>
            <p:nvSpPr>
              <p:cNvPr id="10629" name="Google Shape;10629;p14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30" name="Google Shape;10630;p14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631" name="Google Shape;10631;p146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Cover">
  <p:cSld name="Cover 10 2">
    <p:spTree>
      <p:nvGrpSpPr>
        <p:cNvPr id="1" name="Shape 10632"/>
        <p:cNvGrpSpPr/>
        <p:nvPr/>
      </p:nvGrpSpPr>
      <p:grpSpPr>
        <a:xfrm>
          <a:off x="0" y="0"/>
          <a:ext cx="0" cy="0"/>
          <a:chOff x="0" y="0"/>
          <a:chExt cx="0" cy="0"/>
        </a:xfrm>
      </p:grpSpPr>
      <p:sp>
        <p:nvSpPr>
          <p:cNvPr id="10633" name="Google Shape;10633;p1465"/>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34" name="Google Shape;10634;p1465"/>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35" name="Google Shape;10635;p1465"/>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636" name="Google Shape;10636;p1465"/>
          <p:cNvSpPr>
            <a:spLocks noGrp="1"/>
          </p:cNvSpPr>
          <p:nvPr>
            <p:ph type="pic" idx="2"/>
          </p:nvPr>
        </p:nvSpPr>
        <p:spPr>
          <a:xfrm>
            <a:off x="7118684" y="233915"/>
            <a:ext cx="5073316" cy="5943600"/>
          </a:xfrm>
          <a:prstGeom prst="rect">
            <a:avLst/>
          </a:prstGeom>
          <a:noFill/>
          <a:ln>
            <a:noFill/>
          </a:ln>
        </p:spPr>
      </p:sp>
      <p:grpSp>
        <p:nvGrpSpPr>
          <p:cNvPr id="10637" name="Google Shape;10637;p1465"/>
          <p:cNvGrpSpPr/>
          <p:nvPr/>
        </p:nvGrpSpPr>
        <p:grpSpPr>
          <a:xfrm>
            <a:off x="0" y="5020348"/>
            <a:ext cx="12192000" cy="1837653"/>
            <a:chOff x="0" y="5020348"/>
            <a:chExt cx="12192000" cy="1837653"/>
          </a:xfrm>
        </p:grpSpPr>
        <p:sp>
          <p:nvSpPr>
            <p:cNvPr id="10638" name="Google Shape;10638;p146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39" name="Google Shape;10639;p146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640" name="Google Shape;10640;p146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Divider">
  <p:cSld name="Divider 11 2">
    <p:spTree>
      <p:nvGrpSpPr>
        <p:cNvPr id="1" name="Shape 10641"/>
        <p:cNvGrpSpPr/>
        <p:nvPr/>
      </p:nvGrpSpPr>
      <p:grpSpPr>
        <a:xfrm>
          <a:off x="0" y="0"/>
          <a:ext cx="0" cy="0"/>
          <a:chOff x="0" y="0"/>
          <a:chExt cx="0" cy="0"/>
        </a:xfrm>
      </p:grpSpPr>
      <p:grpSp>
        <p:nvGrpSpPr>
          <p:cNvPr id="10642" name="Google Shape;10642;p1466"/>
          <p:cNvGrpSpPr/>
          <p:nvPr/>
        </p:nvGrpSpPr>
        <p:grpSpPr>
          <a:xfrm>
            <a:off x="0" y="5020347"/>
            <a:ext cx="12192000" cy="1837653"/>
            <a:chOff x="0" y="5020347"/>
            <a:chExt cx="12192000" cy="1837653"/>
          </a:xfrm>
        </p:grpSpPr>
        <p:sp>
          <p:nvSpPr>
            <p:cNvPr id="10643" name="Google Shape;10643;p146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44" name="Google Shape;10644;p146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45" name="Google Shape;10645;p146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646" name="Google Shape;10646;p146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647" name="Google Shape;10647;p1466"/>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48" name="Google Shape;10648;p1466"/>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Photo Slide">
  <p:cSld name="Photo Slide 10 2">
    <p:spTree>
      <p:nvGrpSpPr>
        <p:cNvPr id="1" name="Shape 10649"/>
        <p:cNvGrpSpPr/>
        <p:nvPr/>
      </p:nvGrpSpPr>
      <p:grpSpPr>
        <a:xfrm>
          <a:off x="0" y="0"/>
          <a:ext cx="0" cy="0"/>
          <a:chOff x="0" y="0"/>
          <a:chExt cx="0" cy="0"/>
        </a:xfrm>
      </p:grpSpPr>
      <p:sp>
        <p:nvSpPr>
          <p:cNvPr id="10650" name="Google Shape;10650;p1467"/>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0651" name="Google Shape;10651;p146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0652" name="Google Shape;10652;p1467"/>
          <p:cNvGrpSpPr/>
          <p:nvPr/>
        </p:nvGrpSpPr>
        <p:grpSpPr>
          <a:xfrm>
            <a:off x="0" y="5379426"/>
            <a:ext cx="2807368" cy="753891"/>
            <a:chOff x="0" y="5379426"/>
            <a:chExt cx="2807368" cy="753891"/>
          </a:xfrm>
        </p:grpSpPr>
        <p:sp>
          <p:nvSpPr>
            <p:cNvPr id="10653" name="Google Shape;10653;p146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54" name="Google Shape;10654;p146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0655" name="Google Shape;10655;p1467"/>
          <p:cNvSpPr>
            <a:spLocks noGrp="1"/>
          </p:cNvSpPr>
          <p:nvPr>
            <p:ph type="pic" idx="2"/>
          </p:nvPr>
        </p:nvSpPr>
        <p:spPr>
          <a:xfrm>
            <a:off x="2807368" y="457202"/>
            <a:ext cx="8915400" cy="5943598"/>
          </a:xfrm>
          <a:prstGeom prst="rect">
            <a:avLst/>
          </a:prstGeom>
          <a:noFill/>
          <a:ln>
            <a:noFill/>
          </a:ln>
        </p:spPr>
      </p:sp>
      <p:pic>
        <p:nvPicPr>
          <p:cNvPr id="10656" name="Google Shape;10656;p1467"/>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Quotation">
  <p:cSld name="Quotation 15 2">
    <p:spTree>
      <p:nvGrpSpPr>
        <p:cNvPr id="1" name="Shape 10657"/>
        <p:cNvGrpSpPr/>
        <p:nvPr/>
      </p:nvGrpSpPr>
      <p:grpSpPr>
        <a:xfrm>
          <a:off x="0" y="0"/>
          <a:ext cx="0" cy="0"/>
          <a:chOff x="0" y="0"/>
          <a:chExt cx="0" cy="0"/>
        </a:xfrm>
      </p:grpSpPr>
      <p:sp>
        <p:nvSpPr>
          <p:cNvPr id="10658" name="Google Shape;10658;p146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659" name="Google Shape;10659;p146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60" name="Google Shape;10660;p146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61" name="Google Shape;10661;p146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662" name="Google Shape;10662;p146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663" name="Google Shape;10663;p146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664" name="Google Shape;10664;p1468"/>
          <p:cNvGrpSpPr/>
          <p:nvPr/>
        </p:nvGrpSpPr>
        <p:grpSpPr>
          <a:xfrm>
            <a:off x="7191542" y="1"/>
            <a:ext cx="5000459" cy="1425992"/>
            <a:chOff x="7191542" y="1"/>
            <a:chExt cx="5000459" cy="1425992"/>
          </a:xfrm>
        </p:grpSpPr>
        <p:pic>
          <p:nvPicPr>
            <p:cNvPr id="10665" name="Google Shape;10665;p14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66" name="Google Shape;10666;p1468"/>
            <p:cNvGrpSpPr/>
            <p:nvPr/>
          </p:nvGrpSpPr>
          <p:grpSpPr>
            <a:xfrm>
              <a:off x="7191542" y="1"/>
              <a:ext cx="5000459" cy="1425992"/>
              <a:chOff x="7186272" y="0"/>
              <a:chExt cx="5005729" cy="1427495"/>
            </a:xfrm>
          </p:grpSpPr>
          <p:sp>
            <p:nvSpPr>
              <p:cNvPr id="10667" name="Google Shape;10667;p14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68" name="Google Shape;10668;p14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669" name="Google Shape;10669;p146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Title and Content">
  <p:cSld name="Title and Content 13 2">
    <p:spTree>
      <p:nvGrpSpPr>
        <p:cNvPr id="1" name="Shape 10670"/>
        <p:cNvGrpSpPr/>
        <p:nvPr/>
      </p:nvGrpSpPr>
      <p:grpSpPr>
        <a:xfrm>
          <a:off x="0" y="0"/>
          <a:ext cx="0" cy="0"/>
          <a:chOff x="0" y="0"/>
          <a:chExt cx="0" cy="0"/>
        </a:xfrm>
      </p:grpSpPr>
      <p:grpSp>
        <p:nvGrpSpPr>
          <p:cNvPr id="10671" name="Google Shape;10671;p1469"/>
          <p:cNvGrpSpPr/>
          <p:nvPr/>
        </p:nvGrpSpPr>
        <p:grpSpPr>
          <a:xfrm>
            <a:off x="7191542" y="1"/>
            <a:ext cx="5000459" cy="1425992"/>
            <a:chOff x="7191542" y="1"/>
            <a:chExt cx="5000459" cy="1425992"/>
          </a:xfrm>
        </p:grpSpPr>
        <p:pic>
          <p:nvPicPr>
            <p:cNvPr id="10672" name="Google Shape;10672;p14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73" name="Google Shape;10673;p1469"/>
            <p:cNvGrpSpPr/>
            <p:nvPr/>
          </p:nvGrpSpPr>
          <p:grpSpPr>
            <a:xfrm>
              <a:off x="7191542" y="1"/>
              <a:ext cx="5000459" cy="1425992"/>
              <a:chOff x="7186272" y="0"/>
              <a:chExt cx="5005729" cy="1427495"/>
            </a:xfrm>
          </p:grpSpPr>
          <p:sp>
            <p:nvSpPr>
              <p:cNvPr id="10674" name="Google Shape;10674;p14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75" name="Google Shape;10675;p14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676" name="Google Shape;10676;p146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77" name="Google Shape;10677;p1469"/>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78" name="Google Shape;10678;p146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679" name="Google Shape;10679;p146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680" name="Google Shape;10680;p146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Two Content">
  <p:cSld name="Two Content 9 2">
    <p:spTree>
      <p:nvGrpSpPr>
        <p:cNvPr id="1" name="Shape 10681"/>
        <p:cNvGrpSpPr/>
        <p:nvPr/>
      </p:nvGrpSpPr>
      <p:grpSpPr>
        <a:xfrm>
          <a:off x="0" y="0"/>
          <a:ext cx="0" cy="0"/>
          <a:chOff x="0" y="0"/>
          <a:chExt cx="0" cy="0"/>
        </a:xfrm>
      </p:grpSpPr>
      <p:sp>
        <p:nvSpPr>
          <p:cNvPr id="10682" name="Google Shape;10682;p147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83" name="Google Shape;10683;p1470"/>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0684" name="Google Shape;10684;p1470"/>
          <p:cNvGrpSpPr/>
          <p:nvPr/>
        </p:nvGrpSpPr>
        <p:grpSpPr>
          <a:xfrm>
            <a:off x="7191542" y="1"/>
            <a:ext cx="5000459" cy="1425992"/>
            <a:chOff x="7191542" y="1"/>
            <a:chExt cx="5000459" cy="1425992"/>
          </a:xfrm>
        </p:grpSpPr>
        <p:pic>
          <p:nvPicPr>
            <p:cNvPr id="10685" name="Google Shape;10685;p14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86" name="Google Shape;10686;p1470"/>
            <p:cNvGrpSpPr/>
            <p:nvPr/>
          </p:nvGrpSpPr>
          <p:grpSpPr>
            <a:xfrm>
              <a:off x="7191542" y="1"/>
              <a:ext cx="5000459" cy="1425992"/>
              <a:chOff x="7186272" y="0"/>
              <a:chExt cx="5005729" cy="1427495"/>
            </a:xfrm>
          </p:grpSpPr>
          <p:sp>
            <p:nvSpPr>
              <p:cNvPr id="10687" name="Google Shape;10687;p14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88" name="Google Shape;10688;p14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689" name="Google Shape;10689;p1470"/>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90" name="Google Shape;10690;p1470"/>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691" name="Google Shape;10691;p14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692" name="Google Shape;10692;p147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Comparison">
  <p:cSld name="Comparison 8 2">
    <p:spTree>
      <p:nvGrpSpPr>
        <p:cNvPr id="1" name="Shape 10693"/>
        <p:cNvGrpSpPr/>
        <p:nvPr/>
      </p:nvGrpSpPr>
      <p:grpSpPr>
        <a:xfrm>
          <a:off x="0" y="0"/>
          <a:ext cx="0" cy="0"/>
          <a:chOff x="0" y="0"/>
          <a:chExt cx="0" cy="0"/>
        </a:xfrm>
      </p:grpSpPr>
      <p:grpSp>
        <p:nvGrpSpPr>
          <p:cNvPr id="10694" name="Google Shape;10694;p1471"/>
          <p:cNvGrpSpPr/>
          <p:nvPr/>
        </p:nvGrpSpPr>
        <p:grpSpPr>
          <a:xfrm>
            <a:off x="7191542" y="1"/>
            <a:ext cx="5000459" cy="1425992"/>
            <a:chOff x="7191542" y="1"/>
            <a:chExt cx="5000459" cy="1425992"/>
          </a:xfrm>
        </p:grpSpPr>
        <p:pic>
          <p:nvPicPr>
            <p:cNvPr id="10695" name="Google Shape;10695;p14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96" name="Google Shape;10696;p1471"/>
            <p:cNvGrpSpPr/>
            <p:nvPr/>
          </p:nvGrpSpPr>
          <p:grpSpPr>
            <a:xfrm>
              <a:off x="7191542" y="1"/>
              <a:ext cx="5000459" cy="1425992"/>
              <a:chOff x="7186272" y="0"/>
              <a:chExt cx="5005729" cy="1427495"/>
            </a:xfrm>
          </p:grpSpPr>
          <p:sp>
            <p:nvSpPr>
              <p:cNvPr id="10697" name="Google Shape;10697;p14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698" name="Google Shape;10698;p14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699" name="Google Shape;10699;p147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00" name="Google Shape;10700;p1471"/>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701" name="Google Shape;10701;p1471"/>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02" name="Google Shape;10702;p147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703" name="Google Shape;10703;p147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04" name="Google Shape;10704;p147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705" name="Google Shape;10705;p147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706" name="Google Shape;10706;p147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Title Only">
  <p:cSld name="Title Only 8 2">
    <p:spTree>
      <p:nvGrpSpPr>
        <p:cNvPr id="1" name="Shape 10707"/>
        <p:cNvGrpSpPr/>
        <p:nvPr/>
      </p:nvGrpSpPr>
      <p:grpSpPr>
        <a:xfrm>
          <a:off x="0" y="0"/>
          <a:ext cx="0" cy="0"/>
          <a:chOff x="0" y="0"/>
          <a:chExt cx="0" cy="0"/>
        </a:xfrm>
      </p:grpSpPr>
      <p:grpSp>
        <p:nvGrpSpPr>
          <p:cNvPr id="10708" name="Google Shape;10708;p1472"/>
          <p:cNvGrpSpPr/>
          <p:nvPr/>
        </p:nvGrpSpPr>
        <p:grpSpPr>
          <a:xfrm>
            <a:off x="7191542" y="1"/>
            <a:ext cx="5000459" cy="1425992"/>
            <a:chOff x="7191542" y="1"/>
            <a:chExt cx="5000459" cy="1425992"/>
          </a:xfrm>
        </p:grpSpPr>
        <p:pic>
          <p:nvPicPr>
            <p:cNvPr id="10709" name="Google Shape;10709;p14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10" name="Google Shape;10710;p1472"/>
            <p:cNvGrpSpPr/>
            <p:nvPr/>
          </p:nvGrpSpPr>
          <p:grpSpPr>
            <a:xfrm>
              <a:off x="7191542" y="1"/>
              <a:ext cx="5000459" cy="1425992"/>
              <a:chOff x="7186272" y="0"/>
              <a:chExt cx="5005729" cy="1427495"/>
            </a:xfrm>
          </p:grpSpPr>
          <p:sp>
            <p:nvSpPr>
              <p:cNvPr id="10711" name="Google Shape;10711;p14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712" name="Google Shape;10712;p14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0713" name="Google Shape;10713;p147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14" name="Google Shape;10714;p147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715" name="Google Shape;10715;p147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716" name="Google Shape;10716;p147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End">
  <p:cSld name="End 9 2">
    <p:spTree>
      <p:nvGrpSpPr>
        <p:cNvPr id="1" name="Shape 10717"/>
        <p:cNvGrpSpPr/>
        <p:nvPr/>
      </p:nvGrpSpPr>
      <p:grpSpPr>
        <a:xfrm>
          <a:off x="0" y="0"/>
          <a:ext cx="0" cy="0"/>
          <a:chOff x="0" y="0"/>
          <a:chExt cx="0" cy="0"/>
        </a:xfrm>
      </p:grpSpPr>
      <p:grpSp>
        <p:nvGrpSpPr>
          <p:cNvPr id="10718" name="Google Shape;10718;p1473"/>
          <p:cNvGrpSpPr/>
          <p:nvPr/>
        </p:nvGrpSpPr>
        <p:grpSpPr>
          <a:xfrm>
            <a:off x="0" y="0"/>
            <a:ext cx="12192000" cy="2148830"/>
            <a:chOff x="0" y="0"/>
            <a:chExt cx="12192000" cy="2148830"/>
          </a:xfrm>
        </p:grpSpPr>
        <p:sp>
          <p:nvSpPr>
            <p:cNvPr id="10719" name="Google Shape;10719;p147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720" name="Google Shape;10720;p147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0721" name="Google Shape;10721;p1473"/>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722" name="Google Shape;10722;p1473"/>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23" name="Google Shape;10723;p147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724" name="Google Shape;10724;p1473"/>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0725" name="Google Shape;10725;p1473"/>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Blank">
  <p:cSld name="Blank 7 2">
    <p:spTree>
      <p:nvGrpSpPr>
        <p:cNvPr id="1" name="Shape 10726"/>
        <p:cNvGrpSpPr/>
        <p:nvPr/>
      </p:nvGrpSpPr>
      <p:grpSpPr>
        <a:xfrm>
          <a:off x="0" y="0"/>
          <a:ext cx="0" cy="0"/>
          <a:chOff x="0" y="0"/>
          <a:chExt cx="0" cy="0"/>
        </a:xfrm>
      </p:grpSpPr>
      <p:sp>
        <p:nvSpPr>
          <p:cNvPr id="10727" name="Google Shape;10727;p147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728" name="Google Shape;10728;p147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729" name="Google Shape;10729;p147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730" name="Google Shape;10730;p1474"/>
          <p:cNvGrpSpPr/>
          <p:nvPr/>
        </p:nvGrpSpPr>
        <p:grpSpPr>
          <a:xfrm>
            <a:off x="7191542" y="1"/>
            <a:ext cx="5000459" cy="1425992"/>
            <a:chOff x="7191542" y="1"/>
            <a:chExt cx="5000459" cy="1425992"/>
          </a:xfrm>
        </p:grpSpPr>
        <p:pic>
          <p:nvPicPr>
            <p:cNvPr id="10731" name="Google Shape;10731;p14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32" name="Google Shape;10732;p1474"/>
            <p:cNvGrpSpPr/>
            <p:nvPr/>
          </p:nvGrpSpPr>
          <p:grpSpPr>
            <a:xfrm>
              <a:off x="7191542" y="1"/>
              <a:ext cx="5000459" cy="1425992"/>
              <a:chOff x="7186272" y="0"/>
              <a:chExt cx="5005729" cy="1427495"/>
            </a:xfrm>
          </p:grpSpPr>
          <p:sp>
            <p:nvSpPr>
              <p:cNvPr id="10733" name="Google Shape;10733;p14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734" name="Google Shape;10734;p14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3_Quotation">
  <p:cSld name="3_Quotation 3 2">
    <p:spTree>
      <p:nvGrpSpPr>
        <p:cNvPr id="1" name="Shape 10735"/>
        <p:cNvGrpSpPr/>
        <p:nvPr/>
      </p:nvGrpSpPr>
      <p:grpSpPr>
        <a:xfrm>
          <a:off x="0" y="0"/>
          <a:ext cx="0" cy="0"/>
          <a:chOff x="0" y="0"/>
          <a:chExt cx="0" cy="0"/>
        </a:xfrm>
      </p:grpSpPr>
      <p:sp>
        <p:nvSpPr>
          <p:cNvPr id="10736" name="Google Shape;10736;p147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737" name="Google Shape;10737;p147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38" name="Google Shape;10738;p147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39" name="Google Shape;10739;p147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740" name="Google Shape;10740;p14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741" name="Google Shape;10741;p147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742" name="Google Shape;10742;p1475"/>
          <p:cNvGrpSpPr/>
          <p:nvPr/>
        </p:nvGrpSpPr>
        <p:grpSpPr>
          <a:xfrm>
            <a:off x="7191542" y="1"/>
            <a:ext cx="5000459" cy="1425992"/>
            <a:chOff x="7191542" y="1"/>
            <a:chExt cx="5000459" cy="1425992"/>
          </a:xfrm>
        </p:grpSpPr>
        <p:pic>
          <p:nvPicPr>
            <p:cNvPr id="10743" name="Google Shape;10743;p14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44" name="Google Shape;10744;p1475"/>
            <p:cNvGrpSpPr/>
            <p:nvPr/>
          </p:nvGrpSpPr>
          <p:grpSpPr>
            <a:xfrm>
              <a:off x="7191542" y="1"/>
              <a:ext cx="5000459" cy="1425992"/>
              <a:chOff x="7186272" y="0"/>
              <a:chExt cx="5005729" cy="1427495"/>
            </a:xfrm>
          </p:grpSpPr>
          <p:sp>
            <p:nvSpPr>
              <p:cNvPr id="10745" name="Google Shape;10745;p14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746" name="Google Shape;10746;p14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0747" name="Google Shape;10747;p147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0748"/>
        <p:cNvGrpSpPr/>
        <p:nvPr/>
      </p:nvGrpSpPr>
      <p:grpSpPr>
        <a:xfrm>
          <a:off x="0" y="0"/>
          <a:ext cx="0" cy="0"/>
          <a:chOff x="0" y="0"/>
          <a:chExt cx="0" cy="0"/>
        </a:xfrm>
      </p:grpSpPr>
      <p:sp>
        <p:nvSpPr>
          <p:cNvPr id="10749" name="Google Shape;10749;p147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50" name="Google Shape;10750;p147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2400"/>
              <a:buNone/>
              <a:defRPr sz="2400"/>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751" name="Google Shape;10751;p147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752" name="Google Shape;10752;p147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53" name="Google Shape;10753;p147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0754"/>
        <p:cNvGrpSpPr/>
        <p:nvPr/>
      </p:nvGrpSpPr>
      <p:grpSpPr>
        <a:xfrm>
          <a:off x="0" y="0"/>
          <a:ext cx="0" cy="0"/>
          <a:chOff x="0" y="0"/>
          <a:chExt cx="0" cy="0"/>
        </a:xfrm>
      </p:grpSpPr>
      <p:sp>
        <p:nvSpPr>
          <p:cNvPr id="10755" name="Google Shape;10755;p1477"/>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56" name="Google Shape;10756;p1477"/>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57" name="Google Shape;10757;p147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758" name="Google Shape;10758;p147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59" name="Google Shape;10759;p147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760" name="Google Shape;10760;p1477"/>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761" name="Google Shape;10761;p1477"/>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762" name="Google Shape;10762;p1477"/>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763" name="Google Shape;10763;p1477"/>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2">
    <p:spTree>
      <p:nvGrpSpPr>
        <p:cNvPr id="1" name="Shape 10764"/>
        <p:cNvGrpSpPr/>
        <p:nvPr/>
      </p:nvGrpSpPr>
      <p:grpSpPr>
        <a:xfrm>
          <a:off x="0" y="0"/>
          <a:ext cx="0" cy="0"/>
          <a:chOff x="0" y="0"/>
          <a:chExt cx="0" cy="0"/>
        </a:xfrm>
      </p:grpSpPr>
      <p:sp>
        <p:nvSpPr>
          <p:cNvPr id="10765" name="Google Shape;10765;p1478"/>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66" name="Google Shape;10766;p1478"/>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67" name="Google Shape;10767;p147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768" name="Google Shape;10768;p147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69" name="Google Shape;10769;p147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770" name="Google Shape;10770;p1478"/>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771" name="Google Shape;10771;p1478"/>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772" name="Google Shape;10772;p1478"/>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773" name="Google Shape;10773;p1478"/>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0774"/>
        <p:cNvGrpSpPr/>
        <p:nvPr/>
      </p:nvGrpSpPr>
      <p:grpSpPr>
        <a:xfrm>
          <a:off x="0" y="0"/>
          <a:ext cx="0" cy="0"/>
          <a:chOff x="0" y="0"/>
          <a:chExt cx="0" cy="0"/>
        </a:xfrm>
      </p:grpSpPr>
      <p:sp>
        <p:nvSpPr>
          <p:cNvPr id="10775" name="Google Shape;10775;p1479"/>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76" name="Google Shape;10776;p1479"/>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777" name="Google Shape;10777;p1479"/>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778" name="Google Shape;10778;p1479"/>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779" name="Google Shape;10779;p147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10780"/>
        <p:cNvGrpSpPr/>
        <p:nvPr/>
      </p:nvGrpSpPr>
      <p:grpSpPr>
        <a:xfrm>
          <a:off x="0" y="0"/>
          <a:ext cx="0" cy="0"/>
          <a:chOff x="0" y="0"/>
          <a:chExt cx="0" cy="0"/>
        </a:xfrm>
      </p:grpSpPr>
      <p:sp>
        <p:nvSpPr>
          <p:cNvPr id="10781" name="Google Shape;10781;p1480"/>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782" name="Google Shape;10782;p148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
        <p:nvSpPr>
          <p:cNvPr id="10783" name="Google Shape;10783;p1480"/>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784" name="Google Shape;10784;p1480"/>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85" name="Google Shape;10785;p1480"/>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0786"/>
        <p:cNvGrpSpPr/>
        <p:nvPr/>
      </p:nvGrpSpPr>
      <p:grpSpPr>
        <a:xfrm>
          <a:off x="0" y="0"/>
          <a:ext cx="0" cy="0"/>
          <a:chOff x="0" y="0"/>
          <a:chExt cx="0" cy="0"/>
        </a:xfrm>
      </p:grpSpPr>
      <p:sp>
        <p:nvSpPr>
          <p:cNvPr id="10787" name="Google Shape;10787;p1481"/>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788" name="Google Shape;10788;p1481"/>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789" name="Google Shape;10789;p1481"/>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90" name="Google Shape;10790;p1481"/>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91" name="Google Shape;10791;p1481"/>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792" name="Google Shape;10792;p148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3">
    <p:spTree>
      <p:nvGrpSpPr>
        <p:cNvPr id="1" name="Shape 10793"/>
        <p:cNvGrpSpPr/>
        <p:nvPr/>
      </p:nvGrpSpPr>
      <p:grpSpPr>
        <a:xfrm>
          <a:off x="0" y="0"/>
          <a:ext cx="0" cy="0"/>
          <a:chOff x="0" y="0"/>
          <a:chExt cx="0" cy="0"/>
        </a:xfrm>
      </p:grpSpPr>
      <p:sp>
        <p:nvSpPr>
          <p:cNvPr id="10794" name="Google Shape;10794;p1482"/>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95" name="Google Shape;10795;p1482"/>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96" name="Google Shape;10796;p148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797" name="Google Shape;10797;p148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98" name="Google Shape;10798;p148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799" name="Google Shape;10799;p1482"/>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00" name="Google Shape;10800;p1482"/>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01" name="Google Shape;10801;p1482"/>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02" name="Google Shape;10802;p1482"/>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2">
    <p:spTree>
      <p:nvGrpSpPr>
        <p:cNvPr id="1" name="Shape 10803"/>
        <p:cNvGrpSpPr/>
        <p:nvPr/>
      </p:nvGrpSpPr>
      <p:grpSpPr>
        <a:xfrm>
          <a:off x="0" y="0"/>
          <a:ext cx="0" cy="0"/>
          <a:chOff x="0" y="0"/>
          <a:chExt cx="0" cy="0"/>
        </a:xfrm>
      </p:grpSpPr>
      <p:sp>
        <p:nvSpPr>
          <p:cNvPr id="10804" name="Google Shape;10804;p1483"/>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05" name="Google Shape;10805;p1483"/>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06" name="Google Shape;10806;p1483"/>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07" name="Google Shape;10807;p1483"/>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08" name="Google Shape;10808;p148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1_Title and Content">
  <p:cSld name="1_Title and Content 2">
    <p:spTree>
      <p:nvGrpSpPr>
        <p:cNvPr id="1" name="Shape 10809"/>
        <p:cNvGrpSpPr/>
        <p:nvPr/>
      </p:nvGrpSpPr>
      <p:grpSpPr>
        <a:xfrm>
          <a:off x="0" y="0"/>
          <a:ext cx="0" cy="0"/>
          <a:chOff x="0" y="0"/>
          <a:chExt cx="0" cy="0"/>
        </a:xfrm>
      </p:grpSpPr>
      <p:sp>
        <p:nvSpPr>
          <p:cNvPr id="10810" name="Google Shape;10810;p1484"/>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811" name="Google Shape;10811;p148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0812" name="Google Shape;10812;p1484"/>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13" name="Google Shape;10813;p1484"/>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14" name="Google Shape;10814;p1484"/>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2">
    <p:spTree>
      <p:nvGrpSpPr>
        <p:cNvPr id="1" name="Shape 10815"/>
        <p:cNvGrpSpPr/>
        <p:nvPr/>
      </p:nvGrpSpPr>
      <p:grpSpPr>
        <a:xfrm>
          <a:off x="0" y="0"/>
          <a:ext cx="0" cy="0"/>
          <a:chOff x="0" y="0"/>
          <a:chExt cx="0" cy="0"/>
        </a:xfrm>
      </p:grpSpPr>
      <p:sp>
        <p:nvSpPr>
          <p:cNvPr id="10816" name="Google Shape;10816;p1485"/>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17" name="Google Shape;10817;p1485"/>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18" name="Google Shape;10818;p1485"/>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19" name="Google Shape;10819;p1485"/>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20" name="Google Shape;10820;p1485"/>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821" name="Google Shape;10821;p148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4">
    <p:spTree>
      <p:nvGrpSpPr>
        <p:cNvPr id="1" name="Shape 10822"/>
        <p:cNvGrpSpPr/>
        <p:nvPr/>
      </p:nvGrpSpPr>
      <p:grpSpPr>
        <a:xfrm>
          <a:off x="0" y="0"/>
          <a:ext cx="0" cy="0"/>
          <a:chOff x="0" y="0"/>
          <a:chExt cx="0" cy="0"/>
        </a:xfrm>
      </p:grpSpPr>
      <p:sp>
        <p:nvSpPr>
          <p:cNvPr id="10823" name="Google Shape;10823;p1486"/>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24" name="Google Shape;10824;p1486"/>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25" name="Google Shape;10825;p148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826" name="Google Shape;10826;p148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27" name="Google Shape;10827;p148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828" name="Google Shape;10828;p1486"/>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29" name="Google Shape;10829;p1486"/>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30" name="Google Shape;10830;p1486"/>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31" name="Google Shape;10831;p1486"/>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3">
    <p:spTree>
      <p:nvGrpSpPr>
        <p:cNvPr id="1" name="Shape 10832"/>
        <p:cNvGrpSpPr/>
        <p:nvPr/>
      </p:nvGrpSpPr>
      <p:grpSpPr>
        <a:xfrm>
          <a:off x="0" y="0"/>
          <a:ext cx="0" cy="0"/>
          <a:chOff x="0" y="0"/>
          <a:chExt cx="0" cy="0"/>
        </a:xfrm>
      </p:grpSpPr>
      <p:sp>
        <p:nvSpPr>
          <p:cNvPr id="10833" name="Google Shape;10833;p1487"/>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34" name="Google Shape;10834;p1487"/>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35" name="Google Shape;10835;p1487"/>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36" name="Google Shape;10836;p1487"/>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37" name="Google Shape;10837;p148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1_Title and Content">
  <p:cSld name="1_Title and Content 3">
    <p:spTree>
      <p:nvGrpSpPr>
        <p:cNvPr id="1" name="Shape 10838"/>
        <p:cNvGrpSpPr/>
        <p:nvPr/>
      </p:nvGrpSpPr>
      <p:grpSpPr>
        <a:xfrm>
          <a:off x="0" y="0"/>
          <a:ext cx="0" cy="0"/>
          <a:chOff x="0" y="0"/>
          <a:chExt cx="0" cy="0"/>
        </a:xfrm>
      </p:grpSpPr>
      <p:sp>
        <p:nvSpPr>
          <p:cNvPr id="10839" name="Google Shape;10839;p1488"/>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840" name="Google Shape;10840;p1488"/>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0841" name="Google Shape;10841;p1488"/>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42" name="Google Shape;10842;p1488"/>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43" name="Google Shape;10843;p1488"/>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3">
    <p:spTree>
      <p:nvGrpSpPr>
        <p:cNvPr id="1" name="Shape 10844"/>
        <p:cNvGrpSpPr/>
        <p:nvPr/>
      </p:nvGrpSpPr>
      <p:grpSpPr>
        <a:xfrm>
          <a:off x="0" y="0"/>
          <a:ext cx="0" cy="0"/>
          <a:chOff x="0" y="0"/>
          <a:chExt cx="0" cy="0"/>
        </a:xfrm>
      </p:grpSpPr>
      <p:sp>
        <p:nvSpPr>
          <p:cNvPr id="10845" name="Google Shape;10845;p1489"/>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46" name="Google Shape;10846;p1489"/>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47" name="Google Shape;10847;p1489"/>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48" name="Google Shape;10848;p1489"/>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49" name="Google Shape;10849;p1489"/>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850" name="Google Shape;10850;p148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5">
    <p:spTree>
      <p:nvGrpSpPr>
        <p:cNvPr id="1" name="Shape 10851"/>
        <p:cNvGrpSpPr/>
        <p:nvPr/>
      </p:nvGrpSpPr>
      <p:grpSpPr>
        <a:xfrm>
          <a:off x="0" y="0"/>
          <a:ext cx="0" cy="0"/>
          <a:chOff x="0" y="0"/>
          <a:chExt cx="0" cy="0"/>
        </a:xfrm>
      </p:grpSpPr>
      <p:sp>
        <p:nvSpPr>
          <p:cNvPr id="10852" name="Google Shape;10852;p1490"/>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53" name="Google Shape;10853;p1490"/>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54" name="Google Shape;10854;p1490"/>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855" name="Google Shape;10855;p149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56" name="Google Shape;10856;p149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857" name="Google Shape;10857;p1490"/>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58" name="Google Shape;10858;p1490"/>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59" name="Google Shape;10859;p1490"/>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60" name="Google Shape;10860;p1490"/>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6">
    <p:spTree>
      <p:nvGrpSpPr>
        <p:cNvPr id="1" name="Shape 10861"/>
        <p:cNvGrpSpPr/>
        <p:nvPr/>
      </p:nvGrpSpPr>
      <p:grpSpPr>
        <a:xfrm>
          <a:off x="0" y="0"/>
          <a:ext cx="0" cy="0"/>
          <a:chOff x="0" y="0"/>
          <a:chExt cx="0" cy="0"/>
        </a:xfrm>
      </p:grpSpPr>
      <p:sp>
        <p:nvSpPr>
          <p:cNvPr id="10862" name="Google Shape;10862;p1491"/>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63" name="Google Shape;10863;p1491"/>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64" name="Google Shape;10864;p149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865" name="Google Shape;10865;p149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66" name="Google Shape;10866;p149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867" name="Google Shape;10867;p1491"/>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68" name="Google Shape;10868;p1491"/>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69" name="Google Shape;10869;p1491"/>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70" name="Google Shape;10870;p1491"/>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4">
    <p:spTree>
      <p:nvGrpSpPr>
        <p:cNvPr id="1" name="Shape 10871"/>
        <p:cNvGrpSpPr/>
        <p:nvPr/>
      </p:nvGrpSpPr>
      <p:grpSpPr>
        <a:xfrm>
          <a:off x="0" y="0"/>
          <a:ext cx="0" cy="0"/>
          <a:chOff x="0" y="0"/>
          <a:chExt cx="0" cy="0"/>
        </a:xfrm>
      </p:grpSpPr>
      <p:sp>
        <p:nvSpPr>
          <p:cNvPr id="10872" name="Google Shape;10872;p1492"/>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73" name="Google Shape;10873;p1492"/>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74" name="Google Shape;10874;p1492"/>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75" name="Google Shape;10875;p1492"/>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76" name="Google Shape;10876;p149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1_Title and Content">
  <p:cSld name="1_Title and Content 4">
    <p:spTree>
      <p:nvGrpSpPr>
        <p:cNvPr id="1" name="Shape 10877"/>
        <p:cNvGrpSpPr/>
        <p:nvPr/>
      </p:nvGrpSpPr>
      <p:grpSpPr>
        <a:xfrm>
          <a:off x="0" y="0"/>
          <a:ext cx="0" cy="0"/>
          <a:chOff x="0" y="0"/>
          <a:chExt cx="0" cy="0"/>
        </a:xfrm>
      </p:grpSpPr>
      <p:sp>
        <p:nvSpPr>
          <p:cNvPr id="10878" name="Google Shape;10878;p1493"/>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879" name="Google Shape;10879;p1493"/>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0880" name="Google Shape;10880;p1493"/>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81" name="Google Shape;10881;p1493"/>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82" name="Google Shape;10882;p1493"/>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4">
    <p:spTree>
      <p:nvGrpSpPr>
        <p:cNvPr id="1" name="Shape 10883"/>
        <p:cNvGrpSpPr/>
        <p:nvPr/>
      </p:nvGrpSpPr>
      <p:grpSpPr>
        <a:xfrm>
          <a:off x="0" y="0"/>
          <a:ext cx="0" cy="0"/>
          <a:chOff x="0" y="0"/>
          <a:chExt cx="0" cy="0"/>
        </a:xfrm>
      </p:grpSpPr>
      <p:sp>
        <p:nvSpPr>
          <p:cNvPr id="10884" name="Google Shape;10884;p1494"/>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85" name="Google Shape;10885;p1494"/>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886" name="Google Shape;10886;p1494"/>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87" name="Google Shape;10887;p1494"/>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88" name="Google Shape;10888;p1494"/>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889" name="Google Shape;10889;p149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7">
    <p:spTree>
      <p:nvGrpSpPr>
        <p:cNvPr id="1" name="Shape 10890"/>
        <p:cNvGrpSpPr/>
        <p:nvPr/>
      </p:nvGrpSpPr>
      <p:grpSpPr>
        <a:xfrm>
          <a:off x="0" y="0"/>
          <a:ext cx="0" cy="0"/>
          <a:chOff x="0" y="0"/>
          <a:chExt cx="0" cy="0"/>
        </a:xfrm>
      </p:grpSpPr>
      <p:sp>
        <p:nvSpPr>
          <p:cNvPr id="10891" name="Google Shape;10891;p1495"/>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92" name="Google Shape;10892;p1495"/>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93" name="Google Shape;10893;p149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894" name="Google Shape;10894;p149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95" name="Google Shape;10895;p149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896" name="Google Shape;10896;p1495"/>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97" name="Google Shape;10897;p1495"/>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898" name="Google Shape;10898;p1495"/>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899" name="Google Shape;10899;p1495"/>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5">
    <p:spTree>
      <p:nvGrpSpPr>
        <p:cNvPr id="1" name="Shape 10900"/>
        <p:cNvGrpSpPr/>
        <p:nvPr/>
      </p:nvGrpSpPr>
      <p:grpSpPr>
        <a:xfrm>
          <a:off x="0" y="0"/>
          <a:ext cx="0" cy="0"/>
          <a:chOff x="0" y="0"/>
          <a:chExt cx="0" cy="0"/>
        </a:xfrm>
      </p:grpSpPr>
      <p:sp>
        <p:nvSpPr>
          <p:cNvPr id="10901" name="Google Shape;10901;p1496"/>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02" name="Google Shape;10902;p1496"/>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03" name="Google Shape;10903;p1496"/>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04" name="Google Shape;10904;p1496"/>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05" name="Google Shape;10905;p149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1_Title and Content">
  <p:cSld name="1_Title and Content 5">
    <p:spTree>
      <p:nvGrpSpPr>
        <p:cNvPr id="1" name="Shape 10906"/>
        <p:cNvGrpSpPr/>
        <p:nvPr/>
      </p:nvGrpSpPr>
      <p:grpSpPr>
        <a:xfrm>
          <a:off x="0" y="0"/>
          <a:ext cx="0" cy="0"/>
          <a:chOff x="0" y="0"/>
          <a:chExt cx="0" cy="0"/>
        </a:xfrm>
      </p:grpSpPr>
      <p:sp>
        <p:nvSpPr>
          <p:cNvPr id="10907" name="Google Shape;10907;p1497"/>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908" name="Google Shape;10908;p1497"/>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0909" name="Google Shape;10909;p1497"/>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10" name="Google Shape;10910;p1497"/>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11" name="Google Shape;10911;p1497"/>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5">
    <p:spTree>
      <p:nvGrpSpPr>
        <p:cNvPr id="1" name="Shape 10912"/>
        <p:cNvGrpSpPr/>
        <p:nvPr/>
      </p:nvGrpSpPr>
      <p:grpSpPr>
        <a:xfrm>
          <a:off x="0" y="0"/>
          <a:ext cx="0" cy="0"/>
          <a:chOff x="0" y="0"/>
          <a:chExt cx="0" cy="0"/>
        </a:xfrm>
      </p:grpSpPr>
      <p:sp>
        <p:nvSpPr>
          <p:cNvPr id="10913" name="Google Shape;10913;p1498"/>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14" name="Google Shape;10914;p1498"/>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15" name="Google Shape;10915;p1498"/>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16" name="Google Shape;10916;p1498"/>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17" name="Google Shape;10917;p1498"/>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918" name="Google Shape;10918;p149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6">
    <p:spTree>
      <p:nvGrpSpPr>
        <p:cNvPr id="1" name="Shape 10919"/>
        <p:cNvGrpSpPr/>
        <p:nvPr/>
      </p:nvGrpSpPr>
      <p:grpSpPr>
        <a:xfrm>
          <a:off x="0" y="0"/>
          <a:ext cx="0" cy="0"/>
          <a:chOff x="0" y="0"/>
          <a:chExt cx="0" cy="0"/>
        </a:xfrm>
      </p:grpSpPr>
      <p:sp>
        <p:nvSpPr>
          <p:cNvPr id="10920" name="Google Shape;10920;p1499"/>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21" name="Google Shape;10921;p1499"/>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22" name="Google Shape;10922;p1499"/>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23" name="Google Shape;10923;p1499"/>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24" name="Google Shape;10924;p149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1_Title and Content">
  <p:cSld name="1_Title and Content 6">
    <p:spTree>
      <p:nvGrpSpPr>
        <p:cNvPr id="1" name="Shape 10925"/>
        <p:cNvGrpSpPr/>
        <p:nvPr/>
      </p:nvGrpSpPr>
      <p:grpSpPr>
        <a:xfrm>
          <a:off x="0" y="0"/>
          <a:ext cx="0" cy="0"/>
          <a:chOff x="0" y="0"/>
          <a:chExt cx="0" cy="0"/>
        </a:xfrm>
      </p:grpSpPr>
      <p:sp>
        <p:nvSpPr>
          <p:cNvPr id="10926" name="Google Shape;10926;p1500"/>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927" name="Google Shape;10927;p150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
        <p:nvSpPr>
          <p:cNvPr id="10928" name="Google Shape;10928;p1500"/>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29" name="Google Shape;10929;p1500"/>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30" name="Google Shape;10930;p1500"/>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6">
    <p:spTree>
      <p:nvGrpSpPr>
        <p:cNvPr id="1" name="Shape 10931"/>
        <p:cNvGrpSpPr/>
        <p:nvPr/>
      </p:nvGrpSpPr>
      <p:grpSpPr>
        <a:xfrm>
          <a:off x="0" y="0"/>
          <a:ext cx="0" cy="0"/>
          <a:chOff x="0" y="0"/>
          <a:chExt cx="0" cy="0"/>
        </a:xfrm>
      </p:grpSpPr>
      <p:sp>
        <p:nvSpPr>
          <p:cNvPr id="10932" name="Google Shape;10932;p1501"/>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33" name="Google Shape;10933;p1501"/>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34" name="Google Shape;10934;p1501"/>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35" name="Google Shape;10935;p1501"/>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36" name="Google Shape;10936;p1501"/>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937" name="Google Shape;10937;p150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5 2">
    <p:spTree>
      <p:nvGrpSpPr>
        <p:cNvPr id="1" name="Shape 10938"/>
        <p:cNvGrpSpPr/>
        <p:nvPr/>
      </p:nvGrpSpPr>
      <p:grpSpPr>
        <a:xfrm>
          <a:off x="0" y="0"/>
          <a:ext cx="0" cy="0"/>
          <a:chOff x="0" y="0"/>
          <a:chExt cx="0" cy="0"/>
        </a:xfrm>
      </p:grpSpPr>
      <p:sp>
        <p:nvSpPr>
          <p:cNvPr id="10939" name="Google Shape;10939;p1502"/>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40" name="Google Shape;10940;p1502"/>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41" name="Google Shape;10941;p150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942" name="Google Shape;10942;p150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43" name="Google Shape;10943;p150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944" name="Google Shape;10944;p1502"/>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945" name="Google Shape;10945;p1502"/>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946" name="Google Shape;10946;p1502"/>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47" name="Google Shape;10947;p1502"/>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6 2">
    <p:spTree>
      <p:nvGrpSpPr>
        <p:cNvPr id="1" name="Shape 10948"/>
        <p:cNvGrpSpPr/>
        <p:nvPr/>
      </p:nvGrpSpPr>
      <p:grpSpPr>
        <a:xfrm>
          <a:off x="0" y="0"/>
          <a:ext cx="0" cy="0"/>
          <a:chOff x="0" y="0"/>
          <a:chExt cx="0" cy="0"/>
        </a:xfrm>
      </p:grpSpPr>
      <p:sp>
        <p:nvSpPr>
          <p:cNvPr id="10949" name="Google Shape;10949;p1503"/>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50" name="Google Shape;10950;p1503"/>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51" name="Google Shape;10951;p1503"/>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952" name="Google Shape;10952;p150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53" name="Google Shape;10953;p150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954" name="Google Shape;10954;p1503"/>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955" name="Google Shape;10955;p1503"/>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956" name="Google Shape;10956;p1503"/>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57" name="Google Shape;10957;p1503"/>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4 2">
    <p:spTree>
      <p:nvGrpSpPr>
        <p:cNvPr id="1" name="Shape 10958"/>
        <p:cNvGrpSpPr/>
        <p:nvPr/>
      </p:nvGrpSpPr>
      <p:grpSpPr>
        <a:xfrm>
          <a:off x="0" y="0"/>
          <a:ext cx="0" cy="0"/>
          <a:chOff x="0" y="0"/>
          <a:chExt cx="0" cy="0"/>
        </a:xfrm>
      </p:grpSpPr>
      <p:sp>
        <p:nvSpPr>
          <p:cNvPr id="10959" name="Google Shape;10959;p1504"/>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60" name="Google Shape;10960;p1504"/>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61" name="Google Shape;10961;p1504"/>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62" name="Google Shape;10962;p1504"/>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63" name="Google Shape;10963;p150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1_Title and Content">
  <p:cSld name="1_Title and Content 4 2">
    <p:spTree>
      <p:nvGrpSpPr>
        <p:cNvPr id="1" name="Shape 10964"/>
        <p:cNvGrpSpPr/>
        <p:nvPr/>
      </p:nvGrpSpPr>
      <p:grpSpPr>
        <a:xfrm>
          <a:off x="0" y="0"/>
          <a:ext cx="0" cy="0"/>
          <a:chOff x="0" y="0"/>
          <a:chExt cx="0" cy="0"/>
        </a:xfrm>
      </p:grpSpPr>
      <p:sp>
        <p:nvSpPr>
          <p:cNvPr id="10965" name="Google Shape;10965;p1505"/>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966" name="Google Shape;10966;p1505"/>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0967" name="Google Shape;10967;p1505"/>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68" name="Google Shape;10968;p1505"/>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69" name="Google Shape;10969;p1505"/>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4 2">
    <p:spTree>
      <p:nvGrpSpPr>
        <p:cNvPr id="1" name="Shape 10970"/>
        <p:cNvGrpSpPr/>
        <p:nvPr/>
      </p:nvGrpSpPr>
      <p:grpSpPr>
        <a:xfrm>
          <a:off x="0" y="0"/>
          <a:ext cx="0" cy="0"/>
          <a:chOff x="0" y="0"/>
          <a:chExt cx="0" cy="0"/>
        </a:xfrm>
      </p:grpSpPr>
      <p:sp>
        <p:nvSpPr>
          <p:cNvPr id="10971" name="Google Shape;10971;p1506"/>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72" name="Google Shape;10972;p1506"/>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73" name="Google Shape;10973;p1506"/>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74" name="Google Shape;10974;p1506"/>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75" name="Google Shape;10975;p1506"/>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976" name="Google Shape;10976;p150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7 2">
    <p:spTree>
      <p:nvGrpSpPr>
        <p:cNvPr id="1" name="Shape 10977"/>
        <p:cNvGrpSpPr/>
        <p:nvPr/>
      </p:nvGrpSpPr>
      <p:grpSpPr>
        <a:xfrm>
          <a:off x="0" y="0"/>
          <a:ext cx="0" cy="0"/>
          <a:chOff x="0" y="0"/>
          <a:chExt cx="0" cy="0"/>
        </a:xfrm>
      </p:grpSpPr>
      <p:sp>
        <p:nvSpPr>
          <p:cNvPr id="10978" name="Google Shape;10978;p1507"/>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79" name="Google Shape;10979;p1507"/>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80" name="Google Shape;10980;p150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981" name="Google Shape;10981;p150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82" name="Google Shape;10982;p150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0983" name="Google Shape;10983;p1507"/>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984" name="Google Shape;10984;p1507"/>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0985" name="Google Shape;10985;p1507"/>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86" name="Google Shape;10986;p1507"/>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5 2">
    <p:spTree>
      <p:nvGrpSpPr>
        <p:cNvPr id="1" name="Shape 10987"/>
        <p:cNvGrpSpPr/>
        <p:nvPr/>
      </p:nvGrpSpPr>
      <p:grpSpPr>
        <a:xfrm>
          <a:off x="0" y="0"/>
          <a:ext cx="0" cy="0"/>
          <a:chOff x="0" y="0"/>
          <a:chExt cx="0" cy="0"/>
        </a:xfrm>
      </p:grpSpPr>
      <p:sp>
        <p:nvSpPr>
          <p:cNvPr id="10988" name="Google Shape;10988;p1508"/>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89" name="Google Shape;10989;p1508"/>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90" name="Google Shape;10990;p1508"/>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91" name="Google Shape;10991;p1508"/>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0992" name="Google Shape;10992;p150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1_Title and Content">
  <p:cSld name="1_Title and Content 5 2">
    <p:spTree>
      <p:nvGrpSpPr>
        <p:cNvPr id="1" name="Shape 10993"/>
        <p:cNvGrpSpPr/>
        <p:nvPr/>
      </p:nvGrpSpPr>
      <p:grpSpPr>
        <a:xfrm>
          <a:off x="0" y="0"/>
          <a:ext cx="0" cy="0"/>
          <a:chOff x="0" y="0"/>
          <a:chExt cx="0" cy="0"/>
        </a:xfrm>
      </p:grpSpPr>
      <p:sp>
        <p:nvSpPr>
          <p:cNvPr id="10994" name="Google Shape;10994;p1509"/>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0995" name="Google Shape;10995;p1509"/>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0996" name="Google Shape;10996;p1509"/>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0997" name="Google Shape;10997;p1509"/>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98" name="Google Shape;10998;p1509"/>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5 2">
    <p:spTree>
      <p:nvGrpSpPr>
        <p:cNvPr id="1" name="Shape 10999"/>
        <p:cNvGrpSpPr/>
        <p:nvPr/>
      </p:nvGrpSpPr>
      <p:grpSpPr>
        <a:xfrm>
          <a:off x="0" y="0"/>
          <a:ext cx="0" cy="0"/>
          <a:chOff x="0" y="0"/>
          <a:chExt cx="0" cy="0"/>
        </a:xfrm>
      </p:grpSpPr>
      <p:sp>
        <p:nvSpPr>
          <p:cNvPr id="11000" name="Google Shape;11000;p1510"/>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001" name="Google Shape;11001;p1510"/>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002" name="Google Shape;11002;p1510"/>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03" name="Google Shape;11003;p1510"/>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04" name="Google Shape;11004;p1510"/>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005" name="Google Shape;11005;p151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Cover">
  <p:cSld name="Cover 11">
    <p:spTree>
      <p:nvGrpSpPr>
        <p:cNvPr id="1" name="Shape 11006"/>
        <p:cNvGrpSpPr/>
        <p:nvPr/>
      </p:nvGrpSpPr>
      <p:grpSpPr>
        <a:xfrm>
          <a:off x="0" y="0"/>
          <a:ext cx="0" cy="0"/>
          <a:chOff x="0" y="0"/>
          <a:chExt cx="0" cy="0"/>
        </a:xfrm>
      </p:grpSpPr>
      <p:sp>
        <p:nvSpPr>
          <p:cNvPr id="11007" name="Google Shape;11007;p1511"/>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08" name="Google Shape;11008;p1511"/>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09" name="Google Shape;11009;p1511"/>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1010" name="Google Shape;11010;p1511"/>
          <p:cNvSpPr>
            <a:spLocks noGrp="1"/>
          </p:cNvSpPr>
          <p:nvPr>
            <p:ph type="pic" idx="2"/>
          </p:nvPr>
        </p:nvSpPr>
        <p:spPr>
          <a:xfrm>
            <a:off x="7118684" y="233915"/>
            <a:ext cx="5073316" cy="5943600"/>
          </a:xfrm>
          <a:prstGeom prst="rect">
            <a:avLst/>
          </a:prstGeom>
          <a:noFill/>
          <a:ln>
            <a:noFill/>
          </a:ln>
        </p:spPr>
      </p:sp>
      <p:grpSp>
        <p:nvGrpSpPr>
          <p:cNvPr id="11011" name="Google Shape;11011;p1511"/>
          <p:cNvGrpSpPr/>
          <p:nvPr/>
        </p:nvGrpSpPr>
        <p:grpSpPr>
          <a:xfrm>
            <a:off x="0" y="5020348"/>
            <a:ext cx="12192000" cy="1837653"/>
            <a:chOff x="0" y="5020348"/>
            <a:chExt cx="12192000" cy="1837653"/>
          </a:xfrm>
        </p:grpSpPr>
        <p:sp>
          <p:nvSpPr>
            <p:cNvPr id="11012" name="Google Shape;11012;p151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13" name="Google Shape;11013;p151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014" name="Google Shape;11014;p151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Divider">
  <p:cSld name="Divider 12">
    <p:spTree>
      <p:nvGrpSpPr>
        <p:cNvPr id="1" name="Shape 11015"/>
        <p:cNvGrpSpPr/>
        <p:nvPr/>
      </p:nvGrpSpPr>
      <p:grpSpPr>
        <a:xfrm>
          <a:off x="0" y="0"/>
          <a:ext cx="0" cy="0"/>
          <a:chOff x="0" y="0"/>
          <a:chExt cx="0" cy="0"/>
        </a:xfrm>
      </p:grpSpPr>
      <p:grpSp>
        <p:nvGrpSpPr>
          <p:cNvPr id="11016" name="Google Shape;11016;p1512"/>
          <p:cNvGrpSpPr/>
          <p:nvPr/>
        </p:nvGrpSpPr>
        <p:grpSpPr>
          <a:xfrm>
            <a:off x="0" y="5020347"/>
            <a:ext cx="12192000" cy="1837653"/>
            <a:chOff x="0" y="5020347"/>
            <a:chExt cx="12192000" cy="1837653"/>
          </a:xfrm>
        </p:grpSpPr>
        <p:sp>
          <p:nvSpPr>
            <p:cNvPr id="11017" name="Google Shape;11017;p151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18" name="Google Shape;11018;p151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19" name="Google Shape;11019;p151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020" name="Google Shape;11020;p151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021" name="Google Shape;11021;p1512"/>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22" name="Google Shape;11022;p1512"/>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Photo Slide">
  <p:cSld name="Photo Slide 11">
    <p:spTree>
      <p:nvGrpSpPr>
        <p:cNvPr id="1" name="Shape 11023"/>
        <p:cNvGrpSpPr/>
        <p:nvPr/>
      </p:nvGrpSpPr>
      <p:grpSpPr>
        <a:xfrm>
          <a:off x="0" y="0"/>
          <a:ext cx="0" cy="0"/>
          <a:chOff x="0" y="0"/>
          <a:chExt cx="0" cy="0"/>
        </a:xfrm>
      </p:grpSpPr>
      <p:sp>
        <p:nvSpPr>
          <p:cNvPr id="11024" name="Google Shape;11024;p1513"/>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025" name="Google Shape;11025;p151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026" name="Google Shape;11026;p1513"/>
          <p:cNvGrpSpPr/>
          <p:nvPr/>
        </p:nvGrpSpPr>
        <p:grpSpPr>
          <a:xfrm>
            <a:off x="0" y="5379426"/>
            <a:ext cx="2807368" cy="753891"/>
            <a:chOff x="0" y="5379426"/>
            <a:chExt cx="2807368" cy="753891"/>
          </a:xfrm>
        </p:grpSpPr>
        <p:sp>
          <p:nvSpPr>
            <p:cNvPr id="11027" name="Google Shape;11027;p151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28" name="Google Shape;11028;p151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1029" name="Google Shape;11029;p1513"/>
          <p:cNvSpPr>
            <a:spLocks noGrp="1"/>
          </p:cNvSpPr>
          <p:nvPr>
            <p:ph type="pic" idx="2"/>
          </p:nvPr>
        </p:nvSpPr>
        <p:spPr>
          <a:xfrm>
            <a:off x="2807368" y="457202"/>
            <a:ext cx="8915400" cy="5943598"/>
          </a:xfrm>
          <a:prstGeom prst="rect">
            <a:avLst/>
          </a:prstGeom>
          <a:noFill/>
          <a:ln>
            <a:noFill/>
          </a:ln>
        </p:spPr>
      </p:sp>
      <p:pic>
        <p:nvPicPr>
          <p:cNvPr id="11030" name="Google Shape;11030;p1513"/>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Quotation">
  <p:cSld name="Quotation 16">
    <p:spTree>
      <p:nvGrpSpPr>
        <p:cNvPr id="1" name="Shape 11031"/>
        <p:cNvGrpSpPr/>
        <p:nvPr/>
      </p:nvGrpSpPr>
      <p:grpSpPr>
        <a:xfrm>
          <a:off x="0" y="0"/>
          <a:ext cx="0" cy="0"/>
          <a:chOff x="0" y="0"/>
          <a:chExt cx="0" cy="0"/>
        </a:xfrm>
      </p:grpSpPr>
      <p:sp>
        <p:nvSpPr>
          <p:cNvPr id="11032" name="Google Shape;11032;p151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33" name="Google Shape;11033;p151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34" name="Google Shape;11034;p151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35" name="Google Shape;11035;p151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036" name="Google Shape;11036;p15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037" name="Google Shape;11037;p151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038" name="Google Shape;11038;p1514"/>
          <p:cNvGrpSpPr/>
          <p:nvPr/>
        </p:nvGrpSpPr>
        <p:grpSpPr>
          <a:xfrm>
            <a:off x="7191542" y="1"/>
            <a:ext cx="5000459" cy="1425992"/>
            <a:chOff x="7191542" y="1"/>
            <a:chExt cx="5000459" cy="1425992"/>
          </a:xfrm>
        </p:grpSpPr>
        <p:pic>
          <p:nvPicPr>
            <p:cNvPr id="11039" name="Google Shape;11039;p15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40" name="Google Shape;11040;p1514"/>
            <p:cNvGrpSpPr/>
            <p:nvPr/>
          </p:nvGrpSpPr>
          <p:grpSpPr>
            <a:xfrm>
              <a:off x="7191542" y="1"/>
              <a:ext cx="5000459" cy="1425992"/>
              <a:chOff x="7186272" y="0"/>
              <a:chExt cx="5005729" cy="1427495"/>
            </a:xfrm>
          </p:grpSpPr>
          <p:sp>
            <p:nvSpPr>
              <p:cNvPr id="11041" name="Google Shape;11041;p15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042" name="Google Shape;11042;p15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043" name="Google Shape;11043;p151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Quotation">
  <p:cSld name="Quotation 16 2">
    <p:spTree>
      <p:nvGrpSpPr>
        <p:cNvPr id="1" name="Shape 11044"/>
        <p:cNvGrpSpPr/>
        <p:nvPr/>
      </p:nvGrpSpPr>
      <p:grpSpPr>
        <a:xfrm>
          <a:off x="0" y="0"/>
          <a:ext cx="0" cy="0"/>
          <a:chOff x="0" y="0"/>
          <a:chExt cx="0" cy="0"/>
        </a:xfrm>
      </p:grpSpPr>
      <p:sp>
        <p:nvSpPr>
          <p:cNvPr id="11045" name="Google Shape;11045;p151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46" name="Google Shape;11046;p151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47" name="Google Shape;11047;p151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48" name="Google Shape;11048;p151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049" name="Google Shape;11049;p151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050" name="Google Shape;11050;p151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051" name="Google Shape;11051;p1515"/>
          <p:cNvGrpSpPr/>
          <p:nvPr/>
        </p:nvGrpSpPr>
        <p:grpSpPr>
          <a:xfrm>
            <a:off x="7191542" y="1"/>
            <a:ext cx="5000459" cy="1425992"/>
            <a:chOff x="7191542" y="1"/>
            <a:chExt cx="5000459" cy="1425992"/>
          </a:xfrm>
        </p:grpSpPr>
        <p:pic>
          <p:nvPicPr>
            <p:cNvPr id="11052" name="Google Shape;11052;p15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53" name="Google Shape;11053;p1515"/>
            <p:cNvGrpSpPr/>
            <p:nvPr/>
          </p:nvGrpSpPr>
          <p:grpSpPr>
            <a:xfrm>
              <a:off x="7191542" y="1"/>
              <a:ext cx="5000459" cy="1425992"/>
              <a:chOff x="7186272" y="0"/>
              <a:chExt cx="5005729" cy="1427495"/>
            </a:xfrm>
          </p:grpSpPr>
          <p:sp>
            <p:nvSpPr>
              <p:cNvPr id="11054" name="Google Shape;11054;p15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055" name="Google Shape;11055;p15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056" name="Google Shape;11056;p151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Two Content">
  <p:cSld name="Two Content 10">
    <p:spTree>
      <p:nvGrpSpPr>
        <p:cNvPr id="1" name="Shape 11057"/>
        <p:cNvGrpSpPr/>
        <p:nvPr/>
      </p:nvGrpSpPr>
      <p:grpSpPr>
        <a:xfrm>
          <a:off x="0" y="0"/>
          <a:ext cx="0" cy="0"/>
          <a:chOff x="0" y="0"/>
          <a:chExt cx="0" cy="0"/>
        </a:xfrm>
      </p:grpSpPr>
      <p:sp>
        <p:nvSpPr>
          <p:cNvPr id="11058" name="Google Shape;11058;p151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59" name="Google Shape;11059;p1516"/>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1060" name="Google Shape;11060;p1516"/>
          <p:cNvGrpSpPr/>
          <p:nvPr/>
        </p:nvGrpSpPr>
        <p:grpSpPr>
          <a:xfrm>
            <a:off x="7191542" y="1"/>
            <a:ext cx="5000459" cy="1425992"/>
            <a:chOff x="7191542" y="1"/>
            <a:chExt cx="5000459" cy="1425992"/>
          </a:xfrm>
        </p:grpSpPr>
        <p:pic>
          <p:nvPicPr>
            <p:cNvPr id="11061" name="Google Shape;11061;p15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62" name="Google Shape;11062;p1516"/>
            <p:cNvGrpSpPr/>
            <p:nvPr/>
          </p:nvGrpSpPr>
          <p:grpSpPr>
            <a:xfrm>
              <a:off x="7191542" y="1"/>
              <a:ext cx="5000459" cy="1425992"/>
              <a:chOff x="7186272" y="0"/>
              <a:chExt cx="5005729" cy="1427495"/>
            </a:xfrm>
          </p:grpSpPr>
          <p:sp>
            <p:nvSpPr>
              <p:cNvPr id="11063" name="Google Shape;11063;p15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064" name="Google Shape;11064;p15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065" name="Google Shape;11065;p1516"/>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66" name="Google Shape;11066;p1516"/>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067" name="Google Shape;11067;p151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068" name="Google Shape;11068;p151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Comparison">
  <p:cSld name="Comparison 9">
    <p:spTree>
      <p:nvGrpSpPr>
        <p:cNvPr id="1" name="Shape 11069"/>
        <p:cNvGrpSpPr/>
        <p:nvPr/>
      </p:nvGrpSpPr>
      <p:grpSpPr>
        <a:xfrm>
          <a:off x="0" y="0"/>
          <a:ext cx="0" cy="0"/>
          <a:chOff x="0" y="0"/>
          <a:chExt cx="0" cy="0"/>
        </a:xfrm>
      </p:grpSpPr>
      <p:grpSp>
        <p:nvGrpSpPr>
          <p:cNvPr id="11070" name="Google Shape;11070;p1517"/>
          <p:cNvGrpSpPr/>
          <p:nvPr/>
        </p:nvGrpSpPr>
        <p:grpSpPr>
          <a:xfrm>
            <a:off x="7191542" y="1"/>
            <a:ext cx="5000459" cy="1425992"/>
            <a:chOff x="7191542" y="1"/>
            <a:chExt cx="5000459" cy="1425992"/>
          </a:xfrm>
        </p:grpSpPr>
        <p:pic>
          <p:nvPicPr>
            <p:cNvPr id="11071" name="Google Shape;11071;p15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72" name="Google Shape;11072;p1517"/>
            <p:cNvGrpSpPr/>
            <p:nvPr/>
          </p:nvGrpSpPr>
          <p:grpSpPr>
            <a:xfrm>
              <a:off x="7191542" y="1"/>
              <a:ext cx="5000459" cy="1425992"/>
              <a:chOff x="7186272" y="0"/>
              <a:chExt cx="5005729" cy="1427495"/>
            </a:xfrm>
          </p:grpSpPr>
          <p:sp>
            <p:nvSpPr>
              <p:cNvPr id="11073" name="Google Shape;11073;p15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074" name="Google Shape;11074;p15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075" name="Google Shape;11075;p151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76" name="Google Shape;11076;p1517"/>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077" name="Google Shape;11077;p1517"/>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78" name="Google Shape;11078;p1517"/>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079" name="Google Shape;11079;p1517"/>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80" name="Google Shape;11080;p151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081" name="Google Shape;11081;p151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082" name="Google Shape;11082;p151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Title Only">
  <p:cSld name="Title Only 9">
    <p:spTree>
      <p:nvGrpSpPr>
        <p:cNvPr id="1" name="Shape 11083"/>
        <p:cNvGrpSpPr/>
        <p:nvPr/>
      </p:nvGrpSpPr>
      <p:grpSpPr>
        <a:xfrm>
          <a:off x="0" y="0"/>
          <a:ext cx="0" cy="0"/>
          <a:chOff x="0" y="0"/>
          <a:chExt cx="0" cy="0"/>
        </a:xfrm>
      </p:grpSpPr>
      <p:grpSp>
        <p:nvGrpSpPr>
          <p:cNvPr id="11084" name="Google Shape;11084;p1518"/>
          <p:cNvGrpSpPr/>
          <p:nvPr/>
        </p:nvGrpSpPr>
        <p:grpSpPr>
          <a:xfrm>
            <a:off x="7191542" y="1"/>
            <a:ext cx="5000459" cy="1425992"/>
            <a:chOff x="7191542" y="1"/>
            <a:chExt cx="5000459" cy="1425992"/>
          </a:xfrm>
        </p:grpSpPr>
        <p:pic>
          <p:nvPicPr>
            <p:cNvPr id="11085" name="Google Shape;11085;p15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86" name="Google Shape;11086;p1518"/>
            <p:cNvGrpSpPr/>
            <p:nvPr/>
          </p:nvGrpSpPr>
          <p:grpSpPr>
            <a:xfrm>
              <a:off x="7191542" y="1"/>
              <a:ext cx="5000459" cy="1425992"/>
              <a:chOff x="7186272" y="0"/>
              <a:chExt cx="5005729" cy="1427495"/>
            </a:xfrm>
          </p:grpSpPr>
          <p:sp>
            <p:nvSpPr>
              <p:cNvPr id="11087" name="Google Shape;11087;p15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088" name="Google Shape;11088;p15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089" name="Google Shape;11089;p151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90" name="Google Shape;11090;p151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091" name="Google Shape;11091;p15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092" name="Google Shape;11092;p151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End">
  <p:cSld name="End 10">
    <p:spTree>
      <p:nvGrpSpPr>
        <p:cNvPr id="1" name="Shape 11093"/>
        <p:cNvGrpSpPr/>
        <p:nvPr/>
      </p:nvGrpSpPr>
      <p:grpSpPr>
        <a:xfrm>
          <a:off x="0" y="0"/>
          <a:ext cx="0" cy="0"/>
          <a:chOff x="0" y="0"/>
          <a:chExt cx="0" cy="0"/>
        </a:xfrm>
      </p:grpSpPr>
      <p:grpSp>
        <p:nvGrpSpPr>
          <p:cNvPr id="11094" name="Google Shape;11094;p1519"/>
          <p:cNvGrpSpPr/>
          <p:nvPr/>
        </p:nvGrpSpPr>
        <p:grpSpPr>
          <a:xfrm>
            <a:off x="0" y="0"/>
            <a:ext cx="12192000" cy="2148830"/>
            <a:chOff x="0" y="0"/>
            <a:chExt cx="12192000" cy="2148830"/>
          </a:xfrm>
        </p:grpSpPr>
        <p:sp>
          <p:nvSpPr>
            <p:cNvPr id="11095" name="Google Shape;11095;p151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096" name="Google Shape;11096;p151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1097" name="Google Shape;11097;p1519"/>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098" name="Google Shape;11098;p1519"/>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99" name="Google Shape;11099;p1519"/>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100" name="Google Shape;11100;p1519"/>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1101" name="Google Shape;11101;p1519"/>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Blank">
  <p:cSld name="Blank 8">
    <p:spTree>
      <p:nvGrpSpPr>
        <p:cNvPr id="1" name="Shape 11102"/>
        <p:cNvGrpSpPr/>
        <p:nvPr/>
      </p:nvGrpSpPr>
      <p:grpSpPr>
        <a:xfrm>
          <a:off x="0" y="0"/>
          <a:ext cx="0" cy="0"/>
          <a:chOff x="0" y="0"/>
          <a:chExt cx="0" cy="0"/>
        </a:xfrm>
      </p:grpSpPr>
      <p:sp>
        <p:nvSpPr>
          <p:cNvPr id="11103" name="Google Shape;11103;p152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04" name="Google Shape;11104;p15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105" name="Google Shape;11105;p152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106" name="Google Shape;11106;p1520"/>
          <p:cNvGrpSpPr/>
          <p:nvPr/>
        </p:nvGrpSpPr>
        <p:grpSpPr>
          <a:xfrm>
            <a:off x="7191542" y="1"/>
            <a:ext cx="5000459" cy="1425992"/>
            <a:chOff x="7191542" y="1"/>
            <a:chExt cx="5000459" cy="1425992"/>
          </a:xfrm>
        </p:grpSpPr>
        <p:pic>
          <p:nvPicPr>
            <p:cNvPr id="11107" name="Google Shape;11107;p15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08" name="Google Shape;11108;p1520"/>
            <p:cNvGrpSpPr/>
            <p:nvPr/>
          </p:nvGrpSpPr>
          <p:grpSpPr>
            <a:xfrm>
              <a:off x="7191542" y="1"/>
              <a:ext cx="5000459" cy="1425992"/>
              <a:chOff x="7186272" y="0"/>
              <a:chExt cx="5005729" cy="1427495"/>
            </a:xfrm>
          </p:grpSpPr>
          <p:sp>
            <p:nvSpPr>
              <p:cNvPr id="11109" name="Google Shape;11109;p15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110" name="Google Shape;11110;p15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Cover">
  <p:cSld name="Cover 12">
    <p:spTree>
      <p:nvGrpSpPr>
        <p:cNvPr id="1" name="Shape 11111"/>
        <p:cNvGrpSpPr/>
        <p:nvPr/>
      </p:nvGrpSpPr>
      <p:grpSpPr>
        <a:xfrm>
          <a:off x="0" y="0"/>
          <a:ext cx="0" cy="0"/>
          <a:chOff x="0" y="0"/>
          <a:chExt cx="0" cy="0"/>
        </a:xfrm>
      </p:grpSpPr>
      <p:sp>
        <p:nvSpPr>
          <p:cNvPr id="11112" name="Google Shape;11112;p1521"/>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13" name="Google Shape;11113;p1521"/>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14" name="Google Shape;11114;p1521"/>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1115" name="Google Shape;11115;p1521"/>
          <p:cNvSpPr>
            <a:spLocks noGrp="1"/>
          </p:cNvSpPr>
          <p:nvPr>
            <p:ph type="pic" idx="2"/>
          </p:nvPr>
        </p:nvSpPr>
        <p:spPr>
          <a:xfrm>
            <a:off x="7118684" y="233915"/>
            <a:ext cx="5073316" cy="5943600"/>
          </a:xfrm>
          <a:prstGeom prst="rect">
            <a:avLst/>
          </a:prstGeom>
          <a:noFill/>
          <a:ln>
            <a:noFill/>
          </a:ln>
        </p:spPr>
      </p:sp>
      <p:grpSp>
        <p:nvGrpSpPr>
          <p:cNvPr id="11116" name="Google Shape;11116;p1521"/>
          <p:cNvGrpSpPr/>
          <p:nvPr/>
        </p:nvGrpSpPr>
        <p:grpSpPr>
          <a:xfrm>
            <a:off x="0" y="5020348"/>
            <a:ext cx="12192000" cy="1837653"/>
            <a:chOff x="0" y="5020348"/>
            <a:chExt cx="12192000" cy="1837653"/>
          </a:xfrm>
        </p:grpSpPr>
        <p:sp>
          <p:nvSpPr>
            <p:cNvPr id="11117" name="Google Shape;11117;p152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18" name="Google Shape;11118;p152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119" name="Google Shape;11119;p152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Divider">
  <p:cSld name="Divider 13">
    <p:spTree>
      <p:nvGrpSpPr>
        <p:cNvPr id="1" name="Shape 11120"/>
        <p:cNvGrpSpPr/>
        <p:nvPr/>
      </p:nvGrpSpPr>
      <p:grpSpPr>
        <a:xfrm>
          <a:off x="0" y="0"/>
          <a:ext cx="0" cy="0"/>
          <a:chOff x="0" y="0"/>
          <a:chExt cx="0" cy="0"/>
        </a:xfrm>
      </p:grpSpPr>
      <p:grpSp>
        <p:nvGrpSpPr>
          <p:cNvPr id="11121" name="Google Shape;11121;p1522"/>
          <p:cNvGrpSpPr/>
          <p:nvPr/>
        </p:nvGrpSpPr>
        <p:grpSpPr>
          <a:xfrm>
            <a:off x="0" y="5020347"/>
            <a:ext cx="12192000" cy="1837653"/>
            <a:chOff x="0" y="5020347"/>
            <a:chExt cx="12192000" cy="1837653"/>
          </a:xfrm>
        </p:grpSpPr>
        <p:sp>
          <p:nvSpPr>
            <p:cNvPr id="11122" name="Google Shape;11122;p152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23" name="Google Shape;11123;p152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24" name="Google Shape;11124;p152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125" name="Google Shape;11125;p152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126" name="Google Shape;11126;p1522"/>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27" name="Google Shape;11127;p1522"/>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Photo Slide">
  <p:cSld name="Photo Slide 12">
    <p:spTree>
      <p:nvGrpSpPr>
        <p:cNvPr id="1" name="Shape 11128"/>
        <p:cNvGrpSpPr/>
        <p:nvPr/>
      </p:nvGrpSpPr>
      <p:grpSpPr>
        <a:xfrm>
          <a:off x="0" y="0"/>
          <a:ext cx="0" cy="0"/>
          <a:chOff x="0" y="0"/>
          <a:chExt cx="0" cy="0"/>
        </a:xfrm>
      </p:grpSpPr>
      <p:sp>
        <p:nvSpPr>
          <p:cNvPr id="11129" name="Google Shape;11129;p1523"/>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130" name="Google Shape;11130;p152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31" name="Google Shape;11131;p1523"/>
          <p:cNvGrpSpPr/>
          <p:nvPr/>
        </p:nvGrpSpPr>
        <p:grpSpPr>
          <a:xfrm>
            <a:off x="0" y="5379426"/>
            <a:ext cx="2807368" cy="753891"/>
            <a:chOff x="0" y="5379426"/>
            <a:chExt cx="2807368" cy="753891"/>
          </a:xfrm>
        </p:grpSpPr>
        <p:sp>
          <p:nvSpPr>
            <p:cNvPr id="11132" name="Google Shape;11132;p152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33" name="Google Shape;11133;p152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1134" name="Google Shape;11134;p1523"/>
          <p:cNvSpPr>
            <a:spLocks noGrp="1"/>
          </p:cNvSpPr>
          <p:nvPr>
            <p:ph type="pic" idx="2"/>
          </p:nvPr>
        </p:nvSpPr>
        <p:spPr>
          <a:xfrm>
            <a:off x="2807368" y="457202"/>
            <a:ext cx="8915400" cy="5943598"/>
          </a:xfrm>
          <a:prstGeom prst="rect">
            <a:avLst/>
          </a:prstGeom>
          <a:noFill/>
          <a:ln>
            <a:noFill/>
          </a:ln>
        </p:spPr>
      </p:sp>
      <p:pic>
        <p:nvPicPr>
          <p:cNvPr id="11135" name="Google Shape;11135;p1523"/>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Quotation">
  <p:cSld name="Quotation 17">
    <p:spTree>
      <p:nvGrpSpPr>
        <p:cNvPr id="1" name="Shape 11136"/>
        <p:cNvGrpSpPr/>
        <p:nvPr/>
      </p:nvGrpSpPr>
      <p:grpSpPr>
        <a:xfrm>
          <a:off x="0" y="0"/>
          <a:ext cx="0" cy="0"/>
          <a:chOff x="0" y="0"/>
          <a:chExt cx="0" cy="0"/>
        </a:xfrm>
      </p:grpSpPr>
      <p:sp>
        <p:nvSpPr>
          <p:cNvPr id="11137" name="Google Shape;11137;p152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38" name="Google Shape;11138;p152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39" name="Google Shape;11139;p152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40" name="Google Shape;11140;p152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41" name="Google Shape;11141;p15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142" name="Google Shape;11142;p152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143" name="Google Shape;11143;p1524"/>
          <p:cNvGrpSpPr/>
          <p:nvPr/>
        </p:nvGrpSpPr>
        <p:grpSpPr>
          <a:xfrm>
            <a:off x="7191542" y="1"/>
            <a:ext cx="5000459" cy="1425992"/>
            <a:chOff x="7191542" y="1"/>
            <a:chExt cx="5000459" cy="1425992"/>
          </a:xfrm>
        </p:grpSpPr>
        <p:pic>
          <p:nvPicPr>
            <p:cNvPr id="11144" name="Google Shape;11144;p15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45" name="Google Shape;11145;p1524"/>
            <p:cNvGrpSpPr/>
            <p:nvPr/>
          </p:nvGrpSpPr>
          <p:grpSpPr>
            <a:xfrm>
              <a:off x="7191542" y="1"/>
              <a:ext cx="5000459" cy="1425992"/>
              <a:chOff x="7186272" y="0"/>
              <a:chExt cx="5005729" cy="1427495"/>
            </a:xfrm>
          </p:grpSpPr>
          <p:sp>
            <p:nvSpPr>
              <p:cNvPr id="11146" name="Google Shape;11146;p15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147" name="Google Shape;11147;p15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148" name="Google Shape;11148;p152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Quotation">
  <p:cSld name="Quotation 17 2">
    <p:spTree>
      <p:nvGrpSpPr>
        <p:cNvPr id="1" name="Shape 11149"/>
        <p:cNvGrpSpPr/>
        <p:nvPr/>
      </p:nvGrpSpPr>
      <p:grpSpPr>
        <a:xfrm>
          <a:off x="0" y="0"/>
          <a:ext cx="0" cy="0"/>
          <a:chOff x="0" y="0"/>
          <a:chExt cx="0" cy="0"/>
        </a:xfrm>
      </p:grpSpPr>
      <p:sp>
        <p:nvSpPr>
          <p:cNvPr id="11150" name="Google Shape;11150;p152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151" name="Google Shape;11151;p152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52" name="Google Shape;11152;p152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53" name="Google Shape;11153;p152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54" name="Google Shape;11154;p15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155" name="Google Shape;11155;p152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156" name="Google Shape;11156;p1525"/>
          <p:cNvGrpSpPr/>
          <p:nvPr/>
        </p:nvGrpSpPr>
        <p:grpSpPr>
          <a:xfrm>
            <a:off x="7191542" y="1"/>
            <a:ext cx="5000459" cy="1425992"/>
            <a:chOff x="7191542" y="1"/>
            <a:chExt cx="5000459" cy="1425992"/>
          </a:xfrm>
        </p:grpSpPr>
        <p:pic>
          <p:nvPicPr>
            <p:cNvPr id="11157" name="Google Shape;11157;p15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58" name="Google Shape;11158;p1525"/>
            <p:cNvGrpSpPr/>
            <p:nvPr/>
          </p:nvGrpSpPr>
          <p:grpSpPr>
            <a:xfrm>
              <a:off x="7191542" y="1"/>
              <a:ext cx="5000459" cy="1425992"/>
              <a:chOff x="7186272" y="0"/>
              <a:chExt cx="5005729" cy="1427495"/>
            </a:xfrm>
          </p:grpSpPr>
          <p:sp>
            <p:nvSpPr>
              <p:cNvPr id="11159" name="Google Shape;11159;p15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160" name="Google Shape;11160;p15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161" name="Google Shape;11161;p152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Title and Content">
  <p:cSld name="Title and Content 14">
    <p:spTree>
      <p:nvGrpSpPr>
        <p:cNvPr id="1" name="Shape 11162"/>
        <p:cNvGrpSpPr/>
        <p:nvPr/>
      </p:nvGrpSpPr>
      <p:grpSpPr>
        <a:xfrm>
          <a:off x="0" y="0"/>
          <a:ext cx="0" cy="0"/>
          <a:chOff x="0" y="0"/>
          <a:chExt cx="0" cy="0"/>
        </a:xfrm>
      </p:grpSpPr>
      <p:grpSp>
        <p:nvGrpSpPr>
          <p:cNvPr id="11163" name="Google Shape;11163;p1526"/>
          <p:cNvGrpSpPr/>
          <p:nvPr/>
        </p:nvGrpSpPr>
        <p:grpSpPr>
          <a:xfrm>
            <a:off x="7191542" y="1"/>
            <a:ext cx="5000459" cy="1425992"/>
            <a:chOff x="7191542" y="1"/>
            <a:chExt cx="5000459" cy="1425992"/>
          </a:xfrm>
        </p:grpSpPr>
        <p:pic>
          <p:nvPicPr>
            <p:cNvPr id="11164" name="Google Shape;11164;p15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65" name="Google Shape;11165;p1526"/>
            <p:cNvGrpSpPr/>
            <p:nvPr/>
          </p:nvGrpSpPr>
          <p:grpSpPr>
            <a:xfrm>
              <a:off x="7191542" y="1"/>
              <a:ext cx="5000459" cy="1425992"/>
              <a:chOff x="7186272" y="0"/>
              <a:chExt cx="5005729" cy="1427495"/>
            </a:xfrm>
          </p:grpSpPr>
          <p:sp>
            <p:nvSpPr>
              <p:cNvPr id="11166" name="Google Shape;11166;p15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167" name="Google Shape;11167;p15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168" name="Google Shape;11168;p152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69" name="Google Shape;11169;p152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70" name="Google Shape;11170;p152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71" name="Google Shape;11171;p15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172" name="Google Shape;11172;p152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Two Content">
  <p:cSld name="Two Content 11">
    <p:spTree>
      <p:nvGrpSpPr>
        <p:cNvPr id="1" name="Shape 11173"/>
        <p:cNvGrpSpPr/>
        <p:nvPr/>
      </p:nvGrpSpPr>
      <p:grpSpPr>
        <a:xfrm>
          <a:off x="0" y="0"/>
          <a:ext cx="0" cy="0"/>
          <a:chOff x="0" y="0"/>
          <a:chExt cx="0" cy="0"/>
        </a:xfrm>
      </p:grpSpPr>
      <p:sp>
        <p:nvSpPr>
          <p:cNvPr id="11174" name="Google Shape;11174;p1527"/>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75" name="Google Shape;11175;p1527"/>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1176" name="Google Shape;11176;p1527"/>
          <p:cNvGrpSpPr/>
          <p:nvPr/>
        </p:nvGrpSpPr>
        <p:grpSpPr>
          <a:xfrm>
            <a:off x="7191542" y="1"/>
            <a:ext cx="5000459" cy="1425992"/>
            <a:chOff x="7191542" y="1"/>
            <a:chExt cx="5000459" cy="1425992"/>
          </a:xfrm>
        </p:grpSpPr>
        <p:pic>
          <p:nvPicPr>
            <p:cNvPr id="11177" name="Google Shape;11177;p15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78" name="Google Shape;11178;p1527"/>
            <p:cNvGrpSpPr/>
            <p:nvPr/>
          </p:nvGrpSpPr>
          <p:grpSpPr>
            <a:xfrm>
              <a:off x="7191542" y="1"/>
              <a:ext cx="5000459" cy="1425992"/>
              <a:chOff x="7186272" y="0"/>
              <a:chExt cx="5005729" cy="1427495"/>
            </a:xfrm>
          </p:grpSpPr>
          <p:sp>
            <p:nvSpPr>
              <p:cNvPr id="11179" name="Google Shape;11179;p15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180" name="Google Shape;11180;p15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181" name="Google Shape;11181;p1527"/>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82" name="Google Shape;11182;p1527"/>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83" name="Google Shape;11183;p152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184" name="Google Shape;11184;p152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Comparison">
  <p:cSld name="Comparison 10">
    <p:spTree>
      <p:nvGrpSpPr>
        <p:cNvPr id="1" name="Shape 11185"/>
        <p:cNvGrpSpPr/>
        <p:nvPr/>
      </p:nvGrpSpPr>
      <p:grpSpPr>
        <a:xfrm>
          <a:off x="0" y="0"/>
          <a:ext cx="0" cy="0"/>
          <a:chOff x="0" y="0"/>
          <a:chExt cx="0" cy="0"/>
        </a:xfrm>
      </p:grpSpPr>
      <p:grpSp>
        <p:nvGrpSpPr>
          <p:cNvPr id="11186" name="Google Shape;11186;p1528"/>
          <p:cNvGrpSpPr/>
          <p:nvPr/>
        </p:nvGrpSpPr>
        <p:grpSpPr>
          <a:xfrm>
            <a:off x="7191542" y="1"/>
            <a:ext cx="5000459" cy="1425992"/>
            <a:chOff x="7191542" y="1"/>
            <a:chExt cx="5000459" cy="1425992"/>
          </a:xfrm>
        </p:grpSpPr>
        <p:pic>
          <p:nvPicPr>
            <p:cNvPr id="11187" name="Google Shape;11187;p15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88" name="Google Shape;11188;p1528"/>
            <p:cNvGrpSpPr/>
            <p:nvPr/>
          </p:nvGrpSpPr>
          <p:grpSpPr>
            <a:xfrm>
              <a:off x="7191542" y="1"/>
              <a:ext cx="5000459" cy="1425992"/>
              <a:chOff x="7186272" y="0"/>
              <a:chExt cx="5005729" cy="1427495"/>
            </a:xfrm>
          </p:grpSpPr>
          <p:sp>
            <p:nvSpPr>
              <p:cNvPr id="11189" name="Google Shape;11189;p15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190" name="Google Shape;11190;p15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191" name="Google Shape;11191;p1528"/>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92" name="Google Shape;11192;p1528"/>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193" name="Google Shape;11193;p1528"/>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94" name="Google Shape;11194;p152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195" name="Google Shape;11195;p152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96" name="Google Shape;11196;p152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97" name="Google Shape;11197;p152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198" name="Google Shape;11198;p152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Title Only">
  <p:cSld name="Title Only 10">
    <p:spTree>
      <p:nvGrpSpPr>
        <p:cNvPr id="1" name="Shape 11199"/>
        <p:cNvGrpSpPr/>
        <p:nvPr/>
      </p:nvGrpSpPr>
      <p:grpSpPr>
        <a:xfrm>
          <a:off x="0" y="0"/>
          <a:ext cx="0" cy="0"/>
          <a:chOff x="0" y="0"/>
          <a:chExt cx="0" cy="0"/>
        </a:xfrm>
      </p:grpSpPr>
      <p:grpSp>
        <p:nvGrpSpPr>
          <p:cNvPr id="11200" name="Google Shape;11200;p1529"/>
          <p:cNvGrpSpPr/>
          <p:nvPr/>
        </p:nvGrpSpPr>
        <p:grpSpPr>
          <a:xfrm>
            <a:off x="7191542" y="1"/>
            <a:ext cx="5000459" cy="1425992"/>
            <a:chOff x="7191542" y="1"/>
            <a:chExt cx="5000459" cy="1425992"/>
          </a:xfrm>
        </p:grpSpPr>
        <p:pic>
          <p:nvPicPr>
            <p:cNvPr id="11201" name="Google Shape;11201;p15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202" name="Google Shape;11202;p1529"/>
            <p:cNvGrpSpPr/>
            <p:nvPr/>
          </p:nvGrpSpPr>
          <p:grpSpPr>
            <a:xfrm>
              <a:off x="7191542" y="1"/>
              <a:ext cx="5000459" cy="1425992"/>
              <a:chOff x="7186272" y="0"/>
              <a:chExt cx="5005729" cy="1427495"/>
            </a:xfrm>
          </p:grpSpPr>
          <p:sp>
            <p:nvSpPr>
              <p:cNvPr id="11203" name="Google Shape;11203;p15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204" name="Google Shape;11204;p15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205" name="Google Shape;11205;p1529"/>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06" name="Google Shape;11206;p152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207" name="Google Shape;11207;p15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208" name="Google Shape;11208;p152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End">
  <p:cSld name="End 11">
    <p:spTree>
      <p:nvGrpSpPr>
        <p:cNvPr id="1" name="Shape 11209"/>
        <p:cNvGrpSpPr/>
        <p:nvPr/>
      </p:nvGrpSpPr>
      <p:grpSpPr>
        <a:xfrm>
          <a:off x="0" y="0"/>
          <a:ext cx="0" cy="0"/>
          <a:chOff x="0" y="0"/>
          <a:chExt cx="0" cy="0"/>
        </a:xfrm>
      </p:grpSpPr>
      <p:grpSp>
        <p:nvGrpSpPr>
          <p:cNvPr id="11210" name="Google Shape;11210;p1530"/>
          <p:cNvGrpSpPr/>
          <p:nvPr/>
        </p:nvGrpSpPr>
        <p:grpSpPr>
          <a:xfrm>
            <a:off x="0" y="0"/>
            <a:ext cx="12192000" cy="2148830"/>
            <a:chOff x="0" y="0"/>
            <a:chExt cx="12192000" cy="2148830"/>
          </a:xfrm>
        </p:grpSpPr>
        <p:sp>
          <p:nvSpPr>
            <p:cNvPr id="11211" name="Google Shape;11211;p153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212" name="Google Shape;11212;p153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1213" name="Google Shape;11213;p1530"/>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214" name="Google Shape;11214;p1530"/>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15" name="Google Shape;11215;p153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216" name="Google Shape;11216;p1530"/>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1217" name="Google Shape;11217;p1530"/>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Blank">
  <p:cSld name="Blank 9">
    <p:spTree>
      <p:nvGrpSpPr>
        <p:cNvPr id="1" name="Shape 11218"/>
        <p:cNvGrpSpPr/>
        <p:nvPr/>
      </p:nvGrpSpPr>
      <p:grpSpPr>
        <a:xfrm>
          <a:off x="0" y="0"/>
          <a:ext cx="0" cy="0"/>
          <a:chOff x="0" y="0"/>
          <a:chExt cx="0" cy="0"/>
        </a:xfrm>
      </p:grpSpPr>
      <p:sp>
        <p:nvSpPr>
          <p:cNvPr id="11219" name="Google Shape;11219;p153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220" name="Google Shape;11220;p15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221" name="Google Shape;11221;p153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222" name="Google Shape;11222;p1531"/>
          <p:cNvGrpSpPr/>
          <p:nvPr/>
        </p:nvGrpSpPr>
        <p:grpSpPr>
          <a:xfrm>
            <a:off x="7191542" y="1"/>
            <a:ext cx="5000459" cy="1425992"/>
            <a:chOff x="7191542" y="1"/>
            <a:chExt cx="5000459" cy="1425992"/>
          </a:xfrm>
        </p:grpSpPr>
        <p:pic>
          <p:nvPicPr>
            <p:cNvPr id="11223" name="Google Shape;11223;p15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224" name="Google Shape;11224;p1531"/>
            <p:cNvGrpSpPr/>
            <p:nvPr/>
          </p:nvGrpSpPr>
          <p:grpSpPr>
            <a:xfrm>
              <a:off x="7191542" y="1"/>
              <a:ext cx="5000459" cy="1425992"/>
              <a:chOff x="7186272" y="0"/>
              <a:chExt cx="5005729" cy="1427495"/>
            </a:xfrm>
          </p:grpSpPr>
          <p:sp>
            <p:nvSpPr>
              <p:cNvPr id="11225" name="Google Shape;11225;p15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226" name="Google Shape;11226;p15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1227"/>
        <p:cNvGrpSpPr/>
        <p:nvPr/>
      </p:nvGrpSpPr>
      <p:grpSpPr>
        <a:xfrm>
          <a:off x="0" y="0"/>
          <a:ext cx="0" cy="0"/>
          <a:chOff x="0" y="0"/>
          <a:chExt cx="0" cy="0"/>
        </a:xfrm>
      </p:grpSpPr>
      <p:sp>
        <p:nvSpPr>
          <p:cNvPr id="11228" name="Google Shape;11228;p1532"/>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29" name="Google Shape;11229;p1532"/>
          <p:cNvPicPr preferRelativeResize="0"/>
          <p:nvPr/>
        </p:nvPicPr>
        <p:blipFill rotWithShape="1">
          <a:blip r:embed="rId2">
            <a:alphaModFix/>
          </a:blip>
          <a:srcRect/>
          <a:stretch/>
        </p:blipFill>
        <p:spPr>
          <a:xfrm>
            <a:off x="7945967" y="408518"/>
            <a:ext cx="3706284" cy="1813983"/>
          </a:xfrm>
          <a:prstGeom prst="rect">
            <a:avLst/>
          </a:prstGeom>
          <a:noFill/>
          <a:ln>
            <a:noFill/>
          </a:ln>
        </p:spPr>
      </p:pic>
      <p:grpSp>
        <p:nvGrpSpPr>
          <p:cNvPr id="11230" name="Google Shape;11230;p1532"/>
          <p:cNvGrpSpPr/>
          <p:nvPr/>
        </p:nvGrpSpPr>
        <p:grpSpPr>
          <a:xfrm>
            <a:off x="0" y="0"/>
            <a:ext cx="1862667" cy="6629400"/>
            <a:chOff x="-15876" y="0"/>
            <a:chExt cx="1927803" cy="6858000"/>
          </a:xfrm>
        </p:grpSpPr>
        <p:sp>
          <p:nvSpPr>
            <p:cNvPr id="11231" name="Google Shape;11231;p1532"/>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32" name="Google Shape;11232;p1532"/>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11233" name="Google Shape;11233;p1532"/>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234" name="Google Shape;11234;p1532"/>
          <p:cNvSpPr txBox="1">
            <a:spLocks noGrp="1"/>
          </p:cNvSpPr>
          <p:nvPr>
            <p:ph type="ctrTitle"/>
          </p:nvPr>
        </p:nvSpPr>
        <p:spPr>
          <a:xfrm>
            <a:off x="1621872" y="1806429"/>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3">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35" name="Google Shape;11235;p1532"/>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36" name="Google Shape;11236;p1532"/>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1_Title Slide">
  <p:cSld name="1_Title Slide 2">
    <p:spTree>
      <p:nvGrpSpPr>
        <p:cNvPr id="1" name="Shape 11237"/>
        <p:cNvGrpSpPr/>
        <p:nvPr/>
      </p:nvGrpSpPr>
      <p:grpSpPr>
        <a:xfrm>
          <a:off x="0" y="0"/>
          <a:ext cx="0" cy="0"/>
          <a:chOff x="0" y="0"/>
          <a:chExt cx="0" cy="0"/>
        </a:xfrm>
      </p:grpSpPr>
      <p:sp>
        <p:nvSpPr>
          <p:cNvPr id="11238" name="Google Shape;11238;p1533"/>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39" name="Google Shape;11239;p1533"/>
          <p:cNvPicPr preferRelativeResize="0"/>
          <p:nvPr/>
        </p:nvPicPr>
        <p:blipFill rotWithShape="1">
          <a:blip r:embed="rId2">
            <a:alphaModFix/>
          </a:blip>
          <a:srcRect/>
          <a:stretch/>
        </p:blipFill>
        <p:spPr>
          <a:xfrm>
            <a:off x="7945967" y="408518"/>
            <a:ext cx="3706284" cy="1813983"/>
          </a:xfrm>
          <a:prstGeom prst="rect">
            <a:avLst/>
          </a:prstGeom>
          <a:noFill/>
          <a:ln>
            <a:noFill/>
          </a:ln>
        </p:spPr>
      </p:pic>
      <p:grpSp>
        <p:nvGrpSpPr>
          <p:cNvPr id="11240" name="Google Shape;11240;p1533"/>
          <p:cNvGrpSpPr/>
          <p:nvPr/>
        </p:nvGrpSpPr>
        <p:grpSpPr>
          <a:xfrm>
            <a:off x="0" y="0"/>
            <a:ext cx="1862667" cy="6629400"/>
            <a:chOff x="-15876" y="0"/>
            <a:chExt cx="1927803" cy="6858000"/>
          </a:xfrm>
        </p:grpSpPr>
        <p:sp>
          <p:nvSpPr>
            <p:cNvPr id="11241" name="Google Shape;11241;p1533"/>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42" name="Google Shape;11242;p1533"/>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11243" name="Google Shape;11243;p1533"/>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244" name="Google Shape;11244;p1533"/>
          <p:cNvSpPr txBox="1">
            <a:spLocks noGrp="1"/>
          </p:cNvSpPr>
          <p:nvPr>
            <p:ph type="ctrTitle"/>
          </p:nvPr>
        </p:nvSpPr>
        <p:spPr>
          <a:xfrm>
            <a:off x="1621872" y="1806429"/>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3">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45" name="Google Shape;11245;p1533"/>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46" name="Google Shape;11246;p1533"/>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1_Title Slide">
  <p:cSld name="1_Title Slide 3">
    <p:spTree>
      <p:nvGrpSpPr>
        <p:cNvPr id="1" name="Shape 11247"/>
        <p:cNvGrpSpPr/>
        <p:nvPr/>
      </p:nvGrpSpPr>
      <p:grpSpPr>
        <a:xfrm>
          <a:off x="0" y="0"/>
          <a:ext cx="0" cy="0"/>
          <a:chOff x="0" y="0"/>
          <a:chExt cx="0" cy="0"/>
        </a:xfrm>
      </p:grpSpPr>
      <p:sp>
        <p:nvSpPr>
          <p:cNvPr id="11248" name="Google Shape;11248;p1534"/>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49" name="Google Shape;11249;p1534"/>
          <p:cNvPicPr preferRelativeResize="0"/>
          <p:nvPr/>
        </p:nvPicPr>
        <p:blipFill rotWithShape="1">
          <a:blip r:embed="rId2">
            <a:alphaModFix/>
          </a:blip>
          <a:srcRect/>
          <a:stretch/>
        </p:blipFill>
        <p:spPr>
          <a:xfrm>
            <a:off x="7945967" y="408518"/>
            <a:ext cx="3706284" cy="1813983"/>
          </a:xfrm>
          <a:prstGeom prst="rect">
            <a:avLst/>
          </a:prstGeom>
          <a:noFill/>
          <a:ln>
            <a:noFill/>
          </a:ln>
        </p:spPr>
      </p:pic>
      <p:grpSp>
        <p:nvGrpSpPr>
          <p:cNvPr id="11250" name="Google Shape;11250;p1534"/>
          <p:cNvGrpSpPr/>
          <p:nvPr/>
        </p:nvGrpSpPr>
        <p:grpSpPr>
          <a:xfrm>
            <a:off x="0" y="0"/>
            <a:ext cx="1862667" cy="6629400"/>
            <a:chOff x="-15876" y="0"/>
            <a:chExt cx="1927803" cy="6858000"/>
          </a:xfrm>
        </p:grpSpPr>
        <p:sp>
          <p:nvSpPr>
            <p:cNvPr id="11251" name="Google Shape;11251;p1534"/>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52" name="Google Shape;11252;p153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11253" name="Google Shape;11253;p1534"/>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254" name="Google Shape;11254;p1534"/>
          <p:cNvSpPr txBox="1">
            <a:spLocks noGrp="1"/>
          </p:cNvSpPr>
          <p:nvPr>
            <p:ph type="ctrTitle"/>
          </p:nvPr>
        </p:nvSpPr>
        <p:spPr>
          <a:xfrm>
            <a:off x="1621872" y="1806429"/>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3">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55" name="Google Shape;11255;p1534"/>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56" name="Google Shape;11256;p1534"/>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11257"/>
        <p:cNvGrpSpPr/>
        <p:nvPr/>
      </p:nvGrpSpPr>
      <p:grpSpPr>
        <a:xfrm>
          <a:off x="0" y="0"/>
          <a:ext cx="0" cy="0"/>
          <a:chOff x="0" y="0"/>
          <a:chExt cx="0" cy="0"/>
        </a:xfrm>
      </p:grpSpPr>
      <p:sp>
        <p:nvSpPr>
          <p:cNvPr id="11258" name="Google Shape;11258;p1535"/>
          <p:cNvSpPr/>
          <p:nvPr/>
        </p:nvSpPr>
        <p:spPr>
          <a:xfrm>
            <a:off x="-10584" y="6620933"/>
            <a:ext cx="12213168" cy="237067"/>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259" name="Google Shape;11259;p1535"/>
          <p:cNvSpPr txBox="1">
            <a:spLocks noGrp="1"/>
          </p:cNvSpPr>
          <p:nvPr>
            <p:ph type="title"/>
          </p:nvPr>
        </p:nvSpPr>
        <p:spPr>
          <a:xfrm>
            <a:off x="218114" y="224840"/>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60" name="Google Shape;11260;p1535"/>
          <p:cNvSpPr txBox="1">
            <a:spLocks noGrp="1"/>
          </p:cNvSpPr>
          <p:nvPr>
            <p:ph type="body" idx="1"/>
          </p:nvPr>
        </p:nvSpPr>
        <p:spPr>
          <a:xfrm>
            <a:off x="218114" y="917197"/>
            <a:ext cx="11715725" cy="4958671"/>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Font typeface="Noto Sans Symbols"/>
              <a:buChar char="▪"/>
              <a:defRPr sz="1867" b="1"/>
            </a:lvl1pPr>
            <a:lvl2pPr marL="914400" lvl="1" indent="-347154" algn="l">
              <a:lnSpc>
                <a:spcPct val="100000"/>
              </a:lnSpc>
              <a:spcBef>
                <a:spcPts val="1000"/>
              </a:spcBef>
              <a:spcAft>
                <a:spcPts val="0"/>
              </a:spcAft>
              <a:buSzPts val="1867"/>
              <a:buFont typeface="Arial"/>
              <a:buChar char="̶"/>
              <a:defRPr sz="1867"/>
            </a:lvl2pPr>
            <a:lvl3pPr marL="1371600" lvl="2" indent="-347154" algn="l">
              <a:lnSpc>
                <a:spcPct val="100000"/>
              </a:lnSpc>
              <a:spcBef>
                <a:spcPts val="1000"/>
              </a:spcBef>
              <a:spcAft>
                <a:spcPts val="0"/>
              </a:spcAft>
              <a:buSzPts val="1867"/>
              <a:buFont typeface="Arial"/>
              <a:buChar char="•"/>
              <a:defRPr sz="1867"/>
            </a:lvl3pPr>
            <a:lvl4pPr marL="1828800" lvl="3" indent="-347154" algn="l">
              <a:lnSpc>
                <a:spcPct val="100000"/>
              </a:lnSpc>
              <a:spcBef>
                <a:spcPts val="1000"/>
              </a:spcBef>
              <a:spcAft>
                <a:spcPts val="0"/>
              </a:spcAft>
              <a:buSzPts val="1867"/>
              <a:buFont typeface="Noto Sans Symbols"/>
              <a:buChar char="✔"/>
              <a:defRPr sz="1867"/>
            </a:lvl4pPr>
            <a:lvl5pPr marL="2286000" lvl="4" indent="-347154" algn="l">
              <a:lnSpc>
                <a:spcPct val="100000"/>
              </a:lnSpc>
              <a:spcBef>
                <a:spcPts val="1000"/>
              </a:spcBef>
              <a:spcAft>
                <a:spcPts val="0"/>
              </a:spcAft>
              <a:buSzPts val="1867"/>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61" name="Google Shape;11261;p1535"/>
          <p:cNvSpPr txBox="1">
            <a:spLocks noGrp="1"/>
          </p:cNvSpPr>
          <p:nvPr>
            <p:ph type="body" idx="2"/>
          </p:nvPr>
        </p:nvSpPr>
        <p:spPr>
          <a:xfrm>
            <a:off x="3858937" y="5969001"/>
            <a:ext cx="8074903" cy="649817"/>
          </a:xfrm>
          <a:prstGeom prst="rect">
            <a:avLst/>
          </a:prstGeom>
          <a:noFill/>
          <a:ln>
            <a:noFill/>
          </a:ln>
        </p:spPr>
        <p:txBody>
          <a:bodyPr spcFirstLastPara="1" wrap="square" lIns="91425" tIns="45700" rIns="91425" bIns="45700" anchor="b" anchorCtr="0">
            <a:noAutofit/>
          </a:bodyPr>
          <a:lstStyle>
            <a:lvl1pPr marL="457200" lvl="0" indent="-313245" algn="l">
              <a:lnSpc>
                <a:spcPct val="100000"/>
              </a:lnSpc>
              <a:spcBef>
                <a:spcPts val="1000"/>
              </a:spcBef>
              <a:spcAft>
                <a:spcPts val="0"/>
              </a:spcAft>
              <a:buSzPts val="1333"/>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62" name="Google Shape;11262;p153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263" name="Google Shape;11263;p1535"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1" y="5969000"/>
            <a:ext cx="3704343" cy="651933"/>
          </a:xfrm>
          <a:prstGeom prst="rect">
            <a:avLst/>
          </a:prstGeom>
          <a:noFill/>
          <a:ln>
            <a:noFill/>
          </a:ln>
        </p:spPr>
      </p:pic>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8">
    <p:spTree>
      <p:nvGrpSpPr>
        <p:cNvPr id="1" name="Shape 11264"/>
        <p:cNvGrpSpPr/>
        <p:nvPr/>
      </p:nvGrpSpPr>
      <p:grpSpPr>
        <a:xfrm>
          <a:off x="0" y="0"/>
          <a:ext cx="0" cy="0"/>
          <a:chOff x="0" y="0"/>
          <a:chExt cx="0" cy="0"/>
        </a:xfrm>
      </p:grpSpPr>
      <p:sp>
        <p:nvSpPr>
          <p:cNvPr id="11265" name="Google Shape;11265;p1536"/>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66" name="Google Shape;11266;p1536"/>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67" name="Google Shape;11267;p153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1268" name="Google Shape;11268;p153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69" name="Google Shape;11269;p153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1270" name="Google Shape;11270;p1536"/>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271" name="Google Shape;11271;p1536"/>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272" name="Google Shape;11272;p1536"/>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1273" name="Google Shape;11273;p1536"/>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1_Title Slide">
  <p:cSld name="1_Title Slide 2 2">
    <p:spTree>
      <p:nvGrpSpPr>
        <p:cNvPr id="1" name="Shape 11274"/>
        <p:cNvGrpSpPr/>
        <p:nvPr/>
      </p:nvGrpSpPr>
      <p:grpSpPr>
        <a:xfrm>
          <a:off x="0" y="0"/>
          <a:ext cx="0" cy="0"/>
          <a:chOff x="0" y="0"/>
          <a:chExt cx="0" cy="0"/>
        </a:xfrm>
      </p:grpSpPr>
      <p:sp>
        <p:nvSpPr>
          <p:cNvPr id="11275" name="Google Shape;11275;p1537"/>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76" name="Google Shape;11276;p1537"/>
          <p:cNvPicPr preferRelativeResize="0"/>
          <p:nvPr/>
        </p:nvPicPr>
        <p:blipFill rotWithShape="1">
          <a:blip r:embed="rId2">
            <a:alphaModFix/>
          </a:blip>
          <a:srcRect/>
          <a:stretch/>
        </p:blipFill>
        <p:spPr>
          <a:xfrm>
            <a:off x="7945967" y="408518"/>
            <a:ext cx="3706284" cy="1813983"/>
          </a:xfrm>
          <a:prstGeom prst="rect">
            <a:avLst/>
          </a:prstGeom>
          <a:noFill/>
          <a:ln>
            <a:noFill/>
          </a:ln>
        </p:spPr>
      </p:pic>
      <p:grpSp>
        <p:nvGrpSpPr>
          <p:cNvPr id="11277" name="Google Shape;11277;p1537"/>
          <p:cNvGrpSpPr/>
          <p:nvPr/>
        </p:nvGrpSpPr>
        <p:grpSpPr>
          <a:xfrm>
            <a:off x="0" y="0"/>
            <a:ext cx="1862667" cy="6629400"/>
            <a:chOff x="-15876" y="0"/>
            <a:chExt cx="1927803" cy="6858000"/>
          </a:xfrm>
        </p:grpSpPr>
        <p:sp>
          <p:nvSpPr>
            <p:cNvPr id="11278" name="Google Shape;11278;p1537"/>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279" name="Google Shape;11279;p1537"/>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11280" name="Google Shape;11280;p1537"/>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281" name="Google Shape;11281;p1537"/>
          <p:cNvSpPr txBox="1">
            <a:spLocks noGrp="1"/>
          </p:cNvSpPr>
          <p:nvPr>
            <p:ph type="ctrTitle"/>
          </p:nvPr>
        </p:nvSpPr>
        <p:spPr>
          <a:xfrm>
            <a:off x="1621872" y="1806429"/>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3">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82" name="Google Shape;11282;p1537"/>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83" name="Google Shape;11283;p1537"/>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Table of Content">
  <p:cSld name="Table of Content 2">
    <p:spTree>
      <p:nvGrpSpPr>
        <p:cNvPr id="1" name="Shape 11284"/>
        <p:cNvGrpSpPr/>
        <p:nvPr/>
      </p:nvGrpSpPr>
      <p:grpSpPr>
        <a:xfrm>
          <a:off x="0" y="0"/>
          <a:ext cx="0" cy="0"/>
          <a:chOff x="0" y="0"/>
          <a:chExt cx="0" cy="0"/>
        </a:xfrm>
      </p:grpSpPr>
      <p:sp>
        <p:nvSpPr>
          <p:cNvPr id="11285" name="Google Shape;11285;p1538"/>
          <p:cNvSpPr/>
          <p:nvPr/>
        </p:nvSpPr>
        <p:spPr>
          <a:xfrm>
            <a:off x="-10584" y="6620933"/>
            <a:ext cx="12213168" cy="237067"/>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286" name="Google Shape;11286;p1538"/>
          <p:cNvSpPr txBox="1">
            <a:spLocks noGrp="1"/>
          </p:cNvSpPr>
          <p:nvPr>
            <p:ph type="title"/>
          </p:nvPr>
        </p:nvSpPr>
        <p:spPr>
          <a:xfrm>
            <a:off x="218114" y="224840"/>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87" name="Google Shape;11287;p1538"/>
          <p:cNvSpPr txBox="1">
            <a:spLocks noGrp="1"/>
          </p:cNvSpPr>
          <p:nvPr>
            <p:ph type="body" idx="1"/>
          </p:nvPr>
        </p:nvSpPr>
        <p:spPr>
          <a:xfrm>
            <a:off x="218114" y="917197"/>
            <a:ext cx="11715725" cy="4958671"/>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Font typeface="Noto Sans Symbols"/>
              <a:buChar char="▪"/>
              <a:defRPr sz="1867" b="1"/>
            </a:lvl1pPr>
            <a:lvl2pPr marL="914400" lvl="1" indent="-347154" algn="l">
              <a:lnSpc>
                <a:spcPct val="100000"/>
              </a:lnSpc>
              <a:spcBef>
                <a:spcPts val="1000"/>
              </a:spcBef>
              <a:spcAft>
                <a:spcPts val="0"/>
              </a:spcAft>
              <a:buSzPts val="1867"/>
              <a:buFont typeface="Arial"/>
              <a:buChar char="̶"/>
              <a:defRPr sz="1867"/>
            </a:lvl2pPr>
            <a:lvl3pPr marL="1371600" lvl="2" indent="-347154" algn="l">
              <a:lnSpc>
                <a:spcPct val="100000"/>
              </a:lnSpc>
              <a:spcBef>
                <a:spcPts val="1000"/>
              </a:spcBef>
              <a:spcAft>
                <a:spcPts val="0"/>
              </a:spcAft>
              <a:buSzPts val="1867"/>
              <a:buFont typeface="Arial"/>
              <a:buChar char="•"/>
              <a:defRPr sz="1867"/>
            </a:lvl3pPr>
            <a:lvl4pPr marL="1828800" lvl="3" indent="-347154" algn="l">
              <a:lnSpc>
                <a:spcPct val="100000"/>
              </a:lnSpc>
              <a:spcBef>
                <a:spcPts val="1000"/>
              </a:spcBef>
              <a:spcAft>
                <a:spcPts val="0"/>
              </a:spcAft>
              <a:buSzPts val="1867"/>
              <a:buFont typeface="Noto Sans Symbols"/>
              <a:buChar char="✔"/>
              <a:defRPr sz="1867"/>
            </a:lvl4pPr>
            <a:lvl5pPr marL="2286000" lvl="4" indent="-347154" algn="l">
              <a:lnSpc>
                <a:spcPct val="100000"/>
              </a:lnSpc>
              <a:spcBef>
                <a:spcPts val="1000"/>
              </a:spcBef>
              <a:spcAft>
                <a:spcPts val="0"/>
              </a:spcAft>
              <a:buSzPts val="1867"/>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88" name="Google Shape;11288;p1538"/>
          <p:cNvSpPr txBox="1">
            <a:spLocks noGrp="1"/>
          </p:cNvSpPr>
          <p:nvPr>
            <p:ph type="body" idx="2"/>
          </p:nvPr>
        </p:nvSpPr>
        <p:spPr>
          <a:xfrm>
            <a:off x="3858937" y="5969001"/>
            <a:ext cx="8074903" cy="649817"/>
          </a:xfrm>
          <a:prstGeom prst="rect">
            <a:avLst/>
          </a:prstGeom>
          <a:noFill/>
          <a:ln>
            <a:noFill/>
          </a:ln>
        </p:spPr>
        <p:txBody>
          <a:bodyPr spcFirstLastPara="1" wrap="square" lIns="91425" tIns="45700" rIns="91425" bIns="45700" anchor="b" anchorCtr="0">
            <a:noAutofit/>
          </a:bodyPr>
          <a:lstStyle>
            <a:lvl1pPr marL="457200" lvl="0" indent="-313245" algn="l">
              <a:lnSpc>
                <a:spcPct val="100000"/>
              </a:lnSpc>
              <a:spcBef>
                <a:spcPts val="1000"/>
              </a:spcBef>
              <a:spcAft>
                <a:spcPts val="0"/>
              </a:spcAft>
              <a:buSzPts val="1333"/>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89" name="Google Shape;11289;p153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67"/>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290" name="Google Shape;11290;p1538"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1" y="5969000"/>
            <a:ext cx="3704343" cy="651933"/>
          </a:xfrm>
          <a:prstGeom prst="rect">
            <a:avLst/>
          </a:prstGeom>
          <a:noFill/>
          <a:ln>
            <a:noFill/>
          </a:ln>
        </p:spPr>
      </p:pic>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9">
    <p:spTree>
      <p:nvGrpSpPr>
        <p:cNvPr id="1" name="Shape 11291"/>
        <p:cNvGrpSpPr/>
        <p:nvPr/>
      </p:nvGrpSpPr>
      <p:grpSpPr>
        <a:xfrm>
          <a:off x="0" y="0"/>
          <a:ext cx="0" cy="0"/>
          <a:chOff x="0" y="0"/>
          <a:chExt cx="0" cy="0"/>
        </a:xfrm>
      </p:grpSpPr>
      <p:sp>
        <p:nvSpPr>
          <p:cNvPr id="11292" name="Google Shape;11292;p1539"/>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93" name="Google Shape;11293;p1539"/>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94" name="Google Shape;11294;p1539"/>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1295" name="Google Shape;11295;p153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96" name="Google Shape;11296;p153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1297" name="Google Shape;11297;p1539"/>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298" name="Google Shape;11298;p1539"/>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299" name="Google Shape;11299;p1539"/>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1300" name="Google Shape;11300;p1539"/>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7">
    <p:spTree>
      <p:nvGrpSpPr>
        <p:cNvPr id="1" name="Shape 11301"/>
        <p:cNvGrpSpPr/>
        <p:nvPr/>
      </p:nvGrpSpPr>
      <p:grpSpPr>
        <a:xfrm>
          <a:off x="0" y="0"/>
          <a:ext cx="0" cy="0"/>
          <a:chOff x="0" y="0"/>
          <a:chExt cx="0" cy="0"/>
        </a:xfrm>
      </p:grpSpPr>
      <p:sp>
        <p:nvSpPr>
          <p:cNvPr id="11302" name="Google Shape;11302;p1540"/>
          <p:cNvSpPr txBox="1">
            <a:spLocks noGrp="1"/>
          </p:cNvSpPr>
          <p:nvPr>
            <p:ph type="title"/>
          </p:nvPr>
        </p:nvSpPr>
        <p:spPr>
          <a:xfrm>
            <a:off x="848990" y="783845"/>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03" name="Google Shape;11303;p1540"/>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304" name="Google Shape;11304;p1540"/>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305" name="Google Shape;11305;p1540"/>
          <p:cNvSpPr txBox="1">
            <a:spLocks noGrp="1"/>
          </p:cNvSpPr>
          <p:nvPr>
            <p:ph type="body" idx="1"/>
          </p:nvPr>
        </p:nvSpPr>
        <p:spPr>
          <a:xfrm>
            <a:off x="848784" y="1615018"/>
            <a:ext cx="10176933" cy="3812116"/>
          </a:xfrm>
          <a:prstGeom prst="rect">
            <a:avLst/>
          </a:prstGeom>
          <a:noFill/>
          <a:ln>
            <a:noFill/>
          </a:ln>
        </p:spPr>
        <p:txBody>
          <a:bodyPr spcFirstLastPara="1" wrap="square" lIns="91425" tIns="45700" rIns="91425" bIns="45700" anchor="t" anchorCtr="0">
            <a:noAutofit/>
          </a:bodyPr>
          <a:lstStyle>
            <a:lvl1pPr marL="457200" lvl="0" indent="-364045"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00" lvl="1" indent="-364045" algn="l">
              <a:lnSpc>
                <a:spcPct val="100000"/>
              </a:lnSpc>
              <a:spcBef>
                <a:spcPts val="1000"/>
              </a:spcBef>
              <a:spcAft>
                <a:spcPts val="0"/>
              </a:spcAft>
              <a:buSzPts val="2133"/>
              <a:buChar char="•"/>
              <a:defRPr sz="2133">
                <a:latin typeface="Verdana"/>
                <a:ea typeface="Verdana"/>
                <a:cs typeface="Verdana"/>
                <a:sym typeface="Verdana"/>
              </a:defRPr>
            </a:lvl2pPr>
            <a:lvl3pPr marL="1371600" lvl="2" indent="-364045" algn="l">
              <a:lnSpc>
                <a:spcPct val="100000"/>
              </a:lnSpc>
              <a:spcBef>
                <a:spcPts val="1000"/>
              </a:spcBef>
              <a:spcAft>
                <a:spcPts val="0"/>
              </a:spcAft>
              <a:buSzPts val="2133"/>
              <a:buChar char="•"/>
              <a:defRPr sz="2133">
                <a:latin typeface="Verdana"/>
                <a:ea typeface="Verdana"/>
                <a:cs typeface="Verdana"/>
                <a:sym typeface="Verdana"/>
              </a:defRPr>
            </a:lvl3pPr>
            <a:lvl4pPr marL="1828800" lvl="3" indent="-364045" algn="l">
              <a:lnSpc>
                <a:spcPct val="100000"/>
              </a:lnSpc>
              <a:spcBef>
                <a:spcPts val="1000"/>
              </a:spcBef>
              <a:spcAft>
                <a:spcPts val="0"/>
              </a:spcAft>
              <a:buSzPts val="2133"/>
              <a:buChar char="•"/>
              <a:defRPr sz="2133">
                <a:latin typeface="Verdana"/>
                <a:ea typeface="Verdana"/>
                <a:cs typeface="Verdana"/>
                <a:sym typeface="Verdana"/>
              </a:defRPr>
            </a:lvl4pPr>
            <a:lvl5pPr marL="2286000" lvl="4" indent="-364045" algn="l">
              <a:lnSpc>
                <a:spcPct val="100000"/>
              </a:lnSpc>
              <a:spcBef>
                <a:spcPts val="1000"/>
              </a:spcBef>
              <a:spcAft>
                <a:spcPts val="0"/>
              </a:spcAft>
              <a:buSzPts val="2133"/>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1306" name="Google Shape;11306;p154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1_Title and Content">
  <p:cSld name="1_Title and Content 7">
    <p:spTree>
      <p:nvGrpSpPr>
        <p:cNvPr id="1" name="Shape 11307"/>
        <p:cNvGrpSpPr/>
        <p:nvPr/>
      </p:nvGrpSpPr>
      <p:grpSpPr>
        <a:xfrm>
          <a:off x="0" y="0"/>
          <a:ext cx="0" cy="0"/>
          <a:chOff x="0" y="0"/>
          <a:chExt cx="0" cy="0"/>
        </a:xfrm>
      </p:grpSpPr>
      <p:sp>
        <p:nvSpPr>
          <p:cNvPr id="11308" name="Google Shape;11308;p1541"/>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pic>
        <p:nvPicPr>
          <p:cNvPr id="11309" name="Google Shape;11309;p15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
        <p:nvSpPr>
          <p:cNvPr id="11310" name="Google Shape;11310;p1541"/>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311" name="Google Shape;11311;p1541"/>
          <p:cNvSpPr txBox="1">
            <a:spLocks noGrp="1"/>
          </p:cNvSpPr>
          <p:nvPr>
            <p:ph type="title"/>
          </p:nvPr>
        </p:nvSpPr>
        <p:spPr>
          <a:xfrm>
            <a:off x="848989" y="806856"/>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12" name="Google Shape;11312;p1541"/>
          <p:cNvSpPr txBox="1">
            <a:spLocks noGrp="1"/>
          </p:cNvSpPr>
          <p:nvPr>
            <p:ph type="body" idx="1"/>
          </p:nvPr>
        </p:nvSpPr>
        <p:spPr>
          <a:xfrm>
            <a:off x="848989" y="1637853"/>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7">
    <p:spTree>
      <p:nvGrpSpPr>
        <p:cNvPr id="1" name="Shape 11313"/>
        <p:cNvGrpSpPr/>
        <p:nvPr/>
      </p:nvGrpSpPr>
      <p:grpSpPr>
        <a:xfrm>
          <a:off x="0" y="0"/>
          <a:ext cx="0" cy="0"/>
          <a:chOff x="0" y="0"/>
          <a:chExt cx="0" cy="0"/>
        </a:xfrm>
      </p:grpSpPr>
      <p:sp>
        <p:nvSpPr>
          <p:cNvPr id="11314" name="Google Shape;11314;p1542"/>
          <p:cNvSpPr/>
          <p:nvPr/>
        </p:nvSpPr>
        <p:spPr>
          <a:xfrm>
            <a:off x="0" y="6313117"/>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315" name="Google Shape;11315;p1542"/>
          <p:cNvSpPr/>
          <p:nvPr/>
        </p:nvSpPr>
        <p:spPr>
          <a:xfrm>
            <a:off x="0" y="6301514"/>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1351" b="0" i="0" u="none" strike="noStrike" cap="none">
              <a:solidFill>
                <a:schemeClr val="lt1"/>
              </a:solidFill>
              <a:latin typeface="Calibri"/>
              <a:ea typeface="Calibri"/>
              <a:cs typeface="Calibri"/>
              <a:sym typeface="Calibri"/>
            </a:endParaRPr>
          </a:p>
        </p:txBody>
      </p:sp>
      <p:sp>
        <p:nvSpPr>
          <p:cNvPr id="11316" name="Google Shape;11316;p1542"/>
          <p:cNvSpPr txBox="1">
            <a:spLocks noGrp="1"/>
          </p:cNvSpPr>
          <p:nvPr>
            <p:ph type="body" idx="1"/>
          </p:nvPr>
        </p:nvSpPr>
        <p:spPr>
          <a:xfrm>
            <a:off x="1186832" y="1294452"/>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17" name="Google Shape;11317;p1542"/>
          <p:cNvSpPr txBox="1">
            <a:spLocks noGrp="1"/>
          </p:cNvSpPr>
          <p:nvPr>
            <p:ph type="body" idx="2"/>
          </p:nvPr>
        </p:nvSpPr>
        <p:spPr>
          <a:xfrm>
            <a:off x="5549395" y="1997127"/>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00" lvl="1" indent="-347154"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00" lvl="2"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00" lvl="3"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000" lvl="4" indent="-347154"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18" name="Google Shape;11318;p1542"/>
          <p:cNvSpPr txBox="1">
            <a:spLocks noGrp="1"/>
          </p:cNvSpPr>
          <p:nvPr>
            <p:ph type="title"/>
          </p:nvPr>
        </p:nvSpPr>
        <p:spPr>
          <a:xfrm>
            <a:off x="5549395" y="1154526"/>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319" name="Google Shape;11319;p154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1_Title Slide">
  <p:cSld name="1_Title Slide 2 3">
    <p:spTree>
      <p:nvGrpSpPr>
        <p:cNvPr id="1" name="Shape 11320"/>
        <p:cNvGrpSpPr/>
        <p:nvPr/>
      </p:nvGrpSpPr>
      <p:grpSpPr>
        <a:xfrm>
          <a:off x="0" y="0"/>
          <a:ext cx="0" cy="0"/>
          <a:chOff x="0" y="0"/>
          <a:chExt cx="0" cy="0"/>
        </a:xfrm>
      </p:grpSpPr>
      <p:sp>
        <p:nvSpPr>
          <p:cNvPr id="11321" name="Google Shape;11321;p1543"/>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322" name="Google Shape;11322;p1543"/>
          <p:cNvPicPr preferRelativeResize="0"/>
          <p:nvPr/>
        </p:nvPicPr>
        <p:blipFill rotWithShape="1">
          <a:blip r:embed="rId2">
            <a:alphaModFix/>
          </a:blip>
          <a:srcRect/>
          <a:stretch/>
        </p:blipFill>
        <p:spPr>
          <a:xfrm>
            <a:off x="7945967" y="408518"/>
            <a:ext cx="3706284" cy="1813983"/>
          </a:xfrm>
          <a:prstGeom prst="rect">
            <a:avLst/>
          </a:prstGeom>
          <a:noFill/>
          <a:ln>
            <a:noFill/>
          </a:ln>
        </p:spPr>
      </p:pic>
      <p:grpSp>
        <p:nvGrpSpPr>
          <p:cNvPr id="11323" name="Google Shape;11323;p1543"/>
          <p:cNvGrpSpPr/>
          <p:nvPr/>
        </p:nvGrpSpPr>
        <p:grpSpPr>
          <a:xfrm>
            <a:off x="0" y="0"/>
            <a:ext cx="1862667" cy="6629400"/>
            <a:chOff x="-15876" y="0"/>
            <a:chExt cx="1927803" cy="6858000"/>
          </a:xfrm>
        </p:grpSpPr>
        <p:sp>
          <p:nvSpPr>
            <p:cNvPr id="11324" name="Google Shape;11324;p1543"/>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325" name="Google Shape;11325;p1543"/>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11326" name="Google Shape;11326;p1543"/>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327" name="Google Shape;11327;p1543"/>
          <p:cNvSpPr txBox="1">
            <a:spLocks noGrp="1"/>
          </p:cNvSpPr>
          <p:nvPr>
            <p:ph type="ctrTitle"/>
          </p:nvPr>
        </p:nvSpPr>
        <p:spPr>
          <a:xfrm>
            <a:off x="1621872" y="1806429"/>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3">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28" name="Google Shape;11328;p1543"/>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29" name="Google Shape;11329;p1543"/>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9 2">
    <p:spTree>
      <p:nvGrpSpPr>
        <p:cNvPr id="1" name="Shape 11330"/>
        <p:cNvGrpSpPr/>
        <p:nvPr/>
      </p:nvGrpSpPr>
      <p:grpSpPr>
        <a:xfrm>
          <a:off x="0" y="0"/>
          <a:ext cx="0" cy="0"/>
          <a:chOff x="0" y="0"/>
          <a:chExt cx="0" cy="0"/>
        </a:xfrm>
      </p:grpSpPr>
      <p:sp>
        <p:nvSpPr>
          <p:cNvPr id="11331" name="Google Shape;11331;p1544"/>
          <p:cNvSpPr txBox="1">
            <a:spLocks noGrp="1"/>
          </p:cNvSpPr>
          <p:nvPr>
            <p:ph type="body" idx="1"/>
          </p:nvPr>
        </p:nvSpPr>
        <p:spPr>
          <a:xfrm>
            <a:off x="2826555" y="5400857"/>
            <a:ext cx="8178613" cy="381643"/>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32" name="Google Shape;11332;p1544"/>
          <p:cNvSpPr txBox="1">
            <a:spLocks noGrp="1"/>
          </p:cNvSpPr>
          <p:nvPr>
            <p:ph type="ctrTitle"/>
          </p:nvPr>
        </p:nvSpPr>
        <p:spPr>
          <a:xfrm>
            <a:off x="2826555" y="1807151"/>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3"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33" name="Google Shape;11333;p154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1334" name="Google Shape;11334;p154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35" name="Google Shape;11335;p154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1336" name="Google Shape;11336;p1544"/>
          <p:cNvSpPr/>
          <p:nvPr/>
        </p:nvSpPr>
        <p:spPr>
          <a:xfrm rot="10800000">
            <a:off x="1" y="2000248"/>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337" name="Google Shape;11337;p1544"/>
          <p:cNvSpPr/>
          <p:nvPr/>
        </p:nvSpPr>
        <p:spPr>
          <a:xfrm>
            <a:off x="0" y="6115051"/>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sp>
        <p:nvSpPr>
          <p:cNvPr id="11338" name="Google Shape;11338;p1544"/>
          <p:cNvSpPr txBox="1">
            <a:spLocks noGrp="1"/>
          </p:cNvSpPr>
          <p:nvPr>
            <p:ph type="body" idx="2"/>
          </p:nvPr>
        </p:nvSpPr>
        <p:spPr>
          <a:xfrm>
            <a:off x="2826555" y="3447399"/>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1339" name="Google Shape;11339;p1544"/>
          <p:cNvPicPr preferRelativeResize="0"/>
          <p:nvPr/>
        </p:nvPicPr>
        <p:blipFill rotWithShape="1">
          <a:blip r:embed="rId2">
            <a:alphaModFix/>
          </a:blip>
          <a:srcRect/>
          <a:stretch/>
        </p:blipFill>
        <p:spPr>
          <a:xfrm>
            <a:off x="2829834" y="4178329"/>
            <a:ext cx="4395959" cy="1140163"/>
          </a:xfrm>
          <a:prstGeom prst="rect">
            <a:avLst/>
          </a:prstGeom>
          <a:noFill/>
          <a:ln>
            <a:noFill/>
          </a:ln>
        </p:spPr>
      </p:pic>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1_Title Slide">
  <p:cSld name="1_Title Slide 2 4">
    <p:spTree>
      <p:nvGrpSpPr>
        <p:cNvPr id="1" name="Shape 11340"/>
        <p:cNvGrpSpPr/>
        <p:nvPr/>
      </p:nvGrpSpPr>
      <p:grpSpPr>
        <a:xfrm>
          <a:off x="0" y="0"/>
          <a:ext cx="0" cy="0"/>
          <a:chOff x="0" y="0"/>
          <a:chExt cx="0" cy="0"/>
        </a:xfrm>
      </p:grpSpPr>
      <p:sp>
        <p:nvSpPr>
          <p:cNvPr id="11341" name="Google Shape;11341;p1545"/>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342" name="Google Shape;11342;p1545"/>
          <p:cNvPicPr preferRelativeResize="0"/>
          <p:nvPr/>
        </p:nvPicPr>
        <p:blipFill rotWithShape="1">
          <a:blip r:embed="rId2">
            <a:alphaModFix/>
          </a:blip>
          <a:srcRect/>
          <a:stretch/>
        </p:blipFill>
        <p:spPr>
          <a:xfrm>
            <a:off x="7945967" y="408518"/>
            <a:ext cx="3706284" cy="1813983"/>
          </a:xfrm>
          <a:prstGeom prst="rect">
            <a:avLst/>
          </a:prstGeom>
          <a:noFill/>
          <a:ln>
            <a:noFill/>
          </a:ln>
        </p:spPr>
      </p:pic>
      <p:grpSp>
        <p:nvGrpSpPr>
          <p:cNvPr id="11343" name="Google Shape;11343;p1545"/>
          <p:cNvGrpSpPr/>
          <p:nvPr/>
        </p:nvGrpSpPr>
        <p:grpSpPr>
          <a:xfrm>
            <a:off x="0" y="0"/>
            <a:ext cx="1862667" cy="6629400"/>
            <a:chOff x="-15876" y="0"/>
            <a:chExt cx="1927803" cy="6858000"/>
          </a:xfrm>
        </p:grpSpPr>
        <p:sp>
          <p:nvSpPr>
            <p:cNvPr id="11344" name="Google Shape;11344;p1545"/>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Calibri"/>
                <a:ea typeface="Calibri"/>
                <a:cs typeface="Calibri"/>
                <a:sym typeface="Calibri"/>
              </a:endParaRPr>
            </a:p>
          </p:txBody>
        </p:sp>
        <p:pic>
          <p:nvPicPr>
            <p:cNvPr id="11345" name="Google Shape;11345;p154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11346" name="Google Shape;11346;p1545"/>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347" name="Google Shape;11347;p1545"/>
          <p:cNvSpPr txBox="1">
            <a:spLocks noGrp="1"/>
          </p:cNvSpPr>
          <p:nvPr>
            <p:ph type="ctrTitle"/>
          </p:nvPr>
        </p:nvSpPr>
        <p:spPr>
          <a:xfrm>
            <a:off x="1621872" y="1806429"/>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3">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48" name="Google Shape;11348;p1545"/>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49" name="Google Shape;11349;p1545"/>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347154" algn="l">
              <a:lnSpc>
                <a:spcPct val="100000"/>
              </a:lnSpc>
              <a:spcBef>
                <a:spcPts val="1000"/>
              </a:spcBef>
              <a:spcAft>
                <a:spcPts val="0"/>
              </a:spcAft>
              <a:buSzPts val="1867"/>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350"/>
        <p:cNvGrpSpPr/>
        <p:nvPr/>
      </p:nvGrpSpPr>
      <p:grpSpPr>
        <a:xfrm>
          <a:off x="0" y="0"/>
          <a:ext cx="0" cy="0"/>
          <a:chOff x="0" y="0"/>
          <a:chExt cx="0" cy="0"/>
        </a:xfrm>
      </p:grpSpPr>
      <p:sp>
        <p:nvSpPr>
          <p:cNvPr id="11351" name="Google Shape;11351;p1546"/>
          <p:cNvSpPr txBox="1">
            <a:spLocks noGrp="1"/>
          </p:cNvSpPr>
          <p:nvPr>
            <p:ph type="title"/>
          </p:nvPr>
        </p:nvSpPr>
        <p:spPr>
          <a:xfrm>
            <a:off x="963084" y="4406903"/>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52" name="Google Shape;11352;p1546"/>
          <p:cNvSpPr txBox="1">
            <a:spLocks noGrp="1"/>
          </p:cNvSpPr>
          <p:nvPr>
            <p:ph type="body" idx="1"/>
          </p:nvPr>
        </p:nvSpPr>
        <p:spPr>
          <a:xfrm>
            <a:off x="963084" y="2906713"/>
            <a:ext cx="10363200" cy="1500187"/>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2000"/>
              <a:buNone/>
              <a:defRPr sz="2000">
                <a:solidFill>
                  <a:srgbClr val="919497"/>
                </a:solidFill>
              </a:defRPr>
            </a:lvl1pPr>
            <a:lvl2pPr marL="914400" lvl="1" indent="-228600" algn="l">
              <a:lnSpc>
                <a:spcPct val="100000"/>
              </a:lnSpc>
              <a:spcBef>
                <a:spcPts val="1000"/>
              </a:spcBef>
              <a:spcAft>
                <a:spcPts val="0"/>
              </a:spcAft>
              <a:buSzPts val="1800"/>
              <a:buNone/>
              <a:defRPr sz="1800">
                <a:solidFill>
                  <a:srgbClr val="919497"/>
                </a:solidFill>
              </a:defRPr>
            </a:lvl2pPr>
            <a:lvl3pPr marL="1371600" lvl="2" indent="-228600" algn="l">
              <a:lnSpc>
                <a:spcPct val="100000"/>
              </a:lnSpc>
              <a:spcBef>
                <a:spcPts val="1000"/>
              </a:spcBef>
              <a:spcAft>
                <a:spcPts val="0"/>
              </a:spcAft>
              <a:buSzPts val="1600"/>
              <a:buNone/>
              <a:defRPr sz="1600">
                <a:solidFill>
                  <a:srgbClr val="919497"/>
                </a:solidFill>
              </a:defRPr>
            </a:lvl3pPr>
            <a:lvl4pPr marL="1828800" lvl="3" indent="-228600" algn="l">
              <a:lnSpc>
                <a:spcPct val="100000"/>
              </a:lnSpc>
              <a:spcBef>
                <a:spcPts val="1000"/>
              </a:spcBef>
              <a:spcAft>
                <a:spcPts val="0"/>
              </a:spcAft>
              <a:buSzPts val="1400"/>
              <a:buNone/>
              <a:defRPr sz="1400">
                <a:solidFill>
                  <a:srgbClr val="919497"/>
                </a:solidFill>
              </a:defRPr>
            </a:lvl4pPr>
            <a:lvl5pPr marL="2286000" lvl="4" indent="-228600" algn="l">
              <a:lnSpc>
                <a:spcPct val="100000"/>
              </a:lnSpc>
              <a:spcBef>
                <a:spcPts val="1000"/>
              </a:spcBef>
              <a:spcAft>
                <a:spcPts val="0"/>
              </a:spcAft>
              <a:buSzPts val="1400"/>
              <a:buNone/>
              <a:defRPr sz="1400">
                <a:solidFill>
                  <a:srgbClr val="919497"/>
                </a:solidFill>
              </a:defRPr>
            </a:lvl5pPr>
            <a:lvl6pPr marL="2743200" lvl="5" indent="-228600" algn="l">
              <a:lnSpc>
                <a:spcPct val="90000"/>
              </a:lnSpc>
              <a:spcBef>
                <a:spcPts val="1000"/>
              </a:spcBef>
              <a:spcAft>
                <a:spcPts val="0"/>
              </a:spcAft>
              <a:buClr>
                <a:srgbClr val="919497"/>
              </a:buClr>
              <a:buSzPts val="1400"/>
              <a:buNone/>
              <a:defRPr sz="1400">
                <a:solidFill>
                  <a:srgbClr val="919497"/>
                </a:solidFill>
              </a:defRPr>
            </a:lvl6pPr>
            <a:lvl7pPr marL="3200400" lvl="6" indent="-228600" algn="l">
              <a:lnSpc>
                <a:spcPct val="90000"/>
              </a:lnSpc>
              <a:spcBef>
                <a:spcPts val="500"/>
              </a:spcBef>
              <a:spcAft>
                <a:spcPts val="0"/>
              </a:spcAft>
              <a:buClr>
                <a:srgbClr val="919497"/>
              </a:buClr>
              <a:buSzPts val="1400"/>
              <a:buNone/>
              <a:defRPr sz="1400">
                <a:solidFill>
                  <a:srgbClr val="919497"/>
                </a:solidFill>
              </a:defRPr>
            </a:lvl7pPr>
            <a:lvl8pPr marL="3657600" lvl="7" indent="-228600" algn="l">
              <a:lnSpc>
                <a:spcPct val="90000"/>
              </a:lnSpc>
              <a:spcBef>
                <a:spcPts val="500"/>
              </a:spcBef>
              <a:spcAft>
                <a:spcPts val="0"/>
              </a:spcAft>
              <a:buClr>
                <a:srgbClr val="919497"/>
              </a:buClr>
              <a:buSzPts val="1400"/>
              <a:buNone/>
              <a:defRPr sz="1400">
                <a:solidFill>
                  <a:srgbClr val="919497"/>
                </a:solidFill>
              </a:defRPr>
            </a:lvl8pPr>
            <a:lvl9pPr marL="4114800" lvl="8" indent="-228600" algn="l">
              <a:lnSpc>
                <a:spcPct val="90000"/>
              </a:lnSpc>
              <a:spcBef>
                <a:spcPts val="500"/>
              </a:spcBef>
              <a:spcAft>
                <a:spcPts val="0"/>
              </a:spcAft>
              <a:buClr>
                <a:srgbClr val="919497"/>
              </a:buClr>
              <a:buSzPts val="1400"/>
              <a:buNone/>
              <a:defRPr sz="1400">
                <a:solidFill>
                  <a:srgbClr val="919497"/>
                </a:solidFill>
              </a:defRPr>
            </a:lvl9pPr>
          </a:lstStyle>
          <a:p>
            <a:endParaRPr/>
          </a:p>
        </p:txBody>
      </p:sp>
      <p:sp>
        <p:nvSpPr>
          <p:cNvPr id="11353" name="Google Shape;11353;p154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1354" name="Google Shape;11354;p154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55" name="Google Shape;11355;p154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356"/>
        <p:cNvGrpSpPr/>
        <p:nvPr/>
      </p:nvGrpSpPr>
      <p:grpSpPr>
        <a:xfrm>
          <a:off x="0" y="0"/>
          <a:ext cx="0" cy="0"/>
          <a:chOff x="0" y="0"/>
          <a:chExt cx="0" cy="0"/>
        </a:xfrm>
      </p:grpSpPr>
      <p:sp>
        <p:nvSpPr>
          <p:cNvPr id="11357" name="Google Shape;11357;p1547"/>
          <p:cNvSpPr txBox="1">
            <a:spLocks noGrp="1"/>
          </p:cNvSpPr>
          <p:nvPr>
            <p:ph type="title"/>
          </p:nvPr>
        </p:nvSpPr>
        <p:spPr>
          <a:xfrm>
            <a:off x="609605" y="273051"/>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58" name="Google Shape;11358;p1547"/>
          <p:cNvSpPr txBox="1">
            <a:spLocks noGrp="1"/>
          </p:cNvSpPr>
          <p:nvPr>
            <p:ph type="body" idx="1"/>
          </p:nvPr>
        </p:nvSpPr>
        <p:spPr>
          <a:xfrm>
            <a:off x="4766733" y="273054"/>
            <a:ext cx="6815667" cy="585311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Char char="•"/>
              <a:defRPr sz="3200"/>
            </a:lvl1pPr>
            <a:lvl2pPr marL="914400" lvl="1" indent="-406400" algn="l">
              <a:lnSpc>
                <a:spcPct val="100000"/>
              </a:lnSpc>
              <a:spcBef>
                <a:spcPts val="1000"/>
              </a:spcBef>
              <a:spcAft>
                <a:spcPts val="0"/>
              </a:spcAft>
              <a:buSzPts val="2800"/>
              <a:buChar char="•"/>
              <a:defRPr sz="2800"/>
            </a:lvl2pPr>
            <a:lvl3pPr marL="1371600" lvl="2" indent="-381000" algn="l">
              <a:lnSpc>
                <a:spcPct val="100000"/>
              </a:lnSpc>
              <a:spcBef>
                <a:spcPts val="1000"/>
              </a:spcBef>
              <a:spcAft>
                <a:spcPts val="0"/>
              </a:spcAft>
              <a:buSzPts val="2400"/>
              <a:buChar char="•"/>
              <a:defRPr sz="2400"/>
            </a:lvl3pPr>
            <a:lvl4pPr marL="1828800" lvl="3" indent="-355600" algn="l">
              <a:lnSpc>
                <a:spcPct val="100000"/>
              </a:lnSpc>
              <a:spcBef>
                <a:spcPts val="1000"/>
              </a:spcBef>
              <a:spcAft>
                <a:spcPts val="0"/>
              </a:spcAft>
              <a:buSzPts val="2000"/>
              <a:buChar char="•"/>
              <a:defRPr sz="2000"/>
            </a:lvl4pPr>
            <a:lvl5pPr marL="2286000" lvl="4" indent="-355600" algn="l">
              <a:lnSpc>
                <a:spcPct val="100000"/>
              </a:lnSpc>
              <a:spcBef>
                <a:spcPts val="1000"/>
              </a:spcBef>
              <a:spcAft>
                <a:spcPts val="0"/>
              </a:spcAft>
              <a:buSzPts val="2000"/>
              <a:buChar char="•"/>
              <a:defRPr sz="2000"/>
            </a:lvl5pPr>
            <a:lvl6pPr marL="2743200" lvl="5" indent="-355600" algn="l">
              <a:lnSpc>
                <a:spcPct val="90000"/>
              </a:lnSpc>
              <a:spcBef>
                <a:spcPts val="10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1359" name="Google Shape;11359;p1547"/>
          <p:cNvSpPr txBox="1">
            <a:spLocks noGrp="1"/>
          </p:cNvSpPr>
          <p:nvPr>
            <p:ph type="body" idx="2"/>
          </p:nvPr>
        </p:nvSpPr>
        <p:spPr>
          <a:xfrm>
            <a:off x="609605" y="1435103"/>
            <a:ext cx="4011084" cy="46910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400"/>
              <a:buNone/>
              <a:defRPr sz="1400"/>
            </a:lvl1pPr>
            <a:lvl2pPr marL="914400" lvl="1" indent="-228600" algn="l">
              <a:lnSpc>
                <a:spcPct val="100000"/>
              </a:lnSpc>
              <a:spcBef>
                <a:spcPts val="1000"/>
              </a:spcBef>
              <a:spcAft>
                <a:spcPts val="0"/>
              </a:spcAft>
              <a:buSzPts val="1200"/>
              <a:buNone/>
              <a:defRPr sz="1200"/>
            </a:lvl2pPr>
            <a:lvl3pPr marL="1371600" lvl="2" indent="-228600" algn="l">
              <a:lnSpc>
                <a:spcPct val="100000"/>
              </a:lnSpc>
              <a:spcBef>
                <a:spcPts val="1000"/>
              </a:spcBef>
              <a:spcAft>
                <a:spcPts val="0"/>
              </a:spcAft>
              <a:buSzPts val="1000"/>
              <a:buNone/>
              <a:defRPr sz="1000"/>
            </a:lvl3pPr>
            <a:lvl4pPr marL="1828800" lvl="3" indent="-228600" algn="l">
              <a:lnSpc>
                <a:spcPct val="100000"/>
              </a:lnSpc>
              <a:spcBef>
                <a:spcPts val="1000"/>
              </a:spcBef>
              <a:spcAft>
                <a:spcPts val="0"/>
              </a:spcAft>
              <a:buSzPts val="900"/>
              <a:buNone/>
              <a:defRPr sz="900"/>
            </a:lvl4pPr>
            <a:lvl5pPr marL="2286000" lvl="4" indent="-228600" algn="l">
              <a:lnSpc>
                <a:spcPct val="100000"/>
              </a:lnSpc>
              <a:spcBef>
                <a:spcPts val="1000"/>
              </a:spcBef>
              <a:spcAft>
                <a:spcPts val="0"/>
              </a:spcAft>
              <a:buSzPts val="900"/>
              <a:buNone/>
              <a:defRPr sz="900"/>
            </a:lvl5pPr>
            <a:lvl6pPr marL="2743200" lvl="5" indent="-228600" algn="l">
              <a:lnSpc>
                <a:spcPct val="90000"/>
              </a:lnSpc>
              <a:spcBef>
                <a:spcPts val="1000"/>
              </a:spcBef>
              <a:spcAft>
                <a:spcPts val="0"/>
              </a:spcAft>
              <a:buClr>
                <a:schemeClr val="dk1"/>
              </a:buClr>
              <a:buSzPts val="900"/>
              <a:buNone/>
              <a:defRPr sz="900"/>
            </a:lvl6pPr>
            <a:lvl7pPr marL="3200400" lvl="6" indent="-228600" algn="l">
              <a:lnSpc>
                <a:spcPct val="90000"/>
              </a:lnSpc>
              <a:spcBef>
                <a:spcPts val="500"/>
              </a:spcBef>
              <a:spcAft>
                <a:spcPts val="0"/>
              </a:spcAft>
              <a:buClr>
                <a:schemeClr val="dk1"/>
              </a:buClr>
              <a:buSzPts val="900"/>
              <a:buNone/>
              <a:defRPr sz="900"/>
            </a:lvl7pPr>
            <a:lvl8pPr marL="3657600" lvl="7" indent="-228600" algn="l">
              <a:lnSpc>
                <a:spcPct val="90000"/>
              </a:lnSpc>
              <a:spcBef>
                <a:spcPts val="500"/>
              </a:spcBef>
              <a:spcAft>
                <a:spcPts val="0"/>
              </a:spcAft>
              <a:buClr>
                <a:schemeClr val="dk1"/>
              </a:buClr>
              <a:buSzPts val="900"/>
              <a:buNone/>
              <a:defRPr sz="900"/>
            </a:lvl8pPr>
            <a:lvl9pPr marL="4114800" lvl="8" indent="-228600" algn="l">
              <a:lnSpc>
                <a:spcPct val="90000"/>
              </a:lnSpc>
              <a:spcBef>
                <a:spcPts val="500"/>
              </a:spcBef>
              <a:spcAft>
                <a:spcPts val="0"/>
              </a:spcAft>
              <a:buClr>
                <a:schemeClr val="dk1"/>
              </a:buClr>
              <a:buSzPts val="900"/>
              <a:buNone/>
              <a:defRPr sz="900"/>
            </a:lvl9pPr>
          </a:lstStyle>
          <a:p>
            <a:endParaRPr/>
          </a:p>
        </p:txBody>
      </p:sp>
      <p:sp>
        <p:nvSpPr>
          <p:cNvPr id="11360" name="Google Shape;11360;p154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1361" name="Google Shape;11361;p1547"/>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62" name="Google Shape;11362;p1547"/>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EVERYDAY - CONTENT ONLY">
  <p:cSld name="EVERYDAY - CONTENT ONLY">
    <p:spTree>
      <p:nvGrpSpPr>
        <p:cNvPr id="1" name="Shape 11363"/>
        <p:cNvGrpSpPr/>
        <p:nvPr/>
      </p:nvGrpSpPr>
      <p:grpSpPr>
        <a:xfrm>
          <a:off x="0" y="0"/>
          <a:ext cx="0" cy="0"/>
          <a:chOff x="0" y="0"/>
          <a:chExt cx="0" cy="0"/>
        </a:xfrm>
      </p:grpSpPr>
      <p:sp>
        <p:nvSpPr>
          <p:cNvPr id="11364" name="Google Shape;11364;p1548"/>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365" name="Google Shape;11365;p1548"/>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1176"/>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11366" name="Google Shape;11366;p1548"/>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381000" algn="l">
              <a:lnSpc>
                <a:spcPct val="100000"/>
              </a:lnSpc>
              <a:spcBef>
                <a:spcPts val="1000"/>
              </a:spcBef>
              <a:spcAft>
                <a:spcPts val="0"/>
              </a:spcAft>
              <a:buSzPts val="2400"/>
              <a:buChar char="•"/>
              <a:defRPr>
                <a:solidFill>
                  <a:srgbClr val="4B545E"/>
                </a:solidFill>
              </a:defRPr>
            </a:lvl1pPr>
            <a:lvl2pPr marL="914400" lvl="1" indent="-355600" algn="l">
              <a:lnSpc>
                <a:spcPct val="100000"/>
              </a:lnSpc>
              <a:spcBef>
                <a:spcPts val="1000"/>
              </a:spcBef>
              <a:spcAft>
                <a:spcPts val="0"/>
              </a:spcAft>
              <a:buSzPts val="2000"/>
              <a:buChar char="•"/>
              <a:defRPr>
                <a:solidFill>
                  <a:srgbClr val="4B545E"/>
                </a:solidFill>
              </a:defRPr>
            </a:lvl2pPr>
            <a:lvl3pPr marL="1371600" lvl="2" indent="-342900" algn="l">
              <a:lnSpc>
                <a:spcPct val="100000"/>
              </a:lnSpc>
              <a:spcBef>
                <a:spcPts val="1000"/>
              </a:spcBef>
              <a:spcAft>
                <a:spcPts val="0"/>
              </a:spcAft>
              <a:buSzPts val="1800"/>
              <a:buChar char="•"/>
              <a:defRPr>
                <a:solidFill>
                  <a:srgbClr val="4B545E"/>
                </a:solidFill>
              </a:defRPr>
            </a:lvl3pPr>
            <a:lvl4pPr marL="1828800" lvl="3" indent="-330200" algn="l">
              <a:lnSpc>
                <a:spcPct val="100000"/>
              </a:lnSpc>
              <a:spcBef>
                <a:spcPts val="1000"/>
              </a:spcBef>
              <a:spcAft>
                <a:spcPts val="0"/>
              </a:spcAft>
              <a:buSzPts val="1600"/>
              <a:buChar char="•"/>
              <a:defRPr>
                <a:solidFill>
                  <a:srgbClr val="4B545E"/>
                </a:solidFill>
              </a:defRPr>
            </a:lvl4pPr>
            <a:lvl5pPr marL="2286000" lvl="4" indent="-330200" algn="l">
              <a:lnSpc>
                <a:spcPct val="100000"/>
              </a:lnSpc>
              <a:spcBef>
                <a:spcPts val="1000"/>
              </a:spcBef>
              <a:spcAft>
                <a:spcPts val="0"/>
              </a:spcAft>
              <a:buSzPts val="16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67" name="Google Shape;11367;p1548"/>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1176"/>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11368" name="Google Shape;11368;p1548"/>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69" name="Google Shape;11369;p1548"/>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370" name="Google Shape;11370;p1548"/>
          <p:cNvCxnSpPr/>
          <p:nvPr/>
        </p:nvCxnSpPr>
        <p:spPr>
          <a:xfrm>
            <a:off x="11311725" y="6447272"/>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11371" name="Google Shape;11371;p1548"/>
          <p:cNvSpPr txBox="1">
            <a:spLocks noGrp="1"/>
          </p:cNvSpPr>
          <p:nvPr>
            <p:ph type="sldNum" idx="12"/>
          </p:nvPr>
        </p:nvSpPr>
        <p:spPr>
          <a:xfrm>
            <a:off x="11202595" y="6454533"/>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372" name="Google Shape;11372;p1548"/>
          <p:cNvPicPr preferRelativeResize="0"/>
          <p:nvPr/>
        </p:nvPicPr>
        <p:blipFill rotWithShape="1">
          <a:blip r:embed="rId2">
            <a:alphaModFix/>
          </a:blip>
          <a:srcRect/>
          <a:stretch/>
        </p:blipFill>
        <p:spPr>
          <a:xfrm>
            <a:off x="9596461" y="6492240"/>
            <a:ext cx="1606135" cy="229238"/>
          </a:xfrm>
          <a:prstGeom prst="rect">
            <a:avLst/>
          </a:prstGeom>
          <a:noFill/>
          <a:ln>
            <a:noFill/>
          </a:ln>
        </p:spPr>
      </p:pic>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1373"/>
        <p:cNvGrpSpPr/>
        <p:nvPr/>
      </p:nvGrpSpPr>
      <p:grpSpPr>
        <a:xfrm>
          <a:off x="0" y="0"/>
          <a:ext cx="0" cy="0"/>
          <a:chOff x="0" y="0"/>
          <a:chExt cx="0" cy="0"/>
        </a:xfrm>
      </p:grpSpPr>
      <p:sp>
        <p:nvSpPr>
          <p:cNvPr id="11374" name="Google Shape;11374;p1549"/>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375" name="Google Shape;11375;p1549"/>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76" name="Google Shape;11376;p154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77" name="Google Shape;11377;p154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378" name="Google Shape;11378;p15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379" name="Google Shape;11379;p154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380" name="Google Shape;11380;p1549"/>
          <p:cNvGrpSpPr/>
          <p:nvPr/>
        </p:nvGrpSpPr>
        <p:grpSpPr>
          <a:xfrm>
            <a:off x="7191542" y="1"/>
            <a:ext cx="5000459" cy="1425992"/>
            <a:chOff x="7191542" y="1"/>
            <a:chExt cx="5000459" cy="1425992"/>
          </a:xfrm>
        </p:grpSpPr>
        <p:pic>
          <p:nvPicPr>
            <p:cNvPr id="11381" name="Google Shape;11381;p15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382" name="Google Shape;11382;p1549"/>
            <p:cNvGrpSpPr/>
            <p:nvPr/>
          </p:nvGrpSpPr>
          <p:grpSpPr>
            <a:xfrm>
              <a:off x="7191542" y="1"/>
              <a:ext cx="5000459" cy="1425992"/>
              <a:chOff x="7186272" y="0"/>
              <a:chExt cx="5005729" cy="1427495"/>
            </a:xfrm>
          </p:grpSpPr>
          <p:sp>
            <p:nvSpPr>
              <p:cNvPr id="11383" name="Google Shape;11383;p15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384" name="Google Shape;11384;p15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385" name="Google Shape;11385;p154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EVERYDAY - CONTENT ONLY">
  <p:cSld name="EVERYDAY - CONTENT ONLY 2">
    <p:spTree>
      <p:nvGrpSpPr>
        <p:cNvPr id="1" name="Shape 11386"/>
        <p:cNvGrpSpPr/>
        <p:nvPr/>
      </p:nvGrpSpPr>
      <p:grpSpPr>
        <a:xfrm>
          <a:off x="0" y="0"/>
          <a:ext cx="0" cy="0"/>
          <a:chOff x="0" y="0"/>
          <a:chExt cx="0" cy="0"/>
        </a:xfrm>
      </p:grpSpPr>
      <p:sp>
        <p:nvSpPr>
          <p:cNvPr id="11387" name="Google Shape;11387;p1550"/>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388" name="Google Shape;11388;p1550"/>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1176"/>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11389" name="Google Shape;11389;p1550"/>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381000" algn="l">
              <a:lnSpc>
                <a:spcPct val="100000"/>
              </a:lnSpc>
              <a:spcBef>
                <a:spcPts val="1000"/>
              </a:spcBef>
              <a:spcAft>
                <a:spcPts val="0"/>
              </a:spcAft>
              <a:buSzPts val="2400"/>
              <a:buChar char="•"/>
              <a:defRPr>
                <a:solidFill>
                  <a:srgbClr val="4B545E"/>
                </a:solidFill>
              </a:defRPr>
            </a:lvl1pPr>
            <a:lvl2pPr marL="914400" lvl="1" indent="-355600" algn="l">
              <a:lnSpc>
                <a:spcPct val="100000"/>
              </a:lnSpc>
              <a:spcBef>
                <a:spcPts val="1000"/>
              </a:spcBef>
              <a:spcAft>
                <a:spcPts val="0"/>
              </a:spcAft>
              <a:buSzPts val="2000"/>
              <a:buChar char="•"/>
              <a:defRPr>
                <a:solidFill>
                  <a:srgbClr val="4B545E"/>
                </a:solidFill>
              </a:defRPr>
            </a:lvl2pPr>
            <a:lvl3pPr marL="1371600" lvl="2" indent="-342900" algn="l">
              <a:lnSpc>
                <a:spcPct val="100000"/>
              </a:lnSpc>
              <a:spcBef>
                <a:spcPts val="1000"/>
              </a:spcBef>
              <a:spcAft>
                <a:spcPts val="0"/>
              </a:spcAft>
              <a:buSzPts val="1800"/>
              <a:buChar char="•"/>
              <a:defRPr>
                <a:solidFill>
                  <a:srgbClr val="4B545E"/>
                </a:solidFill>
              </a:defRPr>
            </a:lvl3pPr>
            <a:lvl4pPr marL="1828800" lvl="3" indent="-330200" algn="l">
              <a:lnSpc>
                <a:spcPct val="100000"/>
              </a:lnSpc>
              <a:spcBef>
                <a:spcPts val="1000"/>
              </a:spcBef>
              <a:spcAft>
                <a:spcPts val="0"/>
              </a:spcAft>
              <a:buSzPts val="1600"/>
              <a:buChar char="•"/>
              <a:defRPr>
                <a:solidFill>
                  <a:srgbClr val="4B545E"/>
                </a:solidFill>
              </a:defRPr>
            </a:lvl4pPr>
            <a:lvl5pPr marL="2286000" lvl="4" indent="-330200" algn="l">
              <a:lnSpc>
                <a:spcPct val="100000"/>
              </a:lnSpc>
              <a:spcBef>
                <a:spcPts val="1000"/>
              </a:spcBef>
              <a:spcAft>
                <a:spcPts val="0"/>
              </a:spcAft>
              <a:buSzPts val="16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90" name="Google Shape;11390;p1550"/>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1176"/>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11391" name="Google Shape;11391;p1550"/>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92" name="Google Shape;11392;p1550"/>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393" name="Google Shape;11393;p1550"/>
          <p:cNvCxnSpPr/>
          <p:nvPr/>
        </p:nvCxnSpPr>
        <p:spPr>
          <a:xfrm>
            <a:off x="11311725" y="6447272"/>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11394" name="Google Shape;11394;p1550"/>
          <p:cNvSpPr txBox="1">
            <a:spLocks noGrp="1"/>
          </p:cNvSpPr>
          <p:nvPr>
            <p:ph type="sldNum" idx="12"/>
          </p:nvPr>
        </p:nvSpPr>
        <p:spPr>
          <a:xfrm>
            <a:off x="11202595" y="6454533"/>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395" name="Google Shape;11395;p1550"/>
          <p:cNvPicPr preferRelativeResize="0"/>
          <p:nvPr/>
        </p:nvPicPr>
        <p:blipFill rotWithShape="1">
          <a:blip r:embed="rId2">
            <a:alphaModFix/>
          </a:blip>
          <a:srcRect/>
          <a:stretch/>
        </p:blipFill>
        <p:spPr>
          <a:xfrm>
            <a:off x="9596461" y="6492240"/>
            <a:ext cx="1606135" cy="229238"/>
          </a:xfrm>
          <a:prstGeom prst="rect">
            <a:avLst/>
          </a:prstGeom>
          <a:noFill/>
          <a:ln>
            <a:noFill/>
          </a:ln>
        </p:spPr>
      </p:pic>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Cover">
  <p:cSld name="Cover 13">
    <p:spTree>
      <p:nvGrpSpPr>
        <p:cNvPr id="1" name="Shape 11396"/>
        <p:cNvGrpSpPr/>
        <p:nvPr/>
      </p:nvGrpSpPr>
      <p:grpSpPr>
        <a:xfrm>
          <a:off x="0" y="0"/>
          <a:ext cx="0" cy="0"/>
          <a:chOff x="0" y="0"/>
          <a:chExt cx="0" cy="0"/>
        </a:xfrm>
      </p:grpSpPr>
      <p:sp>
        <p:nvSpPr>
          <p:cNvPr id="11397" name="Google Shape;11397;p1551"/>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398" name="Google Shape;11398;p1551"/>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99" name="Google Shape;11399;p1551"/>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1400" name="Google Shape;11400;p1551"/>
          <p:cNvSpPr>
            <a:spLocks noGrp="1"/>
          </p:cNvSpPr>
          <p:nvPr>
            <p:ph type="pic" idx="2"/>
          </p:nvPr>
        </p:nvSpPr>
        <p:spPr>
          <a:xfrm>
            <a:off x="7118684" y="233915"/>
            <a:ext cx="5073316" cy="5943600"/>
          </a:xfrm>
          <a:prstGeom prst="rect">
            <a:avLst/>
          </a:prstGeom>
          <a:noFill/>
          <a:ln>
            <a:noFill/>
          </a:ln>
        </p:spPr>
      </p:sp>
      <p:grpSp>
        <p:nvGrpSpPr>
          <p:cNvPr id="11401" name="Google Shape;11401;p1551"/>
          <p:cNvGrpSpPr/>
          <p:nvPr/>
        </p:nvGrpSpPr>
        <p:grpSpPr>
          <a:xfrm>
            <a:off x="0" y="5020348"/>
            <a:ext cx="12192000" cy="1837653"/>
            <a:chOff x="0" y="5020348"/>
            <a:chExt cx="12192000" cy="1837653"/>
          </a:xfrm>
        </p:grpSpPr>
        <p:sp>
          <p:nvSpPr>
            <p:cNvPr id="11402" name="Google Shape;11402;p155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03" name="Google Shape;11403;p155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404" name="Google Shape;11404;p155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Divider">
  <p:cSld name="Divider 14">
    <p:spTree>
      <p:nvGrpSpPr>
        <p:cNvPr id="1" name="Shape 11405"/>
        <p:cNvGrpSpPr/>
        <p:nvPr/>
      </p:nvGrpSpPr>
      <p:grpSpPr>
        <a:xfrm>
          <a:off x="0" y="0"/>
          <a:ext cx="0" cy="0"/>
          <a:chOff x="0" y="0"/>
          <a:chExt cx="0" cy="0"/>
        </a:xfrm>
      </p:grpSpPr>
      <p:grpSp>
        <p:nvGrpSpPr>
          <p:cNvPr id="11406" name="Google Shape;11406;p1552"/>
          <p:cNvGrpSpPr/>
          <p:nvPr/>
        </p:nvGrpSpPr>
        <p:grpSpPr>
          <a:xfrm>
            <a:off x="0" y="5020347"/>
            <a:ext cx="12192000" cy="1837653"/>
            <a:chOff x="0" y="5020347"/>
            <a:chExt cx="12192000" cy="1837653"/>
          </a:xfrm>
        </p:grpSpPr>
        <p:sp>
          <p:nvSpPr>
            <p:cNvPr id="11407" name="Google Shape;11407;p155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08" name="Google Shape;11408;p155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09" name="Google Shape;11409;p155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410" name="Google Shape;11410;p155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411" name="Google Shape;11411;p1552"/>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12" name="Google Shape;11412;p1552"/>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Photo Slide">
  <p:cSld name="Photo Slide 13">
    <p:spTree>
      <p:nvGrpSpPr>
        <p:cNvPr id="1" name="Shape 11413"/>
        <p:cNvGrpSpPr/>
        <p:nvPr/>
      </p:nvGrpSpPr>
      <p:grpSpPr>
        <a:xfrm>
          <a:off x="0" y="0"/>
          <a:ext cx="0" cy="0"/>
          <a:chOff x="0" y="0"/>
          <a:chExt cx="0" cy="0"/>
        </a:xfrm>
      </p:grpSpPr>
      <p:sp>
        <p:nvSpPr>
          <p:cNvPr id="11414" name="Google Shape;11414;p1553"/>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415" name="Google Shape;11415;p155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416" name="Google Shape;11416;p1553"/>
          <p:cNvGrpSpPr/>
          <p:nvPr/>
        </p:nvGrpSpPr>
        <p:grpSpPr>
          <a:xfrm>
            <a:off x="0" y="5379426"/>
            <a:ext cx="2807368" cy="753891"/>
            <a:chOff x="0" y="5379426"/>
            <a:chExt cx="2807368" cy="753891"/>
          </a:xfrm>
        </p:grpSpPr>
        <p:sp>
          <p:nvSpPr>
            <p:cNvPr id="11417" name="Google Shape;11417;p155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18" name="Google Shape;11418;p155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1419" name="Google Shape;11419;p1553"/>
          <p:cNvSpPr>
            <a:spLocks noGrp="1"/>
          </p:cNvSpPr>
          <p:nvPr>
            <p:ph type="pic" idx="2"/>
          </p:nvPr>
        </p:nvSpPr>
        <p:spPr>
          <a:xfrm>
            <a:off x="2807368" y="457202"/>
            <a:ext cx="8915400" cy="5943598"/>
          </a:xfrm>
          <a:prstGeom prst="rect">
            <a:avLst/>
          </a:prstGeom>
          <a:noFill/>
          <a:ln>
            <a:noFill/>
          </a:ln>
        </p:spPr>
      </p:sp>
      <p:pic>
        <p:nvPicPr>
          <p:cNvPr id="11420" name="Google Shape;11420;p1553"/>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4_Quotation">
  <p:cSld name="4_Quotation 2">
    <p:spTree>
      <p:nvGrpSpPr>
        <p:cNvPr id="1" name="Shape 11421"/>
        <p:cNvGrpSpPr/>
        <p:nvPr/>
      </p:nvGrpSpPr>
      <p:grpSpPr>
        <a:xfrm>
          <a:off x="0" y="0"/>
          <a:ext cx="0" cy="0"/>
          <a:chOff x="0" y="0"/>
          <a:chExt cx="0" cy="0"/>
        </a:xfrm>
      </p:grpSpPr>
      <p:sp>
        <p:nvSpPr>
          <p:cNvPr id="11422" name="Google Shape;11422;p1554"/>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23" name="Google Shape;11423;p1554"/>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24" name="Google Shape;11424;p155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425" name="Google Shape;11425;p155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426" name="Google Shape;11426;p155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427" name="Google Shape;11427;p155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428" name="Google Shape;11428;p1554"/>
          <p:cNvGrpSpPr/>
          <p:nvPr/>
        </p:nvGrpSpPr>
        <p:grpSpPr>
          <a:xfrm>
            <a:off x="7191542" y="1"/>
            <a:ext cx="5000459" cy="1425992"/>
            <a:chOff x="7191542" y="1"/>
            <a:chExt cx="5000459" cy="1425992"/>
          </a:xfrm>
        </p:grpSpPr>
        <p:pic>
          <p:nvPicPr>
            <p:cNvPr id="11429" name="Google Shape;11429;p15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30" name="Google Shape;11430;p1554"/>
            <p:cNvGrpSpPr/>
            <p:nvPr/>
          </p:nvGrpSpPr>
          <p:grpSpPr>
            <a:xfrm>
              <a:off x="7191542" y="1"/>
              <a:ext cx="5000459" cy="1425992"/>
              <a:chOff x="7186272" y="0"/>
              <a:chExt cx="5005729" cy="1427495"/>
            </a:xfrm>
          </p:grpSpPr>
          <p:sp>
            <p:nvSpPr>
              <p:cNvPr id="11431" name="Google Shape;11431;p15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432" name="Google Shape;11432;p15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433" name="Google Shape;11433;p155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EVERYDAY - CONTENT ONLY">
  <p:cSld name="EVERYDAY - CONTENT ONLY 2 2">
    <p:spTree>
      <p:nvGrpSpPr>
        <p:cNvPr id="1" name="Shape 11434"/>
        <p:cNvGrpSpPr/>
        <p:nvPr/>
      </p:nvGrpSpPr>
      <p:grpSpPr>
        <a:xfrm>
          <a:off x="0" y="0"/>
          <a:ext cx="0" cy="0"/>
          <a:chOff x="0" y="0"/>
          <a:chExt cx="0" cy="0"/>
        </a:xfrm>
      </p:grpSpPr>
      <p:sp>
        <p:nvSpPr>
          <p:cNvPr id="11435" name="Google Shape;11435;p1555"/>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36" name="Google Shape;11436;p1555"/>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1176"/>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11437" name="Google Shape;11437;p1555"/>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381000" algn="l">
              <a:lnSpc>
                <a:spcPct val="100000"/>
              </a:lnSpc>
              <a:spcBef>
                <a:spcPts val="1000"/>
              </a:spcBef>
              <a:spcAft>
                <a:spcPts val="0"/>
              </a:spcAft>
              <a:buSzPts val="2400"/>
              <a:buChar char="•"/>
              <a:defRPr>
                <a:solidFill>
                  <a:srgbClr val="4B545E"/>
                </a:solidFill>
              </a:defRPr>
            </a:lvl1pPr>
            <a:lvl2pPr marL="914400" lvl="1" indent="-355600" algn="l">
              <a:lnSpc>
                <a:spcPct val="100000"/>
              </a:lnSpc>
              <a:spcBef>
                <a:spcPts val="1000"/>
              </a:spcBef>
              <a:spcAft>
                <a:spcPts val="0"/>
              </a:spcAft>
              <a:buSzPts val="2000"/>
              <a:buChar char="•"/>
              <a:defRPr>
                <a:solidFill>
                  <a:srgbClr val="4B545E"/>
                </a:solidFill>
              </a:defRPr>
            </a:lvl2pPr>
            <a:lvl3pPr marL="1371600" lvl="2" indent="-342900" algn="l">
              <a:lnSpc>
                <a:spcPct val="100000"/>
              </a:lnSpc>
              <a:spcBef>
                <a:spcPts val="1000"/>
              </a:spcBef>
              <a:spcAft>
                <a:spcPts val="0"/>
              </a:spcAft>
              <a:buSzPts val="1800"/>
              <a:buChar char="•"/>
              <a:defRPr>
                <a:solidFill>
                  <a:srgbClr val="4B545E"/>
                </a:solidFill>
              </a:defRPr>
            </a:lvl3pPr>
            <a:lvl4pPr marL="1828800" lvl="3" indent="-330200" algn="l">
              <a:lnSpc>
                <a:spcPct val="100000"/>
              </a:lnSpc>
              <a:spcBef>
                <a:spcPts val="1000"/>
              </a:spcBef>
              <a:spcAft>
                <a:spcPts val="0"/>
              </a:spcAft>
              <a:buSzPts val="1600"/>
              <a:buChar char="•"/>
              <a:defRPr>
                <a:solidFill>
                  <a:srgbClr val="4B545E"/>
                </a:solidFill>
              </a:defRPr>
            </a:lvl4pPr>
            <a:lvl5pPr marL="2286000" lvl="4" indent="-330200" algn="l">
              <a:lnSpc>
                <a:spcPct val="100000"/>
              </a:lnSpc>
              <a:spcBef>
                <a:spcPts val="1000"/>
              </a:spcBef>
              <a:spcAft>
                <a:spcPts val="0"/>
              </a:spcAft>
              <a:buSzPts val="16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438" name="Google Shape;11438;p1555"/>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1176"/>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11439" name="Google Shape;11439;p1555"/>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40" name="Google Shape;11440;p1555"/>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441" name="Google Shape;11441;p1555"/>
          <p:cNvCxnSpPr/>
          <p:nvPr/>
        </p:nvCxnSpPr>
        <p:spPr>
          <a:xfrm>
            <a:off x="11311725" y="6447272"/>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11442" name="Google Shape;11442;p1555"/>
          <p:cNvSpPr txBox="1">
            <a:spLocks noGrp="1"/>
          </p:cNvSpPr>
          <p:nvPr>
            <p:ph type="sldNum" idx="12"/>
          </p:nvPr>
        </p:nvSpPr>
        <p:spPr>
          <a:xfrm>
            <a:off x="11202595" y="6454533"/>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443" name="Google Shape;11443;p1555"/>
          <p:cNvPicPr preferRelativeResize="0"/>
          <p:nvPr/>
        </p:nvPicPr>
        <p:blipFill rotWithShape="1">
          <a:blip r:embed="rId2">
            <a:alphaModFix/>
          </a:blip>
          <a:srcRect/>
          <a:stretch/>
        </p:blipFill>
        <p:spPr>
          <a:xfrm>
            <a:off x="9596461" y="6492240"/>
            <a:ext cx="1606135" cy="229238"/>
          </a:xfrm>
          <a:prstGeom prst="rect">
            <a:avLst/>
          </a:prstGeom>
          <a:noFill/>
          <a:ln>
            <a:noFill/>
          </a:ln>
        </p:spPr>
      </p:pic>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Cover">
  <p:cSld name="Cover 13 2">
    <p:spTree>
      <p:nvGrpSpPr>
        <p:cNvPr id="1" name="Shape 11444"/>
        <p:cNvGrpSpPr/>
        <p:nvPr/>
      </p:nvGrpSpPr>
      <p:grpSpPr>
        <a:xfrm>
          <a:off x="0" y="0"/>
          <a:ext cx="0" cy="0"/>
          <a:chOff x="0" y="0"/>
          <a:chExt cx="0" cy="0"/>
        </a:xfrm>
      </p:grpSpPr>
      <p:sp>
        <p:nvSpPr>
          <p:cNvPr id="11445" name="Google Shape;11445;p1556"/>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46" name="Google Shape;11446;p1556"/>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47" name="Google Shape;11447;p1556"/>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1448" name="Google Shape;11448;p1556"/>
          <p:cNvSpPr>
            <a:spLocks noGrp="1"/>
          </p:cNvSpPr>
          <p:nvPr>
            <p:ph type="pic" idx="2"/>
          </p:nvPr>
        </p:nvSpPr>
        <p:spPr>
          <a:xfrm>
            <a:off x="7118684" y="233915"/>
            <a:ext cx="5073316" cy="5943600"/>
          </a:xfrm>
          <a:prstGeom prst="rect">
            <a:avLst/>
          </a:prstGeom>
          <a:noFill/>
          <a:ln>
            <a:noFill/>
          </a:ln>
        </p:spPr>
      </p:sp>
      <p:grpSp>
        <p:nvGrpSpPr>
          <p:cNvPr id="11449" name="Google Shape;11449;p1556"/>
          <p:cNvGrpSpPr/>
          <p:nvPr/>
        </p:nvGrpSpPr>
        <p:grpSpPr>
          <a:xfrm>
            <a:off x="0" y="5020348"/>
            <a:ext cx="12192000" cy="1837653"/>
            <a:chOff x="0" y="5020348"/>
            <a:chExt cx="12192000" cy="1837653"/>
          </a:xfrm>
        </p:grpSpPr>
        <p:sp>
          <p:nvSpPr>
            <p:cNvPr id="11450" name="Google Shape;11450;p15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51" name="Google Shape;11451;p155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452" name="Google Shape;11452;p155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Divider">
  <p:cSld name="Divider 14 2">
    <p:spTree>
      <p:nvGrpSpPr>
        <p:cNvPr id="1" name="Shape 11453"/>
        <p:cNvGrpSpPr/>
        <p:nvPr/>
      </p:nvGrpSpPr>
      <p:grpSpPr>
        <a:xfrm>
          <a:off x="0" y="0"/>
          <a:ext cx="0" cy="0"/>
          <a:chOff x="0" y="0"/>
          <a:chExt cx="0" cy="0"/>
        </a:xfrm>
      </p:grpSpPr>
      <p:grpSp>
        <p:nvGrpSpPr>
          <p:cNvPr id="11454" name="Google Shape;11454;p1557"/>
          <p:cNvGrpSpPr/>
          <p:nvPr/>
        </p:nvGrpSpPr>
        <p:grpSpPr>
          <a:xfrm>
            <a:off x="0" y="5020347"/>
            <a:ext cx="12192000" cy="1837653"/>
            <a:chOff x="0" y="5020347"/>
            <a:chExt cx="12192000" cy="1837653"/>
          </a:xfrm>
        </p:grpSpPr>
        <p:sp>
          <p:nvSpPr>
            <p:cNvPr id="11455" name="Google Shape;11455;p155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56" name="Google Shape;11456;p155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57" name="Google Shape;11457;p155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458" name="Google Shape;11458;p155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459" name="Google Shape;11459;p1557"/>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60" name="Google Shape;11460;p1557"/>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Photo Slide">
  <p:cSld name="Photo Slide 13 2">
    <p:spTree>
      <p:nvGrpSpPr>
        <p:cNvPr id="1" name="Shape 11461"/>
        <p:cNvGrpSpPr/>
        <p:nvPr/>
      </p:nvGrpSpPr>
      <p:grpSpPr>
        <a:xfrm>
          <a:off x="0" y="0"/>
          <a:ext cx="0" cy="0"/>
          <a:chOff x="0" y="0"/>
          <a:chExt cx="0" cy="0"/>
        </a:xfrm>
      </p:grpSpPr>
      <p:sp>
        <p:nvSpPr>
          <p:cNvPr id="11462" name="Google Shape;11462;p1558"/>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463" name="Google Shape;11463;p155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464" name="Google Shape;11464;p1558"/>
          <p:cNvGrpSpPr/>
          <p:nvPr/>
        </p:nvGrpSpPr>
        <p:grpSpPr>
          <a:xfrm>
            <a:off x="0" y="5379426"/>
            <a:ext cx="2807368" cy="753891"/>
            <a:chOff x="0" y="5379426"/>
            <a:chExt cx="2807368" cy="753891"/>
          </a:xfrm>
        </p:grpSpPr>
        <p:sp>
          <p:nvSpPr>
            <p:cNvPr id="11465" name="Google Shape;11465;p155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66" name="Google Shape;11466;p155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1467" name="Google Shape;11467;p1558"/>
          <p:cNvSpPr>
            <a:spLocks noGrp="1"/>
          </p:cNvSpPr>
          <p:nvPr>
            <p:ph type="pic" idx="2"/>
          </p:nvPr>
        </p:nvSpPr>
        <p:spPr>
          <a:xfrm>
            <a:off x="2807368" y="457202"/>
            <a:ext cx="8915400" cy="5943598"/>
          </a:xfrm>
          <a:prstGeom prst="rect">
            <a:avLst/>
          </a:prstGeom>
          <a:noFill/>
          <a:ln>
            <a:noFill/>
          </a:ln>
        </p:spPr>
      </p:sp>
      <p:pic>
        <p:nvPicPr>
          <p:cNvPr id="11468" name="Google Shape;11468;p1558"/>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Blank">
  <p:cSld name="Blank 10">
    <p:spTree>
      <p:nvGrpSpPr>
        <p:cNvPr id="1" name="Shape 11469"/>
        <p:cNvGrpSpPr/>
        <p:nvPr/>
      </p:nvGrpSpPr>
      <p:grpSpPr>
        <a:xfrm>
          <a:off x="0" y="0"/>
          <a:ext cx="0" cy="0"/>
          <a:chOff x="0" y="0"/>
          <a:chExt cx="0" cy="0"/>
        </a:xfrm>
      </p:grpSpPr>
      <p:sp>
        <p:nvSpPr>
          <p:cNvPr id="11470" name="Google Shape;11470;p155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471" name="Google Shape;11471;p15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472" name="Google Shape;11472;p155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473" name="Google Shape;11473;p1559"/>
          <p:cNvGrpSpPr/>
          <p:nvPr/>
        </p:nvGrpSpPr>
        <p:grpSpPr>
          <a:xfrm>
            <a:off x="7191542" y="1"/>
            <a:ext cx="5000459" cy="1425992"/>
            <a:chOff x="7191542" y="1"/>
            <a:chExt cx="5000459" cy="1425992"/>
          </a:xfrm>
        </p:grpSpPr>
        <p:pic>
          <p:nvPicPr>
            <p:cNvPr id="11474" name="Google Shape;11474;p15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75" name="Google Shape;11475;p1559"/>
            <p:cNvGrpSpPr/>
            <p:nvPr/>
          </p:nvGrpSpPr>
          <p:grpSpPr>
            <a:xfrm>
              <a:off x="7191542" y="1"/>
              <a:ext cx="5000459" cy="1425992"/>
              <a:chOff x="7186272" y="0"/>
              <a:chExt cx="5005729" cy="1427495"/>
            </a:xfrm>
          </p:grpSpPr>
          <p:sp>
            <p:nvSpPr>
              <p:cNvPr id="11476" name="Google Shape;11476;p15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477" name="Google Shape;11477;p15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Quotation">
  <p:cSld name="Quotation 18">
    <p:spTree>
      <p:nvGrpSpPr>
        <p:cNvPr id="1" name="Shape 11478"/>
        <p:cNvGrpSpPr/>
        <p:nvPr/>
      </p:nvGrpSpPr>
      <p:grpSpPr>
        <a:xfrm>
          <a:off x="0" y="0"/>
          <a:ext cx="0" cy="0"/>
          <a:chOff x="0" y="0"/>
          <a:chExt cx="0" cy="0"/>
        </a:xfrm>
      </p:grpSpPr>
      <p:sp>
        <p:nvSpPr>
          <p:cNvPr id="11479" name="Google Shape;11479;p1560"/>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480" name="Google Shape;11480;p1560"/>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81" name="Google Shape;11481;p156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482" name="Google Shape;11482;p156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483" name="Google Shape;11483;p15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484" name="Google Shape;11484;p156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485" name="Google Shape;11485;p1560"/>
          <p:cNvGrpSpPr/>
          <p:nvPr/>
        </p:nvGrpSpPr>
        <p:grpSpPr>
          <a:xfrm>
            <a:off x="7191542" y="1"/>
            <a:ext cx="5000459" cy="1425992"/>
            <a:chOff x="7191542" y="1"/>
            <a:chExt cx="5000459" cy="1425992"/>
          </a:xfrm>
        </p:grpSpPr>
        <p:pic>
          <p:nvPicPr>
            <p:cNvPr id="11486" name="Google Shape;11486;p15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87" name="Google Shape;11487;p1560"/>
            <p:cNvGrpSpPr/>
            <p:nvPr/>
          </p:nvGrpSpPr>
          <p:grpSpPr>
            <a:xfrm>
              <a:off x="7191542" y="1"/>
              <a:ext cx="5000459" cy="1425992"/>
              <a:chOff x="7186272" y="0"/>
              <a:chExt cx="5005729" cy="1427495"/>
            </a:xfrm>
          </p:grpSpPr>
          <p:sp>
            <p:nvSpPr>
              <p:cNvPr id="11488" name="Google Shape;11488;p15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489" name="Google Shape;11489;p15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490" name="Google Shape;11490;p1560"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Two Content">
  <p:cSld name="Two Content 12">
    <p:spTree>
      <p:nvGrpSpPr>
        <p:cNvPr id="1" name="Shape 11491"/>
        <p:cNvGrpSpPr/>
        <p:nvPr/>
      </p:nvGrpSpPr>
      <p:grpSpPr>
        <a:xfrm>
          <a:off x="0" y="0"/>
          <a:ext cx="0" cy="0"/>
          <a:chOff x="0" y="0"/>
          <a:chExt cx="0" cy="0"/>
        </a:xfrm>
      </p:grpSpPr>
      <p:sp>
        <p:nvSpPr>
          <p:cNvPr id="11492" name="Google Shape;11492;p156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93" name="Google Shape;11493;p1561"/>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1494" name="Google Shape;11494;p1561"/>
          <p:cNvGrpSpPr/>
          <p:nvPr/>
        </p:nvGrpSpPr>
        <p:grpSpPr>
          <a:xfrm>
            <a:off x="7191542" y="1"/>
            <a:ext cx="5000459" cy="1425992"/>
            <a:chOff x="7191542" y="1"/>
            <a:chExt cx="5000459" cy="1425992"/>
          </a:xfrm>
        </p:grpSpPr>
        <p:pic>
          <p:nvPicPr>
            <p:cNvPr id="11495" name="Google Shape;11495;p15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96" name="Google Shape;11496;p1561"/>
            <p:cNvGrpSpPr/>
            <p:nvPr/>
          </p:nvGrpSpPr>
          <p:grpSpPr>
            <a:xfrm>
              <a:off x="7191542" y="1"/>
              <a:ext cx="5000459" cy="1425992"/>
              <a:chOff x="7186272" y="0"/>
              <a:chExt cx="5005729" cy="1427495"/>
            </a:xfrm>
          </p:grpSpPr>
          <p:sp>
            <p:nvSpPr>
              <p:cNvPr id="11497" name="Google Shape;11497;p15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498" name="Google Shape;11498;p15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499" name="Google Shape;11499;p1561"/>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00" name="Google Shape;11500;p1561"/>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01" name="Google Shape;11501;p15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502" name="Google Shape;11502;p156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Comparison">
  <p:cSld name="Comparison 11">
    <p:spTree>
      <p:nvGrpSpPr>
        <p:cNvPr id="1" name="Shape 11503"/>
        <p:cNvGrpSpPr/>
        <p:nvPr/>
      </p:nvGrpSpPr>
      <p:grpSpPr>
        <a:xfrm>
          <a:off x="0" y="0"/>
          <a:ext cx="0" cy="0"/>
          <a:chOff x="0" y="0"/>
          <a:chExt cx="0" cy="0"/>
        </a:xfrm>
      </p:grpSpPr>
      <p:grpSp>
        <p:nvGrpSpPr>
          <p:cNvPr id="11504" name="Google Shape;11504;p1562"/>
          <p:cNvGrpSpPr/>
          <p:nvPr/>
        </p:nvGrpSpPr>
        <p:grpSpPr>
          <a:xfrm>
            <a:off x="7191542" y="1"/>
            <a:ext cx="5000459" cy="1425992"/>
            <a:chOff x="7191542" y="1"/>
            <a:chExt cx="5000459" cy="1425992"/>
          </a:xfrm>
        </p:grpSpPr>
        <p:pic>
          <p:nvPicPr>
            <p:cNvPr id="11505" name="Google Shape;11505;p15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06" name="Google Shape;11506;p1562"/>
            <p:cNvGrpSpPr/>
            <p:nvPr/>
          </p:nvGrpSpPr>
          <p:grpSpPr>
            <a:xfrm>
              <a:off x="7191542" y="1"/>
              <a:ext cx="5000459" cy="1425992"/>
              <a:chOff x="7186272" y="0"/>
              <a:chExt cx="5005729" cy="1427495"/>
            </a:xfrm>
          </p:grpSpPr>
          <p:sp>
            <p:nvSpPr>
              <p:cNvPr id="11507" name="Google Shape;11507;p15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508" name="Google Shape;11508;p15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509" name="Google Shape;11509;p156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10" name="Google Shape;11510;p1562"/>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511" name="Google Shape;11511;p1562"/>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12" name="Google Shape;11512;p156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513" name="Google Shape;11513;p156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14" name="Google Shape;11514;p156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15" name="Google Shape;11515;p15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516" name="Google Shape;11516;p156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Title Only">
  <p:cSld name="Title Only 11">
    <p:spTree>
      <p:nvGrpSpPr>
        <p:cNvPr id="1" name="Shape 11517"/>
        <p:cNvGrpSpPr/>
        <p:nvPr/>
      </p:nvGrpSpPr>
      <p:grpSpPr>
        <a:xfrm>
          <a:off x="0" y="0"/>
          <a:ext cx="0" cy="0"/>
          <a:chOff x="0" y="0"/>
          <a:chExt cx="0" cy="0"/>
        </a:xfrm>
      </p:grpSpPr>
      <p:grpSp>
        <p:nvGrpSpPr>
          <p:cNvPr id="11518" name="Google Shape;11518;p1563"/>
          <p:cNvGrpSpPr/>
          <p:nvPr/>
        </p:nvGrpSpPr>
        <p:grpSpPr>
          <a:xfrm>
            <a:off x="7191542" y="1"/>
            <a:ext cx="5000459" cy="1425992"/>
            <a:chOff x="7191542" y="1"/>
            <a:chExt cx="5000459" cy="1425992"/>
          </a:xfrm>
        </p:grpSpPr>
        <p:pic>
          <p:nvPicPr>
            <p:cNvPr id="11519" name="Google Shape;11519;p15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20" name="Google Shape;11520;p1563"/>
            <p:cNvGrpSpPr/>
            <p:nvPr/>
          </p:nvGrpSpPr>
          <p:grpSpPr>
            <a:xfrm>
              <a:off x="7191542" y="1"/>
              <a:ext cx="5000459" cy="1425992"/>
              <a:chOff x="7186272" y="0"/>
              <a:chExt cx="5005729" cy="1427495"/>
            </a:xfrm>
          </p:grpSpPr>
          <p:sp>
            <p:nvSpPr>
              <p:cNvPr id="11521" name="Google Shape;11521;p15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522" name="Google Shape;11522;p15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523" name="Google Shape;11523;p1563"/>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24" name="Google Shape;11524;p156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25" name="Google Shape;11525;p15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526" name="Google Shape;11526;p156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End">
  <p:cSld name="End 12">
    <p:spTree>
      <p:nvGrpSpPr>
        <p:cNvPr id="1" name="Shape 11527"/>
        <p:cNvGrpSpPr/>
        <p:nvPr/>
      </p:nvGrpSpPr>
      <p:grpSpPr>
        <a:xfrm>
          <a:off x="0" y="0"/>
          <a:ext cx="0" cy="0"/>
          <a:chOff x="0" y="0"/>
          <a:chExt cx="0" cy="0"/>
        </a:xfrm>
      </p:grpSpPr>
      <p:grpSp>
        <p:nvGrpSpPr>
          <p:cNvPr id="11528" name="Google Shape;11528;p1564"/>
          <p:cNvGrpSpPr/>
          <p:nvPr/>
        </p:nvGrpSpPr>
        <p:grpSpPr>
          <a:xfrm>
            <a:off x="0" y="0"/>
            <a:ext cx="12192000" cy="2148830"/>
            <a:chOff x="0" y="0"/>
            <a:chExt cx="12192000" cy="2148830"/>
          </a:xfrm>
        </p:grpSpPr>
        <p:sp>
          <p:nvSpPr>
            <p:cNvPr id="11529" name="Google Shape;11529;p156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530" name="Google Shape;11530;p156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1531" name="Google Shape;11531;p1564"/>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32" name="Google Shape;11532;p1564"/>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33" name="Google Shape;11533;p156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534" name="Google Shape;11534;p1564"/>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1535" name="Google Shape;11535;p1564"/>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Blank">
  <p:cSld name="Blank 11">
    <p:spTree>
      <p:nvGrpSpPr>
        <p:cNvPr id="1" name="Shape 11536"/>
        <p:cNvGrpSpPr/>
        <p:nvPr/>
      </p:nvGrpSpPr>
      <p:grpSpPr>
        <a:xfrm>
          <a:off x="0" y="0"/>
          <a:ext cx="0" cy="0"/>
          <a:chOff x="0" y="0"/>
          <a:chExt cx="0" cy="0"/>
        </a:xfrm>
      </p:grpSpPr>
      <p:sp>
        <p:nvSpPr>
          <p:cNvPr id="11537" name="Google Shape;11537;p156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38" name="Google Shape;11538;p15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539" name="Google Shape;11539;p156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540" name="Google Shape;11540;p1565"/>
          <p:cNvGrpSpPr/>
          <p:nvPr/>
        </p:nvGrpSpPr>
        <p:grpSpPr>
          <a:xfrm>
            <a:off x="7191542" y="1"/>
            <a:ext cx="5000459" cy="1425992"/>
            <a:chOff x="7191542" y="1"/>
            <a:chExt cx="5000459" cy="1425992"/>
          </a:xfrm>
        </p:grpSpPr>
        <p:pic>
          <p:nvPicPr>
            <p:cNvPr id="11541" name="Google Shape;11541;p15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42" name="Google Shape;11542;p1565"/>
            <p:cNvGrpSpPr/>
            <p:nvPr/>
          </p:nvGrpSpPr>
          <p:grpSpPr>
            <a:xfrm>
              <a:off x="7191542" y="1"/>
              <a:ext cx="5000459" cy="1425992"/>
              <a:chOff x="7186272" y="0"/>
              <a:chExt cx="5005729" cy="1427495"/>
            </a:xfrm>
          </p:grpSpPr>
          <p:sp>
            <p:nvSpPr>
              <p:cNvPr id="11543" name="Google Shape;11543;p15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544" name="Google Shape;11544;p15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4_Quotation">
  <p:cSld name="4_Quotation 2 2">
    <p:spTree>
      <p:nvGrpSpPr>
        <p:cNvPr id="1" name="Shape 11545"/>
        <p:cNvGrpSpPr/>
        <p:nvPr/>
      </p:nvGrpSpPr>
      <p:grpSpPr>
        <a:xfrm>
          <a:off x="0" y="0"/>
          <a:ext cx="0" cy="0"/>
          <a:chOff x="0" y="0"/>
          <a:chExt cx="0" cy="0"/>
        </a:xfrm>
      </p:grpSpPr>
      <p:sp>
        <p:nvSpPr>
          <p:cNvPr id="11546" name="Google Shape;11546;p1566"/>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47" name="Google Shape;11547;p1566"/>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48" name="Google Shape;11548;p156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49" name="Google Shape;11549;p156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50" name="Google Shape;11550;p156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551" name="Google Shape;11551;p156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552" name="Google Shape;11552;p1566"/>
          <p:cNvGrpSpPr/>
          <p:nvPr/>
        </p:nvGrpSpPr>
        <p:grpSpPr>
          <a:xfrm>
            <a:off x="7191542" y="1"/>
            <a:ext cx="5000459" cy="1425992"/>
            <a:chOff x="7191542" y="1"/>
            <a:chExt cx="5000459" cy="1425992"/>
          </a:xfrm>
        </p:grpSpPr>
        <p:pic>
          <p:nvPicPr>
            <p:cNvPr id="11553" name="Google Shape;11553;p15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54" name="Google Shape;11554;p1566"/>
            <p:cNvGrpSpPr/>
            <p:nvPr/>
          </p:nvGrpSpPr>
          <p:grpSpPr>
            <a:xfrm>
              <a:off x="7191542" y="1"/>
              <a:ext cx="5000459" cy="1425992"/>
              <a:chOff x="7186272" y="0"/>
              <a:chExt cx="5005729" cy="1427495"/>
            </a:xfrm>
          </p:grpSpPr>
          <p:sp>
            <p:nvSpPr>
              <p:cNvPr id="11555" name="Google Shape;11555;p15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556" name="Google Shape;11556;p15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557" name="Google Shape;11557;p156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Cover B">
  <p:cSld name="Cover B 3">
    <p:spTree>
      <p:nvGrpSpPr>
        <p:cNvPr id="1" name="Shape 11558"/>
        <p:cNvGrpSpPr/>
        <p:nvPr/>
      </p:nvGrpSpPr>
      <p:grpSpPr>
        <a:xfrm>
          <a:off x="0" y="0"/>
          <a:ext cx="0" cy="0"/>
          <a:chOff x="0" y="0"/>
          <a:chExt cx="0" cy="0"/>
        </a:xfrm>
      </p:grpSpPr>
      <p:sp>
        <p:nvSpPr>
          <p:cNvPr id="11559" name="Google Shape;11559;p1567"/>
          <p:cNvSpPr txBox="1">
            <a:spLocks noGrp="1"/>
          </p:cNvSpPr>
          <p:nvPr>
            <p:ph type="ctrTitle"/>
          </p:nvPr>
        </p:nvSpPr>
        <p:spPr>
          <a:xfrm>
            <a:off x="513348"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60" name="Google Shape;11560;p1567"/>
          <p:cNvSpPr txBox="1">
            <a:spLocks noGrp="1"/>
          </p:cNvSpPr>
          <p:nvPr>
            <p:ph type="subTitle" idx="1"/>
          </p:nvPr>
        </p:nvSpPr>
        <p:spPr>
          <a:xfrm>
            <a:off x="513348" y="5400325"/>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grpSp>
        <p:nvGrpSpPr>
          <p:cNvPr id="11561" name="Google Shape;11561;p1567"/>
          <p:cNvGrpSpPr/>
          <p:nvPr/>
        </p:nvGrpSpPr>
        <p:grpSpPr>
          <a:xfrm flipH="1">
            <a:off x="-1" y="1"/>
            <a:ext cx="6418725" cy="1509822"/>
            <a:chOff x="7522541" y="1"/>
            <a:chExt cx="4669459" cy="1098357"/>
          </a:xfrm>
        </p:grpSpPr>
        <p:sp>
          <p:nvSpPr>
            <p:cNvPr id="11562" name="Google Shape;11562;p1567"/>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563" name="Google Shape;11563;p1567"/>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pic>
        <p:nvPicPr>
          <p:cNvPr id="11564" name="Google Shape;11564;p156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8" y="136525"/>
            <a:ext cx="1945206" cy="879974"/>
          </a:xfrm>
          <a:prstGeom prst="rect">
            <a:avLst/>
          </a:prstGeom>
          <a:noFill/>
          <a:ln>
            <a:noFill/>
          </a:ln>
        </p:spPr>
      </p:pic>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Cover">
  <p:cSld name="Cover 14">
    <p:spTree>
      <p:nvGrpSpPr>
        <p:cNvPr id="1" name="Shape 11565"/>
        <p:cNvGrpSpPr/>
        <p:nvPr/>
      </p:nvGrpSpPr>
      <p:grpSpPr>
        <a:xfrm>
          <a:off x="0" y="0"/>
          <a:ext cx="0" cy="0"/>
          <a:chOff x="0" y="0"/>
          <a:chExt cx="0" cy="0"/>
        </a:xfrm>
      </p:grpSpPr>
      <p:sp>
        <p:nvSpPr>
          <p:cNvPr id="11566" name="Google Shape;11566;p1568"/>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67" name="Google Shape;11567;p1568"/>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68" name="Google Shape;11568;p1568"/>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1569" name="Google Shape;11569;p1568"/>
          <p:cNvSpPr>
            <a:spLocks noGrp="1"/>
          </p:cNvSpPr>
          <p:nvPr>
            <p:ph type="pic" idx="2"/>
          </p:nvPr>
        </p:nvSpPr>
        <p:spPr>
          <a:xfrm>
            <a:off x="7118684" y="233915"/>
            <a:ext cx="5073316" cy="5943600"/>
          </a:xfrm>
          <a:prstGeom prst="rect">
            <a:avLst/>
          </a:prstGeom>
          <a:noFill/>
          <a:ln>
            <a:noFill/>
          </a:ln>
        </p:spPr>
      </p:sp>
      <p:grpSp>
        <p:nvGrpSpPr>
          <p:cNvPr id="11570" name="Google Shape;11570;p1568"/>
          <p:cNvGrpSpPr/>
          <p:nvPr/>
        </p:nvGrpSpPr>
        <p:grpSpPr>
          <a:xfrm>
            <a:off x="0" y="5020348"/>
            <a:ext cx="12192000" cy="1837653"/>
            <a:chOff x="0" y="5020348"/>
            <a:chExt cx="12192000" cy="1837653"/>
          </a:xfrm>
        </p:grpSpPr>
        <p:sp>
          <p:nvSpPr>
            <p:cNvPr id="11571" name="Google Shape;11571;p156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72" name="Google Shape;11572;p156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573" name="Google Shape;11573;p156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Divider">
  <p:cSld name="Divider 15">
    <p:spTree>
      <p:nvGrpSpPr>
        <p:cNvPr id="1" name="Shape 11574"/>
        <p:cNvGrpSpPr/>
        <p:nvPr/>
      </p:nvGrpSpPr>
      <p:grpSpPr>
        <a:xfrm>
          <a:off x="0" y="0"/>
          <a:ext cx="0" cy="0"/>
          <a:chOff x="0" y="0"/>
          <a:chExt cx="0" cy="0"/>
        </a:xfrm>
      </p:grpSpPr>
      <p:grpSp>
        <p:nvGrpSpPr>
          <p:cNvPr id="11575" name="Google Shape;11575;p1569"/>
          <p:cNvGrpSpPr/>
          <p:nvPr/>
        </p:nvGrpSpPr>
        <p:grpSpPr>
          <a:xfrm>
            <a:off x="0" y="5020347"/>
            <a:ext cx="12192000" cy="1837653"/>
            <a:chOff x="0" y="5020347"/>
            <a:chExt cx="12192000" cy="1837653"/>
          </a:xfrm>
        </p:grpSpPr>
        <p:sp>
          <p:nvSpPr>
            <p:cNvPr id="11576" name="Google Shape;11576;p156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77" name="Google Shape;11577;p156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78" name="Google Shape;11578;p156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579" name="Google Shape;11579;p156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580" name="Google Shape;11580;p1569"/>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81" name="Google Shape;11581;p1569"/>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Photo Slide">
  <p:cSld name="Photo Slide 14">
    <p:spTree>
      <p:nvGrpSpPr>
        <p:cNvPr id="1" name="Shape 11582"/>
        <p:cNvGrpSpPr/>
        <p:nvPr/>
      </p:nvGrpSpPr>
      <p:grpSpPr>
        <a:xfrm>
          <a:off x="0" y="0"/>
          <a:ext cx="0" cy="0"/>
          <a:chOff x="0" y="0"/>
          <a:chExt cx="0" cy="0"/>
        </a:xfrm>
      </p:grpSpPr>
      <p:sp>
        <p:nvSpPr>
          <p:cNvPr id="11583" name="Google Shape;11583;p1570"/>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584" name="Google Shape;11584;p157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585" name="Google Shape;11585;p1570"/>
          <p:cNvGrpSpPr/>
          <p:nvPr/>
        </p:nvGrpSpPr>
        <p:grpSpPr>
          <a:xfrm>
            <a:off x="0" y="5379426"/>
            <a:ext cx="2807368" cy="753891"/>
            <a:chOff x="0" y="5379426"/>
            <a:chExt cx="2807368" cy="753891"/>
          </a:xfrm>
        </p:grpSpPr>
        <p:sp>
          <p:nvSpPr>
            <p:cNvPr id="11586" name="Google Shape;11586;p157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87" name="Google Shape;11587;p157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1588" name="Google Shape;11588;p1570"/>
          <p:cNvSpPr>
            <a:spLocks noGrp="1"/>
          </p:cNvSpPr>
          <p:nvPr>
            <p:ph type="pic" idx="2"/>
          </p:nvPr>
        </p:nvSpPr>
        <p:spPr>
          <a:xfrm>
            <a:off x="2807368" y="457202"/>
            <a:ext cx="8915400" cy="5943598"/>
          </a:xfrm>
          <a:prstGeom prst="rect">
            <a:avLst/>
          </a:prstGeom>
          <a:noFill/>
          <a:ln>
            <a:noFill/>
          </a:ln>
        </p:spPr>
      </p:sp>
      <p:pic>
        <p:nvPicPr>
          <p:cNvPr id="11589" name="Google Shape;11589;p1570"/>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Quotation">
  <p:cSld name="Quotation 19">
    <p:spTree>
      <p:nvGrpSpPr>
        <p:cNvPr id="1" name="Shape 11590"/>
        <p:cNvGrpSpPr/>
        <p:nvPr/>
      </p:nvGrpSpPr>
      <p:grpSpPr>
        <a:xfrm>
          <a:off x="0" y="0"/>
          <a:ext cx="0" cy="0"/>
          <a:chOff x="0" y="0"/>
          <a:chExt cx="0" cy="0"/>
        </a:xfrm>
      </p:grpSpPr>
      <p:sp>
        <p:nvSpPr>
          <p:cNvPr id="11591" name="Google Shape;11591;p1571"/>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592" name="Google Shape;11592;p1571"/>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93" name="Google Shape;11593;p157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94" name="Google Shape;11594;p157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95" name="Google Shape;11595;p157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596" name="Google Shape;11596;p157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597" name="Google Shape;11597;p1571"/>
          <p:cNvGrpSpPr/>
          <p:nvPr/>
        </p:nvGrpSpPr>
        <p:grpSpPr>
          <a:xfrm>
            <a:off x="7191542" y="1"/>
            <a:ext cx="5000459" cy="1425992"/>
            <a:chOff x="7191542" y="1"/>
            <a:chExt cx="5000459" cy="1425992"/>
          </a:xfrm>
        </p:grpSpPr>
        <p:pic>
          <p:nvPicPr>
            <p:cNvPr id="11598" name="Google Shape;11598;p15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99" name="Google Shape;11599;p1571"/>
            <p:cNvGrpSpPr/>
            <p:nvPr/>
          </p:nvGrpSpPr>
          <p:grpSpPr>
            <a:xfrm>
              <a:off x="7191542" y="1"/>
              <a:ext cx="5000459" cy="1425992"/>
              <a:chOff x="7186272" y="0"/>
              <a:chExt cx="5005729" cy="1427495"/>
            </a:xfrm>
          </p:grpSpPr>
          <p:sp>
            <p:nvSpPr>
              <p:cNvPr id="11600" name="Google Shape;11600;p15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01" name="Google Shape;11601;p15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602" name="Google Shape;11602;p1571"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Quotation">
  <p:cSld name="Quotation 20">
    <p:spTree>
      <p:nvGrpSpPr>
        <p:cNvPr id="1" name="Shape 11603"/>
        <p:cNvGrpSpPr/>
        <p:nvPr/>
      </p:nvGrpSpPr>
      <p:grpSpPr>
        <a:xfrm>
          <a:off x="0" y="0"/>
          <a:ext cx="0" cy="0"/>
          <a:chOff x="0" y="0"/>
          <a:chExt cx="0" cy="0"/>
        </a:xfrm>
      </p:grpSpPr>
      <p:sp>
        <p:nvSpPr>
          <p:cNvPr id="11604" name="Google Shape;11604;p1572"/>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605" name="Google Shape;11605;p1572"/>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06" name="Google Shape;11606;p157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07" name="Google Shape;11607;p157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08" name="Google Shape;11608;p157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09" name="Google Shape;11609;p157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610" name="Google Shape;11610;p1572"/>
          <p:cNvGrpSpPr/>
          <p:nvPr/>
        </p:nvGrpSpPr>
        <p:grpSpPr>
          <a:xfrm>
            <a:off x="7191542" y="1"/>
            <a:ext cx="5000459" cy="1425992"/>
            <a:chOff x="7191542" y="1"/>
            <a:chExt cx="5000459" cy="1425992"/>
          </a:xfrm>
        </p:grpSpPr>
        <p:pic>
          <p:nvPicPr>
            <p:cNvPr id="11611" name="Google Shape;11611;p15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12" name="Google Shape;11612;p1572"/>
            <p:cNvGrpSpPr/>
            <p:nvPr/>
          </p:nvGrpSpPr>
          <p:grpSpPr>
            <a:xfrm>
              <a:off x="7191542" y="1"/>
              <a:ext cx="5000459" cy="1425992"/>
              <a:chOff x="7186272" y="0"/>
              <a:chExt cx="5005729" cy="1427495"/>
            </a:xfrm>
          </p:grpSpPr>
          <p:sp>
            <p:nvSpPr>
              <p:cNvPr id="11613" name="Google Shape;11613;p15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14" name="Google Shape;11614;p15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615" name="Google Shape;11615;p157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Title and Content">
  <p:cSld name="Title and Content 15">
    <p:spTree>
      <p:nvGrpSpPr>
        <p:cNvPr id="1" name="Shape 11616"/>
        <p:cNvGrpSpPr/>
        <p:nvPr/>
      </p:nvGrpSpPr>
      <p:grpSpPr>
        <a:xfrm>
          <a:off x="0" y="0"/>
          <a:ext cx="0" cy="0"/>
          <a:chOff x="0" y="0"/>
          <a:chExt cx="0" cy="0"/>
        </a:xfrm>
      </p:grpSpPr>
      <p:grpSp>
        <p:nvGrpSpPr>
          <p:cNvPr id="11617" name="Google Shape;11617;p1573"/>
          <p:cNvGrpSpPr/>
          <p:nvPr/>
        </p:nvGrpSpPr>
        <p:grpSpPr>
          <a:xfrm>
            <a:off x="7191542" y="1"/>
            <a:ext cx="5000459" cy="1425992"/>
            <a:chOff x="7191542" y="1"/>
            <a:chExt cx="5000459" cy="1425992"/>
          </a:xfrm>
        </p:grpSpPr>
        <p:pic>
          <p:nvPicPr>
            <p:cNvPr id="11618" name="Google Shape;11618;p15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19" name="Google Shape;11619;p1573"/>
            <p:cNvGrpSpPr/>
            <p:nvPr/>
          </p:nvGrpSpPr>
          <p:grpSpPr>
            <a:xfrm>
              <a:off x="7191542" y="1"/>
              <a:ext cx="5000459" cy="1425992"/>
              <a:chOff x="7186272" y="0"/>
              <a:chExt cx="5005729" cy="1427495"/>
            </a:xfrm>
          </p:grpSpPr>
          <p:sp>
            <p:nvSpPr>
              <p:cNvPr id="11620" name="Google Shape;11620;p15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21" name="Google Shape;11621;p15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622" name="Google Shape;11622;p1573"/>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23" name="Google Shape;11623;p1573"/>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24" name="Google Shape;11624;p157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25" name="Google Shape;11625;p157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26" name="Google Shape;11626;p157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Two Content">
  <p:cSld name="Two Content 13">
    <p:spTree>
      <p:nvGrpSpPr>
        <p:cNvPr id="1" name="Shape 11627"/>
        <p:cNvGrpSpPr/>
        <p:nvPr/>
      </p:nvGrpSpPr>
      <p:grpSpPr>
        <a:xfrm>
          <a:off x="0" y="0"/>
          <a:ext cx="0" cy="0"/>
          <a:chOff x="0" y="0"/>
          <a:chExt cx="0" cy="0"/>
        </a:xfrm>
      </p:grpSpPr>
      <p:sp>
        <p:nvSpPr>
          <p:cNvPr id="11628" name="Google Shape;11628;p1574"/>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29" name="Google Shape;11629;p1574"/>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1630" name="Google Shape;11630;p1574"/>
          <p:cNvGrpSpPr/>
          <p:nvPr/>
        </p:nvGrpSpPr>
        <p:grpSpPr>
          <a:xfrm>
            <a:off x="7191542" y="1"/>
            <a:ext cx="5000459" cy="1425992"/>
            <a:chOff x="7191542" y="1"/>
            <a:chExt cx="5000459" cy="1425992"/>
          </a:xfrm>
        </p:grpSpPr>
        <p:pic>
          <p:nvPicPr>
            <p:cNvPr id="11631" name="Google Shape;11631;p15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32" name="Google Shape;11632;p1574"/>
            <p:cNvGrpSpPr/>
            <p:nvPr/>
          </p:nvGrpSpPr>
          <p:grpSpPr>
            <a:xfrm>
              <a:off x="7191542" y="1"/>
              <a:ext cx="5000459" cy="1425992"/>
              <a:chOff x="7186272" y="0"/>
              <a:chExt cx="5005729" cy="1427495"/>
            </a:xfrm>
          </p:grpSpPr>
          <p:sp>
            <p:nvSpPr>
              <p:cNvPr id="11633" name="Google Shape;11633;p15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34" name="Google Shape;11634;p15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635" name="Google Shape;11635;p1574"/>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36" name="Google Shape;11636;p1574"/>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37" name="Google Shape;11637;p157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38" name="Google Shape;11638;p157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Comparison">
  <p:cSld name="Comparison 12">
    <p:spTree>
      <p:nvGrpSpPr>
        <p:cNvPr id="1" name="Shape 11639"/>
        <p:cNvGrpSpPr/>
        <p:nvPr/>
      </p:nvGrpSpPr>
      <p:grpSpPr>
        <a:xfrm>
          <a:off x="0" y="0"/>
          <a:ext cx="0" cy="0"/>
          <a:chOff x="0" y="0"/>
          <a:chExt cx="0" cy="0"/>
        </a:xfrm>
      </p:grpSpPr>
      <p:grpSp>
        <p:nvGrpSpPr>
          <p:cNvPr id="11640" name="Google Shape;11640;p1575"/>
          <p:cNvGrpSpPr/>
          <p:nvPr/>
        </p:nvGrpSpPr>
        <p:grpSpPr>
          <a:xfrm>
            <a:off x="7191542" y="1"/>
            <a:ext cx="5000459" cy="1425992"/>
            <a:chOff x="7191542" y="1"/>
            <a:chExt cx="5000459" cy="1425992"/>
          </a:xfrm>
        </p:grpSpPr>
        <p:pic>
          <p:nvPicPr>
            <p:cNvPr id="11641" name="Google Shape;11641;p15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42" name="Google Shape;11642;p1575"/>
            <p:cNvGrpSpPr/>
            <p:nvPr/>
          </p:nvGrpSpPr>
          <p:grpSpPr>
            <a:xfrm>
              <a:off x="7191542" y="1"/>
              <a:ext cx="5000459" cy="1425992"/>
              <a:chOff x="7186272" y="0"/>
              <a:chExt cx="5005729" cy="1427495"/>
            </a:xfrm>
          </p:grpSpPr>
          <p:sp>
            <p:nvSpPr>
              <p:cNvPr id="11643" name="Google Shape;11643;p15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44" name="Google Shape;11644;p15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645" name="Google Shape;11645;p1575"/>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46" name="Google Shape;11646;p1575"/>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647" name="Google Shape;11647;p1575"/>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48" name="Google Shape;11648;p157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649" name="Google Shape;11649;p157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50" name="Google Shape;11650;p157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51" name="Google Shape;11651;p15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52" name="Google Shape;11652;p157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Title Only">
  <p:cSld name="Title Only 12">
    <p:spTree>
      <p:nvGrpSpPr>
        <p:cNvPr id="1" name="Shape 11653"/>
        <p:cNvGrpSpPr/>
        <p:nvPr/>
      </p:nvGrpSpPr>
      <p:grpSpPr>
        <a:xfrm>
          <a:off x="0" y="0"/>
          <a:ext cx="0" cy="0"/>
          <a:chOff x="0" y="0"/>
          <a:chExt cx="0" cy="0"/>
        </a:xfrm>
      </p:grpSpPr>
      <p:grpSp>
        <p:nvGrpSpPr>
          <p:cNvPr id="11654" name="Google Shape;11654;p1576"/>
          <p:cNvGrpSpPr/>
          <p:nvPr/>
        </p:nvGrpSpPr>
        <p:grpSpPr>
          <a:xfrm>
            <a:off x="7191542" y="1"/>
            <a:ext cx="5000459" cy="1425992"/>
            <a:chOff x="7191542" y="1"/>
            <a:chExt cx="5000459" cy="1425992"/>
          </a:xfrm>
        </p:grpSpPr>
        <p:pic>
          <p:nvPicPr>
            <p:cNvPr id="11655" name="Google Shape;11655;p15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56" name="Google Shape;11656;p1576"/>
            <p:cNvGrpSpPr/>
            <p:nvPr/>
          </p:nvGrpSpPr>
          <p:grpSpPr>
            <a:xfrm>
              <a:off x="7191542" y="1"/>
              <a:ext cx="5000459" cy="1425992"/>
              <a:chOff x="7186272" y="0"/>
              <a:chExt cx="5005729" cy="1427495"/>
            </a:xfrm>
          </p:grpSpPr>
          <p:sp>
            <p:nvSpPr>
              <p:cNvPr id="11657" name="Google Shape;11657;p15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58" name="Google Shape;11658;p15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659" name="Google Shape;11659;p157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60" name="Google Shape;11660;p157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61" name="Google Shape;11661;p157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62" name="Google Shape;11662;p157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End">
  <p:cSld name="End 13">
    <p:spTree>
      <p:nvGrpSpPr>
        <p:cNvPr id="1" name="Shape 11663"/>
        <p:cNvGrpSpPr/>
        <p:nvPr/>
      </p:nvGrpSpPr>
      <p:grpSpPr>
        <a:xfrm>
          <a:off x="0" y="0"/>
          <a:ext cx="0" cy="0"/>
          <a:chOff x="0" y="0"/>
          <a:chExt cx="0" cy="0"/>
        </a:xfrm>
      </p:grpSpPr>
      <p:grpSp>
        <p:nvGrpSpPr>
          <p:cNvPr id="11664" name="Google Shape;11664;p1577"/>
          <p:cNvGrpSpPr/>
          <p:nvPr/>
        </p:nvGrpSpPr>
        <p:grpSpPr>
          <a:xfrm>
            <a:off x="0" y="0"/>
            <a:ext cx="12192000" cy="2148830"/>
            <a:chOff x="0" y="0"/>
            <a:chExt cx="12192000" cy="2148830"/>
          </a:xfrm>
        </p:grpSpPr>
        <p:sp>
          <p:nvSpPr>
            <p:cNvPr id="11665" name="Google Shape;11665;p157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66" name="Google Shape;11666;p157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1667" name="Google Shape;11667;p1577"/>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668" name="Google Shape;11668;p1577"/>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69" name="Google Shape;11669;p157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670" name="Google Shape;11670;p1577"/>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1671" name="Google Shape;11671;p157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Blank">
  <p:cSld name="Blank 12">
    <p:spTree>
      <p:nvGrpSpPr>
        <p:cNvPr id="1" name="Shape 11672"/>
        <p:cNvGrpSpPr/>
        <p:nvPr/>
      </p:nvGrpSpPr>
      <p:grpSpPr>
        <a:xfrm>
          <a:off x="0" y="0"/>
          <a:ext cx="0" cy="0"/>
          <a:chOff x="0" y="0"/>
          <a:chExt cx="0" cy="0"/>
        </a:xfrm>
      </p:grpSpPr>
      <p:sp>
        <p:nvSpPr>
          <p:cNvPr id="11673" name="Google Shape;11673;p157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74" name="Google Shape;11674;p157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75" name="Google Shape;11675;p157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676" name="Google Shape;11676;p1578"/>
          <p:cNvGrpSpPr/>
          <p:nvPr/>
        </p:nvGrpSpPr>
        <p:grpSpPr>
          <a:xfrm>
            <a:off x="7191542" y="1"/>
            <a:ext cx="5000459" cy="1425992"/>
            <a:chOff x="7191542" y="1"/>
            <a:chExt cx="5000459" cy="1425992"/>
          </a:xfrm>
        </p:grpSpPr>
        <p:pic>
          <p:nvPicPr>
            <p:cNvPr id="11677" name="Google Shape;11677;p15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78" name="Google Shape;11678;p1578"/>
            <p:cNvGrpSpPr/>
            <p:nvPr/>
          </p:nvGrpSpPr>
          <p:grpSpPr>
            <a:xfrm>
              <a:off x="7191542" y="1"/>
              <a:ext cx="5000459" cy="1425992"/>
              <a:chOff x="7186272" y="0"/>
              <a:chExt cx="5005729" cy="1427495"/>
            </a:xfrm>
          </p:grpSpPr>
          <p:sp>
            <p:nvSpPr>
              <p:cNvPr id="11679" name="Google Shape;11679;p15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80" name="Google Shape;11680;p15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Quotation">
  <p:cSld name="Quotation 18 2">
    <p:spTree>
      <p:nvGrpSpPr>
        <p:cNvPr id="1" name="Shape 11681"/>
        <p:cNvGrpSpPr/>
        <p:nvPr/>
      </p:nvGrpSpPr>
      <p:grpSpPr>
        <a:xfrm>
          <a:off x="0" y="0"/>
          <a:ext cx="0" cy="0"/>
          <a:chOff x="0" y="0"/>
          <a:chExt cx="0" cy="0"/>
        </a:xfrm>
      </p:grpSpPr>
      <p:sp>
        <p:nvSpPr>
          <p:cNvPr id="11682" name="Google Shape;11682;p1579"/>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683" name="Google Shape;11683;p1579"/>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84" name="Google Shape;11684;p157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85" name="Google Shape;11685;p157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86" name="Google Shape;11686;p157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687" name="Google Shape;11687;p157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688" name="Google Shape;11688;p1579"/>
          <p:cNvGrpSpPr/>
          <p:nvPr/>
        </p:nvGrpSpPr>
        <p:grpSpPr>
          <a:xfrm>
            <a:off x="7191542" y="1"/>
            <a:ext cx="5000459" cy="1425992"/>
            <a:chOff x="7191542" y="1"/>
            <a:chExt cx="5000459" cy="1425992"/>
          </a:xfrm>
        </p:grpSpPr>
        <p:pic>
          <p:nvPicPr>
            <p:cNvPr id="11689" name="Google Shape;11689;p15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90" name="Google Shape;11690;p1579"/>
            <p:cNvGrpSpPr/>
            <p:nvPr/>
          </p:nvGrpSpPr>
          <p:grpSpPr>
            <a:xfrm>
              <a:off x="7191542" y="1"/>
              <a:ext cx="5000459" cy="1425992"/>
              <a:chOff x="7186272" y="0"/>
              <a:chExt cx="5005729" cy="1427495"/>
            </a:xfrm>
          </p:grpSpPr>
          <p:sp>
            <p:nvSpPr>
              <p:cNvPr id="11691" name="Google Shape;11691;p15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692" name="Google Shape;11692;p15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693" name="Google Shape;11693;p157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Two Content">
  <p:cSld name="Two Content 12 2">
    <p:spTree>
      <p:nvGrpSpPr>
        <p:cNvPr id="1" name="Shape 11694"/>
        <p:cNvGrpSpPr/>
        <p:nvPr/>
      </p:nvGrpSpPr>
      <p:grpSpPr>
        <a:xfrm>
          <a:off x="0" y="0"/>
          <a:ext cx="0" cy="0"/>
          <a:chOff x="0" y="0"/>
          <a:chExt cx="0" cy="0"/>
        </a:xfrm>
      </p:grpSpPr>
      <p:sp>
        <p:nvSpPr>
          <p:cNvPr id="11695" name="Google Shape;11695;p1580"/>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96" name="Google Shape;11696;p1580"/>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1697" name="Google Shape;11697;p1580"/>
          <p:cNvGrpSpPr/>
          <p:nvPr/>
        </p:nvGrpSpPr>
        <p:grpSpPr>
          <a:xfrm>
            <a:off x="7191542" y="1"/>
            <a:ext cx="5000459" cy="1425992"/>
            <a:chOff x="7191542" y="1"/>
            <a:chExt cx="5000459" cy="1425992"/>
          </a:xfrm>
        </p:grpSpPr>
        <p:pic>
          <p:nvPicPr>
            <p:cNvPr id="11698" name="Google Shape;11698;p15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99" name="Google Shape;11699;p1580"/>
            <p:cNvGrpSpPr/>
            <p:nvPr/>
          </p:nvGrpSpPr>
          <p:grpSpPr>
            <a:xfrm>
              <a:off x="7191542" y="1"/>
              <a:ext cx="5000459" cy="1425992"/>
              <a:chOff x="7186272" y="0"/>
              <a:chExt cx="5005729" cy="1427495"/>
            </a:xfrm>
          </p:grpSpPr>
          <p:sp>
            <p:nvSpPr>
              <p:cNvPr id="11700" name="Google Shape;11700;p15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01" name="Google Shape;11701;p15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702" name="Google Shape;11702;p1580"/>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03" name="Google Shape;11703;p1580"/>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704" name="Google Shape;11704;p158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705" name="Google Shape;11705;p158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Comparison">
  <p:cSld name="Comparison 11 2">
    <p:spTree>
      <p:nvGrpSpPr>
        <p:cNvPr id="1" name="Shape 11706"/>
        <p:cNvGrpSpPr/>
        <p:nvPr/>
      </p:nvGrpSpPr>
      <p:grpSpPr>
        <a:xfrm>
          <a:off x="0" y="0"/>
          <a:ext cx="0" cy="0"/>
          <a:chOff x="0" y="0"/>
          <a:chExt cx="0" cy="0"/>
        </a:xfrm>
      </p:grpSpPr>
      <p:grpSp>
        <p:nvGrpSpPr>
          <p:cNvPr id="11707" name="Google Shape;11707;p1581"/>
          <p:cNvGrpSpPr/>
          <p:nvPr/>
        </p:nvGrpSpPr>
        <p:grpSpPr>
          <a:xfrm>
            <a:off x="7191542" y="1"/>
            <a:ext cx="5000459" cy="1425992"/>
            <a:chOff x="7191542" y="1"/>
            <a:chExt cx="5000459" cy="1425992"/>
          </a:xfrm>
        </p:grpSpPr>
        <p:pic>
          <p:nvPicPr>
            <p:cNvPr id="11708" name="Google Shape;11708;p15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09" name="Google Shape;11709;p1581"/>
            <p:cNvGrpSpPr/>
            <p:nvPr/>
          </p:nvGrpSpPr>
          <p:grpSpPr>
            <a:xfrm>
              <a:off x="7191542" y="1"/>
              <a:ext cx="5000459" cy="1425992"/>
              <a:chOff x="7186272" y="0"/>
              <a:chExt cx="5005729" cy="1427495"/>
            </a:xfrm>
          </p:grpSpPr>
          <p:sp>
            <p:nvSpPr>
              <p:cNvPr id="11710" name="Google Shape;11710;p15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11" name="Google Shape;11711;p15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712" name="Google Shape;11712;p158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13" name="Google Shape;11713;p1581"/>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714" name="Google Shape;11714;p1581"/>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15" name="Google Shape;11715;p158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716" name="Google Shape;11716;p158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17" name="Google Shape;11717;p158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718" name="Google Shape;11718;p15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719" name="Google Shape;11719;p158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Title Only">
  <p:cSld name="Title Only 11 2">
    <p:spTree>
      <p:nvGrpSpPr>
        <p:cNvPr id="1" name="Shape 11720"/>
        <p:cNvGrpSpPr/>
        <p:nvPr/>
      </p:nvGrpSpPr>
      <p:grpSpPr>
        <a:xfrm>
          <a:off x="0" y="0"/>
          <a:ext cx="0" cy="0"/>
          <a:chOff x="0" y="0"/>
          <a:chExt cx="0" cy="0"/>
        </a:xfrm>
      </p:grpSpPr>
      <p:grpSp>
        <p:nvGrpSpPr>
          <p:cNvPr id="11721" name="Google Shape;11721;p1582"/>
          <p:cNvGrpSpPr/>
          <p:nvPr/>
        </p:nvGrpSpPr>
        <p:grpSpPr>
          <a:xfrm>
            <a:off x="7191542" y="1"/>
            <a:ext cx="5000459" cy="1425992"/>
            <a:chOff x="7191542" y="1"/>
            <a:chExt cx="5000459" cy="1425992"/>
          </a:xfrm>
        </p:grpSpPr>
        <p:pic>
          <p:nvPicPr>
            <p:cNvPr id="11722" name="Google Shape;11722;p15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23" name="Google Shape;11723;p1582"/>
            <p:cNvGrpSpPr/>
            <p:nvPr/>
          </p:nvGrpSpPr>
          <p:grpSpPr>
            <a:xfrm>
              <a:off x="7191542" y="1"/>
              <a:ext cx="5000459" cy="1425992"/>
              <a:chOff x="7186272" y="0"/>
              <a:chExt cx="5005729" cy="1427495"/>
            </a:xfrm>
          </p:grpSpPr>
          <p:sp>
            <p:nvSpPr>
              <p:cNvPr id="11724" name="Google Shape;11724;p15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25" name="Google Shape;11725;p15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726" name="Google Shape;11726;p158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27" name="Google Shape;11727;p1582"/>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728" name="Google Shape;11728;p15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729" name="Google Shape;11729;p158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End">
  <p:cSld name="End 12 2">
    <p:spTree>
      <p:nvGrpSpPr>
        <p:cNvPr id="1" name="Shape 11730"/>
        <p:cNvGrpSpPr/>
        <p:nvPr/>
      </p:nvGrpSpPr>
      <p:grpSpPr>
        <a:xfrm>
          <a:off x="0" y="0"/>
          <a:ext cx="0" cy="0"/>
          <a:chOff x="0" y="0"/>
          <a:chExt cx="0" cy="0"/>
        </a:xfrm>
      </p:grpSpPr>
      <p:grpSp>
        <p:nvGrpSpPr>
          <p:cNvPr id="11731" name="Google Shape;11731;p1583"/>
          <p:cNvGrpSpPr/>
          <p:nvPr/>
        </p:nvGrpSpPr>
        <p:grpSpPr>
          <a:xfrm>
            <a:off x="0" y="0"/>
            <a:ext cx="12192000" cy="2148830"/>
            <a:chOff x="0" y="0"/>
            <a:chExt cx="12192000" cy="2148830"/>
          </a:xfrm>
        </p:grpSpPr>
        <p:sp>
          <p:nvSpPr>
            <p:cNvPr id="11732" name="Google Shape;11732;p158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33" name="Google Shape;11733;p158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1734" name="Google Shape;11734;p1583"/>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35" name="Google Shape;11735;p1583"/>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36" name="Google Shape;11736;p158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737" name="Google Shape;11737;p1583"/>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1738" name="Google Shape;11738;p1583"/>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Blank">
  <p:cSld name="Blank 11 2">
    <p:spTree>
      <p:nvGrpSpPr>
        <p:cNvPr id="1" name="Shape 11739"/>
        <p:cNvGrpSpPr/>
        <p:nvPr/>
      </p:nvGrpSpPr>
      <p:grpSpPr>
        <a:xfrm>
          <a:off x="0" y="0"/>
          <a:ext cx="0" cy="0"/>
          <a:chOff x="0" y="0"/>
          <a:chExt cx="0" cy="0"/>
        </a:xfrm>
      </p:grpSpPr>
      <p:sp>
        <p:nvSpPr>
          <p:cNvPr id="11740" name="Google Shape;11740;p158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741" name="Google Shape;11741;p158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742" name="Google Shape;11742;p158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743" name="Google Shape;11743;p1584"/>
          <p:cNvGrpSpPr/>
          <p:nvPr/>
        </p:nvGrpSpPr>
        <p:grpSpPr>
          <a:xfrm>
            <a:off x="7191542" y="1"/>
            <a:ext cx="5000459" cy="1425992"/>
            <a:chOff x="7191542" y="1"/>
            <a:chExt cx="5000459" cy="1425992"/>
          </a:xfrm>
        </p:grpSpPr>
        <p:pic>
          <p:nvPicPr>
            <p:cNvPr id="11744" name="Google Shape;11744;p15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45" name="Google Shape;11745;p1584"/>
            <p:cNvGrpSpPr/>
            <p:nvPr/>
          </p:nvGrpSpPr>
          <p:grpSpPr>
            <a:xfrm>
              <a:off x="7191542" y="1"/>
              <a:ext cx="5000459" cy="1425992"/>
              <a:chOff x="7186272" y="0"/>
              <a:chExt cx="5005729" cy="1427495"/>
            </a:xfrm>
          </p:grpSpPr>
          <p:sp>
            <p:nvSpPr>
              <p:cNvPr id="11746" name="Google Shape;11746;p15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47" name="Google Shape;11747;p15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4_Quotation">
  <p:cSld name="4_Quotation 2 3">
    <p:spTree>
      <p:nvGrpSpPr>
        <p:cNvPr id="1" name="Shape 11748"/>
        <p:cNvGrpSpPr/>
        <p:nvPr/>
      </p:nvGrpSpPr>
      <p:grpSpPr>
        <a:xfrm>
          <a:off x="0" y="0"/>
          <a:ext cx="0" cy="0"/>
          <a:chOff x="0" y="0"/>
          <a:chExt cx="0" cy="0"/>
        </a:xfrm>
      </p:grpSpPr>
      <p:sp>
        <p:nvSpPr>
          <p:cNvPr id="11749" name="Google Shape;11749;p1585"/>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50" name="Google Shape;11750;p1585"/>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51" name="Google Shape;11751;p158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52" name="Google Shape;11752;p1585"/>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753" name="Google Shape;11753;p158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754" name="Google Shape;11754;p1585"/>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755" name="Google Shape;11755;p1585"/>
          <p:cNvGrpSpPr/>
          <p:nvPr/>
        </p:nvGrpSpPr>
        <p:grpSpPr>
          <a:xfrm>
            <a:off x="7191542" y="1"/>
            <a:ext cx="5000459" cy="1425992"/>
            <a:chOff x="7191542" y="1"/>
            <a:chExt cx="5000459" cy="1425992"/>
          </a:xfrm>
        </p:grpSpPr>
        <p:pic>
          <p:nvPicPr>
            <p:cNvPr id="11756" name="Google Shape;11756;p15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57" name="Google Shape;11757;p1585"/>
            <p:cNvGrpSpPr/>
            <p:nvPr/>
          </p:nvGrpSpPr>
          <p:grpSpPr>
            <a:xfrm>
              <a:off x="7191542" y="1"/>
              <a:ext cx="5000459" cy="1425992"/>
              <a:chOff x="7186272" y="0"/>
              <a:chExt cx="5005729" cy="1427495"/>
            </a:xfrm>
          </p:grpSpPr>
          <p:sp>
            <p:nvSpPr>
              <p:cNvPr id="11758" name="Google Shape;11758;p15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59" name="Google Shape;11759;p15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760" name="Google Shape;11760;p158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Cover">
  <p:cSld name="Cover 14 2">
    <p:spTree>
      <p:nvGrpSpPr>
        <p:cNvPr id="1" name="Shape 11761"/>
        <p:cNvGrpSpPr/>
        <p:nvPr/>
      </p:nvGrpSpPr>
      <p:grpSpPr>
        <a:xfrm>
          <a:off x="0" y="0"/>
          <a:ext cx="0" cy="0"/>
          <a:chOff x="0" y="0"/>
          <a:chExt cx="0" cy="0"/>
        </a:xfrm>
      </p:grpSpPr>
      <p:sp>
        <p:nvSpPr>
          <p:cNvPr id="11762" name="Google Shape;11762;p1586"/>
          <p:cNvSpPr/>
          <p:nvPr/>
        </p:nvSpPr>
        <p:spPr>
          <a:xfrm>
            <a:off x="902368" y="1294413"/>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63" name="Google Shape;11763;p1586"/>
          <p:cNvSpPr txBox="1">
            <a:spLocks noGrp="1"/>
          </p:cNvSpPr>
          <p:nvPr>
            <p:ph type="ctrTitle"/>
          </p:nvPr>
        </p:nvSpPr>
        <p:spPr>
          <a:xfrm>
            <a:off x="1413310" y="1561331"/>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64" name="Google Shape;11764;p1586"/>
          <p:cNvSpPr txBox="1">
            <a:spLocks noGrp="1"/>
          </p:cNvSpPr>
          <p:nvPr>
            <p:ph type="subTitle" idx="1"/>
          </p:nvPr>
        </p:nvSpPr>
        <p:spPr>
          <a:xfrm>
            <a:off x="1413310" y="3766862"/>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1765" name="Google Shape;11765;p1586"/>
          <p:cNvSpPr>
            <a:spLocks noGrp="1"/>
          </p:cNvSpPr>
          <p:nvPr>
            <p:ph type="pic" idx="2"/>
          </p:nvPr>
        </p:nvSpPr>
        <p:spPr>
          <a:xfrm>
            <a:off x="7118684" y="233915"/>
            <a:ext cx="5073316" cy="5943600"/>
          </a:xfrm>
          <a:prstGeom prst="rect">
            <a:avLst/>
          </a:prstGeom>
          <a:noFill/>
          <a:ln>
            <a:noFill/>
          </a:ln>
        </p:spPr>
      </p:sp>
      <p:grpSp>
        <p:nvGrpSpPr>
          <p:cNvPr id="11766" name="Google Shape;11766;p1586"/>
          <p:cNvGrpSpPr/>
          <p:nvPr/>
        </p:nvGrpSpPr>
        <p:grpSpPr>
          <a:xfrm>
            <a:off x="0" y="5020348"/>
            <a:ext cx="12192000" cy="1837653"/>
            <a:chOff x="0" y="5020348"/>
            <a:chExt cx="12192000" cy="1837653"/>
          </a:xfrm>
        </p:grpSpPr>
        <p:sp>
          <p:nvSpPr>
            <p:cNvPr id="11767" name="Google Shape;11767;p15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68" name="Google Shape;11768;p158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769" name="Google Shape;11769;p15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Divider">
  <p:cSld name="Divider 15 2">
    <p:spTree>
      <p:nvGrpSpPr>
        <p:cNvPr id="1" name="Shape 11770"/>
        <p:cNvGrpSpPr/>
        <p:nvPr/>
      </p:nvGrpSpPr>
      <p:grpSpPr>
        <a:xfrm>
          <a:off x="0" y="0"/>
          <a:ext cx="0" cy="0"/>
          <a:chOff x="0" y="0"/>
          <a:chExt cx="0" cy="0"/>
        </a:xfrm>
      </p:grpSpPr>
      <p:grpSp>
        <p:nvGrpSpPr>
          <p:cNvPr id="11771" name="Google Shape;11771;p1587"/>
          <p:cNvGrpSpPr/>
          <p:nvPr/>
        </p:nvGrpSpPr>
        <p:grpSpPr>
          <a:xfrm>
            <a:off x="0" y="5020347"/>
            <a:ext cx="12192000" cy="1837653"/>
            <a:chOff x="0" y="5020347"/>
            <a:chExt cx="12192000" cy="1837653"/>
          </a:xfrm>
        </p:grpSpPr>
        <p:sp>
          <p:nvSpPr>
            <p:cNvPr id="11772" name="Google Shape;11772;p158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73" name="Google Shape;11773;p15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74" name="Google Shape;11774;p158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775" name="Google Shape;11775;p15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776" name="Google Shape;11776;p1587"/>
          <p:cNvSpPr txBox="1">
            <a:spLocks noGrp="1"/>
          </p:cNvSpPr>
          <p:nvPr>
            <p:ph type="title"/>
          </p:nvPr>
        </p:nvSpPr>
        <p:spPr>
          <a:xfrm>
            <a:off x="1413310" y="701748"/>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77" name="Google Shape;11777;p1587"/>
          <p:cNvSpPr txBox="1">
            <a:spLocks noGrp="1"/>
          </p:cNvSpPr>
          <p:nvPr>
            <p:ph type="subTitle" idx="1"/>
          </p:nvPr>
        </p:nvSpPr>
        <p:spPr>
          <a:xfrm>
            <a:off x="1413310" y="3081639"/>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Photo Slide">
  <p:cSld name="Photo Slide 14 2">
    <p:spTree>
      <p:nvGrpSpPr>
        <p:cNvPr id="1" name="Shape 11778"/>
        <p:cNvGrpSpPr/>
        <p:nvPr/>
      </p:nvGrpSpPr>
      <p:grpSpPr>
        <a:xfrm>
          <a:off x="0" y="0"/>
          <a:ext cx="0" cy="0"/>
          <a:chOff x="0" y="0"/>
          <a:chExt cx="0" cy="0"/>
        </a:xfrm>
      </p:grpSpPr>
      <p:sp>
        <p:nvSpPr>
          <p:cNvPr id="11779" name="Google Shape;11779;p1588"/>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780" name="Google Shape;11780;p158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781" name="Google Shape;11781;p1588"/>
          <p:cNvGrpSpPr/>
          <p:nvPr/>
        </p:nvGrpSpPr>
        <p:grpSpPr>
          <a:xfrm>
            <a:off x="0" y="5379426"/>
            <a:ext cx="2807368" cy="753891"/>
            <a:chOff x="0" y="5379426"/>
            <a:chExt cx="2807368" cy="753891"/>
          </a:xfrm>
        </p:grpSpPr>
        <p:sp>
          <p:nvSpPr>
            <p:cNvPr id="11782" name="Google Shape;11782;p158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83" name="Google Shape;11783;p158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11784" name="Google Shape;11784;p1588"/>
          <p:cNvSpPr>
            <a:spLocks noGrp="1"/>
          </p:cNvSpPr>
          <p:nvPr>
            <p:ph type="pic" idx="2"/>
          </p:nvPr>
        </p:nvSpPr>
        <p:spPr>
          <a:xfrm>
            <a:off x="2807368" y="457202"/>
            <a:ext cx="8915400" cy="5943598"/>
          </a:xfrm>
          <a:prstGeom prst="rect">
            <a:avLst/>
          </a:prstGeom>
          <a:noFill/>
          <a:ln>
            <a:noFill/>
          </a:ln>
        </p:spPr>
      </p:sp>
      <p:pic>
        <p:nvPicPr>
          <p:cNvPr id="11785" name="Google Shape;11785;p1588"/>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Quotation">
  <p:cSld name="Quotation 19 2">
    <p:spTree>
      <p:nvGrpSpPr>
        <p:cNvPr id="1" name="Shape 11786"/>
        <p:cNvGrpSpPr/>
        <p:nvPr/>
      </p:nvGrpSpPr>
      <p:grpSpPr>
        <a:xfrm>
          <a:off x="0" y="0"/>
          <a:ext cx="0" cy="0"/>
          <a:chOff x="0" y="0"/>
          <a:chExt cx="0" cy="0"/>
        </a:xfrm>
      </p:grpSpPr>
      <p:sp>
        <p:nvSpPr>
          <p:cNvPr id="11787" name="Google Shape;11787;p1589"/>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788" name="Google Shape;11788;p1589"/>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89" name="Google Shape;11789;p158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90" name="Google Shape;11790;p158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791" name="Google Shape;11791;p158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792" name="Google Shape;11792;p158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793" name="Google Shape;11793;p1589"/>
          <p:cNvGrpSpPr/>
          <p:nvPr/>
        </p:nvGrpSpPr>
        <p:grpSpPr>
          <a:xfrm>
            <a:off x="7191542" y="1"/>
            <a:ext cx="5000459" cy="1425992"/>
            <a:chOff x="7191542" y="1"/>
            <a:chExt cx="5000459" cy="1425992"/>
          </a:xfrm>
        </p:grpSpPr>
        <p:pic>
          <p:nvPicPr>
            <p:cNvPr id="11794" name="Google Shape;11794;p15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95" name="Google Shape;11795;p1589"/>
            <p:cNvGrpSpPr/>
            <p:nvPr/>
          </p:nvGrpSpPr>
          <p:grpSpPr>
            <a:xfrm>
              <a:off x="7191542" y="1"/>
              <a:ext cx="5000459" cy="1425992"/>
              <a:chOff x="7186272" y="0"/>
              <a:chExt cx="5005729" cy="1427495"/>
            </a:xfrm>
          </p:grpSpPr>
          <p:sp>
            <p:nvSpPr>
              <p:cNvPr id="11796" name="Google Shape;11796;p15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797" name="Google Shape;11797;p15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798" name="Google Shape;11798;p158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Quotation">
  <p:cSld name="Quotation 20 2">
    <p:spTree>
      <p:nvGrpSpPr>
        <p:cNvPr id="1" name="Shape 11799"/>
        <p:cNvGrpSpPr/>
        <p:nvPr/>
      </p:nvGrpSpPr>
      <p:grpSpPr>
        <a:xfrm>
          <a:off x="0" y="0"/>
          <a:ext cx="0" cy="0"/>
          <a:chOff x="0" y="0"/>
          <a:chExt cx="0" cy="0"/>
        </a:xfrm>
      </p:grpSpPr>
      <p:sp>
        <p:nvSpPr>
          <p:cNvPr id="11800" name="Google Shape;11800;p1590"/>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801" name="Google Shape;11801;p1590"/>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02" name="Google Shape;11802;p159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03" name="Google Shape;11803;p1590"/>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04" name="Google Shape;11804;p15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05" name="Google Shape;11805;p1590"/>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806" name="Google Shape;11806;p1590"/>
          <p:cNvGrpSpPr/>
          <p:nvPr/>
        </p:nvGrpSpPr>
        <p:grpSpPr>
          <a:xfrm>
            <a:off x="7191542" y="1"/>
            <a:ext cx="5000459" cy="1425992"/>
            <a:chOff x="7191542" y="1"/>
            <a:chExt cx="5000459" cy="1425992"/>
          </a:xfrm>
        </p:grpSpPr>
        <p:pic>
          <p:nvPicPr>
            <p:cNvPr id="11807" name="Google Shape;11807;p15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08" name="Google Shape;11808;p1590"/>
            <p:cNvGrpSpPr/>
            <p:nvPr/>
          </p:nvGrpSpPr>
          <p:grpSpPr>
            <a:xfrm>
              <a:off x="7191542" y="1"/>
              <a:ext cx="5000459" cy="1425992"/>
              <a:chOff x="7186272" y="0"/>
              <a:chExt cx="5005729" cy="1427495"/>
            </a:xfrm>
          </p:grpSpPr>
          <p:sp>
            <p:nvSpPr>
              <p:cNvPr id="11809" name="Google Shape;11809;p15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10" name="Google Shape;11810;p15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811" name="Google Shape;11811;p1590"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Title and Content">
  <p:cSld name="Title and Content 15 2">
    <p:spTree>
      <p:nvGrpSpPr>
        <p:cNvPr id="1" name="Shape 11812"/>
        <p:cNvGrpSpPr/>
        <p:nvPr/>
      </p:nvGrpSpPr>
      <p:grpSpPr>
        <a:xfrm>
          <a:off x="0" y="0"/>
          <a:ext cx="0" cy="0"/>
          <a:chOff x="0" y="0"/>
          <a:chExt cx="0" cy="0"/>
        </a:xfrm>
      </p:grpSpPr>
      <p:grpSp>
        <p:nvGrpSpPr>
          <p:cNvPr id="11813" name="Google Shape;11813;p1591"/>
          <p:cNvGrpSpPr/>
          <p:nvPr/>
        </p:nvGrpSpPr>
        <p:grpSpPr>
          <a:xfrm>
            <a:off x="7191542" y="1"/>
            <a:ext cx="5000459" cy="1425992"/>
            <a:chOff x="7191542" y="1"/>
            <a:chExt cx="5000459" cy="1425992"/>
          </a:xfrm>
        </p:grpSpPr>
        <p:pic>
          <p:nvPicPr>
            <p:cNvPr id="11814" name="Google Shape;11814;p15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15" name="Google Shape;11815;p1591"/>
            <p:cNvGrpSpPr/>
            <p:nvPr/>
          </p:nvGrpSpPr>
          <p:grpSpPr>
            <a:xfrm>
              <a:off x="7191542" y="1"/>
              <a:ext cx="5000459" cy="1425992"/>
              <a:chOff x="7186272" y="0"/>
              <a:chExt cx="5005729" cy="1427495"/>
            </a:xfrm>
          </p:grpSpPr>
          <p:sp>
            <p:nvSpPr>
              <p:cNvPr id="11816" name="Google Shape;11816;p15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17" name="Google Shape;11817;p15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818" name="Google Shape;11818;p159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19" name="Google Shape;11819;p1591"/>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20" name="Google Shape;11820;p159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21" name="Google Shape;11821;p15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22" name="Google Shape;11822;p159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Two Content">
  <p:cSld name="Two Content 13 2">
    <p:spTree>
      <p:nvGrpSpPr>
        <p:cNvPr id="1" name="Shape 11823"/>
        <p:cNvGrpSpPr/>
        <p:nvPr/>
      </p:nvGrpSpPr>
      <p:grpSpPr>
        <a:xfrm>
          <a:off x="0" y="0"/>
          <a:ext cx="0" cy="0"/>
          <a:chOff x="0" y="0"/>
          <a:chExt cx="0" cy="0"/>
        </a:xfrm>
      </p:grpSpPr>
      <p:sp>
        <p:nvSpPr>
          <p:cNvPr id="11824" name="Google Shape;11824;p1592"/>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25" name="Google Shape;11825;p1592"/>
          <p:cNvSpPr txBox="1">
            <a:spLocks noGrp="1"/>
          </p:cNvSpPr>
          <p:nvPr>
            <p:ph type="body" idx="1"/>
          </p:nvPr>
        </p:nvSpPr>
        <p:spPr>
          <a:xfrm>
            <a:off x="609600" y="1825625"/>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11826" name="Google Shape;11826;p1592"/>
          <p:cNvGrpSpPr/>
          <p:nvPr/>
        </p:nvGrpSpPr>
        <p:grpSpPr>
          <a:xfrm>
            <a:off x="7191542" y="1"/>
            <a:ext cx="5000459" cy="1425992"/>
            <a:chOff x="7191542" y="1"/>
            <a:chExt cx="5000459" cy="1425992"/>
          </a:xfrm>
        </p:grpSpPr>
        <p:pic>
          <p:nvPicPr>
            <p:cNvPr id="11827" name="Google Shape;11827;p15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28" name="Google Shape;11828;p1592"/>
            <p:cNvGrpSpPr/>
            <p:nvPr/>
          </p:nvGrpSpPr>
          <p:grpSpPr>
            <a:xfrm>
              <a:off x="7191542" y="1"/>
              <a:ext cx="5000459" cy="1425992"/>
              <a:chOff x="7186272" y="0"/>
              <a:chExt cx="5005729" cy="1427495"/>
            </a:xfrm>
          </p:grpSpPr>
          <p:sp>
            <p:nvSpPr>
              <p:cNvPr id="11829" name="Google Shape;11829;p15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30" name="Google Shape;11830;p15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831" name="Google Shape;11831;p1592"/>
          <p:cNvSpPr txBox="1">
            <a:spLocks noGrp="1"/>
          </p:cNvSpPr>
          <p:nvPr>
            <p:ph type="body" idx="2"/>
          </p:nvPr>
        </p:nvSpPr>
        <p:spPr>
          <a:xfrm>
            <a:off x="6172199" y="1825625"/>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32" name="Google Shape;11832;p1592"/>
          <p:cNvSpPr txBox="1">
            <a:spLocks noGrp="1"/>
          </p:cNvSpPr>
          <p:nvPr>
            <p:ph type="sldNum" idx="12"/>
          </p:nvPr>
        </p:nvSpPr>
        <p:spPr>
          <a:xfrm>
            <a:off x="8839198"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33" name="Google Shape;11833;p15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34" name="Google Shape;11834;p1592"/>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Comparison">
  <p:cSld name="Comparison 12 2">
    <p:spTree>
      <p:nvGrpSpPr>
        <p:cNvPr id="1" name="Shape 11835"/>
        <p:cNvGrpSpPr/>
        <p:nvPr/>
      </p:nvGrpSpPr>
      <p:grpSpPr>
        <a:xfrm>
          <a:off x="0" y="0"/>
          <a:ext cx="0" cy="0"/>
          <a:chOff x="0" y="0"/>
          <a:chExt cx="0" cy="0"/>
        </a:xfrm>
      </p:grpSpPr>
      <p:grpSp>
        <p:nvGrpSpPr>
          <p:cNvPr id="11836" name="Google Shape;11836;p1593"/>
          <p:cNvGrpSpPr/>
          <p:nvPr/>
        </p:nvGrpSpPr>
        <p:grpSpPr>
          <a:xfrm>
            <a:off x="7191542" y="1"/>
            <a:ext cx="5000459" cy="1425992"/>
            <a:chOff x="7191542" y="1"/>
            <a:chExt cx="5000459" cy="1425992"/>
          </a:xfrm>
        </p:grpSpPr>
        <p:pic>
          <p:nvPicPr>
            <p:cNvPr id="11837" name="Google Shape;11837;p15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38" name="Google Shape;11838;p1593"/>
            <p:cNvGrpSpPr/>
            <p:nvPr/>
          </p:nvGrpSpPr>
          <p:grpSpPr>
            <a:xfrm>
              <a:off x="7191542" y="1"/>
              <a:ext cx="5000459" cy="1425992"/>
              <a:chOff x="7186272" y="0"/>
              <a:chExt cx="5005729" cy="1427495"/>
            </a:xfrm>
          </p:grpSpPr>
          <p:sp>
            <p:nvSpPr>
              <p:cNvPr id="11839" name="Google Shape;11839;p15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40" name="Google Shape;11840;p15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841" name="Google Shape;11841;p1593"/>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42" name="Google Shape;11842;p1593"/>
          <p:cNvSpPr txBox="1">
            <a:spLocks noGrp="1"/>
          </p:cNvSpPr>
          <p:nvPr>
            <p:ph type="body" idx="1"/>
          </p:nvPr>
        </p:nvSpPr>
        <p:spPr>
          <a:xfrm>
            <a:off x="609600"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843" name="Google Shape;11843;p1593"/>
          <p:cNvSpPr txBox="1">
            <a:spLocks noGrp="1"/>
          </p:cNvSpPr>
          <p:nvPr>
            <p:ph type="body" idx="2"/>
          </p:nvPr>
        </p:nvSpPr>
        <p:spPr>
          <a:xfrm>
            <a:off x="609600"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44" name="Google Shape;11844;p159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2000"/>
              <a:buNone/>
              <a:defRPr sz="2000" b="1"/>
            </a:lvl2pPr>
            <a:lvl3pPr marL="1371600" lvl="2" indent="-228600" algn="l">
              <a:lnSpc>
                <a:spcPct val="100000"/>
              </a:lnSpc>
              <a:spcBef>
                <a:spcPts val="1000"/>
              </a:spcBef>
              <a:spcAft>
                <a:spcPts val="0"/>
              </a:spcAft>
              <a:buSzPts val="1800"/>
              <a:buNone/>
              <a:defRPr sz="1800" b="1"/>
            </a:lvl3pPr>
            <a:lvl4pPr marL="1828800" lvl="3" indent="-228600" algn="l">
              <a:lnSpc>
                <a:spcPct val="100000"/>
              </a:lnSpc>
              <a:spcBef>
                <a:spcPts val="1000"/>
              </a:spcBef>
              <a:spcAft>
                <a:spcPts val="0"/>
              </a:spcAft>
              <a:buSzPts val="1600"/>
              <a:buNone/>
              <a:defRPr sz="1600" b="1"/>
            </a:lvl4pPr>
            <a:lvl5pPr marL="2286000" lvl="4" indent="-228600" algn="l">
              <a:lnSpc>
                <a:spcPct val="100000"/>
              </a:lnSpc>
              <a:spcBef>
                <a:spcPts val="1000"/>
              </a:spcBef>
              <a:spcAft>
                <a:spcPts val="0"/>
              </a:spcAft>
              <a:buSzPts val="1600"/>
              <a:buNone/>
              <a:defRPr sz="1600" b="1"/>
            </a:lvl5pPr>
            <a:lvl6pPr marL="2743200" lvl="5" indent="-228600" algn="l">
              <a:lnSpc>
                <a:spcPct val="90000"/>
              </a:lnSpc>
              <a:spcBef>
                <a:spcPts val="10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845" name="Google Shape;11845;p159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000"/>
              </a:spcBef>
              <a:spcAft>
                <a:spcPts val="0"/>
              </a:spcAft>
              <a:buSzPts val="2000"/>
              <a:buChar char="•"/>
              <a:defRPr sz="2000"/>
            </a:lvl1pPr>
            <a:lvl2pPr marL="914400" lvl="1" indent="-342900" algn="l">
              <a:lnSpc>
                <a:spcPct val="100000"/>
              </a:lnSpc>
              <a:spcBef>
                <a:spcPts val="1000"/>
              </a:spcBef>
              <a:spcAft>
                <a:spcPts val="0"/>
              </a:spcAft>
              <a:buSzPts val="1800"/>
              <a:buChar char="•"/>
              <a:defRPr sz="1800"/>
            </a:lvl2pPr>
            <a:lvl3pPr marL="1371600" lvl="2" indent="-330200" algn="l">
              <a:lnSpc>
                <a:spcPct val="100000"/>
              </a:lnSpc>
              <a:spcBef>
                <a:spcPts val="1000"/>
              </a:spcBef>
              <a:spcAft>
                <a:spcPts val="0"/>
              </a:spcAft>
              <a:buSzPts val="1600"/>
              <a:buChar char="•"/>
              <a:defRPr sz="1600"/>
            </a:lvl3pPr>
            <a:lvl4pPr marL="1828800" lvl="3" indent="-317500" algn="l">
              <a:lnSpc>
                <a:spcPct val="100000"/>
              </a:lnSpc>
              <a:spcBef>
                <a:spcPts val="1000"/>
              </a:spcBef>
              <a:spcAft>
                <a:spcPts val="0"/>
              </a:spcAft>
              <a:buSzPts val="1400"/>
              <a:buChar char="•"/>
              <a:defRPr sz="1400"/>
            </a:lvl4pPr>
            <a:lvl5pPr marL="2286000" lvl="4" indent="-317500" algn="l">
              <a:lnSpc>
                <a:spcPct val="100000"/>
              </a:lnSpc>
              <a:spcBef>
                <a:spcPts val="1000"/>
              </a:spcBef>
              <a:spcAft>
                <a:spcPts val="0"/>
              </a:spcAft>
              <a:buSzPts val="14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46" name="Google Shape;11846;p1593"/>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47" name="Google Shape;11847;p159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48" name="Google Shape;11848;p1593"/>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Title Only">
  <p:cSld name="Title Only 12 2">
    <p:spTree>
      <p:nvGrpSpPr>
        <p:cNvPr id="1" name="Shape 11849"/>
        <p:cNvGrpSpPr/>
        <p:nvPr/>
      </p:nvGrpSpPr>
      <p:grpSpPr>
        <a:xfrm>
          <a:off x="0" y="0"/>
          <a:ext cx="0" cy="0"/>
          <a:chOff x="0" y="0"/>
          <a:chExt cx="0" cy="0"/>
        </a:xfrm>
      </p:grpSpPr>
      <p:grpSp>
        <p:nvGrpSpPr>
          <p:cNvPr id="11850" name="Google Shape;11850;p1594"/>
          <p:cNvGrpSpPr/>
          <p:nvPr/>
        </p:nvGrpSpPr>
        <p:grpSpPr>
          <a:xfrm>
            <a:off x="7191542" y="1"/>
            <a:ext cx="5000459" cy="1425992"/>
            <a:chOff x="7191542" y="1"/>
            <a:chExt cx="5000459" cy="1425992"/>
          </a:xfrm>
        </p:grpSpPr>
        <p:pic>
          <p:nvPicPr>
            <p:cNvPr id="11851" name="Google Shape;11851;p15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52" name="Google Shape;11852;p1594"/>
            <p:cNvGrpSpPr/>
            <p:nvPr/>
          </p:nvGrpSpPr>
          <p:grpSpPr>
            <a:xfrm>
              <a:off x="7191542" y="1"/>
              <a:ext cx="5000459" cy="1425992"/>
              <a:chOff x="7186272" y="0"/>
              <a:chExt cx="5005729" cy="1427495"/>
            </a:xfrm>
          </p:grpSpPr>
          <p:sp>
            <p:nvSpPr>
              <p:cNvPr id="11853" name="Google Shape;11853;p15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54" name="Google Shape;11854;p15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855" name="Google Shape;11855;p1594"/>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56" name="Google Shape;11856;p159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57" name="Google Shape;11857;p15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58" name="Google Shape;11858;p159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End">
  <p:cSld name="End 13 2">
    <p:spTree>
      <p:nvGrpSpPr>
        <p:cNvPr id="1" name="Shape 11859"/>
        <p:cNvGrpSpPr/>
        <p:nvPr/>
      </p:nvGrpSpPr>
      <p:grpSpPr>
        <a:xfrm>
          <a:off x="0" y="0"/>
          <a:ext cx="0" cy="0"/>
          <a:chOff x="0" y="0"/>
          <a:chExt cx="0" cy="0"/>
        </a:xfrm>
      </p:grpSpPr>
      <p:grpSp>
        <p:nvGrpSpPr>
          <p:cNvPr id="11860" name="Google Shape;11860;p1595"/>
          <p:cNvGrpSpPr/>
          <p:nvPr/>
        </p:nvGrpSpPr>
        <p:grpSpPr>
          <a:xfrm>
            <a:off x="0" y="0"/>
            <a:ext cx="12192000" cy="2148830"/>
            <a:chOff x="0" y="0"/>
            <a:chExt cx="12192000" cy="2148830"/>
          </a:xfrm>
        </p:grpSpPr>
        <p:sp>
          <p:nvSpPr>
            <p:cNvPr id="11861" name="Google Shape;11861;p159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62" name="Google Shape;11862;p159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1863" name="Google Shape;11863;p1595"/>
          <p:cNvSpPr/>
          <p:nvPr/>
        </p:nvSpPr>
        <p:spPr>
          <a:xfrm>
            <a:off x="902368" y="1517697"/>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864" name="Google Shape;11864;p1595"/>
          <p:cNvSpPr txBox="1">
            <a:spLocks noGrp="1"/>
          </p:cNvSpPr>
          <p:nvPr>
            <p:ph type="body" idx="1"/>
          </p:nvPr>
        </p:nvSpPr>
        <p:spPr>
          <a:xfrm>
            <a:off x="1219201" y="3429000"/>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65" name="Google Shape;11865;p159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866" name="Google Shape;11866;p1595"/>
          <p:cNvPicPr preferRelativeResize="0"/>
          <p:nvPr/>
        </p:nvPicPr>
        <p:blipFill rotWithShape="1">
          <a:blip r:embed="rId2">
            <a:alphaModFix/>
          </a:blip>
          <a:srcRect/>
          <a:stretch/>
        </p:blipFill>
        <p:spPr>
          <a:xfrm>
            <a:off x="902368" y="228371"/>
            <a:ext cx="2025315" cy="911940"/>
          </a:xfrm>
          <a:prstGeom prst="rect">
            <a:avLst/>
          </a:prstGeom>
          <a:noFill/>
          <a:ln>
            <a:noFill/>
          </a:ln>
        </p:spPr>
      </p:pic>
      <p:sp>
        <p:nvSpPr>
          <p:cNvPr id="11867" name="Google Shape;11867;p1595"/>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Blank">
  <p:cSld name="Blank 12 2">
    <p:spTree>
      <p:nvGrpSpPr>
        <p:cNvPr id="1" name="Shape 11868"/>
        <p:cNvGrpSpPr/>
        <p:nvPr/>
      </p:nvGrpSpPr>
      <p:grpSpPr>
        <a:xfrm>
          <a:off x="0" y="0"/>
          <a:ext cx="0" cy="0"/>
          <a:chOff x="0" y="0"/>
          <a:chExt cx="0" cy="0"/>
        </a:xfrm>
      </p:grpSpPr>
      <p:sp>
        <p:nvSpPr>
          <p:cNvPr id="11869" name="Google Shape;11869;p159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70" name="Google Shape;11870;p159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71" name="Google Shape;11871;p159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872" name="Google Shape;11872;p1596"/>
          <p:cNvGrpSpPr/>
          <p:nvPr/>
        </p:nvGrpSpPr>
        <p:grpSpPr>
          <a:xfrm>
            <a:off x="7191542" y="1"/>
            <a:ext cx="5000459" cy="1425992"/>
            <a:chOff x="7191542" y="1"/>
            <a:chExt cx="5000459" cy="1425992"/>
          </a:xfrm>
        </p:grpSpPr>
        <p:pic>
          <p:nvPicPr>
            <p:cNvPr id="11873" name="Google Shape;11873;p15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74" name="Google Shape;11874;p1596"/>
            <p:cNvGrpSpPr/>
            <p:nvPr/>
          </p:nvGrpSpPr>
          <p:grpSpPr>
            <a:xfrm>
              <a:off x="7191542" y="1"/>
              <a:ext cx="5000459" cy="1425992"/>
              <a:chOff x="7186272" y="0"/>
              <a:chExt cx="5005729" cy="1427495"/>
            </a:xfrm>
          </p:grpSpPr>
          <p:sp>
            <p:nvSpPr>
              <p:cNvPr id="11875" name="Google Shape;11875;p15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76" name="Google Shape;11876;p15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Title Slide">
  <p:cSld name="Title Slide 2">
    <p:spTree>
      <p:nvGrpSpPr>
        <p:cNvPr id="1" name="Shape 11877"/>
        <p:cNvGrpSpPr/>
        <p:nvPr/>
      </p:nvGrpSpPr>
      <p:grpSpPr>
        <a:xfrm>
          <a:off x="0" y="0"/>
          <a:ext cx="0" cy="0"/>
          <a:chOff x="0" y="0"/>
          <a:chExt cx="0" cy="0"/>
        </a:xfrm>
      </p:grpSpPr>
      <p:sp>
        <p:nvSpPr>
          <p:cNvPr id="11878" name="Google Shape;11878;p1597"/>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79" name="Google Shape;11879;p1597"/>
          <p:cNvSpPr/>
          <p:nvPr/>
        </p:nvSpPr>
        <p:spPr>
          <a:xfrm>
            <a:off x="2"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11880" name="Google Shape;11880;p1597"/>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11881" name="Google Shape;11881;p1597"/>
          <p:cNvSpPr/>
          <p:nvPr/>
        </p:nvSpPr>
        <p:spPr>
          <a:xfrm>
            <a:off x="1" y="5020055"/>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11882" name="Google Shape;11882;p1597"/>
          <p:cNvPicPr preferRelativeResize="0"/>
          <p:nvPr/>
        </p:nvPicPr>
        <p:blipFill rotWithShape="1">
          <a:blip r:embed="rId3">
            <a:alphaModFix/>
          </a:blip>
          <a:srcRect/>
          <a:stretch/>
        </p:blipFill>
        <p:spPr>
          <a:xfrm>
            <a:off x="313956" y="5564123"/>
            <a:ext cx="2025383" cy="911351"/>
          </a:xfrm>
          <a:prstGeom prst="rect">
            <a:avLst/>
          </a:prstGeom>
          <a:noFill/>
          <a:ln>
            <a:noFill/>
          </a:ln>
        </p:spPr>
      </p:pic>
      <p:sp>
        <p:nvSpPr>
          <p:cNvPr id="11883" name="Google Shape;11883;p1597"/>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884" name="Google Shape;11884;p1597"/>
          <p:cNvSpPr txBox="1">
            <a:spLocks noGrp="1"/>
          </p:cNvSpPr>
          <p:nvPr>
            <p:ph type="ctrTitle"/>
          </p:nvPr>
        </p:nvSpPr>
        <p:spPr>
          <a:xfrm>
            <a:off x="471690" y="493920"/>
            <a:ext cx="11248618" cy="57404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85" name="Google Shape;11885;p1597"/>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24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1886" name="Google Shape;11886;p1597"/>
          <p:cNvSpPr txBox="1">
            <a:spLocks noGrp="1"/>
          </p:cNvSpPr>
          <p:nvPr>
            <p:ph type="ftr" idx="11"/>
          </p:nvPr>
        </p:nvSpPr>
        <p:spPr>
          <a:xfrm>
            <a:off x="609600" y="6356350"/>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87" name="Google Shape;11887;p1597"/>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1888" name="Google Shape;11888;p1597"/>
          <p:cNvSpPr txBox="1">
            <a:spLocks noGrp="1"/>
          </p:cNvSpPr>
          <p:nvPr>
            <p:ph type="sldNum" idx="12"/>
          </p:nvPr>
        </p:nvSpPr>
        <p:spPr>
          <a:xfrm>
            <a:off x="8839200" y="6356350"/>
            <a:ext cx="2743200" cy="365125"/>
          </a:xfrm>
          <a:prstGeom prst="rect">
            <a:avLst/>
          </a:prstGeom>
          <a:noFill/>
          <a:ln>
            <a:noFill/>
          </a:ln>
        </p:spPr>
        <p:txBody>
          <a:bodyPr spcFirstLastPara="1" wrap="square" lIns="0" tIns="0" rIns="0" bIns="0" anchor="ctr" anchorCtr="0">
            <a:noAutofit/>
          </a:bodyPr>
          <a:lstStyle>
            <a:lvl1pPr marL="38100" marR="0" lvl="0"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1pPr>
            <a:lvl2pPr marL="38100" marR="0" lvl="1"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2pPr>
            <a:lvl3pPr marL="38100" marR="0" lvl="2"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3pPr>
            <a:lvl4pPr marL="38100" marR="0" lvl="3"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4pPr>
            <a:lvl5pPr marL="38100" marR="0" lvl="4"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5pPr>
            <a:lvl6pPr marL="38100" marR="0" lvl="5"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6pPr>
            <a:lvl7pPr marL="38100" marR="0" lvl="6"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7pPr>
            <a:lvl8pPr marL="38100" marR="0" lvl="7"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8pPr>
            <a:lvl9pPr marL="38100" marR="0" lvl="8" indent="0" algn="r">
              <a:lnSpc>
                <a:spcPct val="118750"/>
              </a:lnSpc>
              <a:spcBef>
                <a:spcPts val="0"/>
              </a:spcBef>
              <a:spcAft>
                <a:spcPts val="0"/>
              </a:spcAft>
              <a:buClr>
                <a:srgbClr val="000000"/>
              </a:buClr>
              <a:buSzPts val="1200"/>
              <a:buFont typeface="Arial"/>
              <a:buNone/>
              <a:defRPr sz="1200" b="0" i="0" u="none" strike="noStrike" cap="none">
                <a:solidFill>
                  <a:srgbClr val="929599"/>
                </a:solidFill>
                <a:latin typeface="Arial"/>
                <a:ea typeface="Arial"/>
                <a:cs typeface="Arial"/>
                <a:sym typeface="Arial"/>
              </a:defRPr>
            </a:lvl9pPr>
          </a:lstStyle>
          <a:p>
            <a:pPr marL="3810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2_Quotation">
  <p:cSld name="2_Quotation 3">
    <p:spTree>
      <p:nvGrpSpPr>
        <p:cNvPr id="1" name="Shape 11889"/>
        <p:cNvGrpSpPr/>
        <p:nvPr/>
      </p:nvGrpSpPr>
      <p:grpSpPr>
        <a:xfrm>
          <a:off x="0" y="0"/>
          <a:ext cx="0" cy="0"/>
          <a:chOff x="0" y="0"/>
          <a:chExt cx="0" cy="0"/>
        </a:xfrm>
      </p:grpSpPr>
      <p:sp>
        <p:nvSpPr>
          <p:cNvPr id="11890" name="Google Shape;11890;p1598"/>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891" name="Google Shape;11891;p1598"/>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92" name="Google Shape;11892;p159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893" name="Google Shape;11893;p1598"/>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94" name="Google Shape;11894;p15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95" name="Google Shape;11895;p1598"/>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896" name="Google Shape;11896;p1598"/>
          <p:cNvGrpSpPr/>
          <p:nvPr/>
        </p:nvGrpSpPr>
        <p:grpSpPr>
          <a:xfrm>
            <a:off x="7191542" y="1"/>
            <a:ext cx="5000459" cy="1425992"/>
            <a:chOff x="7191542" y="1"/>
            <a:chExt cx="5000459" cy="1425992"/>
          </a:xfrm>
        </p:grpSpPr>
        <p:pic>
          <p:nvPicPr>
            <p:cNvPr id="11897" name="Google Shape;11897;p15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98" name="Google Shape;11898;p1598"/>
            <p:cNvGrpSpPr/>
            <p:nvPr/>
          </p:nvGrpSpPr>
          <p:grpSpPr>
            <a:xfrm>
              <a:off x="7191542" y="1"/>
              <a:ext cx="5000459" cy="1425992"/>
              <a:chOff x="7186272" y="0"/>
              <a:chExt cx="5005729" cy="1427495"/>
            </a:xfrm>
          </p:grpSpPr>
          <p:sp>
            <p:nvSpPr>
              <p:cNvPr id="11899" name="Google Shape;11899;p15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900" name="Google Shape;11900;p15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901" name="Google Shape;11901;p159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2_Quotation">
  <p:cSld name="2_Quotation 3 2">
    <p:spTree>
      <p:nvGrpSpPr>
        <p:cNvPr id="1" name="Shape 11902"/>
        <p:cNvGrpSpPr/>
        <p:nvPr/>
      </p:nvGrpSpPr>
      <p:grpSpPr>
        <a:xfrm>
          <a:off x="0" y="0"/>
          <a:ext cx="0" cy="0"/>
          <a:chOff x="0" y="0"/>
          <a:chExt cx="0" cy="0"/>
        </a:xfrm>
      </p:grpSpPr>
      <p:sp>
        <p:nvSpPr>
          <p:cNvPr id="11903" name="Google Shape;11903;p1599"/>
          <p:cNvSpPr/>
          <p:nvPr/>
        </p:nvSpPr>
        <p:spPr>
          <a:xfrm>
            <a:off x="1427356"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1904" name="Google Shape;11904;p1599"/>
          <p:cNvSpPr txBox="1">
            <a:spLocks noGrp="1"/>
          </p:cNvSpPr>
          <p:nvPr>
            <p:ph type="title"/>
          </p:nvPr>
        </p:nvSpPr>
        <p:spPr>
          <a:xfrm>
            <a:off x="1427356"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05" name="Google Shape;11905;p159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906" name="Google Shape;11906;p1599"/>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907" name="Google Shape;11907;p159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908" name="Google Shape;11908;p1599"/>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909" name="Google Shape;11909;p1599"/>
          <p:cNvGrpSpPr/>
          <p:nvPr/>
        </p:nvGrpSpPr>
        <p:grpSpPr>
          <a:xfrm>
            <a:off x="7191542" y="1"/>
            <a:ext cx="5000459" cy="1425992"/>
            <a:chOff x="7191542" y="1"/>
            <a:chExt cx="5000459" cy="1425992"/>
          </a:xfrm>
        </p:grpSpPr>
        <p:pic>
          <p:nvPicPr>
            <p:cNvPr id="11910" name="Google Shape;11910;p15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911" name="Google Shape;11911;p1599"/>
            <p:cNvGrpSpPr/>
            <p:nvPr/>
          </p:nvGrpSpPr>
          <p:grpSpPr>
            <a:xfrm>
              <a:off x="7191542" y="1"/>
              <a:ext cx="5000459" cy="1425992"/>
              <a:chOff x="7186272" y="0"/>
              <a:chExt cx="5005729" cy="1427495"/>
            </a:xfrm>
          </p:grpSpPr>
          <p:sp>
            <p:nvSpPr>
              <p:cNvPr id="11912" name="Google Shape;11912;p15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913" name="Google Shape;11913;p15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pic>
        <p:nvPicPr>
          <p:cNvPr id="11914" name="Google Shape;11914;p159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915"/>
        <p:cNvGrpSpPr/>
        <p:nvPr/>
      </p:nvGrpSpPr>
      <p:grpSpPr>
        <a:xfrm>
          <a:off x="0" y="0"/>
          <a:ext cx="0" cy="0"/>
          <a:chOff x="0" y="0"/>
          <a:chExt cx="0" cy="0"/>
        </a:xfrm>
      </p:grpSpPr>
      <p:sp>
        <p:nvSpPr>
          <p:cNvPr id="11916" name="Google Shape;11916;p1600"/>
          <p:cNvSpPr/>
          <p:nvPr/>
        </p:nvSpPr>
        <p:spPr>
          <a:xfrm flipH="1">
            <a:off x="-17261" y="2735667"/>
            <a:ext cx="12226784" cy="4153423"/>
          </a:xfrm>
          <a:custGeom>
            <a:avLst/>
            <a:gdLst/>
            <a:ahLst/>
            <a:cxnLst/>
            <a:rect l="l" t="t" r="r" b="b"/>
            <a:pathLst>
              <a:path w="285317" h="115437" extrusionOk="0">
                <a:moveTo>
                  <a:pt x="1114" y="1"/>
                </a:moveTo>
                <a:cubicBezTo>
                  <a:pt x="743" y="1"/>
                  <a:pt x="371" y="4"/>
                  <a:pt x="0" y="10"/>
                </a:cubicBezTo>
                <a:lnTo>
                  <a:pt x="0" y="115437"/>
                </a:lnTo>
                <a:lnTo>
                  <a:pt x="285316" y="115437"/>
                </a:lnTo>
                <a:lnTo>
                  <a:pt x="285316" y="16649"/>
                </a:lnTo>
                <a:cubicBezTo>
                  <a:pt x="275981" y="17517"/>
                  <a:pt x="266737" y="22219"/>
                  <a:pt x="260505" y="29363"/>
                </a:cubicBezTo>
                <a:cubicBezTo>
                  <a:pt x="255233" y="35366"/>
                  <a:pt x="250873" y="43355"/>
                  <a:pt x="243067" y="45021"/>
                </a:cubicBezTo>
                <a:cubicBezTo>
                  <a:pt x="241949" y="45253"/>
                  <a:pt x="240817" y="45339"/>
                  <a:pt x="239680" y="45339"/>
                </a:cubicBezTo>
                <a:cubicBezTo>
                  <a:pt x="237914" y="45339"/>
                  <a:pt x="236134" y="45133"/>
                  <a:pt x="234370" y="44952"/>
                </a:cubicBezTo>
                <a:cubicBezTo>
                  <a:pt x="231734" y="44685"/>
                  <a:pt x="229019" y="44498"/>
                  <a:pt x="226316" y="44498"/>
                </a:cubicBezTo>
                <a:cubicBezTo>
                  <a:pt x="219329" y="44498"/>
                  <a:pt x="212416" y="45750"/>
                  <a:pt x="207117" y="50111"/>
                </a:cubicBezTo>
                <a:cubicBezTo>
                  <a:pt x="200087" y="55886"/>
                  <a:pt x="197850" y="65495"/>
                  <a:pt x="194997" y="74169"/>
                </a:cubicBezTo>
                <a:cubicBezTo>
                  <a:pt x="192166" y="82842"/>
                  <a:pt x="187168" y="92178"/>
                  <a:pt x="178288" y="94255"/>
                </a:cubicBezTo>
                <a:cubicBezTo>
                  <a:pt x="177041" y="94543"/>
                  <a:pt x="175796" y="94669"/>
                  <a:pt x="174551" y="94669"/>
                </a:cubicBezTo>
                <a:cubicBezTo>
                  <a:pt x="165708" y="94669"/>
                  <a:pt x="156917" y="88301"/>
                  <a:pt x="148045" y="88301"/>
                </a:cubicBezTo>
                <a:cubicBezTo>
                  <a:pt x="146875" y="88301"/>
                  <a:pt x="145703" y="88412"/>
                  <a:pt x="144530" y="88663"/>
                </a:cubicBezTo>
                <a:cubicBezTo>
                  <a:pt x="141060" y="89393"/>
                  <a:pt x="137956" y="91333"/>
                  <a:pt x="134646" y="92612"/>
                </a:cubicBezTo>
                <a:cubicBezTo>
                  <a:pt x="131720" y="93737"/>
                  <a:pt x="128631" y="94264"/>
                  <a:pt x="125532" y="94264"/>
                </a:cubicBezTo>
                <a:cubicBezTo>
                  <a:pt x="113985" y="94264"/>
                  <a:pt x="102305" y="86940"/>
                  <a:pt x="98400" y="75926"/>
                </a:cubicBezTo>
                <a:cubicBezTo>
                  <a:pt x="97190" y="72525"/>
                  <a:pt x="96642" y="68873"/>
                  <a:pt x="94930" y="65678"/>
                </a:cubicBezTo>
                <a:cubicBezTo>
                  <a:pt x="90993" y="58324"/>
                  <a:pt x="81998" y="55419"/>
                  <a:pt x="73534" y="55419"/>
                </a:cubicBezTo>
                <a:cubicBezTo>
                  <a:pt x="72724" y="55419"/>
                  <a:pt x="71919" y="55446"/>
                  <a:pt x="71124" y="55498"/>
                </a:cubicBezTo>
                <a:cubicBezTo>
                  <a:pt x="62016" y="56114"/>
                  <a:pt x="53160" y="59195"/>
                  <a:pt x="44030" y="59264"/>
                </a:cubicBezTo>
                <a:cubicBezTo>
                  <a:pt x="43906" y="59265"/>
                  <a:pt x="43782" y="59266"/>
                  <a:pt x="43658" y="59266"/>
                </a:cubicBezTo>
                <a:cubicBezTo>
                  <a:pt x="41834" y="59266"/>
                  <a:pt x="39970" y="59093"/>
                  <a:pt x="38347" y="58260"/>
                </a:cubicBezTo>
                <a:cubicBezTo>
                  <a:pt x="34261" y="56205"/>
                  <a:pt x="33120" y="50727"/>
                  <a:pt x="33964" y="46208"/>
                </a:cubicBezTo>
                <a:cubicBezTo>
                  <a:pt x="34809" y="41688"/>
                  <a:pt x="37091" y="37557"/>
                  <a:pt x="37958" y="33038"/>
                </a:cubicBezTo>
                <a:cubicBezTo>
                  <a:pt x="40241" y="21169"/>
                  <a:pt x="31864" y="9117"/>
                  <a:pt x="20908" y="3981"/>
                </a:cubicBezTo>
                <a:cubicBezTo>
                  <a:pt x="14632" y="1016"/>
                  <a:pt x="7904" y="1"/>
                  <a:pt x="1114" y="1"/>
                </a:cubicBezTo>
                <a:close/>
              </a:path>
            </a:pathLst>
          </a:custGeom>
          <a:solidFill>
            <a:schemeClr val="lt1">
              <a:alpha val="40000"/>
            </a:schemeClr>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17" name="Google Shape;11917;p1600"/>
          <p:cNvSpPr txBox="1">
            <a:spLocks noGrp="1"/>
          </p:cNvSpPr>
          <p:nvPr>
            <p:ph type="title"/>
          </p:nvPr>
        </p:nvSpPr>
        <p:spPr>
          <a:xfrm>
            <a:off x="2540033" y="1086200"/>
            <a:ext cx="7112000" cy="112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600"/>
              <a:buNone/>
              <a:defRPr sz="6000"/>
            </a:lvl1pPr>
            <a:lvl2pPr lvl="1" algn="ctr">
              <a:lnSpc>
                <a:spcPct val="100000"/>
              </a:lnSpc>
              <a:spcBef>
                <a:spcPts val="0"/>
              </a:spcBef>
              <a:spcAft>
                <a:spcPts val="0"/>
              </a:spcAft>
              <a:buSzPts val="3600"/>
              <a:buNone/>
              <a:defRPr sz="4800"/>
            </a:lvl2pPr>
            <a:lvl3pPr lvl="2" algn="ctr">
              <a:lnSpc>
                <a:spcPct val="100000"/>
              </a:lnSpc>
              <a:spcBef>
                <a:spcPts val="0"/>
              </a:spcBef>
              <a:spcAft>
                <a:spcPts val="0"/>
              </a:spcAft>
              <a:buSzPts val="3600"/>
              <a:buNone/>
              <a:defRPr sz="4800"/>
            </a:lvl3pPr>
            <a:lvl4pPr lvl="3" algn="ctr">
              <a:lnSpc>
                <a:spcPct val="100000"/>
              </a:lnSpc>
              <a:spcBef>
                <a:spcPts val="0"/>
              </a:spcBef>
              <a:spcAft>
                <a:spcPts val="0"/>
              </a:spcAft>
              <a:buSzPts val="3600"/>
              <a:buNone/>
              <a:defRPr sz="4800"/>
            </a:lvl4pPr>
            <a:lvl5pPr lvl="4" algn="ctr">
              <a:lnSpc>
                <a:spcPct val="100000"/>
              </a:lnSpc>
              <a:spcBef>
                <a:spcPts val="0"/>
              </a:spcBef>
              <a:spcAft>
                <a:spcPts val="0"/>
              </a:spcAft>
              <a:buSzPts val="3600"/>
              <a:buNone/>
              <a:defRPr sz="4800"/>
            </a:lvl5pPr>
            <a:lvl6pPr lvl="5" algn="ctr">
              <a:lnSpc>
                <a:spcPct val="100000"/>
              </a:lnSpc>
              <a:spcBef>
                <a:spcPts val="0"/>
              </a:spcBef>
              <a:spcAft>
                <a:spcPts val="0"/>
              </a:spcAft>
              <a:buSzPts val="3600"/>
              <a:buNone/>
              <a:defRPr sz="4800"/>
            </a:lvl6pPr>
            <a:lvl7pPr lvl="6" algn="ctr">
              <a:lnSpc>
                <a:spcPct val="100000"/>
              </a:lnSpc>
              <a:spcBef>
                <a:spcPts val="0"/>
              </a:spcBef>
              <a:spcAft>
                <a:spcPts val="0"/>
              </a:spcAft>
              <a:buSzPts val="3600"/>
              <a:buNone/>
              <a:defRPr sz="4800"/>
            </a:lvl7pPr>
            <a:lvl8pPr lvl="7" algn="ctr">
              <a:lnSpc>
                <a:spcPct val="100000"/>
              </a:lnSpc>
              <a:spcBef>
                <a:spcPts val="0"/>
              </a:spcBef>
              <a:spcAft>
                <a:spcPts val="0"/>
              </a:spcAft>
              <a:buSzPts val="3600"/>
              <a:buNone/>
              <a:defRPr sz="4800"/>
            </a:lvl8pPr>
            <a:lvl9pPr lvl="8" algn="ctr">
              <a:lnSpc>
                <a:spcPct val="100000"/>
              </a:lnSpc>
              <a:spcBef>
                <a:spcPts val="0"/>
              </a:spcBef>
              <a:spcAft>
                <a:spcPts val="0"/>
              </a:spcAft>
              <a:buSzPts val="3600"/>
              <a:buNone/>
              <a:defRPr sz="4800"/>
            </a:lvl9pPr>
          </a:lstStyle>
          <a:p>
            <a:endParaRPr/>
          </a:p>
        </p:txBody>
      </p:sp>
      <p:sp>
        <p:nvSpPr>
          <p:cNvPr id="11918" name="Google Shape;11918;p1600"/>
          <p:cNvSpPr txBox="1">
            <a:spLocks noGrp="1"/>
          </p:cNvSpPr>
          <p:nvPr>
            <p:ph type="subTitle" idx="1"/>
          </p:nvPr>
        </p:nvSpPr>
        <p:spPr>
          <a:xfrm>
            <a:off x="2893867" y="2208600"/>
            <a:ext cx="6404400" cy="1786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2133"/>
            </a:lvl1pPr>
            <a:lvl2pPr lvl="1" algn="ctr">
              <a:lnSpc>
                <a:spcPct val="100000"/>
              </a:lnSpc>
              <a:spcBef>
                <a:spcPts val="0"/>
              </a:spcBef>
              <a:spcAft>
                <a:spcPts val="0"/>
              </a:spcAft>
              <a:buSzPts val="1400"/>
              <a:buNone/>
              <a:defRPr/>
            </a:lvl2pPr>
            <a:lvl3pPr lvl="2" algn="ctr">
              <a:lnSpc>
                <a:spcPct val="100000"/>
              </a:lnSpc>
              <a:spcBef>
                <a:spcPts val="2133"/>
              </a:spcBef>
              <a:spcAft>
                <a:spcPts val="0"/>
              </a:spcAft>
              <a:buSzPts val="1400"/>
              <a:buNone/>
              <a:defRPr/>
            </a:lvl3pPr>
            <a:lvl4pPr lvl="3" algn="ctr">
              <a:lnSpc>
                <a:spcPct val="100000"/>
              </a:lnSpc>
              <a:spcBef>
                <a:spcPts val="2133"/>
              </a:spcBef>
              <a:spcAft>
                <a:spcPts val="0"/>
              </a:spcAft>
              <a:buSzPts val="1400"/>
              <a:buNone/>
              <a:defRPr/>
            </a:lvl4pPr>
            <a:lvl5pPr lvl="4" algn="ctr">
              <a:lnSpc>
                <a:spcPct val="100000"/>
              </a:lnSpc>
              <a:spcBef>
                <a:spcPts val="2133"/>
              </a:spcBef>
              <a:spcAft>
                <a:spcPts val="0"/>
              </a:spcAft>
              <a:buSzPts val="1400"/>
              <a:buNone/>
              <a:defRPr/>
            </a:lvl5pPr>
            <a:lvl6pPr lvl="5" algn="ctr">
              <a:lnSpc>
                <a:spcPct val="100000"/>
              </a:lnSpc>
              <a:spcBef>
                <a:spcPts val="2133"/>
              </a:spcBef>
              <a:spcAft>
                <a:spcPts val="0"/>
              </a:spcAft>
              <a:buSzPts val="1400"/>
              <a:buNone/>
              <a:defRPr/>
            </a:lvl6pPr>
            <a:lvl7pPr lvl="6" algn="ctr">
              <a:lnSpc>
                <a:spcPct val="100000"/>
              </a:lnSpc>
              <a:spcBef>
                <a:spcPts val="2133"/>
              </a:spcBef>
              <a:spcAft>
                <a:spcPts val="0"/>
              </a:spcAft>
              <a:buSzPts val="1400"/>
              <a:buNone/>
              <a:defRPr/>
            </a:lvl7pPr>
            <a:lvl8pPr lvl="7" algn="ctr">
              <a:lnSpc>
                <a:spcPct val="100000"/>
              </a:lnSpc>
              <a:spcBef>
                <a:spcPts val="2133"/>
              </a:spcBef>
              <a:spcAft>
                <a:spcPts val="0"/>
              </a:spcAft>
              <a:buSzPts val="1400"/>
              <a:buNone/>
              <a:defRPr/>
            </a:lvl8pPr>
            <a:lvl9pPr lvl="8" algn="ctr">
              <a:lnSpc>
                <a:spcPct val="100000"/>
              </a:lnSpc>
              <a:spcBef>
                <a:spcPts val="2133"/>
              </a:spcBef>
              <a:spcAft>
                <a:spcPts val="2133"/>
              </a:spcAft>
              <a:buSzPts val="1400"/>
              <a:buNone/>
              <a:defRPr/>
            </a:lvl9pPr>
          </a:lstStyle>
          <a:p>
            <a:endParaRPr/>
          </a:p>
        </p:txBody>
      </p:sp>
      <p:sp>
        <p:nvSpPr>
          <p:cNvPr id="11919" name="Google Shape;11919;p1600"/>
          <p:cNvSpPr/>
          <p:nvPr/>
        </p:nvSpPr>
        <p:spPr>
          <a:xfrm flipH="1">
            <a:off x="279689" y="2690400"/>
            <a:ext cx="273520" cy="273520"/>
          </a:xfrm>
          <a:custGeom>
            <a:avLst/>
            <a:gdLst/>
            <a:ahLst/>
            <a:cxnLst/>
            <a:rect l="l" t="t" r="r" b="b"/>
            <a:pathLst>
              <a:path w="7602" h="7602" extrusionOk="0">
                <a:moveTo>
                  <a:pt x="2648" y="1"/>
                </a:moveTo>
                <a:cubicBezTo>
                  <a:pt x="2420" y="1"/>
                  <a:pt x="2237" y="183"/>
                  <a:pt x="2237" y="434"/>
                </a:cubicBezTo>
                <a:lnTo>
                  <a:pt x="2237" y="1804"/>
                </a:lnTo>
                <a:cubicBezTo>
                  <a:pt x="2237" y="2032"/>
                  <a:pt x="2032" y="2215"/>
                  <a:pt x="1804" y="2215"/>
                </a:cubicBezTo>
                <a:lnTo>
                  <a:pt x="434" y="2215"/>
                </a:lnTo>
                <a:cubicBezTo>
                  <a:pt x="206" y="2215"/>
                  <a:pt x="0" y="2420"/>
                  <a:pt x="0" y="2648"/>
                </a:cubicBezTo>
                <a:lnTo>
                  <a:pt x="0" y="4954"/>
                </a:lnTo>
                <a:cubicBezTo>
                  <a:pt x="0" y="5182"/>
                  <a:pt x="206" y="5387"/>
                  <a:pt x="434" y="5387"/>
                </a:cubicBezTo>
                <a:lnTo>
                  <a:pt x="1804" y="5387"/>
                </a:lnTo>
                <a:cubicBezTo>
                  <a:pt x="2032" y="5387"/>
                  <a:pt x="2237" y="5570"/>
                  <a:pt x="2237" y="5798"/>
                </a:cubicBezTo>
                <a:lnTo>
                  <a:pt x="2237" y="7168"/>
                </a:lnTo>
                <a:cubicBezTo>
                  <a:pt x="2237" y="7419"/>
                  <a:pt x="2420" y="7601"/>
                  <a:pt x="2648" y="7601"/>
                </a:cubicBezTo>
                <a:lnTo>
                  <a:pt x="4976" y="7601"/>
                </a:lnTo>
                <a:cubicBezTo>
                  <a:pt x="5205" y="7601"/>
                  <a:pt x="5387" y="7419"/>
                  <a:pt x="5387" y="7168"/>
                </a:cubicBezTo>
                <a:lnTo>
                  <a:pt x="5387" y="5798"/>
                </a:lnTo>
                <a:cubicBezTo>
                  <a:pt x="5387" y="5570"/>
                  <a:pt x="5570" y="5387"/>
                  <a:pt x="5798" y="5387"/>
                </a:cubicBezTo>
                <a:lnTo>
                  <a:pt x="7190" y="5387"/>
                </a:lnTo>
                <a:cubicBezTo>
                  <a:pt x="7419" y="5387"/>
                  <a:pt x="7601" y="5182"/>
                  <a:pt x="7601" y="4954"/>
                </a:cubicBezTo>
                <a:lnTo>
                  <a:pt x="7601" y="2648"/>
                </a:lnTo>
                <a:cubicBezTo>
                  <a:pt x="7601" y="2420"/>
                  <a:pt x="7419" y="2215"/>
                  <a:pt x="7190" y="2215"/>
                </a:cubicBezTo>
                <a:lnTo>
                  <a:pt x="5798" y="2215"/>
                </a:lnTo>
                <a:cubicBezTo>
                  <a:pt x="5570" y="2215"/>
                  <a:pt x="5387" y="2032"/>
                  <a:pt x="5387" y="1804"/>
                </a:cubicBezTo>
                <a:lnTo>
                  <a:pt x="5387" y="434"/>
                </a:lnTo>
                <a:cubicBezTo>
                  <a:pt x="5387" y="183"/>
                  <a:pt x="5205" y="1"/>
                  <a:pt x="4976"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0" name="Google Shape;11920;p1600"/>
          <p:cNvSpPr/>
          <p:nvPr/>
        </p:nvSpPr>
        <p:spPr>
          <a:xfrm flipH="1">
            <a:off x="11819097" y="3465518"/>
            <a:ext cx="598743" cy="2244684"/>
          </a:xfrm>
          <a:custGeom>
            <a:avLst/>
            <a:gdLst/>
            <a:ahLst/>
            <a:cxnLst/>
            <a:rect l="l" t="t" r="r" b="b"/>
            <a:pathLst>
              <a:path w="16641" h="62387" extrusionOk="0">
                <a:moveTo>
                  <a:pt x="5438" y="1"/>
                </a:moveTo>
                <a:cubicBezTo>
                  <a:pt x="5170" y="1"/>
                  <a:pt x="4901" y="24"/>
                  <a:pt x="4634" y="73"/>
                </a:cubicBezTo>
                <a:cubicBezTo>
                  <a:pt x="2831" y="415"/>
                  <a:pt x="1393" y="1853"/>
                  <a:pt x="708" y="3543"/>
                </a:cubicBezTo>
                <a:cubicBezTo>
                  <a:pt x="0" y="5232"/>
                  <a:pt x="0" y="7103"/>
                  <a:pt x="274" y="8906"/>
                </a:cubicBezTo>
                <a:cubicBezTo>
                  <a:pt x="959" y="13152"/>
                  <a:pt x="3173" y="16964"/>
                  <a:pt x="4839" y="20913"/>
                </a:cubicBezTo>
                <a:cubicBezTo>
                  <a:pt x="6483" y="24884"/>
                  <a:pt x="7579" y="29472"/>
                  <a:pt x="5912" y="33421"/>
                </a:cubicBezTo>
                <a:cubicBezTo>
                  <a:pt x="5136" y="35224"/>
                  <a:pt x="3858" y="36776"/>
                  <a:pt x="3196" y="38602"/>
                </a:cubicBezTo>
                <a:cubicBezTo>
                  <a:pt x="2078" y="41752"/>
                  <a:pt x="2945" y="45267"/>
                  <a:pt x="3972" y="48440"/>
                </a:cubicBezTo>
                <a:cubicBezTo>
                  <a:pt x="4520" y="50083"/>
                  <a:pt x="5091" y="51727"/>
                  <a:pt x="5227" y="53461"/>
                </a:cubicBezTo>
                <a:cubicBezTo>
                  <a:pt x="5433" y="56566"/>
                  <a:pt x="4109" y="59556"/>
                  <a:pt x="2831" y="62386"/>
                </a:cubicBezTo>
                <a:cubicBezTo>
                  <a:pt x="7738" y="57889"/>
                  <a:pt x="9975" y="51110"/>
                  <a:pt x="9359" y="44560"/>
                </a:cubicBezTo>
                <a:cubicBezTo>
                  <a:pt x="9199" y="42802"/>
                  <a:pt x="8834" y="40999"/>
                  <a:pt x="9222" y="39264"/>
                </a:cubicBezTo>
                <a:cubicBezTo>
                  <a:pt x="9633" y="37392"/>
                  <a:pt x="10843" y="35817"/>
                  <a:pt x="11824" y="34174"/>
                </a:cubicBezTo>
                <a:cubicBezTo>
                  <a:pt x="16640" y="26117"/>
                  <a:pt x="15887" y="15777"/>
                  <a:pt x="12577" y="7012"/>
                </a:cubicBezTo>
                <a:cubicBezTo>
                  <a:pt x="11915" y="5209"/>
                  <a:pt x="11116" y="3406"/>
                  <a:pt x="9793" y="2036"/>
                </a:cubicBezTo>
                <a:cubicBezTo>
                  <a:pt x="8658" y="842"/>
                  <a:pt x="7053" y="1"/>
                  <a:pt x="5438"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grpSp>
        <p:nvGrpSpPr>
          <p:cNvPr id="11921" name="Google Shape;11921;p1600"/>
          <p:cNvGrpSpPr/>
          <p:nvPr/>
        </p:nvGrpSpPr>
        <p:grpSpPr>
          <a:xfrm flipH="1">
            <a:off x="11305841" y="2311747"/>
            <a:ext cx="1166040" cy="1974763"/>
            <a:chOff x="-117729" y="1733810"/>
            <a:chExt cx="874530" cy="1481072"/>
          </a:xfrm>
        </p:grpSpPr>
        <p:sp>
          <p:nvSpPr>
            <p:cNvPr id="11922" name="Google Shape;11922;p1600"/>
            <p:cNvSpPr/>
            <p:nvPr/>
          </p:nvSpPr>
          <p:spPr>
            <a:xfrm>
              <a:off x="21973" y="1733810"/>
              <a:ext cx="518652" cy="505591"/>
            </a:xfrm>
            <a:custGeom>
              <a:avLst/>
              <a:gdLst/>
              <a:ahLst/>
              <a:cxnLst/>
              <a:rect l="l" t="t" r="r" b="b"/>
              <a:pathLst>
                <a:path w="19220" h="18736" extrusionOk="0">
                  <a:moveTo>
                    <a:pt x="9145" y="0"/>
                  </a:moveTo>
                  <a:cubicBezTo>
                    <a:pt x="9095" y="0"/>
                    <a:pt x="9044" y="1"/>
                    <a:pt x="8994" y="2"/>
                  </a:cubicBezTo>
                  <a:cubicBezTo>
                    <a:pt x="7190" y="48"/>
                    <a:pt x="5410" y="824"/>
                    <a:pt x="4132" y="2079"/>
                  </a:cubicBezTo>
                  <a:cubicBezTo>
                    <a:pt x="3675" y="2536"/>
                    <a:pt x="3264" y="3084"/>
                    <a:pt x="3127" y="3723"/>
                  </a:cubicBezTo>
                  <a:cubicBezTo>
                    <a:pt x="2945" y="4476"/>
                    <a:pt x="3173" y="5275"/>
                    <a:pt x="3493" y="6005"/>
                  </a:cubicBezTo>
                  <a:cubicBezTo>
                    <a:pt x="4155" y="7466"/>
                    <a:pt x="5182" y="8744"/>
                    <a:pt x="5866" y="10182"/>
                  </a:cubicBezTo>
                  <a:cubicBezTo>
                    <a:pt x="4908" y="9406"/>
                    <a:pt x="3926" y="8630"/>
                    <a:pt x="2945" y="7854"/>
                  </a:cubicBezTo>
                  <a:cubicBezTo>
                    <a:pt x="2717" y="7671"/>
                    <a:pt x="2466" y="7489"/>
                    <a:pt x="2192" y="7420"/>
                  </a:cubicBezTo>
                  <a:cubicBezTo>
                    <a:pt x="2152" y="7416"/>
                    <a:pt x="2112" y="7413"/>
                    <a:pt x="2072" y="7413"/>
                  </a:cubicBezTo>
                  <a:cubicBezTo>
                    <a:pt x="1725" y="7413"/>
                    <a:pt x="1390" y="7586"/>
                    <a:pt x="1164" y="7831"/>
                  </a:cubicBezTo>
                  <a:cubicBezTo>
                    <a:pt x="913" y="8105"/>
                    <a:pt x="776" y="8470"/>
                    <a:pt x="662" y="8835"/>
                  </a:cubicBezTo>
                  <a:cubicBezTo>
                    <a:pt x="0" y="11323"/>
                    <a:pt x="1210" y="14062"/>
                    <a:pt x="3150" y="15752"/>
                  </a:cubicBezTo>
                  <a:cubicBezTo>
                    <a:pt x="5090" y="17441"/>
                    <a:pt x="7647" y="18239"/>
                    <a:pt x="10180" y="18673"/>
                  </a:cubicBezTo>
                  <a:cubicBezTo>
                    <a:pt x="10426" y="18715"/>
                    <a:pt x="10675" y="18735"/>
                    <a:pt x="10925" y="18735"/>
                  </a:cubicBezTo>
                  <a:cubicBezTo>
                    <a:pt x="12446" y="18735"/>
                    <a:pt x="14020" y="17997"/>
                    <a:pt x="15156" y="16938"/>
                  </a:cubicBezTo>
                  <a:cubicBezTo>
                    <a:pt x="16320" y="15866"/>
                    <a:pt x="16868" y="14291"/>
                    <a:pt x="17507" y="12853"/>
                  </a:cubicBezTo>
                  <a:cubicBezTo>
                    <a:pt x="18101" y="11483"/>
                    <a:pt x="18831" y="10159"/>
                    <a:pt x="19014" y="8676"/>
                  </a:cubicBezTo>
                  <a:cubicBezTo>
                    <a:pt x="19219" y="6987"/>
                    <a:pt x="18671" y="5275"/>
                    <a:pt x="18078" y="3677"/>
                  </a:cubicBezTo>
                  <a:cubicBezTo>
                    <a:pt x="17850" y="3015"/>
                    <a:pt x="17599" y="2376"/>
                    <a:pt x="17142" y="1874"/>
                  </a:cubicBezTo>
                  <a:cubicBezTo>
                    <a:pt x="16771" y="1485"/>
                    <a:pt x="16249" y="1205"/>
                    <a:pt x="15735" y="1205"/>
                  </a:cubicBezTo>
                  <a:cubicBezTo>
                    <a:pt x="15586" y="1205"/>
                    <a:pt x="15437" y="1229"/>
                    <a:pt x="15293" y="1280"/>
                  </a:cubicBezTo>
                  <a:cubicBezTo>
                    <a:pt x="14700" y="1509"/>
                    <a:pt x="14335" y="2102"/>
                    <a:pt x="14084" y="2695"/>
                  </a:cubicBezTo>
                  <a:cubicBezTo>
                    <a:pt x="13513" y="3997"/>
                    <a:pt x="13285" y="5412"/>
                    <a:pt x="13079" y="6804"/>
                  </a:cubicBezTo>
                  <a:cubicBezTo>
                    <a:pt x="13148" y="5571"/>
                    <a:pt x="13034" y="4339"/>
                    <a:pt x="12760" y="3129"/>
                  </a:cubicBezTo>
                  <a:cubicBezTo>
                    <a:pt x="12577" y="2262"/>
                    <a:pt x="12280" y="1372"/>
                    <a:pt x="11618" y="778"/>
                  </a:cubicBezTo>
                  <a:cubicBezTo>
                    <a:pt x="10949" y="195"/>
                    <a:pt x="10034" y="0"/>
                    <a:pt x="914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3" name="Google Shape;11923;p1600"/>
            <p:cNvSpPr/>
            <p:nvPr/>
          </p:nvSpPr>
          <p:spPr>
            <a:xfrm>
              <a:off x="182722" y="1995375"/>
              <a:ext cx="268582" cy="236173"/>
            </a:xfrm>
            <a:custGeom>
              <a:avLst/>
              <a:gdLst/>
              <a:ahLst/>
              <a:cxnLst/>
              <a:rect l="l" t="t" r="r" b="b"/>
              <a:pathLst>
                <a:path w="9953" h="8752" extrusionOk="0">
                  <a:moveTo>
                    <a:pt x="6563" y="1"/>
                  </a:moveTo>
                  <a:cubicBezTo>
                    <a:pt x="6452" y="1"/>
                    <a:pt x="6342" y="4"/>
                    <a:pt x="6232" y="10"/>
                  </a:cubicBezTo>
                  <a:cubicBezTo>
                    <a:pt x="4406" y="78"/>
                    <a:pt x="2626" y="740"/>
                    <a:pt x="1211" y="1882"/>
                  </a:cubicBezTo>
                  <a:cubicBezTo>
                    <a:pt x="754" y="2270"/>
                    <a:pt x="298" y="2726"/>
                    <a:pt x="138" y="3297"/>
                  </a:cubicBezTo>
                  <a:cubicBezTo>
                    <a:pt x="1" y="3776"/>
                    <a:pt x="92" y="4278"/>
                    <a:pt x="229" y="4758"/>
                  </a:cubicBezTo>
                  <a:cubicBezTo>
                    <a:pt x="822" y="6835"/>
                    <a:pt x="2671" y="8569"/>
                    <a:pt x="4817" y="8752"/>
                  </a:cubicBezTo>
                  <a:cubicBezTo>
                    <a:pt x="5661" y="8250"/>
                    <a:pt x="6780" y="8318"/>
                    <a:pt x="7670" y="7930"/>
                  </a:cubicBezTo>
                  <a:cubicBezTo>
                    <a:pt x="8515" y="7588"/>
                    <a:pt x="9131" y="6880"/>
                    <a:pt x="9496" y="6059"/>
                  </a:cubicBezTo>
                  <a:cubicBezTo>
                    <a:pt x="9838" y="5237"/>
                    <a:pt x="9953" y="4324"/>
                    <a:pt x="9884" y="3434"/>
                  </a:cubicBezTo>
                  <a:cubicBezTo>
                    <a:pt x="9816" y="2361"/>
                    <a:pt x="9519" y="1242"/>
                    <a:pt x="8674" y="603"/>
                  </a:cubicBezTo>
                  <a:cubicBezTo>
                    <a:pt x="8078" y="146"/>
                    <a:pt x="7310" y="1"/>
                    <a:pt x="6563"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4" name="Google Shape;11924;p1600"/>
            <p:cNvSpPr/>
            <p:nvPr/>
          </p:nvSpPr>
          <p:spPr>
            <a:xfrm>
              <a:off x="-117729" y="2086450"/>
              <a:ext cx="874530" cy="1128432"/>
            </a:xfrm>
            <a:custGeom>
              <a:avLst/>
              <a:gdLst/>
              <a:ahLst/>
              <a:cxnLst/>
              <a:rect l="l" t="t" r="r" b="b"/>
              <a:pathLst>
                <a:path w="32408" h="41817" extrusionOk="0">
                  <a:moveTo>
                    <a:pt x="30309" y="1"/>
                  </a:moveTo>
                  <a:cubicBezTo>
                    <a:pt x="29836" y="1"/>
                    <a:pt x="29342" y="124"/>
                    <a:pt x="28916" y="310"/>
                  </a:cubicBezTo>
                  <a:cubicBezTo>
                    <a:pt x="27090" y="1109"/>
                    <a:pt x="25720" y="2661"/>
                    <a:pt x="24556" y="4281"/>
                  </a:cubicBezTo>
                  <a:cubicBezTo>
                    <a:pt x="22662" y="6906"/>
                    <a:pt x="21132" y="9828"/>
                    <a:pt x="20037" y="12909"/>
                  </a:cubicBezTo>
                  <a:cubicBezTo>
                    <a:pt x="20196" y="11700"/>
                    <a:pt x="20219" y="10513"/>
                    <a:pt x="20082" y="9326"/>
                  </a:cubicBezTo>
                  <a:cubicBezTo>
                    <a:pt x="19991" y="8413"/>
                    <a:pt x="19786" y="7500"/>
                    <a:pt x="19786" y="6587"/>
                  </a:cubicBezTo>
                  <a:cubicBezTo>
                    <a:pt x="19808" y="5674"/>
                    <a:pt x="20082" y="4715"/>
                    <a:pt x="20744" y="4099"/>
                  </a:cubicBezTo>
                  <a:cubicBezTo>
                    <a:pt x="21109" y="3779"/>
                    <a:pt x="21543" y="3574"/>
                    <a:pt x="21931" y="3277"/>
                  </a:cubicBezTo>
                  <a:cubicBezTo>
                    <a:pt x="22296" y="2980"/>
                    <a:pt x="22616" y="2524"/>
                    <a:pt x="22547" y="2044"/>
                  </a:cubicBezTo>
                  <a:cubicBezTo>
                    <a:pt x="22468" y="1992"/>
                    <a:pt x="22387" y="1969"/>
                    <a:pt x="22306" y="1969"/>
                  </a:cubicBezTo>
                  <a:cubicBezTo>
                    <a:pt x="21776" y="1969"/>
                    <a:pt x="21200" y="2926"/>
                    <a:pt x="20693" y="2926"/>
                  </a:cubicBezTo>
                  <a:cubicBezTo>
                    <a:pt x="20601" y="2926"/>
                    <a:pt x="20511" y="2895"/>
                    <a:pt x="20425" y="2820"/>
                  </a:cubicBezTo>
                  <a:cubicBezTo>
                    <a:pt x="20356" y="2752"/>
                    <a:pt x="20288" y="2661"/>
                    <a:pt x="20219" y="2569"/>
                  </a:cubicBezTo>
                  <a:cubicBezTo>
                    <a:pt x="20134" y="2490"/>
                    <a:pt x="20035" y="2455"/>
                    <a:pt x="19933" y="2455"/>
                  </a:cubicBezTo>
                  <a:cubicBezTo>
                    <a:pt x="19624" y="2455"/>
                    <a:pt x="19278" y="2763"/>
                    <a:pt x="19124" y="3072"/>
                  </a:cubicBezTo>
                  <a:cubicBezTo>
                    <a:pt x="18918" y="3482"/>
                    <a:pt x="18758" y="4030"/>
                    <a:pt x="18325" y="4190"/>
                  </a:cubicBezTo>
                  <a:cubicBezTo>
                    <a:pt x="18233" y="4223"/>
                    <a:pt x="18137" y="4236"/>
                    <a:pt x="18038" y="4236"/>
                  </a:cubicBezTo>
                  <a:cubicBezTo>
                    <a:pt x="17577" y="4236"/>
                    <a:pt x="17054" y="3945"/>
                    <a:pt x="16652" y="3945"/>
                  </a:cubicBezTo>
                  <a:cubicBezTo>
                    <a:pt x="16473" y="3945"/>
                    <a:pt x="16318" y="4002"/>
                    <a:pt x="16202" y="4167"/>
                  </a:cubicBezTo>
                  <a:cubicBezTo>
                    <a:pt x="16065" y="4350"/>
                    <a:pt x="16065" y="4578"/>
                    <a:pt x="15997" y="4783"/>
                  </a:cubicBezTo>
                  <a:cubicBezTo>
                    <a:pt x="15791" y="5423"/>
                    <a:pt x="15015" y="5605"/>
                    <a:pt x="14353" y="5719"/>
                  </a:cubicBezTo>
                  <a:cubicBezTo>
                    <a:pt x="14473" y="6130"/>
                    <a:pt x="14901" y="6336"/>
                    <a:pt x="15339" y="6336"/>
                  </a:cubicBezTo>
                  <a:cubicBezTo>
                    <a:pt x="15484" y="6336"/>
                    <a:pt x="15631" y="6313"/>
                    <a:pt x="15768" y="6267"/>
                  </a:cubicBezTo>
                  <a:cubicBezTo>
                    <a:pt x="16293" y="6107"/>
                    <a:pt x="16727" y="5696"/>
                    <a:pt x="17229" y="5423"/>
                  </a:cubicBezTo>
                  <a:cubicBezTo>
                    <a:pt x="17506" y="5271"/>
                    <a:pt x="17832" y="5169"/>
                    <a:pt x="18138" y="5169"/>
                  </a:cubicBezTo>
                  <a:cubicBezTo>
                    <a:pt x="18386" y="5169"/>
                    <a:pt x="18620" y="5236"/>
                    <a:pt x="18804" y="5400"/>
                  </a:cubicBezTo>
                  <a:cubicBezTo>
                    <a:pt x="19101" y="5674"/>
                    <a:pt x="19192" y="6062"/>
                    <a:pt x="19238" y="6450"/>
                  </a:cubicBezTo>
                  <a:cubicBezTo>
                    <a:pt x="19991" y="11311"/>
                    <a:pt x="19146" y="16356"/>
                    <a:pt x="17298" y="20898"/>
                  </a:cubicBezTo>
                  <a:cubicBezTo>
                    <a:pt x="16750" y="22290"/>
                    <a:pt x="16088" y="23614"/>
                    <a:pt x="15380" y="24915"/>
                  </a:cubicBezTo>
                  <a:cubicBezTo>
                    <a:pt x="16430" y="21925"/>
                    <a:pt x="16955" y="18753"/>
                    <a:pt x="16932" y="15603"/>
                  </a:cubicBezTo>
                  <a:cubicBezTo>
                    <a:pt x="16932" y="13480"/>
                    <a:pt x="16613" y="11220"/>
                    <a:pt x="15152" y="9668"/>
                  </a:cubicBezTo>
                  <a:cubicBezTo>
                    <a:pt x="14855" y="9349"/>
                    <a:pt x="14490" y="9052"/>
                    <a:pt x="14056" y="8960"/>
                  </a:cubicBezTo>
                  <a:cubicBezTo>
                    <a:pt x="13940" y="8931"/>
                    <a:pt x="13823" y="8918"/>
                    <a:pt x="13707" y="8918"/>
                  </a:cubicBezTo>
                  <a:cubicBezTo>
                    <a:pt x="12825" y="8918"/>
                    <a:pt x="12001" y="9716"/>
                    <a:pt x="11820" y="10604"/>
                  </a:cubicBezTo>
                  <a:cubicBezTo>
                    <a:pt x="11614" y="11608"/>
                    <a:pt x="12025" y="12658"/>
                    <a:pt x="12596" y="13526"/>
                  </a:cubicBezTo>
                  <a:cubicBezTo>
                    <a:pt x="13166" y="14393"/>
                    <a:pt x="13897" y="15146"/>
                    <a:pt x="14422" y="16013"/>
                  </a:cubicBezTo>
                  <a:cubicBezTo>
                    <a:pt x="15449" y="17725"/>
                    <a:pt x="15677" y="19802"/>
                    <a:pt x="15449" y="21765"/>
                  </a:cubicBezTo>
                  <a:cubicBezTo>
                    <a:pt x="15221" y="23637"/>
                    <a:pt x="14627" y="25417"/>
                    <a:pt x="14034" y="27198"/>
                  </a:cubicBezTo>
                  <a:cubicBezTo>
                    <a:pt x="12664" y="29343"/>
                    <a:pt x="11089" y="31398"/>
                    <a:pt x="9446" y="33338"/>
                  </a:cubicBezTo>
                  <a:cubicBezTo>
                    <a:pt x="8829" y="34068"/>
                    <a:pt x="8190" y="34776"/>
                    <a:pt x="7551" y="35461"/>
                  </a:cubicBezTo>
                  <a:cubicBezTo>
                    <a:pt x="8213" y="34091"/>
                    <a:pt x="8601" y="32607"/>
                    <a:pt x="8966" y="31147"/>
                  </a:cubicBezTo>
                  <a:cubicBezTo>
                    <a:pt x="9811" y="27746"/>
                    <a:pt x="10678" y="24322"/>
                    <a:pt x="10838" y="20807"/>
                  </a:cubicBezTo>
                  <a:cubicBezTo>
                    <a:pt x="10907" y="19437"/>
                    <a:pt x="10838" y="17954"/>
                    <a:pt x="9994" y="16881"/>
                  </a:cubicBezTo>
                  <a:cubicBezTo>
                    <a:pt x="9879" y="16744"/>
                    <a:pt x="9742" y="16607"/>
                    <a:pt x="9583" y="16561"/>
                  </a:cubicBezTo>
                  <a:cubicBezTo>
                    <a:pt x="9538" y="16550"/>
                    <a:pt x="9494" y="16545"/>
                    <a:pt x="9450" y="16545"/>
                  </a:cubicBezTo>
                  <a:cubicBezTo>
                    <a:pt x="9228" y="16545"/>
                    <a:pt x="9024" y="16679"/>
                    <a:pt x="8852" y="16812"/>
                  </a:cubicBezTo>
                  <a:cubicBezTo>
                    <a:pt x="8031" y="17520"/>
                    <a:pt x="7483" y="18501"/>
                    <a:pt x="7118" y="19506"/>
                  </a:cubicBezTo>
                  <a:cubicBezTo>
                    <a:pt x="6113" y="22176"/>
                    <a:pt x="6159" y="25098"/>
                    <a:pt x="6433" y="27928"/>
                  </a:cubicBezTo>
                  <a:cubicBezTo>
                    <a:pt x="6684" y="30667"/>
                    <a:pt x="7095" y="33384"/>
                    <a:pt x="6912" y="36100"/>
                  </a:cubicBezTo>
                  <a:cubicBezTo>
                    <a:pt x="4972" y="38086"/>
                    <a:pt x="2804" y="39866"/>
                    <a:pt x="338" y="41144"/>
                  </a:cubicBezTo>
                  <a:cubicBezTo>
                    <a:pt x="315" y="41138"/>
                    <a:pt x="293" y="41135"/>
                    <a:pt x="273" y="41135"/>
                  </a:cubicBezTo>
                  <a:cubicBezTo>
                    <a:pt x="1" y="41135"/>
                    <a:pt x="41" y="41677"/>
                    <a:pt x="338" y="41783"/>
                  </a:cubicBezTo>
                  <a:cubicBezTo>
                    <a:pt x="402" y="41806"/>
                    <a:pt x="467" y="41816"/>
                    <a:pt x="532" y="41816"/>
                  </a:cubicBezTo>
                  <a:cubicBezTo>
                    <a:pt x="792" y="41816"/>
                    <a:pt x="1055" y="41655"/>
                    <a:pt x="1274" y="41509"/>
                  </a:cubicBezTo>
                  <a:cubicBezTo>
                    <a:pt x="3488" y="40026"/>
                    <a:pt x="5543" y="38337"/>
                    <a:pt x="7460" y="36465"/>
                  </a:cubicBezTo>
                  <a:cubicBezTo>
                    <a:pt x="7648" y="36470"/>
                    <a:pt x="7836" y="36472"/>
                    <a:pt x="8024" y="36472"/>
                  </a:cubicBezTo>
                  <a:cubicBezTo>
                    <a:pt x="12339" y="36472"/>
                    <a:pt x="16707" y="35223"/>
                    <a:pt x="20425" y="32927"/>
                  </a:cubicBezTo>
                  <a:cubicBezTo>
                    <a:pt x="21771" y="32082"/>
                    <a:pt x="23141" y="31010"/>
                    <a:pt x="23552" y="29480"/>
                  </a:cubicBezTo>
                  <a:cubicBezTo>
                    <a:pt x="23643" y="29184"/>
                    <a:pt x="23689" y="28841"/>
                    <a:pt x="23575" y="28545"/>
                  </a:cubicBezTo>
                  <a:cubicBezTo>
                    <a:pt x="23415" y="28111"/>
                    <a:pt x="22913" y="27837"/>
                    <a:pt x="22456" y="27814"/>
                  </a:cubicBezTo>
                  <a:cubicBezTo>
                    <a:pt x="22429" y="27813"/>
                    <a:pt x="22402" y="27812"/>
                    <a:pt x="22374" y="27812"/>
                  </a:cubicBezTo>
                  <a:cubicBezTo>
                    <a:pt x="21925" y="27812"/>
                    <a:pt x="21496" y="27986"/>
                    <a:pt x="21087" y="28179"/>
                  </a:cubicBezTo>
                  <a:cubicBezTo>
                    <a:pt x="19420" y="28955"/>
                    <a:pt x="18028" y="30211"/>
                    <a:pt x="16522" y="31261"/>
                  </a:cubicBezTo>
                  <a:cubicBezTo>
                    <a:pt x="14102" y="32950"/>
                    <a:pt x="11386" y="34160"/>
                    <a:pt x="8647" y="35278"/>
                  </a:cubicBezTo>
                  <a:cubicBezTo>
                    <a:pt x="10770" y="33041"/>
                    <a:pt x="12687" y="30599"/>
                    <a:pt x="14330" y="27997"/>
                  </a:cubicBezTo>
                  <a:cubicBezTo>
                    <a:pt x="14516" y="28096"/>
                    <a:pt x="14742" y="28134"/>
                    <a:pt x="14979" y="28134"/>
                  </a:cubicBezTo>
                  <a:cubicBezTo>
                    <a:pt x="15179" y="28134"/>
                    <a:pt x="15387" y="28107"/>
                    <a:pt x="15586" y="28065"/>
                  </a:cubicBezTo>
                  <a:cubicBezTo>
                    <a:pt x="18553" y="27563"/>
                    <a:pt x="21178" y="25874"/>
                    <a:pt x="23392" y="23843"/>
                  </a:cubicBezTo>
                  <a:cubicBezTo>
                    <a:pt x="25218" y="22176"/>
                    <a:pt x="26861" y="20168"/>
                    <a:pt x="27455" y="17771"/>
                  </a:cubicBezTo>
                  <a:cubicBezTo>
                    <a:pt x="27592" y="17109"/>
                    <a:pt x="27660" y="16333"/>
                    <a:pt x="27227" y="15808"/>
                  </a:cubicBezTo>
                  <a:cubicBezTo>
                    <a:pt x="26936" y="15457"/>
                    <a:pt x="26498" y="15299"/>
                    <a:pt x="26042" y="15299"/>
                  </a:cubicBezTo>
                  <a:cubicBezTo>
                    <a:pt x="25638" y="15299"/>
                    <a:pt x="25219" y="15423"/>
                    <a:pt x="24876" y="15648"/>
                  </a:cubicBezTo>
                  <a:cubicBezTo>
                    <a:pt x="24168" y="16128"/>
                    <a:pt x="23734" y="16927"/>
                    <a:pt x="23323" y="17680"/>
                  </a:cubicBezTo>
                  <a:cubicBezTo>
                    <a:pt x="22022" y="20099"/>
                    <a:pt x="20607" y="22519"/>
                    <a:pt x="18599" y="24390"/>
                  </a:cubicBezTo>
                  <a:cubicBezTo>
                    <a:pt x="17480" y="25417"/>
                    <a:pt x="16202" y="26285"/>
                    <a:pt x="14878" y="27084"/>
                  </a:cubicBezTo>
                  <a:cubicBezTo>
                    <a:pt x="16864" y="23706"/>
                    <a:pt x="18393" y="20099"/>
                    <a:pt x="19375" y="16310"/>
                  </a:cubicBezTo>
                  <a:cubicBezTo>
                    <a:pt x="19420" y="16105"/>
                    <a:pt x="19489" y="15922"/>
                    <a:pt x="19534" y="15717"/>
                  </a:cubicBezTo>
                  <a:cubicBezTo>
                    <a:pt x="21292" y="13731"/>
                    <a:pt x="23232" y="11791"/>
                    <a:pt x="25286" y="10033"/>
                  </a:cubicBezTo>
                  <a:cubicBezTo>
                    <a:pt x="27592" y="8070"/>
                    <a:pt x="30125" y="6199"/>
                    <a:pt x="31563" y="3551"/>
                  </a:cubicBezTo>
                  <a:cubicBezTo>
                    <a:pt x="32088" y="2592"/>
                    <a:pt x="32408" y="1291"/>
                    <a:pt x="31655" y="515"/>
                  </a:cubicBezTo>
                  <a:cubicBezTo>
                    <a:pt x="31310" y="146"/>
                    <a:pt x="30822" y="1"/>
                    <a:pt x="3030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grpSp>
      <p:sp>
        <p:nvSpPr>
          <p:cNvPr id="11925" name="Google Shape;11925;p1600"/>
          <p:cNvSpPr/>
          <p:nvPr/>
        </p:nvSpPr>
        <p:spPr>
          <a:xfrm>
            <a:off x="9732899" y="713335"/>
            <a:ext cx="232853" cy="151221"/>
          </a:xfrm>
          <a:custGeom>
            <a:avLst/>
            <a:gdLst/>
            <a:ahLst/>
            <a:cxnLst/>
            <a:rect l="l" t="t" r="r" b="b"/>
            <a:pathLst>
              <a:path w="8720" h="5663" extrusionOk="0">
                <a:moveTo>
                  <a:pt x="5592" y="207"/>
                </a:moveTo>
                <a:cubicBezTo>
                  <a:pt x="5958" y="207"/>
                  <a:pt x="6323" y="230"/>
                  <a:pt x="6688" y="298"/>
                </a:cubicBezTo>
                <a:cubicBezTo>
                  <a:pt x="7053" y="344"/>
                  <a:pt x="7487" y="435"/>
                  <a:pt x="7829" y="686"/>
                </a:cubicBezTo>
                <a:cubicBezTo>
                  <a:pt x="8035" y="823"/>
                  <a:pt x="8217" y="1097"/>
                  <a:pt x="8263" y="1371"/>
                </a:cubicBezTo>
                <a:cubicBezTo>
                  <a:pt x="5707" y="1417"/>
                  <a:pt x="3150" y="1599"/>
                  <a:pt x="617" y="1965"/>
                </a:cubicBezTo>
                <a:cubicBezTo>
                  <a:pt x="845" y="1736"/>
                  <a:pt x="1096" y="1554"/>
                  <a:pt x="1256" y="1440"/>
                </a:cubicBezTo>
                <a:cubicBezTo>
                  <a:pt x="2534" y="641"/>
                  <a:pt x="4086" y="207"/>
                  <a:pt x="5592" y="207"/>
                </a:cubicBezTo>
                <a:close/>
                <a:moveTo>
                  <a:pt x="8263" y="1577"/>
                </a:moveTo>
                <a:cubicBezTo>
                  <a:pt x="8263" y="1622"/>
                  <a:pt x="8263" y="1645"/>
                  <a:pt x="8240" y="1668"/>
                </a:cubicBezTo>
                <a:cubicBezTo>
                  <a:pt x="8172" y="1942"/>
                  <a:pt x="7943" y="2170"/>
                  <a:pt x="7738" y="2353"/>
                </a:cubicBezTo>
                <a:cubicBezTo>
                  <a:pt x="7213" y="2764"/>
                  <a:pt x="6711" y="3129"/>
                  <a:pt x="6414" y="3243"/>
                </a:cubicBezTo>
                <a:cubicBezTo>
                  <a:pt x="5119" y="3770"/>
                  <a:pt x="3698" y="4043"/>
                  <a:pt x="2292" y="4043"/>
                </a:cubicBezTo>
                <a:cubicBezTo>
                  <a:pt x="2236" y="4043"/>
                  <a:pt x="2179" y="4043"/>
                  <a:pt x="2123" y="4042"/>
                </a:cubicBezTo>
                <a:cubicBezTo>
                  <a:pt x="1735" y="4019"/>
                  <a:pt x="1324" y="3996"/>
                  <a:pt x="959" y="3836"/>
                </a:cubicBezTo>
                <a:cubicBezTo>
                  <a:pt x="571" y="3654"/>
                  <a:pt x="297" y="3334"/>
                  <a:pt x="229" y="2992"/>
                </a:cubicBezTo>
                <a:cubicBezTo>
                  <a:pt x="183" y="2695"/>
                  <a:pt x="274" y="2444"/>
                  <a:pt x="434" y="2193"/>
                </a:cubicBezTo>
                <a:cubicBezTo>
                  <a:pt x="3013" y="1828"/>
                  <a:pt x="5661" y="1622"/>
                  <a:pt x="8263" y="1577"/>
                </a:cubicBezTo>
                <a:close/>
                <a:moveTo>
                  <a:pt x="8377" y="1942"/>
                </a:moveTo>
                <a:cubicBezTo>
                  <a:pt x="8423" y="2353"/>
                  <a:pt x="8468" y="2764"/>
                  <a:pt x="8491" y="3174"/>
                </a:cubicBezTo>
                <a:cubicBezTo>
                  <a:pt x="8514" y="3311"/>
                  <a:pt x="8514" y="3425"/>
                  <a:pt x="8468" y="3540"/>
                </a:cubicBezTo>
                <a:cubicBezTo>
                  <a:pt x="8446" y="3631"/>
                  <a:pt x="8354" y="3722"/>
                  <a:pt x="8240" y="3813"/>
                </a:cubicBezTo>
                <a:cubicBezTo>
                  <a:pt x="8035" y="3996"/>
                  <a:pt x="7784" y="4179"/>
                  <a:pt x="7441" y="4361"/>
                </a:cubicBezTo>
                <a:cubicBezTo>
                  <a:pt x="6193" y="5075"/>
                  <a:pt x="4756" y="5461"/>
                  <a:pt x="3323" y="5461"/>
                </a:cubicBezTo>
                <a:cubicBezTo>
                  <a:pt x="3105" y="5461"/>
                  <a:pt x="2888" y="5452"/>
                  <a:pt x="2671" y="5434"/>
                </a:cubicBezTo>
                <a:cubicBezTo>
                  <a:pt x="2169" y="5388"/>
                  <a:pt x="1758" y="5320"/>
                  <a:pt x="1393" y="5206"/>
                </a:cubicBezTo>
                <a:cubicBezTo>
                  <a:pt x="936" y="5046"/>
                  <a:pt x="639" y="4863"/>
                  <a:pt x="480" y="4612"/>
                </a:cubicBezTo>
                <a:cubicBezTo>
                  <a:pt x="274" y="4293"/>
                  <a:pt x="251" y="3928"/>
                  <a:pt x="251" y="3540"/>
                </a:cubicBezTo>
                <a:lnTo>
                  <a:pt x="251" y="3540"/>
                </a:lnTo>
                <a:cubicBezTo>
                  <a:pt x="388" y="3745"/>
                  <a:pt x="594" y="3905"/>
                  <a:pt x="868" y="4019"/>
                </a:cubicBezTo>
                <a:cubicBezTo>
                  <a:pt x="1256" y="4202"/>
                  <a:pt x="1735" y="4247"/>
                  <a:pt x="2123" y="4247"/>
                </a:cubicBezTo>
                <a:lnTo>
                  <a:pt x="2374" y="4247"/>
                </a:lnTo>
                <a:cubicBezTo>
                  <a:pt x="3789" y="4247"/>
                  <a:pt x="5204" y="3973"/>
                  <a:pt x="6505" y="3425"/>
                </a:cubicBezTo>
                <a:cubicBezTo>
                  <a:pt x="6871" y="3289"/>
                  <a:pt x="7441" y="2855"/>
                  <a:pt x="7852" y="2512"/>
                </a:cubicBezTo>
                <a:cubicBezTo>
                  <a:pt x="8058" y="2353"/>
                  <a:pt x="8240" y="2170"/>
                  <a:pt x="8377" y="1942"/>
                </a:cubicBezTo>
                <a:close/>
                <a:moveTo>
                  <a:pt x="5642" y="0"/>
                </a:moveTo>
                <a:cubicBezTo>
                  <a:pt x="4073" y="0"/>
                  <a:pt x="2479" y="440"/>
                  <a:pt x="1142" y="1257"/>
                </a:cubicBezTo>
                <a:cubicBezTo>
                  <a:pt x="708" y="1531"/>
                  <a:pt x="23" y="2079"/>
                  <a:pt x="0" y="2786"/>
                </a:cubicBezTo>
                <a:cubicBezTo>
                  <a:pt x="0" y="2809"/>
                  <a:pt x="0" y="2832"/>
                  <a:pt x="0" y="2832"/>
                </a:cubicBezTo>
                <a:cubicBezTo>
                  <a:pt x="23" y="3037"/>
                  <a:pt x="23" y="3243"/>
                  <a:pt x="23" y="3448"/>
                </a:cubicBezTo>
                <a:cubicBezTo>
                  <a:pt x="46" y="3882"/>
                  <a:pt x="46" y="4338"/>
                  <a:pt x="297" y="4726"/>
                </a:cubicBezTo>
                <a:cubicBezTo>
                  <a:pt x="502" y="5023"/>
                  <a:pt x="822" y="5229"/>
                  <a:pt x="1324" y="5388"/>
                </a:cubicBezTo>
                <a:cubicBezTo>
                  <a:pt x="1712" y="5525"/>
                  <a:pt x="2146" y="5594"/>
                  <a:pt x="2648" y="5640"/>
                </a:cubicBezTo>
                <a:cubicBezTo>
                  <a:pt x="2876" y="5662"/>
                  <a:pt x="3082" y="5662"/>
                  <a:pt x="3310" y="5662"/>
                </a:cubicBezTo>
                <a:cubicBezTo>
                  <a:pt x="4794" y="5662"/>
                  <a:pt x="6277" y="5274"/>
                  <a:pt x="7555" y="4544"/>
                </a:cubicBezTo>
                <a:cubicBezTo>
                  <a:pt x="7898" y="4361"/>
                  <a:pt x="8149" y="4179"/>
                  <a:pt x="8377" y="3973"/>
                </a:cubicBezTo>
                <a:cubicBezTo>
                  <a:pt x="8514" y="3882"/>
                  <a:pt x="8628" y="3768"/>
                  <a:pt x="8674" y="3608"/>
                </a:cubicBezTo>
                <a:cubicBezTo>
                  <a:pt x="8720" y="3448"/>
                  <a:pt x="8720" y="3289"/>
                  <a:pt x="8720" y="3174"/>
                </a:cubicBezTo>
                <a:cubicBezTo>
                  <a:pt x="8651" y="2490"/>
                  <a:pt x="8583" y="1828"/>
                  <a:pt x="8468" y="1143"/>
                </a:cubicBezTo>
                <a:cubicBezTo>
                  <a:pt x="8468" y="1120"/>
                  <a:pt x="8423" y="1074"/>
                  <a:pt x="8400" y="1074"/>
                </a:cubicBezTo>
                <a:cubicBezTo>
                  <a:pt x="8286" y="846"/>
                  <a:pt x="8126" y="641"/>
                  <a:pt x="7943" y="504"/>
                </a:cubicBezTo>
                <a:cubicBezTo>
                  <a:pt x="7578" y="230"/>
                  <a:pt x="7099" y="139"/>
                  <a:pt x="6711" y="70"/>
                </a:cubicBezTo>
                <a:cubicBezTo>
                  <a:pt x="6358" y="23"/>
                  <a:pt x="6001" y="0"/>
                  <a:pt x="564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6" name="Google Shape;11926;p1600"/>
          <p:cNvSpPr/>
          <p:nvPr/>
        </p:nvSpPr>
        <p:spPr>
          <a:xfrm>
            <a:off x="4209513" y="486274"/>
            <a:ext cx="219448" cy="72873"/>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7" name="Google Shape;11927;p1600"/>
          <p:cNvSpPr/>
          <p:nvPr/>
        </p:nvSpPr>
        <p:spPr>
          <a:xfrm rot="2700000" flipH="1">
            <a:off x="864474" y="864552"/>
            <a:ext cx="163996" cy="256048"/>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8" name="Google Shape;11928;p1600"/>
          <p:cNvSpPr/>
          <p:nvPr/>
        </p:nvSpPr>
        <p:spPr>
          <a:xfrm>
            <a:off x="7362613" y="6444408"/>
            <a:ext cx="219448" cy="72873"/>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29" name="Google Shape;11929;p1600"/>
          <p:cNvSpPr/>
          <p:nvPr/>
        </p:nvSpPr>
        <p:spPr>
          <a:xfrm flipH="1">
            <a:off x="4280249" y="6457603"/>
            <a:ext cx="124028" cy="151235"/>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grpSp>
        <p:nvGrpSpPr>
          <p:cNvPr id="11930" name="Google Shape;11930;p1600"/>
          <p:cNvGrpSpPr/>
          <p:nvPr/>
        </p:nvGrpSpPr>
        <p:grpSpPr>
          <a:xfrm>
            <a:off x="-291061" y="4128521"/>
            <a:ext cx="1732868" cy="3535935"/>
            <a:chOff x="-218296" y="3096390"/>
            <a:chExt cx="1299651" cy="2651951"/>
          </a:xfrm>
        </p:grpSpPr>
        <p:sp>
          <p:nvSpPr>
            <p:cNvPr id="11931" name="Google Shape;11931;p1600"/>
            <p:cNvSpPr/>
            <p:nvPr/>
          </p:nvSpPr>
          <p:spPr>
            <a:xfrm flipH="1">
              <a:off x="-218296" y="3096390"/>
              <a:ext cx="692948" cy="785102"/>
            </a:xfrm>
            <a:custGeom>
              <a:avLst/>
              <a:gdLst/>
              <a:ahLst/>
              <a:cxnLst/>
              <a:rect l="l" t="t" r="r" b="b"/>
              <a:pathLst>
                <a:path w="25679" h="29094" extrusionOk="0">
                  <a:moveTo>
                    <a:pt x="15362" y="0"/>
                  </a:moveTo>
                  <a:cubicBezTo>
                    <a:pt x="14997" y="0"/>
                    <a:pt x="14631" y="16"/>
                    <a:pt x="14266" y="43"/>
                  </a:cubicBezTo>
                  <a:cubicBezTo>
                    <a:pt x="13581" y="112"/>
                    <a:pt x="12897" y="203"/>
                    <a:pt x="12280" y="500"/>
                  </a:cubicBezTo>
                  <a:cubicBezTo>
                    <a:pt x="11504" y="888"/>
                    <a:pt x="10911" y="1550"/>
                    <a:pt x="10409" y="2234"/>
                  </a:cubicBezTo>
                  <a:cubicBezTo>
                    <a:pt x="8080" y="5498"/>
                    <a:pt x="7533" y="9653"/>
                    <a:pt x="6254" y="13464"/>
                  </a:cubicBezTo>
                  <a:cubicBezTo>
                    <a:pt x="6232" y="13533"/>
                    <a:pt x="6186" y="13624"/>
                    <a:pt x="6140" y="13693"/>
                  </a:cubicBezTo>
                  <a:cubicBezTo>
                    <a:pt x="6088" y="13737"/>
                    <a:pt x="6021" y="13758"/>
                    <a:pt x="5951" y="13758"/>
                  </a:cubicBezTo>
                  <a:cubicBezTo>
                    <a:pt x="5806" y="13758"/>
                    <a:pt x="5647" y="13671"/>
                    <a:pt x="5570" y="13533"/>
                  </a:cubicBezTo>
                  <a:cubicBezTo>
                    <a:pt x="5456" y="13350"/>
                    <a:pt x="5478" y="13099"/>
                    <a:pt x="5501" y="12871"/>
                  </a:cubicBezTo>
                  <a:cubicBezTo>
                    <a:pt x="5752" y="10383"/>
                    <a:pt x="6277" y="7941"/>
                    <a:pt x="7053" y="5544"/>
                  </a:cubicBezTo>
                  <a:cubicBezTo>
                    <a:pt x="7259" y="4928"/>
                    <a:pt x="7464" y="4289"/>
                    <a:pt x="7487" y="3627"/>
                  </a:cubicBezTo>
                  <a:cubicBezTo>
                    <a:pt x="7510" y="2965"/>
                    <a:pt x="7282" y="2257"/>
                    <a:pt x="6734" y="1869"/>
                  </a:cubicBezTo>
                  <a:cubicBezTo>
                    <a:pt x="6438" y="1663"/>
                    <a:pt x="6097" y="1577"/>
                    <a:pt x="5742" y="1577"/>
                  </a:cubicBezTo>
                  <a:cubicBezTo>
                    <a:pt x="5195" y="1577"/>
                    <a:pt x="4617" y="1784"/>
                    <a:pt x="4132" y="2075"/>
                  </a:cubicBezTo>
                  <a:cubicBezTo>
                    <a:pt x="3196" y="2622"/>
                    <a:pt x="2443" y="3467"/>
                    <a:pt x="1872" y="4403"/>
                  </a:cubicBezTo>
                  <a:cubicBezTo>
                    <a:pt x="0" y="7461"/>
                    <a:pt x="137" y="11296"/>
                    <a:pt x="662" y="14834"/>
                  </a:cubicBezTo>
                  <a:cubicBezTo>
                    <a:pt x="1233" y="18509"/>
                    <a:pt x="2169" y="22138"/>
                    <a:pt x="3470" y="25608"/>
                  </a:cubicBezTo>
                  <a:cubicBezTo>
                    <a:pt x="3903" y="26772"/>
                    <a:pt x="4588" y="28164"/>
                    <a:pt x="5958" y="28735"/>
                  </a:cubicBezTo>
                  <a:cubicBezTo>
                    <a:pt x="6548" y="28997"/>
                    <a:pt x="7176" y="29093"/>
                    <a:pt x="7811" y="29093"/>
                  </a:cubicBezTo>
                  <a:cubicBezTo>
                    <a:pt x="8281" y="29093"/>
                    <a:pt x="8756" y="29041"/>
                    <a:pt x="9222" y="28963"/>
                  </a:cubicBezTo>
                  <a:cubicBezTo>
                    <a:pt x="13673" y="28255"/>
                    <a:pt x="17485" y="25379"/>
                    <a:pt x="20657" y="22161"/>
                  </a:cubicBezTo>
                  <a:cubicBezTo>
                    <a:pt x="22050" y="20746"/>
                    <a:pt x="23351" y="19216"/>
                    <a:pt x="24264" y="17459"/>
                  </a:cubicBezTo>
                  <a:cubicBezTo>
                    <a:pt x="25177" y="15701"/>
                    <a:pt x="25679" y="13670"/>
                    <a:pt x="25382" y="11730"/>
                  </a:cubicBezTo>
                  <a:cubicBezTo>
                    <a:pt x="25291" y="11182"/>
                    <a:pt x="25108" y="10611"/>
                    <a:pt x="24652" y="10337"/>
                  </a:cubicBezTo>
                  <a:cubicBezTo>
                    <a:pt x="24472" y="10236"/>
                    <a:pt x="24273" y="10190"/>
                    <a:pt x="24071" y="10190"/>
                  </a:cubicBezTo>
                  <a:cubicBezTo>
                    <a:pt x="23686" y="10190"/>
                    <a:pt x="23293" y="10356"/>
                    <a:pt x="23008" y="10611"/>
                  </a:cubicBezTo>
                  <a:cubicBezTo>
                    <a:pt x="22552" y="10999"/>
                    <a:pt x="22278" y="11524"/>
                    <a:pt x="22004" y="12049"/>
                  </a:cubicBezTo>
                  <a:cubicBezTo>
                    <a:pt x="20885" y="14241"/>
                    <a:pt x="19516" y="16295"/>
                    <a:pt x="17918" y="18166"/>
                  </a:cubicBezTo>
                  <a:cubicBezTo>
                    <a:pt x="19288" y="15222"/>
                    <a:pt x="20657" y="12255"/>
                    <a:pt x="21639" y="9173"/>
                  </a:cubicBezTo>
                  <a:cubicBezTo>
                    <a:pt x="22232" y="7347"/>
                    <a:pt x="22643" y="5316"/>
                    <a:pt x="21913" y="3558"/>
                  </a:cubicBezTo>
                  <a:cubicBezTo>
                    <a:pt x="21342" y="2166"/>
                    <a:pt x="20087" y="1116"/>
                    <a:pt x="18694" y="568"/>
                  </a:cubicBezTo>
                  <a:cubicBezTo>
                    <a:pt x="17639" y="153"/>
                    <a:pt x="16505" y="0"/>
                    <a:pt x="1536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1932" name="Google Shape;11932;p1600"/>
            <p:cNvSpPr/>
            <p:nvPr/>
          </p:nvSpPr>
          <p:spPr>
            <a:xfrm flipH="1">
              <a:off x="-105580" y="3623515"/>
              <a:ext cx="1186935" cy="2124826"/>
            </a:xfrm>
            <a:custGeom>
              <a:avLst/>
              <a:gdLst/>
              <a:ahLst/>
              <a:cxnLst/>
              <a:rect l="l" t="t" r="r" b="b"/>
              <a:pathLst>
                <a:path w="43985" h="78741" extrusionOk="0">
                  <a:moveTo>
                    <a:pt x="15204" y="1"/>
                  </a:moveTo>
                  <a:cubicBezTo>
                    <a:pt x="14564" y="1"/>
                    <a:pt x="13931" y="314"/>
                    <a:pt x="13467" y="755"/>
                  </a:cubicBezTo>
                  <a:cubicBezTo>
                    <a:pt x="12303" y="1805"/>
                    <a:pt x="11938" y="3517"/>
                    <a:pt x="12098" y="5092"/>
                  </a:cubicBezTo>
                  <a:cubicBezTo>
                    <a:pt x="12280" y="6644"/>
                    <a:pt x="12874" y="8105"/>
                    <a:pt x="13376" y="9611"/>
                  </a:cubicBezTo>
                  <a:cubicBezTo>
                    <a:pt x="15727" y="16824"/>
                    <a:pt x="15248" y="24653"/>
                    <a:pt x="13833" y="32140"/>
                  </a:cubicBezTo>
                  <a:cubicBezTo>
                    <a:pt x="12098" y="36226"/>
                    <a:pt x="10957" y="40585"/>
                    <a:pt x="10432" y="44991"/>
                  </a:cubicBezTo>
                  <a:cubicBezTo>
                    <a:pt x="9929" y="41224"/>
                    <a:pt x="8811" y="37435"/>
                    <a:pt x="8583" y="33601"/>
                  </a:cubicBezTo>
                  <a:cubicBezTo>
                    <a:pt x="8332" y="29538"/>
                    <a:pt x="9062" y="25407"/>
                    <a:pt x="8103" y="21458"/>
                  </a:cubicBezTo>
                  <a:cubicBezTo>
                    <a:pt x="7838" y="20331"/>
                    <a:pt x="7124" y="19034"/>
                    <a:pt x="6003" y="19034"/>
                  </a:cubicBezTo>
                  <a:cubicBezTo>
                    <a:pt x="5966" y="19034"/>
                    <a:pt x="5928" y="19035"/>
                    <a:pt x="5889" y="19038"/>
                  </a:cubicBezTo>
                  <a:cubicBezTo>
                    <a:pt x="5364" y="19084"/>
                    <a:pt x="4908" y="19426"/>
                    <a:pt x="4565" y="19814"/>
                  </a:cubicBezTo>
                  <a:cubicBezTo>
                    <a:pt x="3516" y="21001"/>
                    <a:pt x="3264" y="22645"/>
                    <a:pt x="3173" y="24197"/>
                  </a:cubicBezTo>
                  <a:cubicBezTo>
                    <a:pt x="2945" y="28465"/>
                    <a:pt x="3607" y="32756"/>
                    <a:pt x="5136" y="36751"/>
                  </a:cubicBezTo>
                  <a:cubicBezTo>
                    <a:pt x="6711" y="40836"/>
                    <a:pt x="9199" y="44671"/>
                    <a:pt x="10135" y="48871"/>
                  </a:cubicBezTo>
                  <a:cubicBezTo>
                    <a:pt x="9929" y="55947"/>
                    <a:pt x="11482" y="63182"/>
                    <a:pt x="14905" y="69254"/>
                  </a:cubicBezTo>
                  <a:cubicBezTo>
                    <a:pt x="11938" y="66560"/>
                    <a:pt x="9678" y="63228"/>
                    <a:pt x="8240" y="59553"/>
                  </a:cubicBezTo>
                  <a:cubicBezTo>
                    <a:pt x="6985" y="56358"/>
                    <a:pt x="6346" y="52934"/>
                    <a:pt x="4976" y="49784"/>
                  </a:cubicBezTo>
                  <a:cubicBezTo>
                    <a:pt x="4680" y="49168"/>
                    <a:pt x="4337" y="48506"/>
                    <a:pt x="3698" y="48232"/>
                  </a:cubicBezTo>
                  <a:cubicBezTo>
                    <a:pt x="3521" y="48163"/>
                    <a:pt x="3337" y="48132"/>
                    <a:pt x="3153" y="48132"/>
                  </a:cubicBezTo>
                  <a:cubicBezTo>
                    <a:pt x="2600" y="48132"/>
                    <a:pt x="2043" y="48414"/>
                    <a:pt x="1667" y="48825"/>
                  </a:cubicBezTo>
                  <a:cubicBezTo>
                    <a:pt x="1164" y="49396"/>
                    <a:pt x="936" y="50149"/>
                    <a:pt x="799" y="50880"/>
                  </a:cubicBezTo>
                  <a:cubicBezTo>
                    <a:pt x="0" y="55148"/>
                    <a:pt x="1781" y="59599"/>
                    <a:pt x="4702" y="62794"/>
                  </a:cubicBezTo>
                  <a:cubicBezTo>
                    <a:pt x="7510" y="65899"/>
                    <a:pt x="11253" y="67998"/>
                    <a:pt x="15111" y="69619"/>
                  </a:cubicBezTo>
                  <a:cubicBezTo>
                    <a:pt x="17051" y="72952"/>
                    <a:pt x="19539" y="75919"/>
                    <a:pt x="22620" y="78293"/>
                  </a:cubicBezTo>
                  <a:cubicBezTo>
                    <a:pt x="22926" y="78526"/>
                    <a:pt x="23344" y="78740"/>
                    <a:pt x="23701" y="78740"/>
                  </a:cubicBezTo>
                  <a:cubicBezTo>
                    <a:pt x="23903" y="78740"/>
                    <a:pt x="24086" y="78671"/>
                    <a:pt x="24218" y="78498"/>
                  </a:cubicBezTo>
                  <a:cubicBezTo>
                    <a:pt x="19288" y="74960"/>
                    <a:pt x="15818" y="69665"/>
                    <a:pt x="13673" y="63981"/>
                  </a:cubicBezTo>
                  <a:cubicBezTo>
                    <a:pt x="13330" y="63045"/>
                    <a:pt x="13011" y="62087"/>
                    <a:pt x="12737" y="61128"/>
                  </a:cubicBezTo>
                  <a:cubicBezTo>
                    <a:pt x="12303" y="55148"/>
                    <a:pt x="13764" y="49122"/>
                    <a:pt x="17416" y="44534"/>
                  </a:cubicBezTo>
                  <a:cubicBezTo>
                    <a:pt x="19813" y="41476"/>
                    <a:pt x="23077" y="39170"/>
                    <a:pt x="25451" y="36089"/>
                  </a:cubicBezTo>
                  <a:cubicBezTo>
                    <a:pt x="26090" y="35244"/>
                    <a:pt x="26683" y="34103"/>
                    <a:pt x="26135" y="33190"/>
                  </a:cubicBezTo>
                  <a:cubicBezTo>
                    <a:pt x="25784" y="32575"/>
                    <a:pt x="25085" y="32364"/>
                    <a:pt x="24346" y="32364"/>
                  </a:cubicBezTo>
                  <a:cubicBezTo>
                    <a:pt x="23933" y="32364"/>
                    <a:pt x="23507" y="32430"/>
                    <a:pt x="23122" y="32528"/>
                  </a:cubicBezTo>
                  <a:cubicBezTo>
                    <a:pt x="19105" y="33624"/>
                    <a:pt x="15978" y="36910"/>
                    <a:pt x="13969" y="40563"/>
                  </a:cubicBezTo>
                  <a:cubicBezTo>
                    <a:pt x="12372" y="43507"/>
                    <a:pt x="11390" y="46771"/>
                    <a:pt x="11048" y="50081"/>
                  </a:cubicBezTo>
                  <a:cubicBezTo>
                    <a:pt x="10934" y="43986"/>
                    <a:pt x="12098" y="37846"/>
                    <a:pt x="14494" y="32231"/>
                  </a:cubicBezTo>
                  <a:cubicBezTo>
                    <a:pt x="17895" y="28077"/>
                    <a:pt x="22529" y="24904"/>
                    <a:pt x="27665" y="23147"/>
                  </a:cubicBezTo>
                  <a:cubicBezTo>
                    <a:pt x="32595" y="21481"/>
                    <a:pt x="38096" y="21047"/>
                    <a:pt x="42319" y="18011"/>
                  </a:cubicBezTo>
                  <a:cubicBezTo>
                    <a:pt x="42844" y="17623"/>
                    <a:pt x="43368" y="17189"/>
                    <a:pt x="43665" y="16596"/>
                  </a:cubicBezTo>
                  <a:cubicBezTo>
                    <a:pt x="43962" y="16003"/>
                    <a:pt x="43985" y="15226"/>
                    <a:pt x="43551" y="14724"/>
                  </a:cubicBezTo>
                  <a:cubicBezTo>
                    <a:pt x="43277" y="14428"/>
                    <a:pt x="42889" y="14245"/>
                    <a:pt x="42524" y="14108"/>
                  </a:cubicBezTo>
                  <a:cubicBezTo>
                    <a:pt x="41374" y="13717"/>
                    <a:pt x="40169" y="13560"/>
                    <a:pt x="38953" y="13560"/>
                  </a:cubicBezTo>
                  <a:cubicBezTo>
                    <a:pt x="37827" y="13560"/>
                    <a:pt x="36693" y="13694"/>
                    <a:pt x="35585" y="13903"/>
                  </a:cubicBezTo>
                  <a:cubicBezTo>
                    <a:pt x="30153" y="14884"/>
                    <a:pt x="25085" y="17623"/>
                    <a:pt x="21114" y="21458"/>
                  </a:cubicBezTo>
                  <a:cubicBezTo>
                    <a:pt x="21548" y="20864"/>
                    <a:pt x="22004" y="20294"/>
                    <a:pt x="22461" y="19723"/>
                  </a:cubicBezTo>
                  <a:cubicBezTo>
                    <a:pt x="24241" y="17463"/>
                    <a:pt x="25998" y="15204"/>
                    <a:pt x="27779" y="12967"/>
                  </a:cubicBezTo>
                  <a:cubicBezTo>
                    <a:pt x="28190" y="12419"/>
                    <a:pt x="28646" y="11848"/>
                    <a:pt x="29194" y="11437"/>
                  </a:cubicBezTo>
                  <a:cubicBezTo>
                    <a:pt x="30175" y="10730"/>
                    <a:pt x="31431" y="10502"/>
                    <a:pt x="32572" y="10114"/>
                  </a:cubicBezTo>
                  <a:cubicBezTo>
                    <a:pt x="33736" y="9748"/>
                    <a:pt x="34946" y="9086"/>
                    <a:pt x="35357" y="7945"/>
                  </a:cubicBezTo>
                  <a:cubicBezTo>
                    <a:pt x="34923" y="7788"/>
                    <a:pt x="34458" y="7710"/>
                    <a:pt x="33993" y="7710"/>
                  </a:cubicBezTo>
                  <a:cubicBezTo>
                    <a:pt x="33309" y="7710"/>
                    <a:pt x="32622" y="7879"/>
                    <a:pt x="32024" y="8219"/>
                  </a:cubicBezTo>
                  <a:cubicBezTo>
                    <a:pt x="32892" y="7215"/>
                    <a:pt x="33531" y="6051"/>
                    <a:pt x="33896" y="4772"/>
                  </a:cubicBezTo>
                  <a:cubicBezTo>
                    <a:pt x="33987" y="4499"/>
                    <a:pt x="34033" y="4179"/>
                    <a:pt x="33873" y="3951"/>
                  </a:cubicBezTo>
                  <a:cubicBezTo>
                    <a:pt x="33753" y="3779"/>
                    <a:pt x="33580" y="3710"/>
                    <a:pt x="33389" y="3710"/>
                  </a:cubicBezTo>
                  <a:cubicBezTo>
                    <a:pt x="33073" y="3710"/>
                    <a:pt x="32705" y="3897"/>
                    <a:pt x="32435" y="4111"/>
                  </a:cubicBezTo>
                  <a:cubicBezTo>
                    <a:pt x="31522" y="4864"/>
                    <a:pt x="30746" y="5777"/>
                    <a:pt x="30153" y="6827"/>
                  </a:cubicBezTo>
                  <a:cubicBezTo>
                    <a:pt x="30563" y="5343"/>
                    <a:pt x="30700" y="3768"/>
                    <a:pt x="30495" y="2239"/>
                  </a:cubicBezTo>
                  <a:cubicBezTo>
                    <a:pt x="30449" y="1897"/>
                    <a:pt x="30335" y="1508"/>
                    <a:pt x="30016" y="1417"/>
                  </a:cubicBezTo>
                  <a:cubicBezTo>
                    <a:pt x="29975" y="1406"/>
                    <a:pt x="29935" y="1401"/>
                    <a:pt x="29896" y="1401"/>
                  </a:cubicBezTo>
                  <a:cubicBezTo>
                    <a:pt x="29605" y="1401"/>
                    <a:pt x="29352" y="1683"/>
                    <a:pt x="29171" y="1965"/>
                  </a:cubicBezTo>
                  <a:cubicBezTo>
                    <a:pt x="28190" y="3517"/>
                    <a:pt x="27596" y="5343"/>
                    <a:pt x="27505" y="7215"/>
                  </a:cubicBezTo>
                  <a:cubicBezTo>
                    <a:pt x="27414" y="6165"/>
                    <a:pt x="27003" y="5161"/>
                    <a:pt x="26364" y="4339"/>
                  </a:cubicBezTo>
                  <a:cubicBezTo>
                    <a:pt x="26139" y="4045"/>
                    <a:pt x="25783" y="3764"/>
                    <a:pt x="25455" y="3764"/>
                  </a:cubicBezTo>
                  <a:cubicBezTo>
                    <a:pt x="25350" y="3764"/>
                    <a:pt x="25248" y="3793"/>
                    <a:pt x="25154" y="3859"/>
                  </a:cubicBezTo>
                  <a:cubicBezTo>
                    <a:pt x="24834" y="4065"/>
                    <a:pt x="24834" y="4499"/>
                    <a:pt x="24880" y="4864"/>
                  </a:cubicBezTo>
                  <a:cubicBezTo>
                    <a:pt x="25108" y="7192"/>
                    <a:pt x="25930" y="9474"/>
                    <a:pt x="27528" y="11346"/>
                  </a:cubicBezTo>
                  <a:cubicBezTo>
                    <a:pt x="24720" y="15820"/>
                    <a:pt x="21068" y="19700"/>
                    <a:pt x="18124" y="24105"/>
                  </a:cubicBezTo>
                  <a:cubicBezTo>
                    <a:pt x="17256" y="25429"/>
                    <a:pt x="16435" y="26776"/>
                    <a:pt x="15704" y="28191"/>
                  </a:cubicBezTo>
                  <a:cubicBezTo>
                    <a:pt x="16982" y="24562"/>
                    <a:pt x="17918" y="20819"/>
                    <a:pt x="18512" y="17030"/>
                  </a:cubicBezTo>
                  <a:cubicBezTo>
                    <a:pt x="19196" y="12602"/>
                    <a:pt x="19402" y="8059"/>
                    <a:pt x="18420" y="3723"/>
                  </a:cubicBezTo>
                  <a:cubicBezTo>
                    <a:pt x="18010" y="2011"/>
                    <a:pt x="17028" y="25"/>
                    <a:pt x="15271" y="2"/>
                  </a:cubicBezTo>
                  <a:cubicBezTo>
                    <a:pt x="15248" y="1"/>
                    <a:pt x="15226" y="1"/>
                    <a:pt x="1520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11933"/>
        <p:cNvGrpSpPr/>
        <p:nvPr/>
      </p:nvGrpSpPr>
      <p:grpSpPr>
        <a:xfrm>
          <a:off x="0" y="0"/>
          <a:ext cx="0" cy="0"/>
          <a:chOff x="0" y="0"/>
          <a:chExt cx="0" cy="0"/>
        </a:xfrm>
      </p:grpSpPr>
      <p:grpSp>
        <p:nvGrpSpPr>
          <p:cNvPr id="11934" name="Google Shape;11934;p1601"/>
          <p:cNvGrpSpPr/>
          <p:nvPr/>
        </p:nvGrpSpPr>
        <p:grpSpPr>
          <a:xfrm>
            <a:off x="7191542" y="1"/>
            <a:ext cx="5000459" cy="1425992"/>
            <a:chOff x="7191542" y="1"/>
            <a:chExt cx="5000459" cy="1425992"/>
          </a:xfrm>
        </p:grpSpPr>
        <p:pic>
          <p:nvPicPr>
            <p:cNvPr id="11935" name="Google Shape;11935;p16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936" name="Google Shape;11936;p1601"/>
            <p:cNvGrpSpPr/>
            <p:nvPr/>
          </p:nvGrpSpPr>
          <p:grpSpPr>
            <a:xfrm>
              <a:off x="7191542" y="1"/>
              <a:ext cx="5000459" cy="1425992"/>
              <a:chOff x="7186272" y="0"/>
              <a:chExt cx="5005729" cy="1427495"/>
            </a:xfrm>
          </p:grpSpPr>
          <p:sp>
            <p:nvSpPr>
              <p:cNvPr id="11937" name="Google Shape;11937;p16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1938" name="Google Shape;11938;p16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11939" name="Google Shape;11939;p160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40" name="Google Shape;11940;p1601"/>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941" name="Google Shape;11941;p160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942" name="Google Shape;11942;p160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943" name="Google Shape;11943;p160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1944"/>
        <p:cNvGrpSpPr/>
        <p:nvPr/>
      </p:nvGrpSpPr>
      <p:grpSpPr>
        <a:xfrm>
          <a:off x="0" y="0"/>
          <a:ext cx="0" cy="0"/>
          <a:chOff x="0" y="0"/>
          <a:chExt cx="0" cy="0"/>
        </a:xfrm>
      </p:grpSpPr>
      <p:sp>
        <p:nvSpPr>
          <p:cNvPr id="11945" name="Google Shape;11945;p1602"/>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55600" algn="l">
              <a:lnSpc>
                <a:spcPct val="100000"/>
              </a:lnSpc>
              <a:spcBef>
                <a:spcPts val="1000"/>
              </a:spcBef>
              <a:spcAft>
                <a:spcPts val="0"/>
              </a:spcAft>
              <a:buSzPts val="2000"/>
              <a:buChar char="•"/>
              <a:defRPr/>
            </a:lvl2pPr>
            <a:lvl3pPr marL="1371600" lvl="2" indent="-342900" algn="l">
              <a:lnSpc>
                <a:spcPct val="100000"/>
              </a:lnSpc>
              <a:spcBef>
                <a:spcPts val="1000"/>
              </a:spcBef>
              <a:spcAft>
                <a:spcPts val="0"/>
              </a:spcAft>
              <a:buSzPts val="1800"/>
              <a:buChar char="•"/>
              <a:defRPr/>
            </a:lvl3pPr>
            <a:lvl4pPr marL="1828800" lvl="3" indent="-330200" algn="l">
              <a:lnSpc>
                <a:spcPct val="100000"/>
              </a:lnSpc>
              <a:spcBef>
                <a:spcPts val="1000"/>
              </a:spcBef>
              <a:spcAft>
                <a:spcPts val="0"/>
              </a:spcAft>
              <a:buSzPts val="1600"/>
              <a:buChar char="•"/>
              <a:defRPr/>
            </a:lvl4pPr>
            <a:lvl5pPr marL="2286000" lvl="4" indent="-330200" algn="l">
              <a:lnSpc>
                <a:spcPct val="100000"/>
              </a:lnSpc>
              <a:spcBef>
                <a:spcPts val="1000"/>
              </a:spcBef>
              <a:spcAft>
                <a:spcPts val="0"/>
              </a:spcAft>
              <a:buSzPts val="1600"/>
              <a:buChar char="•"/>
              <a:defRPr/>
            </a:lvl5pPr>
            <a:lvl6pPr marL="2743200" lvl="5" indent="-342900" algn="l">
              <a:lnSpc>
                <a:spcPct val="90000"/>
              </a:lnSpc>
              <a:spcBef>
                <a:spcPts val="1000"/>
              </a:spcBef>
              <a:spcAft>
                <a:spcPts val="0"/>
              </a:spcAft>
              <a:buSzPts val="1800"/>
              <a:buChar char="•"/>
              <a:defRPr/>
            </a:lvl6pPr>
            <a:lvl7pPr marL="3200400" lvl="6" indent="-342900" algn="l">
              <a:lnSpc>
                <a:spcPct val="90000"/>
              </a:lnSpc>
              <a:spcBef>
                <a:spcPts val="500"/>
              </a:spcBef>
              <a:spcAft>
                <a:spcPts val="0"/>
              </a:spcAft>
              <a:buSzPts val="1800"/>
              <a:buChar char="•"/>
              <a:defRPr/>
            </a:lvl7pPr>
            <a:lvl8pPr marL="3657600" lvl="7" indent="-342900" algn="l">
              <a:lnSpc>
                <a:spcPct val="90000"/>
              </a:lnSpc>
              <a:spcBef>
                <a:spcPts val="500"/>
              </a:spcBef>
              <a:spcAft>
                <a:spcPts val="0"/>
              </a:spcAft>
              <a:buSzPts val="1800"/>
              <a:buChar char="•"/>
              <a:defRPr/>
            </a:lvl8pPr>
            <a:lvl9pPr marL="4114800" lvl="8" indent="-342900" algn="l">
              <a:lnSpc>
                <a:spcPct val="90000"/>
              </a:lnSpc>
              <a:spcBef>
                <a:spcPts val="500"/>
              </a:spcBef>
              <a:spcAft>
                <a:spcPts val="0"/>
              </a:spcAft>
              <a:buSzPts val="1800"/>
              <a:buChar char="•"/>
              <a:defRPr/>
            </a:lvl9pPr>
          </a:lstStyle>
          <a:p>
            <a:endParaRPr/>
          </a:p>
        </p:txBody>
      </p:sp>
      <p:cxnSp>
        <p:nvCxnSpPr>
          <p:cNvPr id="11946" name="Google Shape;11946;p1602"/>
          <p:cNvCxnSpPr/>
          <p:nvPr/>
        </p:nvCxnSpPr>
        <p:spPr>
          <a:xfrm>
            <a:off x="457200" y="947987"/>
            <a:ext cx="2350168" cy="0"/>
          </a:xfrm>
          <a:prstGeom prst="straightConnector1">
            <a:avLst/>
          </a:prstGeom>
          <a:noFill/>
          <a:ln w="31750" cap="flat" cmpd="sng">
            <a:solidFill>
              <a:schemeClr val="accent3"/>
            </a:solidFill>
            <a:prstDash val="solid"/>
            <a:round/>
            <a:headEnd type="none" w="sm" len="sm"/>
            <a:tailEnd type="none" w="sm" len="sm"/>
          </a:ln>
        </p:spPr>
      </p:cxnSp>
      <p:grpSp>
        <p:nvGrpSpPr>
          <p:cNvPr id="11947" name="Google Shape;11947;p1602"/>
          <p:cNvGrpSpPr/>
          <p:nvPr/>
        </p:nvGrpSpPr>
        <p:grpSpPr>
          <a:xfrm>
            <a:off x="0" y="5379426"/>
            <a:ext cx="2807368" cy="753891"/>
            <a:chOff x="0" y="5379426"/>
            <a:chExt cx="2807368" cy="753891"/>
          </a:xfrm>
        </p:grpSpPr>
        <p:sp>
          <p:nvSpPr>
            <p:cNvPr id="11948" name="Google Shape;11948;p160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1949" name="Google Shape;11949;p160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11950" name="Google Shape;11950;p1602"/>
          <p:cNvSpPr>
            <a:spLocks noGrp="1"/>
          </p:cNvSpPr>
          <p:nvPr>
            <p:ph type="pic" idx="2"/>
          </p:nvPr>
        </p:nvSpPr>
        <p:spPr>
          <a:xfrm>
            <a:off x="2807368" y="457202"/>
            <a:ext cx="8915400" cy="5943598"/>
          </a:xfrm>
          <a:prstGeom prst="rect">
            <a:avLst/>
          </a:prstGeom>
          <a:noFill/>
          <a:ln>
            <a:noFill/>
          </a:ln>
        </p:spPr>
      </p:sp>
      <p:pic>
        <p:nvPicPr>
          <p:cNvPr id="11951" name="Google Shape;11951;p1602"/>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D58E748-F704-17F2-9AC8-E0477552924E}"/>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B58AD88-B456-6395-15E4-9557D2B921AB}"/>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2328B7F-933B-AEF5-E638-C1260BEFE104}"/>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A65115E-73C3-8420-5102-C3FE6B489D3E}"/>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226D561C-EBC5-69F0-89C2-71A0899E8DBF}"/>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89C32DCC-6649-8365-69AD-D921217DDC32}"/>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62ADD7E8-5B24-5947-AE24-5B7ECA6FF16F}"/>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0C485B14-0001-2E39-83F2-E7B8649832D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516156478"/>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1BE5F48-C896-519A-6BC8-9C4A48DF1F56}"/>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F0B244A-2AB2-540E-7D75-53290A8E9084}"/>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39E2513-5087-B6E0-CE74-46E1AA8C145C}"/>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B5158117-D1E4-E285-D27D-B4FB802566DE}"/>
              </a:ext>
            </a:extLst>
          </p:cNvPr>
          <p:cNvSpPr txBox="1">
            <a:spLocks noGrp="1"/>
          </p:cNvSpPr>
          <p:nvPr>
            <p:ph type="sldNum" sz="quarter" idx="8"/>
          </p:nvPr>
        </p:nvSpPr>
        <p:spPr/>
        <p:txBody>
          <a:bodyPr/>
          <a:lstStyle>
            <a:lvl1pPr>
              <a:defRPr>
                <a:solidFill>
                  <a:srgbClr val="AFB3B9"/>
                </a:solidFill>
              </a:defRPr>
            </a:lvl1pPr>
          </a:lstStyle>
          <a:p>
            <a:pPr lvl="0"/>
            <a:fld id="{D41CE7E7-CCD7-4F3E-BF79-5E7A2F8D992A}" type="slidenum">
              <a:t>‹#›</a:t>
            </a:fld>
            <a:endParaRPr lang="en-US"/>
          </a:p>
        </p:txBody>
      </p:sp>
      <p:cxnSp>
        <p:nvCxnSpPr>
          <p:cNvPr id="6" name="Straight Connector 7">
            <a:extLst>
              <a:ext uri="{FF2B5EF4-FFF2-40B4-BE49-F238E27FC236}">
                <a16:creationId xmlns:a16="http://schemas.microsoft.com/office/drawing/2014/main" id="{AC4C95BA-9B3C-5758-F583-F970978C4FC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DC973D28-7FDB-EAAD-DDAE-6E7D997A08B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92C5B2B5-EB90-4A6E-2FF7-74671A11FA6D}"/>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B0EE08B3-A4EA-7642-5C0B-0A7E6BE91C9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B7A3CB7F-09F8-AD03-4F90-DB13BE320407}"/>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1CAA5448-742D-3D83-D0F8-9693682D6E0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BBB188AC-AB13-E19B-C5D8-3693D79E75E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ABDEA007-16A6-C747-4660-4623E65C736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908685108"/>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p:cSld name="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AEE62181-ECC5-61C7-0107-E72DB6510FDD}"/>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E0DAF789-260C-A572-2132-90CFB97397EF}"/>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F04A3FDB-49FF-6137-D8E0-2C874205A7A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654BAA7-AA68-0728-CBCF-FFE75DCF9031}"/>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E1A305E4-7C3C-0CC0-0AFB-CFFF06379491}"/>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3D1346F5-17D4-43BF-A515-800839AB76A4}"/>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034B4C36-E70D-1B01-4574-F9A1A81E8377}"/>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680439512"/>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obj" preserve="1">
  <p:cSld name="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646F6621-395E-AA3F-4C95-C3B3DD6BDD29}"/>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86D1EBF-7749-7C90-AFAB-38F22038998C}"/>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447A1B4-789F-F549-D80E-21F454798B7F}"/>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925805F7-D5C0-FAB0-3974-15AAC3D0C975}"/>
              </a:ext>
            </a:extLst>
          </p:cNvPr>
          <p:cNvSpPr txBox="1">
            <a:spLocks noGrp="1"/>
          </p:cNvSpPr>
          <p:nvPr>
            <p:ph type="sldNum" sz="quarter" idx="8"/>
          </p:nvPr>
        </p:nvSpPr>
        <p:spPr/>
        <p:txBody>
          <a:bodyPr/>
          <a:lstStyle>
            <a:lvl1pPr>
              <a:defRPr>
                <a:solidFill>
                  <a:srgbClr val="AFB3B9"/>
                </a:solidFill>
              </a:defRPr>
            </a:lvl1pPr>
          </a:lstStyle>
          <a:p>
            <a:pPr lvl="0"/>
            <a:fld id="{AFB71609-314F-4F7B-8BF6-0A492ABBD85C}" type="slidenum">
              <a:t>‹#›</a:t>
            </a:fld>
            <a:endParaRPr lang="en-US"/>
          </a:p>
        </p:txBody>
      </p:sp>
      <p:cxnSp>
        <p:nvCxnSpPr>
          <p:cNvPr id="6" name="Straight Connector 7">
            <a:extLst>
              <a:ext uri="{FF2B5EF4-FFF2-40B4-BE49-F238E27FC236}">
                <a16:creationId xmlns:a16="http://schemas.microsoft.com/office/drawing/2014/main" id="{A4F0A134-C12A-28A0-1024-B2059E889B7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99EA662-5636-B9F7-3FA4-5700F3F8C0A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C5D6F4C4-0A0D-D489-632E-6474E6A553D2}"/>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336FF487-052B-E459-90C4-B9DE9DD716A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BAC722C0-9211-70E9-8FC7-177E05B3D46A}"/>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81526EA7-2875-4517-CC70-0254FE007F4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937B4EA3-00ED-4C4A-A216-DA452C55BF7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981E9981-F507-3FA4-C6B6-735E4B8D784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340369729"/>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2797D6D1-9657-07EB-A09D-C237DBE732B6}"/>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3EB0E195-C751-E88D-561F-D808250C52E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1CB1F43A-82CB-67AA-0213-FE0ABC31CF8D}"/>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653963FD-300D-8958-E3F4-36DA58B0F8E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C4EA4C07-F151-6044-AB10-8DBF8A342F1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536EB81-509A-B2C9-4520-23482707538D}"/>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06A8BE1E-4BD4-B305-8926-BE0A15254E8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CCF553C2-48AC-C614-4DF2-505DB87CC27B}"/>
              </a:ext>
            </a:extLst>
          </p:cNvPr>
          <p:cNvSpPr txBox="1">
            <a:spLocks noGrp="1"/>
          </p:cNvSpPr>
          <p:nvPr>
            <p:ph type="sldNum" sz="quarter" idx="8"/>
          </p:nvPr>
        </p:nvSpPr>
        <p:spPr/>
        <p:txBody>
          <a:bodyPr/>
          <a:lstStyle>
            <a:lvl1pPr>
              <a:defRPr>
                <a:solidFill>
                  <a:srgbClr val="AFB3B9"/>
                </a:solidFill>
              </a:defRPr>
            </a:lvl1pPr>
          </a:lstStyle>
          <a:p>
            <a:pPr lvl="0"/>
            <a:fld id="{99D1825B-3D7C-49D9-B649-7968541339D1}" type="slidenum">
              <a:t>‹#›</a:t>
            </a:fld>
            <a:endParaRPr lang="en-US"/>
          </a:p>
        </p:txBody>
      </p:sp>
      <p:cxnSp>
        <p:nvCxnSpPr>
          <p:cNvPr id="10" name="Straight Connector 7">
            <a:extLst>
              <a:ext uri="{FF2B5EF4-FFF2-40B4-BE49-F238E27FC236}">
                <a16:creationId xmlns:a16="http://schemas.microsoft.com/office/drawing/2014/main" id="{63D89353-A217-19F5-9085-52705A4063D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D4BEEA04-75C6-75FA-16B5-56EF7298432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054127393"/>
      </p:ext>
    </p:extLst>
  </p:cSld>
  <p:clrMapOvr>
    <a:masterClrMapping/>
  </p:clrMapOvr>
  <p:hf sldNum="0" hdr="0" ftr="0" dt="0"/>
</p:sldLayout>
</file>

<file path=ppt/slideLayouts/slideLayout3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5FB73-B069-7F82-9362-253EE2B0C8A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C64E4F2-FA40-29E7-AC1C-FF9989C0BF10}"/>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304F8B02-8CBE-EE96-6842-88CF9B2F727F}"/>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F6DEE65F-2634-5AEE-6C9A-E1C838265B6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3D3CE874-B4F9-1573-0915-48D379E6EA1C}"/>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83F2DB88-8513-E3D8-CC80-46D3D4865EB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8AF06923-DF75-50C4-C60E-366A5ED53D2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F995824D-C7DB-1A0C-F5B2-EBDC3BE74CC0}"/>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027A6ADA-C472-A649-848D-0673AC752AA4}"/>
              </a:ext>
            </a:extLst>
          </p:cNvPr>
          <p:cNvSpPr txBox="1">
            <a:spLocks noGrp="1"/>
          </p:cNvSpPr>
          <p:nvPr>
            <p:ph type="sldNum" sz="quarter" idx="8"/>
          </p:nvPr>
        </p:nvSpPr>
        <p:spPr>
          <a:xfrm>
            <a:off x="8839193" y="6356352"/>
            <a:ext cx="2743200" cy="365129"/>
          </a:xfrm>
        </p:spPr>
        <p:txBody>
          <a:bodyPr/>
          <a:lstStyle>
            <a:lvl1pPr>
              <a:defRPr/>
            </a:lvl1pPr>
          </a:lstStyle>
          <a:p>
            <a:pPr lvl="0"/>
            <a:fld id="{A496878E-9DB7-4F31-87A9-9BFF80114D58}" type="slidenum">
              <a:t>‹#›</a:t>
            </a:fld>
            <a:endParaRPr lang="en-US"/>
          </a:p>
        </p:txBody>
      </p:sp>
      <p:cxnSp>
        <p:nvCxnSpPr>
          <p:cNvPr id="11" name="Straight Connector 6">
            <a:extLst>
              <a:ext uri="{FF2B5EF4-FFF2-40B4-BE49-F238E27FC236}">
                <a16:creationId xmlns:a16="http://schemas.microsoft.com/office/drawing/2014/main" id="{6A556799-97C6-8E73-0DB6-6564426A3DF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13D5BC53-3AE1-C1EE-959E-70739DE23B40}"/>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787325811"/>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p:cSld name="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E2B7B984-A09F-07E5-6FC3-23CAAB7CC115}"/>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8C27912E-E766-F92D-C809-A71FD5DC0A1C}"/>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DD85EF44-9C62-CEBA-EEC0-67FFAB739A23}"/>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0A06A9AD-6721-66EB-0FE5-EE2CDE304DF2}"/>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F66364FC-8858-40E6-91C7-867E3D66F0F6}"/>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41E0BF3B-6D85-A95E-FDF8-FFAB336965DD}"/>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7447885-D60D-235C-C05E-8856152684CA}"/>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3584649550"/>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F723DE74-AC63-1C79-09DF-DC224B3FEEAB}"/>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8B5BE6BB-365F-F8EC-89DB-888DA2335FE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31E6A34B-E359-01EA-38C4-CD0E35B16601}"/>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797E4569-7C72-B137-5133-9502019F3A1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13114D60-C75E-1FF7-04F0-57A6760D2E2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41DD67D-2638-3376-41AD-FCF233BF2B53}"/>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99A408BD-A74D-B0E3-3517-1687CFF55B68}"/>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D039AD39-2500-AABE-324A-712E18531E20}"/>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FB47C073-6B31-6E20-F7F5-AC76239F3E6B}"/>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141F3D7C-30C5-642F-26FE-8996A2F04F1A}"/>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0587C90C-828C-BAE1-1066-B3C3D8D003D8}"/>
              </a:ext>
            </a:extLst>
          </p:cNvPr>
          <p:cNvSpPr txBox="1">
            <a:spLocks noGrp="1"/>
          </p:cNvSpPr>
          <p:nvPr>
            <p:ph type="sldNum" sz="quarter" idx="8"/>
          </p:nvPr>
        </p:nvSpPr>
        <p:spPr/>
        <p:txBody>
          <a:bodyPr/>
          <a:lstStyle>
            <a:lvl1pPr>
              <a:defRPr/>
            </a:lvl1pPr>
          </a:lstStyle>
          <a:p>
            <a:pPr lvl="0"/>
            <a:fld id="{E6993DE1-8A11-41F6-8032-B4CC44677564}" type="slidenum">
              <a:t>‹#›</a:t>
            </a:fld>
            <a:endParaRPr lang="en-US"/>
          </a:p>
        </p:txBody>
      </p:sp>
      <p:cxnSp>
        <p:nvCxnSpPr>
          <p:cNvPr id="13" name="Straight Connector 8">
            <a:extLst>
              <a:ext uri="{FF2B5EF4-FFF2-40B4-BE49-F238E27FC236}">
                <a16:creationId xmlns:a16="http://schemas.microsoft.com/office/drawing/2014/main" id="{39DD2D6B-A0D8-E88A-9750-CB2ABD126A1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A925EDD0-8BF1-E738-6EDA-03AB28DD67D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127116345"/>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p:cSld name="1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DE9F26E-CA2F-C744-E97F-F017CFD47D64}"/>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9EC7D38-4777-9ABD-FCAC-64E3DCFE3509}"/>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8FF3964B-6C84-0BDE-D81E-15D816E3464E}"/>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EE287B10-08A6-C392-6293-54A1C180D0E6}"/>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9A18F1F5-39E9-ACDD-D1FF-63820151D996}"/>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5EFD3F3E-3C9D-7547-8359-D0D01B824B8B}"/>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4870467-8758-432E-33A2-A4DF47AA1EC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6B63F3BF-2C0D-265A-021F-05EF18F6DC64}"/>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480642496"/>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p:cSld name="1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1864A41-DFC5-6C84-312A-ECB0FDA38FA3}"/>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1E14C90B-7C1E-BA2E-58D8-8818ACF8FB94}"/>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A97C3E1E-D446-126C-4A65-914346D28CB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C08D1D83-A673-DB82-C33F-11E8EC27986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B18045E1-9BEA-5172-6F75-D3AC7E49434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98283719-5DE7-79D9-1522-1EF48DDCC5DD}"/>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0BE170D6-08A5-7952-3C86-95D26344145A}"/>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477727789"/>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p:cSld name="1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EBA9B29D-92FD-8E2B-EBEC-8209D69BAABF}"/>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FDC99CB-219D-4DA8-6C75-DBF3876F352A}"/>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AB75D64-2167-744C-C34B-2A7A52BE8109}"/>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5374FB82-46D5-D765-378F-0AB3137B1E53}"/>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6780579B-3DB3-1F77-8599-AA913E476150}"/>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EB2991C6-2059-E989-E0D2-2E98E0417EA2}"/>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B23CB9D1-8677-F344-A57E-CBD534853485}"/>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1153768541"/>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obj" preserve="1">
  <p:cSld name="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A161ED9-813D-3C44-68BE-51F305F6BBC2}"/>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6204B57-503D-3DD4-B38A-7567728FAD15}"/>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FD0D9A3-34CF-DCB1-61A5-141582FF52D6}"/>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21A190D-7DC2-60B1-6783-258BC8777786}"/>
              </a:ext>
            </a:extLst>
          </p:cNvPr>
          <p:cNvSpPr txBox="1">
            <a:spLocks noGrp="1"/>
          </p:cNvSpPr>
          <p:nvPr>
            <p:ph type="sldNum" sz="quarter" idx="8"/>
          </p:nvPr>
        </p:nvSpPr>
        <p:spPr/>
        <p:txBody>
          <a:bodyPr/>
          <a:lstStyle>
            <a:lvl1pPr>
              <a:defRPr>
                <a:solidFill>
                  <a:srgbClr val="AFB3B9"/>
                </a:solidFill>
              </a:defRPr>
            </a:lvl1pPr>
          </a:lstStyle>
          <a:p>
            <a:pPr lvl="0"/>
            <a:fld id="{BD3EFB93-B1BE-4F73-9712-0D9216CDB168}" type="slidenum">
              <a:t>‹#›</a:t>
            </a:fld>
            <a:endParaRPr lang="en-US"/>
          </a:p>
        </p:txBody>
      </p:sp>
      <p:cxnSp>
        <p:nvCxnSpPr>
          <p:cNvPr id="6" name="Straight Connector 7">
            <a:extLst>
              <a:ext uri="{FF2B5EF4-FFF2-40B4-BE49-F238E27FC236}">
                <a16:creationId xmlns:a16="http://schemas.microsoft.com/office/drawing/2014/main" id="{F29B8BB7-415A-8191-7D87-5F4D70466BE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47D2C71-E565-DAC7-4256-7F8B5B7AE878}"/>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1F07C41B-A158-100F-6A9A-436C9AF24E1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7BB40DFF-13A4-4CF6-B13C-ACC3768260F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320D8E9-0F9A-6425-9004-C1F648419D99}"/>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C941F33A-11E1-6A94-BB18-D70DDB2D8C5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AF343705-CCA1-E7D5-83C4-96AACDB4198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123BB337-E8BC-EB3D-5DAB-CF8F2FE6287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768264465"/>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1D426EB3-0165-D594-3B50-6334647EA4A2}"/>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0F79578A-3382-8E1D-88D8-45FFBCDA897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520922D4-AE4E-1ED5-D6C1-952876942DF0}"/>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52870FF3-9CDB-E199-5813-5898F9C6CE9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D0A81FC3-B621-2766-8827-51F4743D0C3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E98B703C-B2D8-6C3C-7941-1DA1DC41F33B}"/>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041607D5-5FE0-4ABF-3FF9-E844318B7FF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2B23F65E-60CA-912C-BF35-5371DAE4525A}"/>
              </a:ext>
            </a:extLst>
          </p:cNvPr>
          <p:cNvSpPr txBox="1">
            <a:spLocks noGrp="1"/>
          </p:cNvSpPr>
          <p:nvPr>
            <p:ph type="sldNum" sz="quarter" idx="8"/>
          </p:nvPr>
        </p:nvSpPr>
        <p:spPr/>
        <p:txBody>
          <a:bodyPr/>
          <a:lstStyle>
            <a:lvl1pPr>
              <a:defRPr>
                <a:solidFill>
                  <a:srgbClr val="AFB3B9"/>
                </a:solidFill>
              </a:defRPr>
            </a:lvl1pPr>
          </a:lstStyle>
          <a:p>
            <a:pPr lvl="0"/>
            <a:fld id="{06A24ABD-FA30-47BC-A854-B0A4EFD70329}" type="slidenum">
              <a:t>‹#›</a:t>
            </a:fld>
            <a:endParaRPr lang="en-US"/>
          </a:p>
        </p:txBody>
      </p:sp>
      <p:cxnSp>
        <p:nvCxnSpPr>
          <p:cNvPr id="10" name="Straight Connector 7">
            <a:extLst>
              <a:ext uri="{FF2B5EF4-FFF2-40B4-BE49-F238E27FC236}">
                <a16:creationId xmlns:a16="http://schemas.microsoft.com/office/drawing/2014/main" id="{32C34B2B-DCB4-2148-007F-367BC7AB515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8D9CD88F-AF78-4302-6C13-72609E132A1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463417119"/>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obj" preserve="1">
  <p:cSld name="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CB8593B-89F3-0C8D-9798-5CDD78D307D5}"/>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4298B9B-0670-C61D-D759-2BB82E08191D}"/>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F974F67-446E-AF6D-6170-76DF0413274A}"/>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2039251-30C6-8377-77DA-36A35733E895}"/>
              </a:ext>
            </a:extLst>
          </p:cNvPr>
          <p:cNvSpPr txBox="1">
            <a:spLocks noGrp="1"/>
          </p:cNvSpPr>
          <p:nvPr>
            <p:ph type="sldNum" sz="quarter" idx="8"/>
          </p:nvPr>
        </p:nvSpPr>
        <p:spPr/>
        <p:txBody>
          <a:bodyPr/>
          <a:lstStyle>
            <a:lvl1pPr>
              <a:defRPr>
                <a:solidFill>
                  <a:srgbClr val="AFB3B9"/>
                </a:solidFill>
              </a:defRPr>
            </a:lvl1pPr>
          </a:lstStyle>
          <a:p>
            <a:pPr lvl="0"/>
            <a:fld id="{41F0F51F-502E-4583-BC4D-204779C9B03A}" type="slidenum">
              <a:t>‹#›</a:t>
            </a:fld>
            <a:endParaRPr lang="en-US"/>
          </a:p>
        </p:txBody>
      </p:sp>
      <p:cxnSp>
        <p:nvCxnSpPr>
          <p:cNvPr id="6" name="Straight Connector 7">
            <a:extLst>
              <a:ext uri="{FF2B5EF4-FFF2-40B4-BE49-F238E27FC236}">
                <a16:creationId xmlns:a16="http://schemas.microsoft.com/office/drawing/2014/main" id="{E451161B-61AC-FF1F-F35A-2A4393AB25D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F96C0C6B-4C71-A9A9-B0A2-625BCAD9EE60}"/>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68C1162E-B93A-2CF3-B1DE-33763A461339}"/>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00AFFB04-2131-BFC5-4513-978FB477439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3E2F63C4-AD1F-4242-88DE-BC36E6056EBB}"/>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1437670-7855-30B9-1EB7-2B01EF0F220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5F650FAC-72D5-F589-7BDC-7FE2F3576E5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39790E97-1815-24DD-F0EA-8EE2F8C916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448005867"/>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057CB-64C6-5EF7-7D8F-C49CBCC6E7C5}"/>
              </a:ext>
            </a:extLst>
          </p:cNvPr>
          <p:cNvSpPr txBox="1">
            <a:spLocks noGrp="1"/>
          </p:cNvSpPr>
          <p:nvPr>
            <p:ph type="title"/>
          </p:nvPr>
        </p:nvSpPr>
        <p:spPr>
          <a:xfrm>
            <a:off x="513353" y="2633536"/>
            <a:ext cx="5194432" cy="2387598"/>
          </a:xfrm>
        </p:spPr>
        <p:txBody>
          <a:bodyPr anchor="b"/>
          <a:lstStyle>
            <a:lvl1pPr>
              <a:defRPr sz="4000">
                <a:solidFill>
                  <a:srgbClr val="444C55"/>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D605C7C8-90A1-B87C-4597-01FAE5608307}"/>
              </a:ext>
            </a:extLst>
          </p:cNvPr>
          <p:cNvSpPr txBox="1">
            <a:spLocks noGrp="1"/>
          </p:cNvSpPr>
          <p:nvPr>
            <p:ph type="subTitle" idx="4294967295"/>
          </p:nvPr>
        </p:nvSpPr>
        <p:spPr>
          <a:xfrm>
            <a:off x="513353" y="5400327"/>
            <a:ext cx="5194432" cy="986564"/>
          </a:xfrm>
        </p:spPr>
        <p:txBody>
          <a:bodyPr/>
          <a:lstStyle>
            <a:lvl1pPr marL="0" indent="0">
              <a:buNone/>
              <a:defRPr/>
            </a:lvl1pPr>
          </a:lstStyle>
          <a:p>
            <a:pPr lvl="0"/>
            <a:r>
              <a:rPr lang="en-US"/>
              <a:t>Click to edit Master subtitle style</a:t>
            </a:r>
          </a:p>
        </p:txBody>
      </p:sp>
      <p:grpSp>
        <p:nvGrpSpPr>
          <p:cNvPr id="4" name="Group 27">
            <a:extLst>
              <a:ext uri="{FF2B5EF4-FFF2-40B4-BE49-F238E27FC236}">
                <a16:creationId xmlns:a16="http://schemas.microsoft.com/office/drawing/2014/main" id="{6888F53A-EC16-7549-E628-C7CF818FC48A}"/>
              </a:ext>
            </a:extLst>
          </p:cNvPr>
          <p:cNvGrpSpPr/>
          <p:nvPr/>
        </p:nvGrpSpPr>
        <p:grpSpPr>
          <a:xfrm>
            <a:off x="0" y="0"/>
            <a:ext cx="6418722" cy="1509820"/>
            <a:chOff x="0" y="0"/>
            <a:chExt cx="6418722" cy="1509820"/>
          </a:xfrm>
        </p:grpSpPr>
        <p:sp>
          <p:nvSpPr>
            <p:cNvPr id="5" name="Freeform 29">
              <a:extLst>
                <a:ext uri="{FF2B5EF4-FFF2-40B4-BE49-F238E27FC236}">
                  <a16:creationId xmlns:a16="http://schemas.microsoft.com/office/drawing/2014/main" id="{DBAB75BF-C623-F754-098A-2FA282C32FD7}"/>
                </a:ext>
              </a:extLst>
            </p:cNvPr>
            <p:cNvSpPr/>
            <p:nvPr/>
          </p:nvSpPr>
          <p:spPr>
            <a:xfrm flipH="1">
              <a:off x="0" y="0"/>
              <a:ext cx="6418722" cy="1509820"/>
            </a:xfrm>
            <a:custGeom>
              <a:avLst/>
              <a:gdLst>
                <a:gd name="f0" fmla="val 10800000"/>
                <a:gd name="f1" fmla="val 5400000"/>
                <a:gd name="f2" fmla="val 180"/>
                <a:gd name="f3" fmla="val w"/>
                <a:gd name="f4" fmla="val h"/>
                <a:gd name="f5" fmla="val 0"/>
                <a:gd name="f6" fmla="val 4669459"/>
                <a:gd name="f7" fmla="val 1098357"/>
                <a:gd name="f8" fmla="val 393099"/>
                <a:gd name="f9" fmla="val 485580"/>
                <a:gd name="f10" fmla="val 28411"/>
                <a:gd name="f11" fmla="val 1068094"/>
                <a:gd name="f12" fmla="val 214503"/>
                <a:gd name="f13" fmla="val 1643165"/>
                <a:gd name="f14" fmla="val 412971"/>
                <a:gd name="f15" fmla="val 2241464"/>
                <a:gd name="f16" fmla="val 572540"/>
                <a:gd name="f17" fmla="val 3009808"/>
                <a:gd name="f18" fmla="val 777487"/>
                <a:gd name="f19" fmla="val 3848273"/>
                <a:gd name="f20" fmla="val 856360"/>
                <a:gd name="f21" fmla="val 4645823"/>
                <a:gd name="f22" fmla="val 731027"/>
                <a:gd name="f23" fmla="val 726784"/>
                <a:gd name="f24" fmla="val 1079503"/>
                <a:gd name="f25" fmla="val 4627787"/>
                <a:gd name="f26" fmla="val 1083679"/>
                <a:gd name="f27" fmla="val 3105555"/>
                <a:gd name="f28" fmla="val 1189027"/>
                <a:gd name="f29" fmla="val 1909512"/>
                <a:gd name="f30" fmla="val 709765"/>
                <a:gd name="f31" fmla="val 568062"/>
                <a:gd name="f32" fmla="val 207626"/>
                <a:gd name="f33" fmla="+- 0 0 -90"/>
                <a:gd name="f34" fmla="*/ f3 1 4669459"/>
                <a:gd name="f35" fmla="*/ f4 1 1098357"/>
                <a:gd name="f36" fmla="+- f7 0 f5"/>
                <a:gd name="f37" fmla="+- f6 0 f5"/>
                <a:gd name="f38" fmla="*/ f33 f0 1"/>
                <a:gd name="f39" fmla="*/ f37 1 4669459"/>
                <a:gd name="f40" fmla="*/ f36 1 1098357"/>
                <a:gd name="f41" fmla="*/ 0 f37 1"/>
                <a:gd name="f42" fmla="*/ 0 f36 1"/>
                <a:gd name="f43" fmla="*/ 393099 f37 1"/>
                <a:gd name="f44" fmla="*/ 485580 f37 1"/>
                <a:gd name="f45" fmla="*/ 28411 f36 1"/>
                <a:gd name="f46" fmla="*/ 2241464 f37 1"/>
                <a:gd name="f47" fmla="*/ 572540 f36 1"/>
                <a:gd name="f48" fmla="*/ 4645823 f37 1"/>
                <a:gd name="f49" fmla="*/ 731027 f36 1"/>
                <a:gd name="f50" fmla="*/ 4669459 f37 1"/>
                <a:gd name="f51" fmla="*/ 726784 f36 1"/>
                <a:gd name="f52" fmla="*/ 1079503 f36 1"/>
                <a:gd name="f53" fmla="*/ 4627787 f37 1"/>
                <a:gd name="f54" fmla="*/ 1083679 f36 1"/>
                <a:gd name="f55" fmla="*/ 568062 f37 1"/>
                <a:gd name="f56" fmla="*/ 207626 f36 1"/>
                <a:gd name="f57" fmla="*/ f38 1 f2"/>
                <a:gd name="f58" fmla="*/ f41 1 4669459"/>
                <a:gd name="f59" fmla="*/ f42 1 1098357"/>
                <a:gd name="f60" fmla="*/ f43 1 4669459"/>
                <a:gd name="f61" fmla="*/ f44 1 4669459"/>
                <a:gd name="f62" fmla="*/ f45 1 1098357"/>
                <a:gd name="f63" fmla="*/ f46 1 4669459"/>
                <a:gd name="f64" fmla="*/ f47 1 1098357"/>
                <a:gd name="f65" fmla="*/ f48 1 4669459"/>
                <a:gd name="f66" fmla="*/ f49 1 1098357"/>
                <a:gd name="f67" fmla="*/ f50 1 4669459"/>
                <a:gd name="f68" fmla="*/ f51 1 1098357"/>
                <a:gd name="f69" fmla="*/ f52 1 1098357"/>
                <a:gd name="f70" fmla="*/ f53 1 4669459"/>
                <a:gd name="f71" fmla="*/ f54 1 1098357"/>
                <a:gd name="f72" fmla="*/ f55 1 4669459"/>
                <a:gd name="f73" fmla="*/ f56 1 1098357"/>
                <a:gd name="f74" fmla="*/ f5 1 f39"/>
                <a:gd name="f75" fmla="*/ f6 1 f39"/>
                <a:gd name="f76" fmla="*/ f5 1 f40"/>
                <a:gd name="f77" fmla="*/ f7 1 f40"/>
                <a:gd name="f78" fmla="+- f57 0 f1"/>
                <a:gd name="f79" fmla="*/ f58 1 f39"/>
                <a:gd name="f80" fmla="*/ f59 1 f40"/>
                <a:gd name="f81" fmla="*/ f60 1 f39"/>
                <a:gd name="f82" fmla="*/ f61 1 f39"/>
                <a:gd name="f83" fmla="*/ f62 1 f40"/>
                <a:gd name="f84" fmla="*/ f63 1 f39"/>
                <a:gd name="f85" fmla="*/ f64 1 f40"/>
                <a:gd name="f86" fmla="*/ f65 1 f39"/>
                <a:gd name="f87" fmla="*/ f66 1 f40"/>
                <a:gd name="f88" fmla="*/ f67 1 f39"/>
                <a:gd name="f89" fmla="*/ f68 1 f40"/>
                <a:gd name="f90" fmla="*/ f69 1 f40"/>
                <a:gd name="f91" fmla="*/ f70 1 f39"/>
                <a:gd name="f92" fmla="*/ f71 1 f40"/>
                <a:gd name="f93" fmla="*/ f72 1 f39"/>
                <a:gd name="f94" fmla="*/ f73 1 f40"/>
                <a:gd name="f95" fmla="*/ f74 f34 1"/>
                <a:gd name="f96" fmla="*/ f75 f34 1"/>
                <a:gd name="f97" fmla="*/ f77 f35 1"/>
                <a:gd name="f98" fmla="*/ f76 f35 1"/>
                <a:gd name="f99" fmla="*/ f79 f34 1"/>
                <a:gd name="f100" fmla="*/ f80 f35 1"/>
                <a:gd name="f101" fmla="*/ f81 f34 1"/>
                <a:gd name="f102" fmla="*/ f82 f34 1"/>
                <a:gd name="f103" fmla="*/ f83 f35 1"/>
                <a:gd name="f104" fmla="*/ f84 f34 1"/>
                <a:gd name="f105" fmla="*/ f85 f35 1"/>
                <a:gd name="f106" fmla="*/ f86 f34 1"/>
                <a:gd name="f107" fmla="*/ f87 f35 1"/>
                <a:gd name="f108" fmla="*/ f88 f34 1"/>
                <a:gd name="f109" fmla="*/ f89 f35 1"/>
                <a:gd name="f110" fmla="*/ f90 f35 1"/>
                <a:gd name="f111" fmla="*/ f91 f34 1"/>
                <a:gd name="f112" fmla="*/ f92 f35 1"/>
                <a:gd name="f113" fmla="*/ f93 f34 1"/>
                <a:gd name="f114" fmla="*/ f94 f35 1"/>
              </a:gdLst>
              <a:ahLst/>
              <a:cxnLst>
                <a:cxn ang="3cd4">
                  <a:pos x="hc" y="t"/>
                </a:cxn>
                <a:cxn ang="0">
                  <a:pos x="r" y="vc"/>
                </a:cxn>
                <a:cxn ang="cd4">
                  <a:pos x="hc" y="b"/>
                </a:cxn>
                <a:cxn ang="cd2">
                  <a:pos x="l" y="vc"/>
                </a:cxn>
                <a:cxn ang="f78">
                  <a:pos x="f99" y="f100"/>
                </a:cxn>
                <a:cxn ang="f78">
                  <a:pos x="f101" y="f100"/>
                </a:cxn>
                <a:cxn ang="f78">
                  <a:pos x="f102" y="f103"/>
                </a:cxn>
                <a:cxn ang="f78">
                  <a:pos x="f104" y="f105"/>
                </a:cxn>
                <a:cxn ang="f78">
                  <a:pos x="f106" y="f107"/>
                </a:cxn>
                <a:cxn ang="f78">
                  <a:pos x="f108" y="f109"/>
                </a:cxn>
                <a:cxn ang="f78">
                  <a:pos x="f108" y="f110"/>
                </a:cxn>
                <a:cxn ang="f78">
                  <a:pos x="f111" y="f112"/>
                </a:cxn>
                <a:cxn ang="f78">
                  <a:pos x="f113" y="f114"/>
                </a:cxn>
              </a:cxnLst>
              <a:rect l="f95" t="f98" r="f96" b="f97"/>
              <a:pathLst>
                <a:path w="4669459" h="1098357">
                  <a:moveTo>
                    <a:pt x="f5" y="f5"/>
                  </a:moveTo>
                  <a:lnTo>
                    <a:pt x="f8" y="f5"/>
                  </a:lnTo>
                  <a:lnTo>
                    <a:pt x="f9" y="f10"/>
                  </a:lnTo>
                  <a:cubicBezTo>
                    <a:pt x="f11" y="f12"/>
                    <a:pt x="f13" y="f14"/>
                    <a:pt x="f15" y="f16"/>
                  </a:cubicBezTo>
                  <a:cubicBezTo>
                    <a:pt x="f17" y="f18"/>
                    <a:pt x="f19" y="f20"/>
                    <a:pt x="f21" y="f22"/>
                  </a:cubicBezTo>
                  <a:lnTo>
                    <a:pt x="f6" y="f23"/>
                  </a:lnTo>
                  <a:lnTo>
                    <a:pt x="f6" y="f24"/>
                  </a:lnTo>
                  <a:lnTo>
                    <a:pt x="f25" y="f26"/>
                  </a:lnTo>
                  <a:cubicBezTo>
                    <a:pt x="f27" y="f28"/>
                    <a:pt x="f29" y="f30"/>
                    <a:pt x="f31" y="f32"/>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30">
              <a:extLst>
                <a:ext uri="{FF2B5EF4-FFF2-40B4-BE49-F238E27FC236}">
                  <a16:creationId xmlns:a16="http://schemas.microsoft.com/office/drawing/2014/main" id="{75D96059-F579-479B-2BF3-BF4203EE6F9D}"/>
                </a:ext>
              </a:extLst>
            </p:cNvPr>
            <p:cNvSpPr/>
            <p:nvPr/>
          </p:nvSpPr>
          <p:spPr>
            <a:xfrm flipH="1">
              <a:off x="0" y="0"/>
              <a:ext cx="6244227" cy="1352022"/>
            </a:xfrm>
            <a:custGeom>
              <a:avLst/>
              <a:gdLst>
                <a:gd name="f0" fmla="val 10800000"/>
                <a:gd name="f1" fmla="val 5400000"/>
                <a:gd name="f2" fmla="val 180"/>
                <a:gd name="f3" fmla="val w"/>
                <a:gd name="f4" fmla="val h"/>
                <a:gd name="f5" fmla="val 0"/>
                <a:gd name="f6" fmla="val 4542519"/>
                <a:gd name="f7" fmla="val 983565"/>
                <a:gd name="f8" fmla="val 957397"/>
                <a:gd name="f9" fmla="val 4542518"/>
                <a:gd name="f10" fmla="val 957403"/>
                <a:gd name="f11" fmla="val 4510552"/>
                <a:gd name="f12" fmla="val 961138"/>
                <a:gd name="f13" fmla="val 2991282"/>
                <a:gd name="f14" fmla="val 1091409"/>
                <a:gd name="f15" fmla="val 1788278"/>
                <a:gd name="f16" fmla="val 632191"/>
                <a:gd name="f17" fmla="val 439600"/>
                <a:gd name="f18" fmla="val 152515"/>
                <a:gd name="f19" fmla="+- 0 0 -90"/>
                <a:gd name="f20" fmla="*/ f3 1 4542519"/>
                <a:gd name="f21" fmla="*/ f4 1 983565"/>
                <a:gd name="f22" fmla="+- f7 0 f5"/>
                <a:gd name="f23" fmla="+- f6 0 f5"/>
                <a:gd name="f24" fmla="*/ f19 f0 1"/>
                <a:gd name="f25" fmla="*/ f23 1 4542519"/>
                <a:gd name="f26" fmla="*/ f22 1 983565"/>
                <a:gd name="f27" fmla="*/ 0 f23 1"/>
                <a:gd name="f28" fmla="*/ 0 f22 1"/>
                <a:gd name="f29" fmla="*/ 4542519 f23 1"/>
                <a:gd name="f30" fmla="*/ 957397 f22 1"/>
                <a:gd name="f31" fmla="*/ 4542518 f23 1"/>
                <a:gd name="f32" fmla="*/ 957403 f22 1"/>
                <a:gd name="f33" fmla="*/ 4510552 f23 1"/>
                <a:gd name="f34" fmla="*/ 961138 f22 1"/>
                <a:gd name="f35" fmla="*/ 439600 f23 1"/>
                <a:gd name="f36" fmla="*/ 152515 f22 1"/>
                <a:gd name="f37" fmla="*/ f24 1 f2"/>
                <a:gd name="f38" fmla="*/ f27 1 4542519"/>
                <a:gd name="f39" fmla="*/ f28 1 983565"/>
                <a:gd name="f40" fmla="*/ f29 1 4542519"/>
                <a:gd name="f41" fmla="*/ f30 1 983565"/>
                <a:gd name="f42" fmla="*/ f31 1 4542519"/>
                <a:gd name="f43" fmla="*/ f32 1 983565"/>
                <a:gd name="f44" fmla="*/ f33 1 4542519"/>
                <a:gd name="f45" fmla="*/ f34 1 983565"/>
                <a:gd name="f46" fmla="*/ f35 1 4542519"/>
                <a:gd name="f47" fmla="*/ f36 1 983565"/>
                <a:gd name="f48" fmla="*/ f5 1 f25"/>
                <a:gd name="f49" fmla="*/ f6 1 f25"/>
                <a:gd name="f50" fmla="*/ f5 1 f26"/>
                <a:gd name="f51" fmla="*/ f7 1 f26"/>
                <a:gd name="f52" fmla="+- f37 0 f1"/>
                <a:gd name="f53" fmla="*/ f38 1 f25"/>
                <a:gd name="f54" fmla="*/ f39 1 f26"/>
                <a:gd name="f55" fmla="*/ f40 1 f25"/>
                <a:gd name="f56" fmla="*/ f41 1 f26"/>
                <a:gd name="f57" fmla="*/ f42 1 f25"/>
                <a:gd name="f58" fmla="*/ f43 1 f26"/>
                <a:gd name="f59" fmla="*/ f44 1 f25"/>
                <a:gd name="f60" fmla="*/ f45 1 f26"/>
                <a:gd name="f61" fmla="*/ f46 1 f25"/>
                <a:gd name="f62" fmla="*/ f47 1 f26"/>
                <a:gd name="f63" fmla="*/ f48 f20 1"/>
                <a:gd name="f64" fmla="*/ f49 f20 1"/>
                <a:gd name="f65" fmla="*/ f51 f21 1"/>
                <a:gd name="f66" fmla="*/ f50 f21 1"/>
                <a:gd name="f67" fmla="*/ f53 f20 1"/>
                <a:gd name="f68" fmla="*/ f54 f21 1"/>
                <a:gd name="f69" fmla="*/ f55 f20 1"/>
                <a:gd name="f70" fmla="*/ f56 f21 1"/>
                <a:gd name="f71" fmla="*/ f57 f20 1"/>
                <a:gd name="f72" fmla="*/ f58 f21 1"/>
                <a:gd name="f73" fmla="*/ f59 f20 1"/>
                <a:gd name="f74" fmla="*/ f60 f21 1"/>
                <a:gd name="f75" fmla="*/ f61 f20 1"/>
                <a:gd name="f76" fmla="*/ f62 f21 1"/>
              </a:gdLst>
              <a:ahLst/>
              <a:cxnLst>
                <a:cxn ang="3cd4">
                  <a:pos x="hc" y="t"/>
                </a:cxn>
                <a:cxn ang="0">
                  <a:pos x="r" y="vc"/>
                </a:cxn>
                <a:cxn ang="cd4">
                  <a:pos x="hc" y="b"/>
                </a:cxn>
                <a:cxn ang="cd2">
                  <a:pos x="l" y="vc"/>
                </a:cxn>
                <a:cxn ang="f52">
                  <a:pos x="f67" y="f68"/>
                </a:cxn>
                <a:cxn ang="f52">
                  <a:pos x="f69" y="f68"/>
                </a:cxn>
                <a:cxn ang="f52">
                  <a:pos x="f69" y="f70"/>
                </a:cxn>
                <a:cxn ang="f52">
                  <a:pos x="f71" y="f72"/>
                </a:cxn>
                <a:cxn ang="f52">
                  <a:pos x="f73" y="f74"/>
                </a:cxn>
                <a:cxn ang="f52">
                  <a:pos x="f75" y="f76"/>
                </a:cxn>
              </a:cxnLst>
              <a:rect l="f63" t="f66" r="f64" b="f65"/>
              <a:pathLst>
                <a:path w="4542519" h="983565">
                  <a:moveTo>
                    <a:pt x="f5" y="f5"/>
                  </a:moveTo>
                  <a:lnTo>
                    <a:pt x="f6" y="f5"/>
                  </a:lnTo>
                  <a:lnTo>
                    <a:pt x="f6" y="f8"/>
                  </a:lnTo>
                  <a:lnTo>
                    <a:pt x="f9" y="f10"/>
                  </a:lnTo>
                  <a:lnTo>
                    <a:pt x="f11" y="f12"/>
                  </a:lnTo>
                  <a:cubicBezTo>
                    <a:pt x="f13" y="f14"/>
                    <a:pt x="f15" y="f16"/>
                    <a:pt x="f17" y="f18"/>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pic>
        <p:nvPicPr>
          <p:cNvPr id="7" name="Picture 28">
            <a:extLst>
              <a:ext uri="{FF2B5EF4-FFF2-40B4-BE49-F238E27FC236}">
                <a16:creationId xmlns:a16="http://schemas.microsoft.com/office/drawing/2014/main" id="{F78475E5-618C-46DB-2222-FAC4168D0B41}"/>
              </a:ext>
            </a:extLst>
          </p:cNvPr>
          <p:cNvPicPr>
            <a:picLocks noChangeAspect="1"/>
          </p:cNvPicPr>
          <p:nvPr/>
        </p:nvPicPr>
        <p:blipFill>
          <a:blip r:embed="rId2"/>
          <a:stretch>
            <a:fillRect/>
          </a:stretch>
        </p:blipFill>
        <p:spPr>
          <a:xfrm>
            <a:off x="513345" y="136529"/>
            <a:ext cx="1945203" cy="879972"/>
          </a:xfrm>
          <a:prstGeom prst="rect">
            <a:avLst/>
          </a:prstGeom>
          <a:noFill/>
          <a:ln cap="flat">
            <a:noFill/>
          </a:ln>
        </p:spPr>
      </p:pic>
    </p:spTree>
    <p:extLst>
      <p:ext uri="{BB962C8B-B14F-4D97-AF65-F5344CB8AC3E}">
        <p14:creationId xmlns:p14="http://schemas.microsoft.com/office/powerpoint/2010/main" val="1786542162"/>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p:cSld name="2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79C942E-9FB0-84C2-84A6-ECA1170EA8D0}"/>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D073763-A4D3-5168-EBEE-773D0EF1ED7F}"/>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04C94F0-3B79-9687-39DD-34C742B82705}"/>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E889691-859B-390C-238E-E2747E1F013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72691419-291F-C7BD-D9CE-EF8712B0BCBE}"/>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EA38F239-1B9E-CB8F-6744-ECA78F340BD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01DE21A2-8C61-8777-A331-609FB498849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2DD1BFFB-7D33-2996-90EB-B544387FADCC}"/>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12452047"/>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p:cSld name="2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442240E4-3B0A-F30E-D1CD-FDF97D22F29A}"/>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F2223534-B4C0-2CC7-292A-EAF4250312B4}"/>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E560796A-686D-95DA-7A91-B2F246A9504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9D98098D-57DE-3B00-652A-40318573712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31D9A969-5B3B-4386-B369-AFBD9530677C}"/>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8E5D593-8029-1A9C-7C44-3BDD28325448}"/>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1116D41F-210A-F7DC-8670-34ABA6FDA7C8}"/>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74171895"/>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2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82C5299-951A-8A78-379B-1E45874AD939}"/>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8C0A9E53-2D86-9A68-3E9D-B41F0A221DD4}"/>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973819B4-5F1D-6E49-4204-DB85255BDE2A}"/>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6F27DEF6-9D09-C600-5B09-873F52580D19}"/>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BF348AE-1E3E-18FE-B200-4B4048B0B885}"/>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6D0FCFA8-1EC8-1A2B-B10B-2A182C7DB76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6049972-D042-482A-C6FA-5FAD71F38190}"/>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563499810"/>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obj" preserve="1">
  <p:cSld name="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562402A-3370-9B12-E3C6-C2CA4262623B}"/>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7107EF5-0878-173D-E8F4-4D1E161F3831}"/>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4FB2D93-B9C6-1ABF-FF32-918769880077}"/>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E7E6E9B6-1B68-C299-F9FA-5B9EDFD44361}"/>
              </a:ext>
            </a:extLst>
          </p:cNvPr>
          <p:cNvSpPr txBox="1">
            <a:spLocks noGrp="1"/>
          </p:cNvSpPr>
          <p:nvPr>
            <p:ph type="sldNum" sz="quarter" idx="8"/>
          </p:nvPr>
        </p:nvSpPr>
        <p:spPr/>
        <p:txBody>
          <a:bodyPr/>
          <a:lstStyle>
            <a:lvl1pPr>
              <a:defRPr>
                <a:solidFill>
                  <a:srgbClr val="AFB3B9"/>
                </a:solidFill>
              </a:defRPr>
            </a:lvl1pPr>
          </a:lstStyle>
          <a:p>
            <a:pPr lvl="0"/>
            <a:fld id="{E202416B-8720-476B-82F0-ADAB0284B52F}" type="slidenum">
              <a:t>‹#›</a:t>
            </a:fld>
            <a:endParaRPr lang="en-US"/>
          </a:p>
        </p:txBody>
      </p:sp>
      <p:cxnSp>
        <p:nvCxnSpPr>
          <p:cNvPr id="6" name="Straight Connector 7">
            <a:extLst>
              <a:ext uri="{FF2B5EF4-FFF2-40B4-BE49-F238E27FC236}">
                <a16:creationId xmlns:a16="http://schemas.microsoft.com/office/drawing/2014/main" id="{57194A21-82DF-E52E-F26C-34E08DACA3F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838059ED-72EA-9A69-9B38-846DB003817B}"/>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F70CCB56-719F-0CA6-9025-3FBBEB00808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8FCD0B61-EE92-0E43-F38F-402520B2520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E4DBD42-3C11-121A-33B2-F06798433A3E}"/>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923813E4-1071-7C15-43AC-AD4EC329961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FE7AC9C5-3FFF-5119-8995-94AF48B46E0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49653229-94E9-5D2F-29EF-01DE9DCE4B7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162708440"/>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obj" preserve="1">
  <p:cSld name="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84005DE-3B1F-5983-FEA4-9875F663762C}"/>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DDD2377-CBC9-478F-A97C-01367083DFB0}"/>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3947AD0-AA78-3AEF-9D87-A96F7019E019}"/>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639A72BC-CE08-9D80-C153-FDF9F7EDC62E}"/>
              </a:ext>
            </a:extLst>
          </p:cNvPr>
          <p:cNvSpPr txBox="1">
            <a:spLocks noGrp="1"/>
          </p:cNvSpPr>
          <p:nvPr>
            <p:ph type="sldNum" sz="quarter" idx="8"/>
          </p:nvPr>
        </p:nvSpPr>
        <p:spPr/>
        <p:txBody>
          <a:bodyPr/>
          <a:lstStyle>
            <a:lvl1pPr>
              <a:defRPr>
                <a:solidFill>
                  <a:srgbClr val="AFB3B9"/>
                </a:solidFill>
              </a:defRPr>
            </a:lvl1pPr>
          </a:lstStyle>
          <a:p>
            <a:pPr lvl="0"/>
            <a:fld id="{40003EFA-C714-42DF-9AFC-744637762812}" type="slidenum">
              <a:t>‹#›</a:t>
            </a:fld>
            <a:endParaRPr lang="en-US"/>
          </a:p>
        </p:txBody>
      </p:sp>
      <p:cxnSp>
        <p:nvCxnSpPr>
          <p:cNvPr id="6" name="Straight Connector 7">
            <a:extLst>
              <a:ext uri="{FF2B5EF4-FFF2-40B4-BE49-F238E27FC236}">
                <a16:creationId xmlns:a16="http://schemas.microsoft.com/office/drawing/2014/main" id="{4920A03D-3977-4DDD-9A3E-C692CBFC8B9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D7ED401-4A4A-542E-6B9B-9508D1F990A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E9E32997-A29D-AB5C-3F91-BEDB7BBDEDB8}"/>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3AFC1024-DCE6-F07F-4050-1C82E605A31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C1E6858F-B571-A00A-91EB-A520040303B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D3DB4A9C-200B-6AFF-5F56-40EB8596366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61802C1D-1145-B1E7-8999-66E88C5CC06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97B188F4-0FEF-B371-5BBE-65A037E911E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4203135137"/>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7B8D9A44-0C6B-9969-AAA8-30C9CA9A7692}"/>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03D8C431-5639-375C-8EE0-AE8BA1D0F00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711E308C-7F30-5275-0B43-DD6282F2C5D6}"/>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F23DF920-9F0E-2522-3D03-20E7171D71D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2FC8ED38-3CFD-E2DC-9F1D-FD40B8531C8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9721127-AEAB-3CE9-77F7-48EB82B78A67}"/>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5FEDA474-DD01-9F47-BADB-0A1CF6DF293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E78B7B20-42F8-2DF4-DEAE-CF8F89164EB3}"/>
              </a:ext>
            </a:extLst>
          </p:cNvPr>
          <p:cNvSpPr txBox="1">
            <a:spLocks noGrp="1"/>
          </p:cNvSpPr>
          <p:nvPr>
            <p:ph type="sldNum" sz="quarter" idx="8"/>
          </p:nvPr>
        </p:nvSpPr>
        <p:spPr/>
        <p:txBody>
          <a:bodyPr/>
          <a:lstStyle>
            <a:lvl1pPr>
              <a:defRPr>
                <a:solidFill>
                  <a:srgbClr val="AFB3B9"/>
                </a:solidFill>
              </a:defRPr>
            </a:lvl1pPr>
          </a:lstStyle>
          <a:p>
            <a:pPr lvl="0"/>
            <a:fld id="{ED1CB1E7-9D35-40B9-BCBB-2C69026862B9}" type="slidenum">
              <a:t>‹#›</a:t>
            </a:fld>
            <a:endParaRPr lang="en-US"/>
          </a:p>
        </p:txBody>
      </p:sp>
      <p:cxnSp>
        <p:nvCxnSpPr>
          <p:cNvPr id="10" name="Straight Connector 7">
            <a:extLst>
              <a:ext uri="{FF2B5EF4-FFF2-40B4-BE49-F238E27FC236}">
                <a16:creationId xmlns:a16="http://schemas.microsoft.com/office/drawing/2014/main" id="{83B2D6C2-5E09-8A3E-545C-60181F5D56B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D2D5A772-1136-841D-EE32-0A0271B28BF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70346906"/>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E87F3-28F5-02E5-7164-C85158A8254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C5C7999-4C71-7195-CEDC-BE054273A4C8}"/>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C5D3B05C-34AA-8736-4C96-C8B5A9EB609C}"/>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4E2AC160-592C-F5C7-B9DA-6E5BA4E9E8A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467F3200-43A2-4956-B6DB-BC819B1E74D4}"/>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195A1141-0EE4-B4C1-EFBB-196841DA740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C72CC0D0-1531-FF65-0604-2175C91FD18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892CBF70-9820-7EE0-A197-3A2551480048}"/>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E85467DF-B088-78FF-15F2-1716A857BA50}"/>
              </a:ext>
            </a:extLst>
          </p:cNvPr>
          <p:cNvSpPr txBox="1">
            <a:spLocks noGrp="1"/>
          </p:cNvSpPr>
          <p:nvPr>
            <p:ph type="sldNum" sz="quarter" idx="8"/>
          </p:nvPr>
        </p:nvSpPr>
        <p:spPr>
          <a:xfrm>
            <a:off x="8839193" y="6356352"/>
            <a:ext cx="2743200" cy="365129"/>
          </a:xfrm>
        </p:spPr>
        <p:txBody>
          <a:bodyPr/>
          <a:lstStyle>
            <a:lvl1pPr>
              <a:defRPr/>
            </a:lvl1pPr>
          </a:lstStyle>
          <a:p>
            <a:pPr lvl="0"/>
            <a:fld id="{1427EF62-3B6B-4FF2-8842-ECF4A9515F41}" type="slidenum">
              <a:t>‹#›</a:t>
            </a:fld>
            <a:endParaRPr lang="en-US"/>
          </a:p>
        </p:txBody>
      </p:sp>
      <p:cxnSp>
        <p:nvCxnSpPr>
          <p:cNvPr id="11" name="Straight Connector 6">
            <a:extLst>
              <a:ext uri="{FF2B5EF4-FFF2-40B4-BE49-F238E27FC236}">
                <a16:creationId xmlns:a16="http://schemas.microsoft.com/office/drawing/2014/main" id="{F68259C1-0A39-3826-7742-4A31D78A567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27CAFF1F-6FE0-DDB1-9117-92BA3B2F6E8F}"/>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199797640"/>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7D356428-196A-EC73-EB33-65DB775A295B}"/>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632B4CEF-802D-74E3-802C-9016E9724AB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9ACB30B4-1F37-96FA-8120-AB3B67862DDB}"/>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E51E3E06-2EA1-A4D6-0CE5-681A1471E59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4024A5C4-797A-BDE9-301F-5330F951C7D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6FA23DD-9BFD-0AB1-BBB5-20358A6AC192}"/>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BA7230CA-AFA6-369C-0460-9DC5E8ECC4E4}"/>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23D799D9-B3CE-4345-8A56-0855B931738E}"/>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5817EEC5-2E29-375D-9758-86589E7564AB}"/>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1C5D2A48-28AA-1041-1091-FD5C1EDEF3E7}"/>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1422072E-F06F-2531-7CEF-3C59DCC4B7DF}"/>
              </a:ext>
            </a:extLst>
          </p:cNvPr>
          <p:cNvSpPr txBox="1">
            <a:spLocks noGrp="1"/>
          </p:cNvSpPr>
          <p:nvPr>
            <p:ph type="sldNum" sz="quarter" idx="8"/>
          </p:nvPr>
        </p:nvSpPr>
        <p:spPr/>
        <p:txBody>
          <a:bodyPr/>
          <a:lstStyle>
            <a:lvl1pPr>
              <a:defRPr/>
            </a:lvl1pPr>
          </a:lstStyle>
          <a:p>
            <a:pPr lvl="0"/>
            <a:fld id="{B590E376-DA1B-4930-9205-6F242D610D46}" type="slidenum">
              <a:t>‹#›</a:t>
            </a:fld>
            <a:endParaRPr lang="en-US"/>
          </a:p>
        </p:txBody>
      </p:sp>
      <p:cxnSp>
        <p:nvCxnSpPr>
          <p:cNvPr id="13" name="Straight Connector 8">
            <a:extLst>
              <a:ext uri="{FF2B5EF4-FFF2-40B4-BE49-F238E27FC236}">
                <a16:creationId xmlns:a16="http://schemas.microsoft.com/office/drawing/2014/main" id="{5D91394B-B8F5-6B16-CF81-5852E02D6DD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21C8E886-61BE-0E29-C6F7-52341B90049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635171605"/>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7344372C-6402-FB3D-3F4A-82702A670C81}"/>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D9BFC607-5A79-CE59-071B-C8907A760DE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6F51FAF0-9B52-49BE-C8C5-F772401C890B}"/>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138BC9F-717B-22E1-2EDC-5C8FBB7D2BD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4301B676-DD36-7A26-39CF-CEF05CBCCEB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1347130-69BD-96B9-D3C0-172AC94BBC16}"/>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3ED72D94-D6D8-1B4D-F23C-D9E703E5BDB0}"/>
              </a:ext>
            </a:extLst>
          </p:cNvPr>
          <p:cNvSpPr txBox="1">
            <a:spLocks noGrp="1"/>
          </p:cNvSpPr>
          <p:nvPr>
            <p:ph type="sldNum" sz="quarter" idx="8"/>
          </p:nvPr>
        </p:nvSpPr>
        <p:spPr/>
        <p:txBody>
          <a:bodyPr/>
          <a:lstStyle>
            <a:lvl1pPr>
              <a:defRPr/>
            </a:lvl1pPr>
          </a:lstStyle>
          <a:p>
            <a:pPr lvl="0"/>
            <a:fld id="{C870CC98-92A8-4EE1-8885-69AC0437F8A1}" type="slidenum">
              <a:t>‹#›</a:t>
            </a:fld>
            <a:endParaRPr lang="en-US"/>
          </a:p>
        </p:txBody>
      </p:sp>
      <p:cxnSp>
        <p:nvCxnSpPr>
          <p:cNvPr id="9" name="Straight Connector 6">
            <a:extLst>
              <a:ext uri="{FF2B5EF4-FFF2-40B4-BE49-F238E27FC236}">
                <a16:creationId xmlns:a16="http://schemas.microsoft.com/office/drawing/2014/main" id="{A2EE402A-EE39-EA2B-40FD-A4CA80521ED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2257190-9413-936B-6956-84028DF5F64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54185955"/>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p:cSld name="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95531675-17D2-BEB1-D350-C8C00824BB0F}"/>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FB2BC239-25DB-BF89-A87D-CD3907E4C129}"/>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531FFFA2-34EC-6D95-C3D5-CA3BF68C8C0C}"/>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11412E5D-80D5-D07B-EB75-9471163E6074}"/>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6236F0D2-3E7C-9CC3-68D4-25D9543DA51E}"/>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C8F73E20-0315-243C-AF7C-2C26DB5CC8D7}"/>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CEBD102A-2382-D5F6-08B7-BDE875627C75}"/>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09107872-AEFE-B72D-919E-8B3DFBBB003A}"/>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1795702998"/>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B6729745-16C0-3C61-8D3B-73B778AEB1E3}"/>
              </a:ext>
            </a:extLst>
          </p:cNvPr>
          <p:cNvSpPr txBox="1">
            <a:spLocks noGrp="1"/>
          </p:cNvSpPr>
          <p:nvPr>
            <p:ph type="sldNum" sz="quarter" idx="8"/>
          </p:nvPr>
        </p:nvSpPr>
        <p:spPr/>
        <p:txBody>
          <a:bodyPr/>
          <a:lstStyle>
            <a:lvl1pPr>
              <a:defRPr/>
            </a:lvl1pPr>
          </a:lstStyle>
          <a:p>
            <a:pPr lvl="0"/>
            <a:fld id="{743BDFCF-406D-4233-B03B-6E4FDFAA8D64}" type="slidenum">
              <a:t>‹#›</a:t>
            </a:fld>
            <a:endParaRPr lang="en-US"/>
          </a:p>
        </p:txBody>
      </p:sp>
      <p:cxnSp>
        <p:nvCxnSpPr>
          <p:cNvPr id="3" name="Straight Connector 3">
            <a:extLst>
              <a:ext uri="{FF2B5EF4-FFF2-40B4-BE49-F238E27FC236}">
                <a16:creationId xmlns:a16="http://schemas.microsoft.com/office/drawing/2014/main" id="{55A31F2B-1537-32A7-85C1-624F20B0A3D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5537C8DF-BCFA-7B4D-7A0C-79A00095BE6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0F572238-8609-EEF3-79DD-9A0CBEE19177}"/>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164040C0-B0A1-90C1-9D52-968ABBD42E1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96FA1B00-EE40-56ED-E1C1-C1ADD2B6EC03}"/>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59690B7B-8B09-3E4B-00DB-F710B49E42F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5C39CEC7-9F1A-38D1-884C-60D93C7D9C1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377466807"/>
      </p:ext>
    </p:extLst>
  </p:cSld>
  <p:clrMapOvr>
    <a:masterClrMapping/>
  </p:clrMapOvr>
  <p:hf sldNum="0" hdr="0" ftr="0" dt="0"/>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p:cSld name="3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09122D5-7FD1-3C1E-8BBA-F0BADE6A3EAC}"/>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C64ECF5-BC85-9E08-692F-234EAEC0623E}"/>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00A57A3-3B6A-FCD3-50EC-1CB7D44E914D}"/>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C2827095-F6AF-50A9-0527-C7C6A6173712}"/>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F3B89F38-4CED-D155-3D15-DE22E2FB1A6B}"/>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03512EA8-2AC3-EDD2-369D-F6774782ADB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53D059AA-89C1-C6ED-AA0F-9650CE84324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73E53BD-9196-8A76-C2D6-A22976B9223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867347799"/>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p:cSld name="3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0A05884C-F893-41EE-3519-B9D962D1EC44}"/>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40C42F45-9C72-D582-CC1A-5D6DA993D88D}"/>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02C4880B-D9EB-3157-6310-4E2C6D2BC97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68F52C69-2A16-606C-7E1A-AABE6206111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0CFA172F-EA18-7CAE-39A4-3B4A4DD30218}"/>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BD6B7811-447B-7462-6202-BE2B54971EBA}"/>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BFFBD249-1D38-A2B8-3E21-1F809C07256F}"/>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595423612"/>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p:cSld name="3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46B893D3-03A2-E99F-5D75-582A24256C58}"/>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D68D7D90-27CD-5AD2-EDD7-3DEFE2E365AF}"/>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E1C14C7C-DA06-3692-D3B3-683F0DAC47DC}"/>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94A2BCF9-869F-FB7A-E1E5-C444683B428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3538C39D-6FF2-7E43-DED8-A2FBF8E90211}"/>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C65EB9EE-4336-76C7-B7F5-5D888559B6D5}"/>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FA4B63E-9D7B-3CD5-B040-FE49C1DE541F}"/>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380799483"/>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obj" preserve="1">
  <p:cSld name="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7BB20D50-8EA7-25BF-FAEF-D163811904E8}"/>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79EF56D-4C4A-F97A-26F2-52F125A3BFF2}"/>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C156175-2175-243E-62E7-8F01B5BC8ACB}"/>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6FA74ED9-5F5B-5998-FC27-7BA1C2E84778}"/>
              </a:ext>
            </a:extLst>
          </p:cNvPr>
          <p:cNvSpPr txBox="1">
            <a:spLocks noGrp="1"/>
          </p:cNvSpPr>
          <p:nvPr>
            <p:ph type="sldNum" sz="quarter" idx="8"/>
          </p:nvPr>
        </p:nvSpPr>
        <p:spPr/>
        <p:txBody>
          <a:bodyPr/>
          <a:lstStyle>
            <a:lvl1pPr>
              <a:defRPr>
                <a:solidFill>
                  <a:srgbClr val="AFB3B9"/>
                </a:solidFill>
              </a:defRPr>
            </a:lvl1pPr>
          </a:lstStyle>
          <a:p>
            <a:pPr lvl="0"/>
            <a:fld id="{268DE061-B72F-4CAA-98FD-584ED73B505B}" type="slidenum">
              <a:t>‹#›</a:t>
            </a:fld>
            <a:endParaRPr lang="en-US"/>
          </a:p>
        </p:txBody>
      </p:sp>
      <p:cxnSp>
        <p:nvCxnSpPr>
          <p:cNvPr id="6" name="Straight Connector 7">
            <a:extLst>
              <a:ext uri="{FF2B5EF4-FFF2-40B4-BE49-F238E27FC236}">
                <a16:creationId xmlns:a16="http://schemas.microsoft.com/office/drawing/2014/main" id="{20FFE142-951A-3E5E-6D8A-4155BAC2495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388D0264-B520-09AE-CA60-1CDB2FE1A183}"/>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D500F608-4565-8576-6820-B1EEEDE30C34}"/>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7C4FD1CC-FD69-FC3C-55C0-021003BCA0A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0B3B3408-02B4-40B4-4A1D-CB13D388936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22250260-4EB8-31E0-FB29-CF39147C28F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1ED69892-F9BE-EEC9-C53C-F031D1C1513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FF9DB267-DEFA-C569-E3BF-79BA7EB6711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931282296"/>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3960200B-8842-8B32-D340-CC71AACF9DEA}"/>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834821A0-9BB4-DB67-6AD6-A1DE7B7FF80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264A66D5-20DF-CC05-1716-DC7DEFEFC252}"/>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A0C3C232-2E85-C0A5-3825-E9C81347708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8D8D4AE8-6F2E-53F3-3301-28D65879D39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560165F9-B0B6-4E9B-89B5-56751EDC3244}"/>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937BA9A6-C20C-A58C-2F60-C8CE5C349BB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F64B169F-B36A-AA81-8D44-48E52D21605F}"/>
              </a:ext>
            </a:extLst>
          </p:cNvPr>
          <p:cNvSpPr txBox="1">
            <a:spLocks noGrp="1"/>
          </p:cNvSpPr>
          <p:nvPr>
            <p:ph type="sldNum" sz="quarter" idx="8"/>
          </p:nvPr>
        </p:nvSpPr>
        <p:spPr/>
        <p:txBody>
          <a:bodyPr/>
          <a:lstStyle>
            <a:lvl1pPr>
              <a:defRPr>
                <a:solidFill>
                  <a:srgbClr val="AFB3B9"/>
                </a:solidFill>
              </a:defRPr>
            </a:lvl1pPr>
          </a:lstStyle>
          <a:p>
            <a:pPr lvl="0"/>
            <a:fld id="{29018914-F821-4016-A399-E9641618C5E9}" type="slidenum">
              <a:t>‹#›</a:t>
            </a:fld>
            <a:endParaRPr lang="en-US"/>
          </a:p>
        </p:txBody>
      </p:sp>
      <p:cxnSp>
        <p:nvCxnSpPr>
          <p:cNvPr id="10" name="Straight Connector 7">
            <a:extLst>
              <a:ext uri="{FF2B5EF4-FFF2-40B4-BE49-F238E27FC236}">
                <a16:creationId xmlns:a16="http://schemas.microsoft.com/office/drawing/2014/main" id="{498C03F9-59C0-1CCB-298C-3772A6BB02C5}"/>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20369F1D-A11F-B9D5-AC10-99693B478C3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906161900"/>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BD94-C47A-4E71-A92B-FB8225CEEE6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628E901-AF0F-928A-6645-EDC8A0BCD947}"/>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5F95FF1C-A526-020F-E5A2-0D05EDF9B4AB}"/>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19599567-3D10-47A7-EB64-AE902D11132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0C1BE2AF-7940-FD8E-46E0-73EC1FB5B56C}"/>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E23F1CB5-FA0A-829E-AC13-20D0EAB4345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8D11ECBC-420B-AB25-C983-9806F291BC1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0FE34356-2C02-100F-8A44-57765F477504}"/>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F1626E56-91BE-87B9-655D-9DB2982E96DB}"/>
              </a:ext>
            </a:extLst>
          </p:cNvPr>
          <p:cNvSpPr txBox="1">
            <a:spLocks noGrp="1"/>
          </p:cNvSpPr>
          <p:nvPr>
            <p:ph type="sldNum" sz="quarter" idx="8"/>
          </p:nvPr>
        </p:nvSpPr>
        <p:spPr>
          <a:xfrm>
            <a:off x="8839193" y="6356352"/>
            <a:ext cx="2743200" cy="365129"/>
          </a:xfrm>
        </p:spPr>
        <p:txBody>
          <a:bodyPr/>
          <a:lstStyle>
            <a:lvl1pPr>
              <a:defRPr/>
            </a:lvl1pPr>
          </a:lstStyle>
          <a:p>
            <a:pPr lvl="0"/>
            <a:fld id="{DA62421C-13F2-47AD-9E9F-3F57A98AE7FD}" type="slidenum">
              <a:t>‹#›</a:t>
            </a:fld>
            <a:endParaRPr lang="en-US"/>
          </a:p>
        </p:txBody>
      </p:sp>
      <p:cxnSp>
        <p:nvCxnSpPr>
          <p:cNvPr id="11" name="Straight Connector 6">
            <a:extLst>
              <a:ext uri="{FF2B5EF4-FFF2-40B4-BE49-F238E27FC236}">
                <a16:creationId xmlns:a16="http://schemas.microsoft.com/office/drawing/2014/main" id="{937A90DB-368E-D921-B719-D3C07766604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6EBE9F80-7835-2454-A7EE-EA3EDF77409F}"/>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54376729"/>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twoTxTwoObj" preserve="1">
  <p:cSld name="2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87592A20-2CE0-75BC-0C26-22306463D28D}"/>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75A02B0A-7220-4533-C7DE-C1BA6DA59D0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423ACF44-7ED4-4829-5AEB-322165DD3383}"/>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763EC34A-5321-A668-1457-C686B7A8A7A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B02ACAFC-D43D-D1C9-551F-728C601850F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626C81B-9A89-4E61-C03F-F19D29CD3870}"/>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2A3A6B08-0DD5-53AB-27E8-EDB4D4E10B38}"/>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DDE281C8-238C-ED4A-63D1-EBBC7B4B478B}"/>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8856DBFF-8425-238C-5953-F743FFD41649}"/>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C348AA87-A555-46B6-D8D4-93EC03574A25}"/>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E0AD907F-FD42-4AF0-8E72-CCBCB9EC845C}"/>
              </a:ext>
            </a:extLst>
          </p:cNvPr>
          <p:cNvSpPr txBox="1">
            <a:spLocks noGrp="1"/>
          </p:cNvSpPr>
          <p:nvPr>
            <p:ph type="sldNum" sz="quarter" idx="8"/>
          </p:nvPr>
        </p:nvSpPr>
        <p:spPr/>
        <p:txBody>
          <a:bodyPr/>
          <a:lstStyle>
            <a:lvl1pPr>
              <a:defRPr/>
            </a:lvl1pPr>
          </a:lstStyle>
          <a:p>
            <a:pPr lvl="0"/>
            <a:fld id="{9A3C2757-30B6-4A0F-BF3C-62849609B7AA}" type="slidenum">
              <a:t>‹#›</a:t>
            </a:fld>
            <a:endParaRPr lang="en-US"/>
          </a:p>
        </p:txBody>
      </p:sp>
      <p:cxnSp>
        <p:nvCxnSpPr>
          <p:cNvPr id="13" name="Straight Connector 8">
            <a:extLst>
              <a:ext uri="{FF2B5EF4-FFF2-40B4-BE49-F238E27FC236}">
                <a16:creationId xmlns:a16="http://schemas.microsoft.com/office/drawing/2014/main" id="{6E366662-233F-4445-5927-86A137915D7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2A46A6EB-2176-EE3A-11ED-86276BBC2A7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533823627"/>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2ED1C078-7343-2EB0-378F-A9012ECC0E18}"/>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0C5F6990-D4F0-55B6-8ABD-52B33E1D532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78F88E32-3791-C419-9940-869DAC54432F}"/>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0203715B-DA5F-6C94-F12A-7F17BF7CB84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5976DD3C-95FF-38E8-6F55-5F5907F37F2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EF82FA2-831F-C720-5F30-C1E798663AB9}"/>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52157189-830B-6673-9770-AC9E9D0CAF49}"/>
              </a:ext>
            </a:extLst>
          </p:cNvPr>
          <p:cNvSpPr txBox="1">
            <a:spLocks noGrp="1"/>
          </p:cNvSpPr>
          <p:nvPr>
            <p:ph type="sldNum" sz="quarter" idx="8"/>
          </p:nvPr>
        </p:nvSpPr>
        <p:spPr/>
        <p:txBody>
          <a:bodyPr/>
          <a:lstStyle>
            <a:lvl1pPr>
              <a:defRPr/>
            </a:lvl1pPr>
          </a:lstStyle>
          <a:p>
            <a:pPr lvl="0"/>
            <a:fld id="{8D571F51-E102-4A01-BF0B-E57118BC8F6A}" type="slidenum">
              <a:t>‹#›</a:t>
            </a:fld>
            <a:endParaRPr lang="en-US"/>
          </a:p>
        </p:txBody>
      </p:sp>
      <p:cxnSp>
        <p:nvCxnSpPr>
          <p:cNvPr id="9" name="Straight Connector 6">
            <a:extLst>
              <a:ext uri="{FF2B5EF4-FFF2-40B4-BE49-F238E27FC236}">
                <a16:creationId xmlns:a16="http://schemas.microsoft.com/office/drawing/2014/main" id="{0B3DD1E8-E8AD-546A-0F61-977EDE56A1F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A8DFBE1-4C12-3081-31E8-B77050BA697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545533481"/>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1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6DDF3671-DA9A-890C-088C-00D9B57F50B9}"/>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754D5657-D290-1821-BD2B-19E20056303C}"/>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04AF7EF4-CEDF-0B09-1B2B-4F82F2061BB6}"/>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9EC23C39-9A10-8F5E-24A7-ECCF9B0E687E}"/>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8114C9A1-B6AB-F7DB-F0AB-720A6F6336E2}"/>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5887FAC1-E9C1-2348-F164-2702D07F7D9E}"/>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7623937C-39B8-3437-0CB0-3D59CDEDBCEF}"/>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D499491D-588A-D6F7-F9B1-AEE729FE95A9}"/>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1593585762"/>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2BD6E157-D69E-2C68-A34F-7677F81A8F68}"/>
              </a:ext>
            </a:extLst>
          </p:cNvPr>
          <p:cNvSpPr txBox="1">
            <a:spLocks noGrp="1"/>
          </p:cNvSpPr>
          <p:nvPr>
            <p:ph type="sldNum" sz="quarter" idx="8"/>
          </p:nvPr>
        </p:nvSpPr>
        <p:spPr/>
        <p:txBody>
          <a:bodyPr/>
          <a:lstStyle>
            <a:lvl1pPr>
              <a:defRPr/>
            </a:lvl1pPr>
          </a:lstStyle>
          <a:p>
            <a:pPr lvl="0"/>
            <a:fld id="{6B9990B6-293C-4C2F-8811-1496B7500CE0}" type="slidenum">
              <a:t>‹#›</a:t>
            </a:fld>
            <a:endParaRPr lang="en-US"/>
          </a:p>
        </p:txBody>
      </p:sp>
      <p:cxnSp>
        <p:nvCxnSpPr>
          <p:cNvPr id="3" name="Straight Connector 3">
            <a:extLst>
              <a:ext uri="{FF2B5EF4-FFF2-40B4-BE49-F238E27FC236}">
                <a16:creationId xmlns:a16="http://schemas.microsoft.com/office/drawing/2014/main" id="{21E61F2E-7E1D-1C78-4FEB-471E09CC38D2}"/>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ADB56699-5BBA-870D-2AF6-422B928D67C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A8D847FB-D565-D0A5-72B7-8F63C618A685}"/>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B2DDF8B7-6382-5D08-C927-1D6FAB10944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D2E39DBC-2427-FC1C-4FC3-50F259574FF8}"/>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965BBF8F-99CD-E948-6FD0-51DACA83762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D12CDB88-3FEF-EE3C-C3AD-BA2248AAFBD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435787628"/>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7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C18AA7B-BE2B-8BE3-C5D0-D8CAF1913BFF}"/>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DA1C37F-ABFA-CF1E-46FC-AEFC0D6682D8}"/>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6A21FCA4-DEB4-CD17-FB34-485B2E8B15BE}"/>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69CC23E6-9202-4C91-1A72-7EB6F5B3C231}"/>
              </a:ext>
            </a:extLst>
          </p:cNvPr>
          <p:cNvSpPr txBox="1">
            <a:spLocks noGrp="1"/>
          </p:cNvSpPr>
          <p:nvPr>
            <p:ph type="sldNum" sz="quarter" idx="8"/>
          </p:nvPr>
        </p:nvSpPr>
        <p:spPr/>
        <p:txBody>
          <a:bodyPr/>
          <a:lstStyle>
            <a:lvl1pPr>
              <a:defRPr>
                <a:solidFill>
                  <a:srgbClr val="AFB3B9"/>
                </a:solidFill>
              </a:defRPr>
            </a:lvl1pPr>
          </a:lstStyle>
          <a:p>
            <a:pPr lvl="0"/>
            <a:fld id="{4E211AEA-3ED9-451E-8FEB-D4AF32382535}" type="slidenum">
              <a:t>‹#›</a:t>
            </a:fld>
            <a:endParaRPr lang="en-US"/>
          </a:p>
        </p:txBody>
      </p:sp>
      <p:cxnSp>
        <p:nvCxnSpPr>
          <p:cNvPr id="6" name="Straight Connector 7">
            <a:extLst>
              <a:ext uri="{FF2B5EF4-FFF2-40B4-BE49-F238E27FC236}">
                <a16:creationId xmlns:a16="http://schemas.microsoft.com/office/drawing/2014/main" id="{CEA79A44-2B2A-D56A-95DC-DD8534DFF72E}"/>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50241A8-2883-4E65-8B0B-CE309CB6F23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07767459-9AE6-5898-8BB3-3CEDC981F68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B59C3E37-0C10-3A01-B5C7-17DA8B0CAF9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5D252F59-85F8-851F-BC05-8112AD488820}"/>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F1C89743-7641-E57F-D4E9-5370EF02CB6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0EB5511-D9B6-A978-C02B-8EEAA433E04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53F728EA-1DFD-D858-1664-44E06CFC0AC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877773313"/>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F983CA50-4BF4-226C-76DD-0DF794A37B14}"/>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3F6F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3" name="bg object 17">
            <a:extLst>
              <a:ext uri="{FF2B5EF4-FFF2-40B4-BE49-F238E27FC236}">
                <a16:creationId xmlns:a16="http://schemas.microsoft.com/office/drawing/2014/main" id="{DE8AE410-885B-1732-F101-B2E573E13320}"/>
              </a:ext>
            </a:extLst>
          </p:cNvPr>
          <p:cNvSpPr/>
          <p:nvPr/>
        </p:nvSpPr>
        <p:spPr>
          <a:xfrm>
            <a:off x="1" y="5100853"/>
            <a:ext cx="7111361" cy="1757677"/>
          </a:xfrm>
          <a:custGeom>
            <a:avLst/>
            <a:gdLst>
              <a:gd name="f0" fmla="val w"/>
              <a:gd name="f1" fmla="val h"/>
              <a:gd name="f2" fmla="val 0"/>
              <a:gd name="f3" fmla="val 7111365"/>
              <a:gd name="f4" fmla="val 1757679"/>
              <a:gd name="f5" fmla="val 612238"/>
              <a:gd name="f6" fmla="val 72"/>
              <a:gd name="f7" fmla="val 558414"/>
              <a:gd name="f8" fmla="val 504455"/>
              <a:gd name="f9" fmla="val 346"/>
              <a:gd name="f10" fmla="val 450360"/>
              <a:gd name="f11" fmla="val 1116"/>
              <a:gd name="f12" fmla="val 396127"/>
              <a:gd name="f13" fmla="val 2315"/>
              <a:gd name="f14" fmla="val 341757"/>
              <a:gd name="f15" fmla="val 3949"/>
              <a:gd name="f16" fmla="val 292962"/>
              <a:gd name="f17" fmla="val 5809"/>
              <a:gd name="f18" fmla="val 244267"/>
              <a:gd name="f19" fmla="val 8061"/>
              <a:gd name="f20" fmla="val 195669"/>
              <a:gd name="f21" fmla="val 10711"/>
              <a:gd name="f22" fmla="val 147165"/>
              <a:gd name="f23" fmla="val 13764"/>
              <a:gd name="f24" fmla="val 98753"/>
              <a:gd name="f25" fmla="val 17223"/>
              <a:gd name="f26" fmla="val 50431"/>
              <a:gd name="f27" fmla="val 21096"/>
              <a:gd name="f28" fmla="val 25666"/>
              <a:gd name="f29" fmla="val 1757146"/>
              <a:gd name="f30" fmla="val 7110983"/>
              <a:gd name="f31" fmla="val 6700405"/>
              <a:gd name="f32" fmla="val 1636344"/>
              <a:gd name="f33" fmla="val 6607186"/>
              <a:gd name="f34" fmla="val 1607300"/>
              <a:gd name="f35" fmla="val 6467358"/>
              <a:gd name="f36" fmla="val 1562910"/>
              <a:gd name="f37" fmla="val 6327483"/>
              <a:gd name="f38" fmla="val 1517588"/>
              <a:gd name="f39" fmla="val 6187509"/>
              <a:gd name="f40" fmla="val 1471399"/>
              <a:gd name="f41" fmla="val 6000630"/>
              <a:gd name="f42" fmla="val 1408578"/>
              <a:gd name="f43" fmla="val 5766459"/>
              <a:gd name="f44" fmla="val 1328280"/>
              <a:gd name="f45" fmla="val 5484294"/>
              <a:gd name="f46" fmla="val 1229723"/>
              <a:gd name="f47" fmla="val 4285873"/>
              <a:gd name="f48" fmla="val 804446"/>
              <a:gd name="f49" fmla="val 3990553"/>
              <a:gd name="f50" fmla="val 701631"/>
              <a:gd name="f51" fmla="val 3741532"/>
              <a:gd name="f52" fmla="val 616526"/>
              <a:gd name="f53" fmla="val 3543643"/>
              <a:gd name="f54" fmla="val 550199"/>
              <a:gd name="f55" fmla="val 3449272"/>
              <a:gd name="f56" fmla="val 519263"/>
              <a:gd name="f57" fmla="val 3354639"/>
              <a:gd name="f58" fmla="val 488840"/>
              <a:gd name="f59" fmla="val 3259736"/>
              <a:gd name="f60" fmla="val 458969"/>
              <a:gd name="f61" fmla="val 3164554"/>
              <a:gd name="f62" fmla="val 429687"/>
              <a:gd name="f63" fmla="val 3069083"/>
              <a:gd name="f64" fmla="val 401033"/>
              <a:gd name="f65" fmla="val 2973315"/>
              <a:gd name="f66" fmla="val 373045"/>
              <a:gd name="f67" fmla="val 2877241"/>
              <a:gd name="f68" fmla="val 345760"/>
              <a:gd name="f69" fmla="val 2780851"/>
              <a:gd name="f70" fmla="val 319217"/>
              <a:gd name="f71" fmla="val 2684137"/>
              <a:gd name="f72" fmla="val 293454"/>
              <a:gd name="f73" fmla="val 2587089"/>
              <a:gd name="f74" fmla="val 268509"/>
              <a:gd name="f75" fmla="val 2489699"/>
              <a:gd name="f76" fmla="val 244419"/>
              <a:gd name="f77" fmla="val 2391957"/>
              <a:gd name="f78" fmla="val 221224"/>
              <a:gd name="f79" fmla="val 2293855"/>
              <a:gd name="f80" fmla="val 198961"/>
              <a:gd name="f81" fmla="val 2244665"/>
              <a:gd name="f82" fmla="val 188191"/>
              <a:gd name="f83" fmla="val 2195383"/>
              <a:gd name="f84" fmla="val 177668"/>
              <a:gd name="f85" fmla="val 2146005"/>
              <a:gd name="f86" fmla="val 167398"/>
              <a:gd name="f87" fmla="val 2096532"/>
              <a:gd name="f88" fmla="val 157384"/>
              <a:gd name="f89" fmla="val 2046962"/>
              <a:gd name="f90" fmla="val 147632"/>
              <a:gd name="f91" fmla="val 1997294"/>
              <a:gd name="f92" fmla="val 138146"/>
              <a:gd name="f93" fmla="val 1947526"/>
              <a:gd name="f94" fmla="val 128931"/>
              <a:gd name="f95" fmla="val 1897659"/>
              <a:gd name="f96" fmla="val 119992"/>
              <a:gd name="f97" fmla="val 1847690"/>
              <a:gd name="f98" fmla="val 111333"/>
              <a:gd name="f99" fmla="val 1797618"/>
              <a:gd name="f100" fmla="val 102960"/>
              <a:gd name="f101" fmla="val 1747443"/>
              <a:gd name="f102" fmla="val 94877"/>
              <a:gd name="f103" fmla="val 1697163"/>
              <a:gd name="f104" fmla="val 87089"/>
              <a:gd name="f105" fmla="val 1646777"/>
              <a:gd name="f106" fmla="val 79601"/>
              <a:gd name="f107" fmla="val 1596283"/>
              <a:gd name="f108" fmla="val 72417"/>
              <a:gd name="f109" fmla="val 1545682"/>
              <a:gd name="f110" fmla="val 65542"/>
              <a:gd name="f111" fmla="val 1494971"/>
              <a:gd name="f112" fmla="val 58981"/>
              <a:gd name="f113" fmla="val 1444150"/>
              <a:gd name="f114" fmla="val 52739"/>
              <a:gd name="f115" fmla="val 1393217"/>
              <a:gd name="f116" fmla="val 46821"/>
              <a:gd name="f117" fmla="val 1342172"/>
              <a:gd name="f118" fmla="val 41230"/>
              <a:gd name="f119" fmla="val 1291013"/>
              <a:gd name="f120" fmla="val 35972"/>
              <a:gd name="f121" fmla="val 1239738"/>
              <a:gd name="f122" fmla="val 31052"/>
              <a:gd name="f123" fmla="val 1188348"/>
              <a:gd name="f124" fmla="val 26475"/>
              <a:gd name="f125" fmla="val 1136840"/>
              <a:gd name="f126" fmla="val 22245"/>
              <a:gd name="f127" fmla="val 1085214"/>
              <a:gd name="f128" fmla="val 18367"/>
              <a:gd name="f129" fmla="val 1033469"/>
              <a:gd name="f130" fmla="val 14845"/>
              <a:gd name="f131" fmla="val 981602"/>
              <a:gd name="f132" fmla="val 11685"/>
              <a:gd name="f133" fmla="val 929614"/>
              <a:gd name="f134" fmla="val 8891"/>
              <a:gd name="f135" fmla="val 877504"/>
              <a:gd name="f136" fmla="val 6469"/>
              <a:gd name="f137" fmla="val 825269"/>
              <a:gd name="f138" fmla="val 4422"/>
              <a:gd name="f139" fmla="val 772909"/>
              <a:gd name="f140" fmla="val 2755"/>
              <a:gd name="f141" fmla="val 719484"/>
              <a:gd name="f142" fmla="val 1455"/>
              <a:gd name="f143" fmla="val 665927"/>
              <a:gd name="f144" fmla="val 559"/>
              <a:gd name="f145" fmla="*/ f0 1 7111365"/>
              <a:gd name="f146" fmla="*/ f1 1 1757679"/>
              <a:gd name="f147" fmla="+- f4 0 f2"/>
              <a:gd name="f148" fmla="+- f3 0 f2"/>
              <a:gd name="f149" fmla="*/ f148 1 7111365"/>
              <a:gd name="f150" fmla="*/ f147 1 1757679"/>
              <a:gd name="f151" fmla="*/ f2 1 f149"/>
              <a:gd name="f152" fmla="*/ f3 1 f149"/>
              <a:gd name="f153" fmla="*/ f2 1 f150"/>
              <a:gd name="f154" fmla="*/ f4 1 f150"/>
              <a:gd name="f155" fmla="*/ f151 f145 1"/>
              <a:gd name="f156" fmla="*/ f152 f145 1"/>
              <a:gd name="f157" fmla="*/ f154 f146 1"/>
              <a:gd name="f158" fmla="*/ f153 f146 1"/>
            </a:gdLst>
            <a:ahLst/>
            <a:cxnLst>
              <a:cxn ang="3cd4">
                <a:pos x="hc" y="t"/>
              </a:cxn>
              <a:cxn ang="0">
                <a:pos x="r" y="vc"/>
              </a:cxn>
              <a:cxn ang="cd4">
                <a:pos x="hc" y="b"/>
              </a:cxn>
              <a:cxn ang="cd2">
                <a:pos x="l" y="vc"/>
              </a:cxn>
            </a:cxnLst>
            <a:rect l="f155" t="f158" r="f156" b="f157"/>
            <a:pathLst>
              <a:path w="7111365" h="1757679">
                <a:moveTo>
                  <a:pt x="f5" y="f6"/>
                </a:moveTo>
                <a:lnTo>
                  <a:pt x="f7" y="f2"/>
                </a:lnTo>
                <a:lnTo>
                  <a:pt x="f8" y="f9"/>
                </a:lnTo>
                <a:lnTo>
                  <a:pt x="f10" y="f11"/>
                </a:lnTo>
                <a:lnTo>
                  <a:pt x="f12" y="f13"/>
                </a:lnTo>
                <a:lnTo>
                  <a:pt x="f14" y="f15"/>
                </a:lnTo>
                <a:lnTo>
                  <a:pt x="f16" y="f17"/>
                </a:lnTo>
                <a:lnTo>
                  <a:pt x="f18" y="f19"/>
                </a:lnTo>
                <a:lnTo>
                  <a:pt x="f20" y="f21"/>
                </a:lnTo>
                <a:lnTo>
                  <a:pt x="f22" y="f23"/>
                </a:lnTo>
                <a:lnTo>
                  <a:pt x="f24" y="f25"/>
                </a:lnTo>
                <a:lnTo>
                  <a:pt x="f26" y="f27"/>
                </a:lnTo>
                <a:lnTo>
                  <a:pt x="f2" y="f28"/>
                </a:lnTo>
                <a:lnTo>
                  <a:pt x="f2" y="f29"/>
                </a:lnTo>
                <a:lnTo>
                  <a:pt x="f30" y="f29"/>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82"/>
                </a:lnTo>
                <a:lnTo>
                  <a:pt x="f83" y="f84"/>
                </a:lnTo>
                <a:lnTo>
                  <a:pt x="f85" y="f86"/>
                </a:lnTo>
                <a:lnTo>
                  <a:pt x="f87" y="f88"/>
                </a:lnTo>
                <a:lnTo>
                  <a:pt x="f89" y="f90"/>
                </a:lnTo>
                <a:lnTo>
                  <a:pt x="f91" y="f92"/>
                </a:lnTo>
                <a:lnTo>
                  <a:pt x="f93" y="f94"/>
                </a:lnTo>
                <a:lnTo>
                  <a:pt x="f95" y="f96"/>
                </a:lnTo>
                <a:lnTo>
                  <a:pt x="f97" y="f98"/>
                </a:lnTo>
                <a:lnTo>
                  <a:pt x="f99" y="f100"/>
                </a:lnTo>
                <a:lnTo>
                  <a:pt x="f101" y="f102"/>
                </a:lnTo>
                <a:lnTo>
                  <a:pt x="f103" y="f104"/>
                </a:lnTo>
                <a:lnTo>
                  <a:pt x="f105" y="f106"/>
                </a:lnTo>
                <a:lnTo>
                  <a:pt x="f107" y="f108"/>
                </a:lnTo>
                <a:lnTo>
                  <a:pt x="f109" y="f110"/>
                </a:lnTo>
                <a:lnTo>
                  <a:pt x="f111" y="f112"/>
                </a:lnTo>
                <a:lnTo>
                  <a:pt x="f113" y="f114"/>
                </a:lnTo>
                <a:lnTo>
                  <a:pt x="f115" y="f116"/>
                </a:lnTo>
                <a:lnTo>
                  <a:pt x="f117" y="f118"/>
                </a:lnTo>
                <a:lnTo>
                  <a:pt x="f119" y="f120"/>
                </a:lnTo>
                <a:lnTo>
                  <a:pt x="f121" y="f122"/>
                </a:lnTo>
                <a:lnTo>
                  <a:pt x="f123" y="f124"/>
                </a:lnTo>
                <a:lnTo>
                  <a:pt x="f125" y="f126"/>
                </a:lnTo>
                <a:lnTo>
                  <a:pt x="f127" y="f128"/>
                </a:lnTo>
                <a:lnTo>
                  <a:pt x="f129" y="f130"/>
                </a:lnTo>
                <a:lnTo>
                  <a:pt x="f131" y="f132"/>
                </a:lnTo>
                <a:lnTo>
                  <a:pt x="f133" y="f134"/>
                </a:lnTo>
                <a:lnTo>
                  <a:pt x="f135" y="f136"/>
                </a:lnTo>
                <a:lnTo>
                  <a:pt x="f137" y="f138"/>
                </a:lnTo>
                <a:lnTo>
                  <a:pt x="f139" y="f140"/>
                </a:lnTo>
                <a:lnTo>
                  <a:pt x="f141" y="f142"/>
                </a:lnTo>
                <a:lnTo>
                  <a:pt x="f143" y="f144"/>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4" name="bg object 18">
            <a:extLst>
              <a:ext uri="{FF2B5EF4-FFF2-40B4-BE49-F238E27FC236}">
                <a16:creationId xmlns:a16="http://schemas.microsoft.com/office/drawing/2014/main" id="{E0256C2C-3B4B-6264-0C4E-8763142ADF4C}"/>
              </a:ext>
            </a:extLst>
          </p:cNvPr>
          <p:cNvPicPr>
            <a:picLocks noChangeAspect="1"/>
          </p:cNvPicPr>
          <p:nvPr/>
        </p:nvPicPr>
        <p:blipFill>
          <a:blip r:embed="rId2"/>
          <a:stretch>
            <a:fillRect/>
          </a:stretch>
        </p:blipFill>
        <p:spPr>
          <a:xfrm>
            <a:off x="0" y="5041902"/>
            <a:ext cx="12191996" cy="1816098"/>
          </a:xfrm>
          <a:prstGeom prst="rect">
            <a:avLst/>
          </a:prstGeom>
          <a:noFill/>
          <a:ln cap="flat">
            <a:noFill/>
          </a:ln>
        </p:spPr>
      </p:pic>
      <p:sp>
        <p:nvSpPr>
          <p:cNvPr id="5" name="bg object 19">
            <a:extLst>
              <a:ext uri="{FF2B5EF4-FFF2-40B4-BE49-F238E27FC236}">
                <a16:creationId xmlns:a16="http://schemas.microsoft.com/office/drawing/2014/main" id="{29889E8B-B8F7-DFB6-0C3E-DA60CBD2EB5B}"/>
              </a:ext>
            </a:extLst>
          </p:cNvPr>
          <p:cNvSpPr/>
          <p:nvPr/>
        </p:nvSpPr>
        <p:spPr>
          <a:xfrm>
            <a:off x="0" y="5020056"/>
            <a:ext cx="12191996" cy="1838328"/>
          </a:xfrm>
          <a:custGeom>
            <a:avLst/>
            <a:gdLst>
              <a:gd name="f0" fmla="val w"/>
              <a:gd name="f1" fmla="val h"/>
              <a:gd name="f2" fmla="val 0"/>
              <a:gd name="f3" fmla="val 12192000"/>
              <a:gd name="f4" fmla="val 1838325"/>
              <a:gd name="f5" fmla="val 682693"/>
              <a:gd name="f6" fmla="val 631977"/>
              <a:gd name="f7" fmla="val 191"/>
              <a:gd name="f8" fmla="val 584149"/>
              <a:gd name="f9" fmla="val 737"/>
              <a:gd name="f10" fmla="val 536385"/>
              <a:gd name="f11" fmla="val 1641"/>
              <a:gd name="f12" fmla="val 488688"/>
              <a:gd name="f13" fmla="val 2908"/>
              <a:gd name="f14" fmla="val 441056"/>
              <a:gd name="f15" fmla="val 4541"/>
              <a:gd name="f16" fmla="val 393493"/>
              <a:gd name="f17" fmla="val 6547"/>
              <a:gd name="f18" fmla="val 345998"/>
              <a:gd name="f19" fmla="val 8929"/>
              <a:gd name="f20" fmla="val 38164"/>
              <a:gd name="f21" fmla="val 105627"/>
              <a:gd name="f22" fmla="val 50435"/>
              <a:gd name="f23" fmla="val 101057"/>
              <a:gd name="f24" fmla="val 98761"/>
              <a:gd name="f25" fmla="val 97184"/>
              <a:gd name="f26" fmla="val 147175"/>
              <a:gd name="f27" fmla="val 93724"/>
              <a:gd name="f28" fmla="val 195680"/>
              <a:gd name="f29" fmla="val 90672"/>
              <a:gd name="f30" fmla="val 244280"/>
              <a:gd name="f31" fmla="val 88022"/>
              <a:gd name="f32" fmla="val 292975"/>
              <a:gd name="f33" fmla="val 85770"/>
              <a:gd name="f34" fmla="val 341769"/>
              <a:gd name="f35" fmla="val 83910"/>
              <a:gd name="f36" fmla="val 394500"/>
              <a:gd name="f37" fmla="val 82318"/>
              <a:gd name="f38" fmla="val 447099"/>
              <a:gd name="f39" fmla="val 81134"/>
              <a:gd name="f40" fmla="val 499569"/>
              <a:gd name="f41" fmla="val 80355"/>
              <a:gd name="f42" fmla="val 551910"/>
              <a:gd name="f43" fmla="val 79975"/>
              <a:gd name="f44" fmla="val 604123"/>
              <a:gd name="f45" fmla="val 79990"/>
              <a:gd name="f46" fmla="val 656210"/>
              <a:gd name="f47" fmla="val 80395"/>
              <a:gd name="f48" fmla="val 708172"/>
              <a:gd name="f49" fmla="val 81187"/>
              <a:gd name="f50" fmla="val 760009"/>
              <a:gd name="f51" fmla="val 82360"/>
              <a:gd name="f52" fmla="val 811723"/>
              <a:gd name="f53" fmla="val 83909"/>
              <a:gd name="f54" fmla="val 863315"/>
              <a:gd name="f55" fmla="val 85830"/>
              <a:gd name="f56" fmla="val 914785"/>
              <a:gd name="f57" fmla="val 88119"/>
              <a:gd name="f58" fmla="val 966136"/>
              <a:gd name="f59" fmla="val 90771"/>
              <a:gd name="f60" fmla="val 1017368"/>
              <a:gd name="f61" fmla="val 93782"/>
              <a:gd name="f62" fmla="val 1068481"/>
              <a:gd name="f63" fmla="val 97146"/>
              <a:gd name="f64" fmla="val 1119478"/>
              <a:gd name="f65" fmla="val 100859"/>
              <a:gd name="f66" fmla="val 1170360"/>
              <a:gd name="f67" fmla="val 104917"/>
              <a:gd name="f68" fmla="val 1221127"/>
              <a:gd name="f69" fmla="val 109315"/>
              <a:gd name="f70" fmla="val 1271780"/>
              <a:gd name="f71" fmla="val 114049"/>
              <a:gd name="f72" fmla="val 1322321"/>
              <a:gd name="f73" fmla="val 119113"/>
              <a:gd name="f74" fmla="val 1372750"/>
              <a:gd name="f75" fmla="val 124504"/>
              <a:gd name="f76" fmla="val 1423070"/>
              <a:gd name="f77" fmla="val 130217"/>
              <a:gd name="f78" fmla="val 1473280"/>
              <a:gd name="f79" fmla="val 136247"/>
              <a:gd name="f80" fmla="val 1523382"/>
              <a:gd name="f81" fmla="val 142589"/>
              <a:gd name="f82" fmla="val 1573377"/>
              <a:gd name="f83" fmla="val 149239"/>
              <a:gd name="f84" fmla="val 1623266"/>
              <a:gd name="f85" fmla="val 156193"/>
              <a:gd name="f86" fmla="val 1673051"/>
              <a:gd name="f87" fmla="val 163446"/>
              <a:gd name="f88" fmla="val 1722731"/>
              <a:gd name="f89" fmla="val 170993"/>
              <a:gd name="f90" fmla="val 1772309"/>
              <a:gd name="f91" fmla="val 178830"/>
              <a:gd name="f92" fmla="val 1821786"/>
              <a:gd name="f93" fmla="val 186951"/>
              <a:gd name="f94" fmla="val 1871162"/>
              <a:gd name="f95" fmla="val 195354"/>
              <a:gd name="f96" fmla="val 1920438"/>
              <a:gd name="f97" fmla="val 204032"/>
              <a:gd name="f98" fmla="val 1969617"/>
              <a:gd name="f99" fmla="val 212982"/>
              <a:gd name="f100" fmla="val 2018698"/>
              <a:gd name="f101" fmla="val 222199"/>
              <a:gd name="f102" fmla="val 2067683"/>
              <a:gd name="f103" fmla="val 231677"/>
              <a:gd name="f104" fmla="val 2116573"/>
              <a:gd name="f105" fmla="val 241414"/>
              <a:gd name="f106" fmla="val 2165369"/>
              <a:gd name="f107" fmla="val 251404"/>
              <a:gd name="f108" fmla="val 2214072"/>
              <a:gd name="f109" fmla="val 261642"/>
              <a:gd name="f110" fmla="val 2262683"/>
              <a:gd name="f111" fmla="val 272124"/>
              <a:gd name="f112" fmla="val 2359634"/>
              <a:gd name="f113" fmla="val 293801"/>
              <a:gd name="f114" fmla="val 2456232"/>
              <a:gd name="f115" fmla="val 316400"/>
              <a:gd name="f116" fmla="val 2552484"/>
              <a:gd name="f117" fmla="val 339883"/>
              <a:gd name="f118" fmla="val 2648399"/>
              <a:gd name="f119" fmla="val 364213"/>
              <a:gd name="f120" fmla="val 2743986"/>
              <a:gd name="f121" fmla="val 389354"/>
              <a:gd name="f122" fmla="val 2839253"/>
              <a:gd name="f123" fmla="val 415270"/>
              <a:gd name="f124" fmla="val 2934210"/>
              <a:gd name="f125" fmla="val 441923"/>
              <a:gd name="f126" fmla="val 3028865"/>
              <a:gd name="f127" fmla="val 469277"/>
              <a:gd name="f128" fmla="val 3123226"/>
              <a:gd name="f129" fmla="val 497296"/>
              <a:gd name="f130" fmla="val 3217303"/>
              <a:gd name="f131" fmla="val 525943"/>
              <a:gd name="f132" fmla="val 3311104"/>
              <a:gd name="f133" fmla="val 555181"/>
              <a:gd name="f134" fmla="val 3404637"/>
              <a:gd name="f135" fmla="val 584973"/>
              <a:gd name="f136" fmla="val 3497912"/>
              <a:gd name="f137" fmla="val 615284"/>
              <a:gd name="f138" fmla="val 3590937"/>
              <a:gd name="f139" fmla="val 646075"/>
              <a:gd name="f140" fmla="val 3791774"/>
              <a:gd name="f141" fmla="val 713748"/>
              <a:gd name="f142" fmla="val 4040254"/>
              <a:gd name="f143" fmla="val 799025"/>
              <a:gd name="f144" fmla="val 4334988"/>
              <a:gd name="f145" fmla="val 901968"/>
              <a:gd name="f146" fmla="val 5625866"/>
              <a:gd name="f147" fmla="val 1359840"/>
              <a:gd name="f148" fmla="val 5907371"/>
              <a:gd name="f149" fmla="val 1457295"/>
              <a:gd name="f150" fmla="val 6094441"/>
              <a:gd name="f151" fmla="val 1520802"/>
              <a:gd name="f152" fmla="val 6281177"/>
              <a:gd name="f153" fmla="val 1582959"/>
              <a:gd name="f154" fmla="val 6421085"/>
              <a:gd name="f155" fmla="val 1628599"/>
              <a:gd name="f156" fmla="val 6560929"/>
              <a:gd name="f157" fmla="val 1673327"/>
              <a:gd name="f158" fmla="val 6700761"/>
              <a:gd name="f159" fmla="val 1717079"/>
              <a:gd name="f160" fmla="val 7111365"/>
              <a:gd name="f161" fmla="val 1837945"/>
              <a:gd name="f162" fmla="val 1008838"/>
              <a:gd name="f163" fmla="val 12147976"/>
              <a:gd name="f164" fmla="val 1027873"/>
              <a:gd name="f165" fmla="val 12103695"/>
              <a:gd name="f166" fmla="val 1046580"/>
              <a:gd name="f167" fmla="val 12059162"/>
              <a:gd name="f168" fmla="val 1064960"/>
              <a:gd name="f169" fmla="val 12014382"/>
              <a:gd name="f170" fmla="val 1083015"/>
              <a:gd name="f171" fmla="val 11969360"/>
              <a:gd name="f172" fmla="val 1100744"/>
              <a:gd name="f173" fmla="val 11924100"/>
              <a:gd name="f174" fmla="val 1118147"/>
              <a:gd name="f175" fmla="val 11878609"/>
              <a:gd name="f176" fmla="val 1135227"/>
              <a:gd name="f177" fmla="val 11832891"/>
              <a:gd name="f178" fmla="val 1151982"/>
              <a:gd name="f179" fmla="val 11786951"/>
              <a:gd name="f180" fmla="val 1168414"/>
              <a:gd name="f181" fmla="val 11740793"/>
              <a:gd name="f182" fmla="val 1184523"/>
              <a:gd name="f183" fmla="val 11694424"/>
              <a:gd name="f184" fmla="val 1200309"/>
              <a:gd name="f185" fmla="val 11647847"/>
              <a:gd name="f186" fmla="val 1215774"/>
              <a:gd name="f187" fmla="val 11601068"/>
              <a:gd name="f188" fmla="val 1230917"/>
              <a:gd name="f189" fmla="val 11554093"/>
              <a:gd name="f190" fmla="val 1245740"/>
              <a:gd name="f191" fmla="val 11506925"/>
              <a:gd name="f192" fmla="val 1260242"/>
              <a:gd name="f193" fmla="val 11459569"/>
              <a:gd name="f194" fmla="val 1274425"/>
              <a:gd name="f195" fmla="val 11412032"/>
              <a:gd name="f196" fmla="val 1288288"/>
              <a:gd name="f197" fmla="val 11364318"/>
              <a:gd name="f198" fmla="val 1301833"/>
              <a:gd name="f199" fmla="val 11316431"/>
              <a:gd name="f200" fmla="val 1315060"/>
              <a:gd name="f201" fmla="val 11268377"/>
              <a:gd name="f202" fmla="val 1327969"/>
              <a:gd name="f203" fmla="val 11220161"/>
              <a:gd name="f204" fmla="val 1340561"/>
              <a:gd name="f205" fmla="val 11171788"/>
              <a:gd name="f206" fmla="val 1352836"/>
              <a:gd name="f207" fmla="val 11123263"/>
              <a:gd name="f208" fmla="val 1364796"/>
              <a:gd name="f209" fmla="val 11074590"/>
              <a:gd name="f210" fmla="val 1376440"/>
              <a:gd name="f211" fmla="val 11025776"/>
              <a:gd name="f212" fmla="val 1387769"/>
              <a:gd name="f213" fmla="val 10976824"/>
              <a:gd name="f214" fmla="val 1398783"/>
              <a:gd name="f215" fmla="val 10927740"/>
              <a:gd name="f216" fmla="val 1409484"/>
              <a:gd name="f217" fmla="val 10878528"/>
              <a:gd name="f218" fmla="val 1419872"/>
              <a:gd name="f219" fmla="val 10829194"/>
              <a:gd name="f220" fmla="val 1429946"/>
              <a:gd name="f221" fmla="val 10779744"/>
              <a:gd name="f222" fmla="val 1439709"/>
              <a:gd name="f223" fmla="val 10730180"/>
              <a:gd name="f224" fmla="val 1449159"/>
              <a:gd name="f225" fmla="val 10680510"/>
              <a:gd name="f226" fmla="val 1458299"/>
              <a:gd name="f227" fmla="val 10630737"/>
              <a:gd name="f228" fmla="val 1467128"/>
              <a:gd name="f229" fmla="val 10580867"/>
              <a:gd name="f230" fmla="val 1475646"/>
              <a:gd name="f231" fmla="val 10530905"/>
              <a:gd name="f232" fmla="val 1483856"/>
              <a:gd name="f233" fmla="val 10480855"/>
              <a:gd name="f234" fmla="val 1491756"/>
              <a:gd name="f235" fmla="val 10430723"/>
              <a:gd name="f236" fmla="val 1499347"/>
              <a:gd name="f237" fmla="val 10380514"/>
              <a:gd name="f238" fmla="val 1506631"/>
              <a:gd name="f239" fmla="val 10330232"/>
              <a:gd name="f240" fmla="val 1513607"/>
              <a:gd name="f241" fmla="val 10279883"/>
              <a:gd name="f242" fmla="val 1520276"/>
              <a:gd name="f243" fmla="val 10229472"/>
              <a:gd name="f244" fmla="val 1526638"/>
              <a:gd name="f245" fmla="val 10179004"/>
              <a:gd name="f246" fmla="val 1532695"/>
              <a:gd name="f247" fmla="val 10128483"/>
              <a:gd name="f248" fmla="val 1538447"/>
              <a:gd name="f249" fmla="val 10077914"/>
              <a:gd name="f250" fmla="val 1543893"/>
              <a:gd name="f251" fmla="val 10027304"/>
              <a:gd name="f252" fmla="val 1549036"/>
              <a:gd name="f253" fmla="val 9976655"/>
              <a:gd name="f254" fmla="val 1553875"/>
              <a:gd name="f255" fmla="val 9925975"/>
              <a:gd name="f256" fmla="val 1558410"/>
              <a:gd name="f257" fmla="val 9875267"/>
              <a:gd name="f258" fmla="val 1562643"/>
              <a:gd name="f259" fmla="val 9824537"/>
              <a:gd name="f260" fmla="val 1566574"/>
              <a:gd name="f261" fmla="val 9773789"/>
              <a:gd name="f262" fmla="val 1570203"/>
              <a:gd name="f263" fmla="val 9723029"/>
              <a:gd name="f264" fmla="val 1573531"/>
              <a:gd name="f265" fmla="val 9672261"/>
              <a:gd name="f266" fmla="val 1576558"/>
              <a:gd name="f267" fmla="val 9621491"/>
              <a:gd name="f268" fmla="val 1579285"/>
              <a:gd name="f269" fmla="val 9570724"/>
              <a:gd name="f270" fmla="val 1581713"/>
              <a:gd name="f271" fmla="val 9519964"/>
              <a:gd name="f272" fmla="val 1583842"/>
              <a:gd name="f273" fmla="val 9469216"/>
              <a:gd name="f274" fmla="val 1585673"/>
              <a:gd name="f275" fmla="val 9418487"/>
              <a:gd name="f276" fmla="val 1587206"/>
              <a:gd name="f277" fmla="val 9367779"/>
              <a:gd name="f278" fmla="val 1588441"/>
              <a:gd name="f279" fmla="val 9317099"/>
              <a:gd name="f280" fmla="val 1589380"/>
              <a:gd name="f281" fmla="val 9266452"/>
              <a:gd name="f282" fmla="val 1590022"/>
              <a:gd name="f283" fmla="val 9215842"/>
              <a:gd name="f284" fmla="val 1590369"/>
              <a:gd name="f285" fmla="val 9165275"/>
              <a:gd name="f286" fmla="val 1590420"/>
              <a:gd name="f287" fmla="val 9114755"/>
              <a:gd name="f288" fmla="val 1590177"/>
              <a:gd name="f289" fmla="val 9064287"/>
              <a:gd name="f290" fmla="val 1589639"/>
              <a:gd name="f291" fmla="val 9013877"/>
              <a:gd name="f292" fmla="val 1588808"/>
              <a:gd name="f293" fmla="val 8963530"/>
              <a:gd name="f294" fmla="val 1587684"/>
              <a:gd name="f295" fmla="val 8913250"/>
              <a:gd name="f296" fmla="val 1586267"/>
              <a:gd name="f297" fmla="val 8863042"/>
              <a:gd name="f298" fmla="val 1584559"/>
              <a:gd name="f299" fmla="val 8812912"/>
              <a:gd name="f300" fmla="val 1582559"/>
              <a:gd name="f301" fmla="val 8762864"/>
              <a:gd name="f302" fmla="val 1580267"/>
              <a:gd name="f303" fmla="val 8712904"/>
              <a:gd name="f304" fmla="val 1577686"/>
              <a:gd name="f305" fmla="val 8663036"/>
              <a:gd name="f306" fmla="val 1574814"/>
              <a:gd name="f307" fmla="val 8613265"/>
              <a:gd name="f308" fmla="val 1571654"/>
              <a:gd name="f309" fmla="val 8563597"/>
              <a:gd name="f310" fmla="val 1568204"/>
              <a:gd name="f311" fmla="val 8514036"/>
              <a:gd name="f312" fmla="val 1564466"/>
              <a:gd name="f313" fmla="val 8464588"/>
              <a:gd name="f314" fmla="val 1560440"/>
              <a:gd name="f315" fmla="val 8415256"/>
              <a:gd name="f316" fmla="val 1556128"/>
              <a:gd name="f317" fmla="val 8366048"/>
              <a:gd name="f318" fmla="val 1551528"/>
              <a:gd name="f319" fmla="val 8316966"/>
              <a:gd name="f320" fmla="val 1546642"/>
              <a:gd name="f321" fmla="val 8268017"/>
              <a:gd name="f322" fmla="val 1541471"/>
              <a:gd name="f323" fmla="val 8219205"/>
              <a:gd name="f324" fmla="val 1536015"/>
              <a:gd name="f325" fmla="val 8170536"/>
              <a:gd name="f326" fmla="val 1530274"/>
              <a:gd name="f327" fmla="val 8122014"/>
              <a:gd name="f328" fmla="val 1524249"/>
              <a:gd name="f329" fmla="val 8073644"/>
              <a:gd name="f330" fmla="val 1517940"/>
              <a:gd name="f331" fmla="val 8025431"/>
              <a:gd name="f332" fmla="val 1511349"/>
              <a:gd name="f333" fmla="val 7977381"/>
              <a:gd name="f334" fmla="val 1504475"/>
              <a:gd name="f335" fmla="val 7929498"/>
              <a:gd name="f336" fmla="val 1497319"/>
              <a:gd name="f337" fmla="val 7881788"/>
              <a:gd name="f338" fmla="val 1489882"/>
              <a:gd name="f339" fmla="val 7834254"/>
              <a:gd name="f340" fmla="val 1482164"/>
              <a:gd name="f341" fmla="val 7786903"/>
              <a:gd name="f342" fmla="val 1474166"/>
              <a:gd name="f343" fmla="val 7738126"/>
              <a:gd name="f344" fmla="val 1465660"/>
              <a:gd name="f345" fmla="val 7640491"/>
              <a:gd name="f346" fmla="val 1448021"/>
              <a:gd name="f347" fmla="val 7542751"/>
              <a:gd name="f348" fmla="val 1429573"/>
              <a:gd name="f349" fmla="val 7444910"/>
              <a:gd name="f350" fmla="val 1410348"/>
              <a:gd name="f351" fmla="val 7346973"/>
              <a:gd name="f352" fmla="val 1390379"/>
              <a:gd name="f353" fmla="val 7248943"/>
              <a:gd name="f354" fmla="val 1369697"/>
              <a:gd name="f355" fmla="val 7150826"/>
              <a:gd name="f356" fmla="val 1348335"/>
              <a:gd name="f357" fmla="val 7052624"/>
              <a:gd name="f358" fmla="val 1326325"/>
              <a:gd name="f359" fmla="val 6954344"/>
              <a:gd name="f360" fmla="val 1303699"/>
              <a:gd name="f361" fmla="val 6855988"/>
              <a:gd name="f362" fmla="val 1280488"/>
              <a:gd name="f363" fmla="val 6757561"/>
              <a:gd name="f364" fmla="val 1256726"/>
              <a:gd name="f365" fmla="val 6609797"/>
              <a:gd name="f366" fmla="val 1220118"/>
              <a:gd name="f367" fmla="val 6461898"/>
              <a:gd name="f368" fmla="val 1182449"/>
              <a:gd name="f369" fmla="val 6313878"/>
              <a:gd name="f370" fmla="val 1143828"/>
              <a:gd name="f371" fmla="val 6116354"/>
              <a:gd name="f372" fmla="val 1091037"/>
              <a:gd name="f373" fmla="val 5918674"/>
              <a:gd name="f374" fmla="val 1037003"/>
              <a:gd name="f375" fmla="val 5671408"/>
              <a:gd name="f376" fmla="val 968101"/>
              <a:gd name="f377" fmla="val 4632326"/>
              <a:gd name="f378" fmla="val 673191"/>
              <a:gd name="f379" fmla="val 4335739"/>
              <a:gd name="f380" fmla="val 590761"/>
              <a:gd name="f381" fmla="val 4138197"/>
              <a:gd name="f382" fmla="val 537088"/>
              <a:gd name="f383" fmla="val 3940841"/>
              <a:gd name="f384" fmla="val 484740"/>
              <a:gd name="f385" fmla="val 3792966"/>
              <a:gd name="f386" fmla="val 446503"/>
              <a:gd name="f387" fmla="val 3645230"/>
              <a:gd name="f388" fmla="val 409263"/>
              <a:gd name="f389" fmla="val 3497647"/>
              <a:gd name="f390" fmla="val 373130"/>
              <a:gd name="f391" fmla="val 3399350"/>
              <a:gd name="f392" fmla="val 349710"/>
              <a:gd name="f393" fmla="val 3301131"/>
              <a:gd name="f394" fmla="val 326862"/>
              <a:gd name="f395" fmla="val 3202995"/>
              <a:gd name="f396" fmla="val 304617"/>
              <a:gd name="f397" fmla="val 3104947"/>
              <a:gd name="f398" fmla="val 283009"/>
              <a:gd name="f399" fmla="val 3006989"/>
              <a:gd name="f400" fmla="val 262069"/>
              <a:gd name="f401" fmla="val 2909128"/>
              <a:gd name="f402" fmla="val 241830"/>
              <a:gd name="f403" fmla="val 2811366"/>
              <a:gd name="f404" fmla="val 222323"/>
              <a:gd name="f405" fmla="val 2713708"/>
              <a:gd name="f406" fmla="val 203581"/>
              <a:gd name="f407" fmla="val 2616159"/>
              <a:gd name="f408" fmla="val 185635"/>
              <a:gd name="f409" fmla="val 2518722"/>
              <a:gd name="f410" fmla="val 168518"/>
              <a:gd name="f411" fmla="val 2421402"/>
              <a:gd name="f412" fmla="val 152263"/>
              <a:gd name="f413" fmla="val 2324204"/>
              <a:gd name="f414" fmla="val 136900"/>
              <a:gd name="f415" fmla="val 2227131"/>
              <a:gd name="f416" fmla="val 122463"/>
              <a:gd name="f417" fmla="val 2130188"/>
              <a:gd name="f418" fmla="val 108983"/>
              <a:gd name="f419" fmla="val 2033378"/>
              <a:gd name="f420" fmla="val 96492"/>
              <a:gd name="f421" fmla="val 1936708"/>
              <a:gd name="f422" fmla="val 85023"/>
              <a:gd name="f423" fmla="val 1888425"/>
              <a:gd name="f424" fmla="val 79682"/>
              <a:gd name="f425" fmla="val 1840179"/>
              <a:gd name="f426" fmla="val 74608"/>
              <a:gd name="f427" fmla="val 1791970"/>
              <a:gd name="f428" fmla="val 69805"/>
              <a:gd name="f429" fmla="val 1743798"/>
              <a:gd name="f430" fmla="val 65278"/>
              <a:gd name="f431" fmla="val 1695663"/>
              <a:gd name="f432" fmla="val 61030"/>
              <a:gd name="f433" fmla="val 1647567"/>
              <a:gd name="f434" fmla="val 57066"/>
              <a:gd name="f435" fmla="val 1599510"/>
              <a:gd name="f436" fmla="val 53390"/>
              <a:gd name="f437" fmla="val 1551492"/>
              <a:gd name="f438" fmla="val 50004"/>
              <a:gd name="f439" fmla="val 1503514"/>
              <a:gd name="f440" fmla="val 46915"/>
              <a:gd name="f441" fmla="val 1451727"/>
              <a:gd name="f442" fmla="val 41426"/>
              <a:gd name="f443" fmla="val 1400000"/>
              <a:gd name="f444" fmla="val 36255"/>
              <a:gd name="f445" fmla="val 1348336"/>
              <a:gd name="f446" fmla="val 31407"/>
              <a:gd name="f447" fmla="val 1296735"/>
              <a:gd name="f448" fmla="val 26886"/>
              <a:gd name="f449" fmla="val 1245197"/>
              <a:gd name="f450" fmla="val 22697"/>
              <a:gd name="f451" fmla="val 1193723"/>
              <a:gd name="f452" fmla="val 18846"/>
              <a:gd name="f453" fmla="val 1142315"/>
              <a:gd name="f454" fmla="val 15337"/>
              <a:gd name="f455" fmla="val 1090973"/>
              <a:gd name="f456" fmla="val 12176"/>
              <a:gd name="f457" fmla="val 1039697"/>
              <a:gd name="f458" fmla="val 9368"/>
              <a:gd name="f459" fmla="val 988488"/>
              <a:gd name="f460" fmla="val 6917"/>
              <a:gd name="f461" fmla="val 937348"/>
              <a:gd name="f462" fmla="val 4828"/>
              <a:gd name="f463" fmla="val 886276"/>
              <a:gd name="f464" fmla="val 3107"/>
              <a:gd name="f465" fmla="val 835274"/>
              <a:gd name="f466" fmla="val 1759"/>
              <a:gd name="f467" fmla="val 784343"/>
              <a:gd name="f468" fmla="val 788"/>
              <a:gd name="f469" fmla="val 733482"/>
              <a:gd name="f470" fmla="val 200"/>
              <a:gd name="f471" fmla="*/ f0 1 12192000"/>
              <a:gd name="f472" fmla="*/ f1 1 1838325"/>
              <a:gd name="f473" fmla="+- f4 0 f2"/>
              <a:gd name="f474" fmla="+- f3 0 f2"/>
              <a:gd name="f475" fmla="*/ f474 1 12192000"/>
              <a:gd name="f476" fmla="*/ f473 1 1838325"/>
              <a:gd name="f477" fmla="*/ f2 1 f475"/>
              <a:gd name="f478" fmla="*/ f3 1 f475"/>
              <a:gd name="f479" fmla="*/ f2 1 f476"/>
              <a:gd name="f480" fmla="*/ f4 1 f476"/>
              <a:gd name="f481" fmla="*/ f477 f471 1"/>
              <a:gd name="f482" fmla="*/ f478 f471 1"/>
              <a:gd name="f483" fmla="*/ f480 f472 1"/>
              <a:gd name="f484" fmla="*/ f479 f472 1"/>
            </a:gdLst>
            <a:ahLst/>
            <a:cxnLst>
              <a:cxn ang="3cd4">
                <a:pos x="hc" y="t"/>
              </a:cxn>
              <a:cxn ang="0">
                <a:pos x="r" y="vc"/>
              </a:cxn>
              <a:cxn ang="cd4">
                <a:pos x="hc" y="b"/>
              </a:cxn>
              <a:cxn ang="cd2">
                <a:pos x="l" y="vc"/>
              </a:cxn>
            </a:cxnLst>
            <a:rect l="f481" t="f484" r="f482" b="f483"/>
            <a:pathLst>
              <a:path w="12192000" h="1838325">
                <a:moveTo>
                  <a:pt x="f5" y="f2"/>
                </a:moveTo>
                <a:lnTo>
                  <a:pt x="f6" y="f7"/>
                </a:lnTo>
                <a:lnTo>
                  <a:pt x="f8" y="f9"/>
                </a:lnTo>
                <a:lnTo>
                  <a:pt x="f10" y="f11"/>
                </a:lnTo>
                <a:lnTo>
                  <a:pt x="f12" y="f13"/>
                </a:lnTo>
                <a:lnTo>
                  <a:pt x="f14" y="f15"/>
                </a:lnTo>
                <a:lnTo>
                  <a:pt x="f16" y="f17"/>
                </a:lnTo>
                <a:lnTo>
                  <a:pt x="f18" y="f19"/>
                </a:lnTo>
                <a:lnTo>
                  <a:pt x="f2" y="f20"/>
                </a:lnTo>
                <a:lnTo>
                  <a:pt x="f2"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3" y="f161"/>
                </a:lnTo>
                <a:lnTo>
                  <a:pt x="f3" y="f162"/>
                </a:lnTo>
                <a:lnTo>
                  <a:pt x="f163" y="f164"/>
                </a:lnTo>
                <a:lnTo>
                  <a:pt x="f165" y="f166"/>
                </a:lnTo>
                <a:lnTo>
                  <a:pt x="f167" y="f168"/>
                </a:lnTo>
                <a:lnTo>
                  <a:pt x="f169" y="f170"/>
                </a:lnTo>
                <a:lnTo>
                  <a:pt x="f171" y="f172"/>
                </a:lnTo>
                <a:lnTo>
                  <a:pt x="f173" y="f174"/>
                </a:lnTo>
                <a:lnTo>
                  <a:pt x="f175" y="f176"/>
                </a:lnTo>
                <a:lnTo>
                  <a:pt x="f177" y="f178"/>
                </a:lnTo>
                <a:lnTo>
                  <a:pt x="f179" y="f180"/>
                </a:lnTo>
                <a:lnTo>
                  <a:pt x="f181" y="f182"/>
                </a:lnTo>
                <a:lnTo>
                  <a:pt x="f183" y="f184"/>
                </a:lnTo>
                <a:lnTo>
                  <a:pt x="f185" y="f186"/>
                </a:lnTo>
                <a:lnTo>
                  <a:pt x="f187" y="f188"/>
                </a:lnTo>
                <a:lnTo>
                  <a:pt x="f189" y="f190"/>
                </a:lnTo>
                <a:lnTo>
                  <a:pt x="f191" y="f192"/>
                </a:lnTo>
                <a:lnTo>
                  <a:pt x="f193" y="f194"/>
                </a:lnTo>
                <a:lnTo>
                  <a:pt x="f195" y="f196"/>
                </a:lnTo>
                <a:lnTo>
                  <a:pt x="f197" y="f198"/>
                </a:lnTo>
                <a:lnTo>
                  <a:pt x="f199" y="f200"/>
                </a:lnTo>
                <a:lnTo>
                  <a:pt x="f201" y="f202"/>
                </a:lnTo>
                <a:lnTo>
                  <a:pt x="f203" y="f204"/>
                </a:lnTo>
                <a:lnTo>
                  <a:pt x="f205" y="f206"/>
                </a:lnTo>
                <a:lnTo>
                  <a:pt x="f207" y="f208"/>
                </a:lnTo>
                <a:lnTo>
                  <a:pt x="f209" y="f210"/>
                </a:lnTo>
                <a:lnTo>
                  <a:pt x="f211" y="f212"/>
                </a:lnTo>
                <a:lnTo>
                  <a:pt x="f213" y="f214"/>
                </a:lnTo>
                <a:lnTo>
                  <a:pt x="f215" y="f216"/>
                </a:lnTo>
                <a:lnTo>
                  <a:pt x="f217" y="f218"/>
                </a:lnTo>
                <a:lnTo>
                  <a:pt x="f219" y="f220"/>
                </a:lnTo>
                <a:lnTo>
                  <a:pt x="f221" y="f222"/>
                </a:lnTo>
                <a:lnTo>
                  <a:pt x="f223" y="f224"/>
                </a:lnTo>
                <a:lnTo>
                  <a:pt x="f225" y="f226"/>
                </a:lnTo>
                <a:lnTo>
                  <a:pt x="f227" y="f228"/>
                </a:lnTo>
                <a:lnTo>
                  <a:pt x="f229" y="f230"/>
                </a:lnTo>
                <a:lnTo>
                  <a:pt x="f231" y="f232"/>
                </a:lnTo>
                <a:lnTo>
                  <a:pt x="f233" y="f234"/>
                </a:lnTo>
                <a:lnTo>
                  <a:pt x="f235" y="f236"/>
                </a:lnTo>
                <a:lnTo>
                  <a:pt x="f237" y="f238"/>
                </a:lnTo>
                <a:lnTo>
                  <a:pt x="f239" y="f240"/>
                </a:lnTo>
                <a:lnTo>
                  <a:pt x="f241" y="f242"/>
                </a:lnTo>
                <a:lnTo>
                  <a:pt x="f243" y="f244"/>
                </a:lnTo>
                <a:lnTo>
                  <a:pt x="f245" y="f246"/>
                </a:lnTo>
                <a:lnTo>
                  <a:pt x="f247" y="f248"/>
                </a:lnTo>
                <a:lnTo>
                  <a:pt x="f249" y="f250"/>
                </a:lnTo>
                <a:lnTo>
                  <a:pt x="f251" y="f252"/>
                </a:lnTo>
                <a:lnTo>
                  <a:pt x="f253" y="f254"/>
                </a:lnTo>
                <a:lnTo>
                  <a:pt x="f255" y="f256"/>
                </a:lnTo>
                <a:lnTo>
                  <a:pt x="f257" y="f258"/>
                </a:lnTo>
                <a:lnTo>
                  <a:pt x="f259" y="f260"/>
                </a:lnTo>
                <a:lnTo>
                  <a:pt x="f261" y="f262"/>
                </a:lnTo>
                <a:lnTo>
                  <a:pt x="f263" y="f264"/>
                </a:lnTo>
                <a:lnTo>
                  <a:pt x="f265" y="f266"/>
                </a:lnTo>
                <a:lnTo>
                  <a:pt x="f267" y="f268"/>
                </a:lnTo>
                <a:lnTo>
                  <a:pt x="f269" y="f270"/>
                </a:lnTo>
                <a:lnTo>
                  <a:pt x="f271" y="f272"/>
                </a:lnTo>
                <a:lnTo>
                  <a:pt x="f273" y="f274"/>
                </a:lnTo>
                <a:lnTo>
                  <a:pt x="f275" y="f276"/>
                </a:lnTo>
                <a:lnTo>
                  <a:pt x="f277" y="f278"/>
                </a:lnTo>
                <a:lnTo>
                  <a:pt x="f279" y="f280"/>
                </a:lnTo>
                <a:lnTo>
                  <a:pt x="f281" y="f282"/>
                </a:lnTo>
                <a:lnTo>
                  <a:pt x="f283" y="f284"/>
                </a:lnTo>
                <a:lnTo>
                  <a:pt x="f285" y="f286"/>
                </a:lnTo>
                <a:lnTo>
                  <a:pt x="f287" y="f288"/>
                </a:lnTo>
                <a:lnTo>
                  <a:pt x="f289" y="f290"/>
                </a:lnTo>
                <a:lnTo>
                  <a:pt x="f291" y="f292"/>
                </a:lnTo>
                <a:lnTo>
                  <a:pt x="f293" y="f294"/>
                </a:lnTo>
                <a:lnTo>
                  <a:pt x="f295" y="f296"/>
                </a:lnTo>
                <a:lnTo>
                  <a:pt x="f297" y="f298"/>
                </a:lnTo>
                <a:lnTo>
                  <a:pt x="f299" y="f300"/>
                </a:lnTo>
                <a:lnTo>
                  <a:pt x="f301" y="f302"/>
                </a:lnTo>
                <a:lnTo>
                  <a:pt x="f303" y="f304"/>
                </a:lnTo>
                <a:lnTo>
                  <a:pt x="f305" y="f306"/>
                </a:lnTo>
                <a:lnTo>
                  <a:pt x="f307" y="f308"/>
                </a:lnTo>
                <a:lnTo>
                  <a:pt x="f309" y="f310"/>
                </a:lnTo>
                <a:lnTo>
                  <a:pt x="f311" y="f312"/>
                </a:lnTo>
                <a:lnTo>
                  <a:pt x="f313" y="f314"/>
                </a:lnTo>
                <a:lnTo>
                  <a:pt x="f315" y="f316"/>
                </a:lnTo>
                <a:lnTo>
                  <a:pt x="f317" y="f318"/>
                </a:lnTo>
                <a:lnTo>
                  <a:pt x="f319" y="f320"/>
                </a:lnTo>
                <a:lnTo>
                  <a:pt x="f321" y="f322"/>
                </a:lnTo>
                <a:lnTo>
                  <a:pt x="f323" y="f324"/>
                </a:lnTo>
                <a:lnTo>
                  <a:pt x="f325" y="f326"/>
                </a:lnTo>
                <a:lnTo>
                  <a:pt x="f327" y="f328"/>
                </a:lnTo>
                <a:lnTo>
                  <a:pt x="f329" y="f330"/>
                </a:lnTo>
                <a:lnTo>
                  <a:pt x="f331" y="f332"/>
                </a:lnTo>
                <a:lnTo>
                  <a:pt x="f333" y="f334"/>
                </a:lnTo>
                <a:lnTo>
                  <a:pt x="f335" y="f336"/>
                </a:lnTo>
                <a:lnTo>
                  <a:pt x="f337" y="f338"/>
                </a:lnTo>
                <a:lnTo>
                  <a:pt x="f339" y="f340"/>
                </a:lnTo>
                <a:lnTo>
                  <a:pt x="f341" y="f342"/>
                </a:lnTo>
                <a:lnTo>
                  <a:pt x="f343" y="f344"/>
                </a:lnTo>
                <a:lnTo>
                  <a:pt x="f345" y="f346"/>
                </a:lnTo>
                <a:lnTo>
                  <a:pt x="f347" y="f348"/>
                </a:lnTo>
                <a:lnTo>
                  <a:pt x="f349" y="f350"/>
                </a:lnTo>
                <a:lnTo>
                  <a:pt x="f351" y="f352"/>
                </a:lnTo>
                <a:lnTo>
                  <a:pt x="f353" y="f354"/>
                </a:lnTo>
                <a:lnTo>
                  <a:pt x="f355" y="f356"/>
                </a:lnTo>
                <a:lnTo>
                  <a:pt x="f357" y="f358"/>
                </a:lnTo>
                <a:lnTo>
                  <a:pt x="f359" y="f360"/>
                </a:lnTo>
                <a:lnTo>
                  <a:pt x="f361" y="f362"/>
                </a:lnTo>
                <a:lnTo>
                  <a:pt x="f363" y="f364"/>
                </a:lnTo>
                <a:lnTo>
                  <a:pt x="f365" y="f366"/>
                </a:lnTo>
                <a:lnTo>
                  <a:pt x="f367" y="f368"/>
                </a:lnTo>
                <a:lnTo>
                  <a:pt x="f369" y="f370"/>
                </a:lnTo>
                <a:lnTo>
                  <a:pt x="f371" y="f372"/>
                </a:lnTo>
                <a:lnTo>
                  <a:pt x="f373" y="f374"/>
                </a:lnTo>
                <a:lnTo>
                  <a:pt x="f375" y="f376"/>
                </a:lnTo>
                <a:lnTo>
                  <a:pt x="f377" y="f378"/>
                </a:lnTo>
                <a:lnTo>
                  <a:pt x="f379" y="f380"/>
                </a:lnTo>
                <a:lnTo>
                  <a:pt x="f381" y="f382"/>
                </a:lnTo>
                <a:lnTo>
                  <a:pt x="f383" y="f384"/>
                </a:lnTo>
                <a:lnTo>
                  <a:pt x="f385" y="f386"/>
                </a:lnTo>
                <a:lnTo>
                  <a:pt x="f387" y="f388"/>
                </a:lnTo>
                <a:lnTo>
                  <a:pt x="f389" y="f390"/>
                </a:lnTo>
                <a:lnTo>
                  <a:pt x="f391" y="f392"/>
                </a:lnTo>
                <a:lnTo>
                  <a:pt x="f393" y="f394"/>
                </a:lnTo>
                <a:lnTo>
                  <a:pt x="f395" y="f396"/>
                </a:lnTo>
                <a:lnTo>
                  <a:pt x="f397" y="f398"/>
                </a:lnTo>
                <a:lnTo>
                  <a:pt x="f399" y="f400"/>
                </a:lnTo>
                <a:lnTo>
                  <a:pt x="f401" y="f402"/>
                </a:lnTo>
                <a:lnTo>
                  <a:pt x="f403" y="f404"/>
                </a:lnTo>
                <a:lnTo>
                  <a:pt x="f405" y="f406"/>
                </a:lnTo>
                <a:lnTo>
                  <a:pt x="f407" y="f408"/>
                </a:lnTo>
                <a:lnTo>
                  <a:pt x="f409" y="f410"/>
                </a:lnTo>
                <a:lnTo>
                  <a:pt x="f411" y="f412"/>
                </a:lnTo>
                <a:lnTo>
                  <a:pt x="f413" y="f414"/>
                </a:lnTo>
                <a:lnTo>
                  <a:pt x="f415" y="f416"/>
                </a:lnTo>
                <a:lnTo>
                  <a:pt x="f417" y="f418"/>
                </a:lnTo>
                <a:lnTo>
                  <a:pt x="f419" y="f420"/>
                </a:lnTo>
                <a:lnTo>
                  <a:pt x="f421" y="f422"/>
                </a:lnTo>
                <a:lnTo>
                  <a:pt x="f423" y="f424"/>
                </a:lnTo>
                <a:lnTo>
                  <a:pt x="f425" y="f426"/>
                </a:lnTo>
                <a:lnTo>
                  <a:pt x="f427" y="f428"/>
                </a:lnTo>
                <a:lnTo>
                  <a:pt x="f429" y="f430"/>
                </a:lnTo>
                <a:lnTo>
                  <a:pt x="f431" y="f432"/>
                </a:lnTo>
                <a:lnTo>
                  <a:pt x="f433" y="f434"/>
                </a:lnTo>
                <a:lnTo>
                  <a:pt x="f435" y="f436"/>
                </a:lnTo>
                <a:lnTo>
                  <a:pt x="f437" y="f438"/>
                </a:lnTo>
                <a:lnTo>
                  <a:pt x="f439" y="f440"/>
                </a:lnTo>
                <a:lnTo>
                  <a:pt x="f441" y="f442"/>
                </a:lnTo>
                <a:lnTo>
                  <a:pt x="f443" y="f444"/>
                </a:lnTo>
                <a:lnTo>
                  <a:pt x="f445" y="f446"/>
                </a:lnTo>
                <a:lnTo>
                  <a:pt x="f447" y="f448"/>
                </a:lnTo>
                <a:lnTo>
                  <a:pt x="f449" y="f450"/>
                </a:lnTo>
                <a:lnTo>
                  <a:pt x="f451" y="f452"/>
                </a:lnTo>
                <a:lnTo>
                  <a:pt x="f453" y="f454"/>
                </a:lnTo>
                <a:lnTo>
                  <a:pt x="f455" y="f456"/>
                </a:lnTo>
                <a:lnTo>
                  <a:pt x="f457" y="f458"/>
                </a:lnTo>
                <a:lnTo>
                  <a:pt x="f459" y="f460"/>
                </a:lnTo>
                <a:lnTo>
                  <a:pt x="f461" y="f462"/>
                </a:lnTo>
                <a:lnTo>
                  <a:pt x="f463" y="f464"/>
                </a:lnTo>
                <a:lnTo>
                  <a:pt x="f465" y="f466"/>
                </a:lnTo>
                <a:lnTo>
                  <a:pt x="f467" y="f468"/>
                </a:lnTo>
                <a:lnTo>
                  <a:pt x="f469" y="f470"/>
                </a:lnTo>
                <a:lnTo>
                  <a:pt x="f5" y="f2"/>
                </a:lnTo>
                <a:close/>
              </a:path>
            </a:pathLst>
          </a:custGeom>
          <a:solidFill>
            <a:srgbClr val="1C488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6" name="bg object 20">
            <a:extLst>
              <a:ext uri="{FF2B5EF4-FFF2-40B4-BE49-F238E27FC236}">
                <a16:creationId xmlns:a16="http://schemas.microsoft.com/office/drawing/2014/main" id="{4D30BF82-89A1-FB82-A430-B39C3FC2B1F3}"/>
              </a:ext>
            </a:extLst>
          </p:cNvPr>
          <p:cNvPicPr>
            <a:picLocks noChangeAspect="1"/>
          </p:cNvPicPr>
          <p:nvPr/>
        </p:nvPicPr>
        <p:blipFill>
          <a:blip r:embed="rId3"/>
          <a:stretch>
            <a:fillRect/>
          </a:stretch>
        </p:blipFill>
        <p:spPr>
          <a:xfrm>
            <a:off x="313960" y="5564125"/>
            <a:ext cx="2025386" cy="911355"/>
          </a:xfrm>
          <a:prstGeom prst="rect">
            <a:avLst/>
          </a:prstGeom>
          <a:noFill/>
          <a:ln cap="flat">
            <a:noFill/>
          </a:ln>
        </p:spPr>
      </p:pic>
      <p:sp>
        <p:nvSpPr>
          <p:cNvPr id="7" name="bg object 21">
            <a:extLst>
              <a:ext uri="{FF2B5EF4-FFF2-40B4-BE49-F238E27FC236}">
                <a16:creationId xmlns:a16="http://schemas.microsoft.com/office/drawing/2014/main" id="{F73C0AFA-C6F4-0E78-8614-8A90CF864533}"/>
              </a:ext>
            </a:extLst>
          </p:cNvPr>
          <p:cNvSpPr/>
          <p:nvPr/>
        </p:nvSpPr>
        <p:spPr>
          <a:xfrm>
            <a:off x="1520190" y="2812538"/>
            <a:ext cx="2286000" cy="0"/>
          </a:xfrm>
          <a:custGeom>
            <a:avLst/>
            <a:gdLst>
              <a:gd name="f0" fmla="val w"/>
              <a:gd name="f1" fmla="val h"/>
              <a:gd name="f2" fmla="val ss"/>
              <a:gd name="f3" fmla="val 0"/>
              <a:gd name="f4" fmla="val 2286000"/>
              <a:gd name="f5" fmla="abs f0"/>
              <a:gd name="f6" fmla="abs f1"/>
              <a:gd name="f7" fmla="abs f2"/>
              <a:gd name="f8" fmla="*/ f0 1 2286000"/>
              <a:gd name="f9" fmla="+- f3 0 f3"/>
              <a:gd name="f10" fmla="+- f4 0 f3"/>
              <a:gd name="f11" fmla="?: f5 f0 1"/>
              <a:gd name="f12" fmla="?: f6 f1 1"/>
              <a:gd name="f13" fmla="?: f7 f2 1"/>
              <a:gd name="f14" fmla="*/ f10 1 2286000"/>
              <a:gd name="f15" fmla="*/ f9 1 0"/>
              <a:gd name="f16" fmla="*/ f11 1 2286000"/>
              <a:gd name="f17" fmla="*/ f12 1 21600"/>
              <a:gd name="f18" fmla="*/ 21600 f12 1"/>
              <a:gd name="f19" fmla="*/ 0 1 f14"/>
              <a:gd name="f20" fmla="*/ 2286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2286000">
                <a:moveTo>
                  <a:pt x="f3" y="f28"/>
                </a:moveTo>
                <a:lnTo>
                  <a:pt x="f4" y="f28"/>
                </a:lnTo>
              </a:path>
            </a:pathLst>
          </a:custGeom>
          <a:noFill/>
          <a:ln w="32004" cap="flat">
            <a:solidFill>
              <a:srgbClr val="F58366"/>
            </a:solidFill>
            <a:prstDash val="solid"/>
            <a:miter/>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Holder 2">
            <a:extLst>
              <a:ext uri="{FF2B5EF4-FFF2-40B4-BE49-F238E27FC236}">
                <a16:creationId xmlns:a16="http://schemas.microsoft.com/office/drawing/2014/main" id="{086A7E6E-A4E8-139D-4A27-1624302C753D}"/>
              </a:ext>
            </a:extLst>
          </p:cNvPr>
          <p:cNvSpPr txBox="1">
            <a:spLocks noGrp="1"/>
          </p:cNvSpPr>
          <p:nvPr>
            <p:ph type="title"/>
          </p:nvPr>
        </p:nvSpPr>
        <p:spPr>
          <a:xfrm>
            <a:off x="471694" y="493922"/>
            <a:ext cx="11248619" cy="574042"/>
          </a:xfrm>
        </p:spPr>
        <p:txBody>
          <a:bodyPr wrap="square" lIns="0" tIns="0" rIns="0" bIns="0">
            <a:spAutoFit/>
          </a:bodyPr>
          <a:lstStyle>
            <a:lvl1pPr>
              <a:defRPr b="0">
                <a:solidFill>
                  <a:srgbClr val="444C55"/>
                </a:solidFill>
              </a:defRPr>
            </a:lvl1pPr>
          </a:lstStyle>
          <a:p>
            <a:pPr lvl="0"/>
            <a:endParaRPr lang="en-US"/>
          </a:p>
        </p:txBody>
      </p:sp>
      <p:sp>
        <p:nvSpPr>
          <p:cNvPr id="9" name="Holder 3">
            <a:extLst>
              <a:ext uri="{FF2B5EF4-FFF2-40B4-BE49-F238E27FC236}">
                <a16:creationId xmlns:a16="http://schemas.microsoft.com/office/drawing/2014/main" id="{888AA657-07A1-A641-5CCB-E29AD42B5F05}"/>
              </a:ext>
            </a:extLst>
          </p:cNvPr>
          <p:cNvSpPr txBox="1">
            <a:spLocks noGrp="1"/>
          </p:cNvSpPr>
          <p:nvPr>
            <p:ph type="subTitle" idx="4294967295"/>
          </p:nvPr>
        </p:nvSpPr>
        <p:spPr>
          <a:xfrm>
            <a:off x="1828800" y="3840481"/>
            <a:ext cx="8534396" cy="369335"/>
          </a:xfrm>
        </p:spPr>
        <p:txBody>
          <a:bodyPr wrap="square" lIns="0" tIns="0" rIns="0" bIns="0">
            <a:spAutoFit/>
          </a:bodyPr>
          <a:lstStyle>
            <a:lvl1pPr>
              <a:defRPr/>
            </a:lvl1pPr>
          </a:lstStyle>
          <a:p>
            <a:pPr lvl="0"/>
            <a:endParaRPr lang="en-US"/>
          </a:p>
        </p:txBody>
      </p:sp>
      <p:sp>
        <p:nvSpPr>
          <p:cNvPr id="10" name="Holder 4">
            <a:extLst>
              <a:ext uri="{FF2B5EF4-FFF2-40B4-BE49-F238E27FC236}">
                <a16:creationId xmlns:a16="http://schemas.microsoft.com/office/drawing/2014/main" id="{162698D2-A251-AA22-8E50-101DC90D640C}"/>
              </a:ext>
            </a:extLst>
          </p:cNvPr>
          <p:cNvSpPr txBox="1">
            <a:spLocks noGrp="1"/>
          </p:cNvSpPr>
          <p:nvPr>
            <p:ph type="ftr" sz="quarter" idx="9"/>
          </p:nvPr>
        </p:nvSpPr>
        <p:spPr/>
        <p:txBody>
          <a:bodyPr lIns="0" tIns="0" rIns="0" bIns="0" anchorCtr="1"/>
          <a:lstStyle>
            <a:lvl1pPr algn="ctr">
              <a:defRPr/>
            </a:lvl1pPr>
          </a:lstStyle>
          <a:p>
            <a:pPr lvl="0"/>
            <a:endParaRPr lang="en-US"/>
          </a:p>
        </p:txBody>
      </p:sp>
      <p:sp>
        <p:nvSpPr>
          <p:cNvPr id="11" name="Holder 5">
            <a:extLst>
              <a:ext uri="{FF2B5EF4-FFF2-40B4-BE49-F238E27FC236}">
                <a16:creationId xmlns:a16="http://schemas.microsoft.com/office/drawing/2014/main" id="{8E542EED-858E-534A-7BA4-794AEBC74BDC}"/>
              </a:ext>
            </a:extLst>
          </p:cNvPr>
          <p:cNvSpPr txBox="1">
            <a:spLocks noGrp="1"/>
          </p:cNvSpPr>
          <p:nvPr>
            <p:ph type="dt" sz="quarter" idx="7"/>
          </p:nvPr>
        </p:nvSpPr>
        <p:spPr>
          <a:xfrm>
            <a:off x="0" y="0"/>
            <a:ext cx="0" cy="0"/>
          </a:xfrm>
          <a:prstGeom prst="rect">
            <a:avLst/>
          </a:prstGeom>
          <a:noFill/>
          <a:ln>
            <a:noFill/>
          </a:ln>
        </p:spPr>
        <p:txBody>
          <a:bodyPr vert="horz" wrap="square" lIns="0" tIns="0" rIns="0" bIns="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939699"/>
                </a:solidFill>
                <a:uFillTx/>
                <a:latin typeface="Calibri"/>
              </a:defRPr>
            </a:lvl1pPr>
          </a:lstStyle>
          <a:p>
            <a:pPr lvl="0"/>
            <a:fld id="{C8860695-7001-4852-8914-910A15292ECF}" type="datetime1">
              <a:rPr lang="en-US"/>
              <a:pPr lvl="0"/>
              <a:t>5/20/2026</a:t>
            </a:fld>
            <a:endParaRPr lang="en-US"/>
          </a:p>
        </p:txBody>
      </p:sp>
      <p:sp>
        <p:nvSpPr>
          <p:cNvPr id="12" name="Holder 6">
            <a:extLst>
              <a:ext uri="{FF2B5EF4-FFF2-40B4-BE49-F238E27FC236}">
                <a16:creationId xmlns:a16="http://schemas.microsoft.com/office/drawing/2014/main" id="{59B47B7C-77CF-3C2B-86CE-8C114F55237C}"/>
              </a:ext>
            </a:extLst>
          </p:cNvPr>
          <p:cNvSpPr txBox="1">
            <a:spLocks noGrp="1"/>
          </p:cNvSpPr>
          <p:nvPr>
            <p:ph type="sldNum" sz="quarter" idx="8"/>
          </p:nvPr>
        </p:nvSpPr>
        <p:spPr/>
        <p:txBody>
          <a:bodyPr lIns="0" tIns="0" rIns="0" bIns="0"/>
          <a:lstStyle>
            <a:lvl1pPr marL="38105">
              <a:lnSpc>
                <a:spcPts val="1425"/>
              </a:lnSpc>
              <a:defRPr spc="-5">
                <a:solidFill>
                  <a:srgbClr val="929599"/>
                </a:solidFill>
                <a:latin typeface="Arial"/>
                <a:cs typeface="Arial"/>
              </a:defRPr>
            </a:lvl1pPr>
          </a:lstStyle>
          <a:p>
            <a:pPr lvl="0"/>
            <a:fld id="{6BD141EB-11D5-432E-8F76-FCDDD5BBFA7E}" type="slidenum">
              <a:t>‹#›</a:t>
            </a:fld>
            <a:endParaRPr lang="en-US"/>
          </a:p>
        </p:txBody>
      </p:sp>
    </p:spTree>
    <p:extLst>
      <p:ext uri="{BB962C8B-B14F-4D97-AF65-F5344CB8AC3E}">
        <p14:creationId xmlns:p14="http://schemas.microsoft.com/office/powerpoint/2010/main" val="507818449"/>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obj" preserve="1">
  <p:cSld name="8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E7E07CF-694A-C3D4-24E7-5AB732803EDA}"/>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9B4070A-9035-0435-356F-3FE8FE2A868F}"/>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4DF0A502-F451-0D3C-4647-3E30BDB91411}"/>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39D5943F-B1B3-B538-E452-551848EA7578}"/>
              </a:ext>
            </a:extLst>
          </p:cNvPr>
          <p:cNvSpPr txBox="1">
            <a:spLocks noGrp="1"/>
          </p:cNvSpPr>
          <p:nvPr>
            <p:ph type="sldNum" sz="quarter" idx="8"/>
          </p:nvPr>
        </p:nvSpPr>
        <p:spPr/>
        <p:txBody>
          <a:bodyPr/>
          <a:lstStyle>
            <a:lvl1pPr>
              <a:defRPr>
                <a:solidFill>
                  <a:srgbClr val="AFB3B9"/>
                </a:solidFill>
              </a:defRPr>
            </a:lvl1pPr>
          </a:lstStyle>
          <a:p>
            <a:pPr lvl="0"/>
            <a:fld id="{7F1BC5AD-3BC8-4F0E-BB6E-15695F4A9BFC}" type="slidenum">
              <a:t>‹#›</a:t>
            </a:fld>
            <a:endParaRPr lang="en-US"/>
          </a:p>
        </p:txBody>
      </p:sp>
      <p:cxnSp>
        <p:nvCxnSpPr>
          <p:cNvPr id="6" name="Straight Connector 7">
            <a:extLst>
              <a:ext uri="{FF2B5EF4-FFF2-40B4-BE49-F238E27FC236}">
                <a16:creationId xmlns:a16="http://schemas.microsoft.com/office/drawing/2014/main" id="{1845D0D4-E34C-3824-C0B3-A47D48CED41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E9F7EF2C-6618-5450-E72C-2B213B2F1885}"/>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232A7969-E29C-3349-1458-188BF05A0480}"/>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C21B432B-A525-01F3-8B60-E318761DC6D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C9C79706-9DCF-B12B-C22D-F71471982CA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D361824D-7A30-840C-2172-B37B20D5DD7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6E2DBE47-2A59-2317-A905-8966F3444D5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F0F20486-D2A0-E0DC-1B50-68A3125DF14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233307165"/>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twoObj" preserve="1">
  <p:cSld name="3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43657-D885-0B06-A96F-EC26B4FEAAC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85B9AD2-8D97-D49B-14BE-68D080F110F0}"/>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43453D77-4211-A68B-0143-27CFBBA1FFFA}"/>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9FE0729E-965F-27CA-DBBD-66071E58B0E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A7D1992F-2733-14B6-ACAE-7FB422D7147B}"/>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71CEB19F-ED3A-39D5-E69C-B52034E1BDC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18A2D498-4032-B688-B775-6B10CAA17BC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01E50518-3B2B-C248-0746-EA0604BAFE16}"/>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D596338E-21F7-A556-D016-6D85581837C1}"/>
              </a:ext>
            </a:extLst>
          </p:cNvPr>
          <p:cNvSpPr txBox="1">
            <a:spLocks noGrp="1"/>
          </p:cNvSpPr>
          <p:nvPr>
            <p:ph type="sldNum" sz="quarter" idx="8"/>
          </p:nvPr>
        </p:nvSpPr>
        <p:spPr>
          <a:xfrm>
            <a:off x="8839193" y="6356352"/>
            <a:ext cx="2743200" cy="365129"/>
          </a:xfrm>
        </p:spPr>
        <p:txBody>
          <a:bodyPr/>
          <a:lstStyle>
            <a:lvl1pPr>
              <a:defRPr/>
            </a:lvl1pPr>
          </a:lstStyle>
          <a:p>
            <a:pPr lvl="0"/>
            <a:fld id="{5C3BB29F-468E-4E21-AD18-ACC302015079}" type="slidenum">
              <a:t>‹#›</a:t>
            </a:fld>
            <a:endParaRPr lang="en-US"/>
          </a:p>
        </p:txBody>
      </p:sp>
      <p:cxnSp>
        <p:nvCxnSpPr>
          <p:cNvPr id="11" name="Straight Connector 6">
            <a:extLst>
              <a:ext uri="{FF2B5EF4-FFF2-40B4-BE49-F238E27FC236}">
                <a16:creationId xmlns:a16="http://schemas.microsoft.com/office/drawing/2014/main" id="{2C0203A5-7AE7-59EE-4318-CE6804433C7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70CCBFC8-9816-AAC6-722C-7C4AD017E03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216851316"/>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woTxTwoObj" preserve="1">
  <p:cSld name="3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C5FAC49-5EA0-0904-FFE9-2F3946A1A408}"/>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34D71C15-1FE1-93FA-D848-DCB04DAF0E6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3E7D19C1-52F5-9BBF-F730-041221A58CAB}"/>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BDF6F5B3-9028-FD48-BC57-3C9B780D1B4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69C8D1D2-8B24-AA2E-2FC3-9B924889F1B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9F6C7339-FE7E-3EC7-E122-A9C890B7F2F8}"/>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B0A9344C-1556-5F67-5F07-9FE1565FC227}"/>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A7A0A9EA-FEEE-36E6-9659-E8346F609010}"/>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B46B63B5-22BA-686A-345B-12E50ECE6C8C}"/>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4D2826C6-A69B-0424-0DD6-64CB6560EA0B}"/>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2C7DA4F6-1B45-5339-AD41-9F1DC4614060}"/>
              </a:ext>
            </a:extLst>
          </p:cNvPr>
          <p:cNvSpPr txBox="1">
            <a:spLocks noGrp="1"/>
          </p:cNvSpPr>
          <p:nvPr>
            <p:ph type="sldNum" sz="quarter" idx="8"/>
          </p:nvPr>
        </p:nvSpPr>
        <p:spPr/>
        <p:txBody>
          <a:bodyPr/>
          <a:lstStyle>
            <a:lvl1pPr>
              <a:defRPr/>
            </a:lvl1pPr>
          </a:lstStyle>
          <a:p>
            <a:pPr lvl="0"/>
            <a:fld id="{ED9E517C-557B-47BD-A4D4-84F6536525F4}" type="slidenum">
              <a:t>‹#›</a:t>
            </a:fld>
            <a:endParaRPr lang="en-US"/>
          </a:p>
        </p:txBody>
      </p:sp>
      <p:cxnSp>
        <p:nvCxnSpPr>
          <p:cNvPr id="13" name="Straight Connector 8">
            <a:extLst>
              <a:ext uri="{FF2B5EF4-FFF2-40B4-BE49-F238E27FC236}">
                <a16:creationId xmlns:a16="http://schemas.microsoft.com/office/drawing/2014/main" id="{0ECA703B-5164-5F15-4F48-4A266720865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6D6274BB-BE8C-5F36-F498-E72A31D2A9C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00410207"/>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2523393A-0BC1-2C91-DCAC-2EF276A0C6E2}"/>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6792AB42-BEA7-5DD1-DFB9-284D5841188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8CFED1C2-DEB3-0622-EEF0-ED2AC91540D1}"/>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0C3B516-9519-0052-0DDA-53CC13C1073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2F2E36AA-548F-605F-A97B-038606567D9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206230A9-BA80-35FF-A5CF-2D2FD37C6B08}"/>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55BA3CD8-0A38-3AC2-AA01-5262BBD5D142}"/>
              </a:ext>
            </a:extLst>
          </p:cNvPr>
          <p:cNvSpPr txBox="1">
            <a:spLocks noGrp="1"/>
          </p:cNvSpPr>
          <p:nvPr>
            <p:ph type="sldNum" sz="quarter" idx="8"/>
          </p:nvPr>
        </p:nvSpPr>
        <p:spPr/>
        <p:txBody>
          <a:bodyPr/>
          <a:lstStyle>
            <a:lvl1pPr>
              <a:defRPr/>
            </a:lvl1pPr>
          </a:lstStyle>
          <a:p>
            <a:pPr lvl="0"/>
            <a:fld id="{C0A7019D-29F4-43A9-9118-7BB180441C6F}" type="slidenum">
              <a:t>‹#›</a:t>
            </a:fld>
            <a:endParaRPr lang="en-US"/>
          </a:p>
        </p:txBody>
      </p:sp>
      <p:cxnSp>
        <p:nvCxnSpPr>
          <p:cNvPr id="9" name="Straight Connector 6">
            <a:extLst>
              <a:ext uri="{FF2B5EF4-FFF2-40B4-BE49-F238E27FC236}">
                <a16:creationId xmlns:a16="http://schemas.microsoft.com/office/drawing/2014/main" id="{CF887929-C83C-3C88-AF97-99AECC66D2C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859C4E08-F71F-BBE2-512E-CB187F74DEE0}"/>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00623888"/>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p:cSld name="2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0CDEF7C4-D554-5F89-9834-C34C6FAB6A84}"/>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5D6B1D15-6354-530E-F95B-C20BDC9AA67F}"/>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702A39C1-1A98-14D2-E6E8-0CF35C4C7951}"/>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3998D845-1FBE-903E-C9F3-B1638742C62C}"/>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D8D30F97-CE72-37D9-6428-8AA134427FEE}"/>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02D6BB0F-B014-1CD5-2E5E-F23830A79189}"/>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6041876A-1BD9-E7FB-2D02-AAE57B87CBD1}"/>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35E095A3-A6F5-732D-6B6E-C975722FB8C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4258181837"/>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EDF60444-1AB8-A7EF-F9F2-3824EE008A65}"/>
              </a:ext>
            </a:extLst>
          </p:cNvPr>
          <p:cNvSpPr txBox="1">
            <a:spLocks noGrp="1"/>
          </p:cNvSpPr>
          <p:nvPr>
            <p:ph type="sldNum" sz="quarter" idx="8"/>
          </p:nvPr>
        </p:nvSpPr>
        <p:spPr/>
        <p:txBody>
          <a:bodyPr/>
          <a:lstStyle>
            <a:lvl1pPr>
              <a:defRPr/>
            </a:lvl1pPr>
          </a:lstStyle>
          <a:p>
            <a:pPr lvl="0"/>
            <a:fld id="{1E9D8875-5A52-4713-B378-91E92C3BFFDC}" type="slidenum">
              <a:t>‹#›</a:t>
            </a:fld>
            <a:endParaRPr lang="en-US"/>
          </a:p>
        </p:txBody>
      </p:sp>
      <p:cxnSp>
        <p:nvCxnSpPr>
          <p:cNvPr id="3" name="Straight Connector 3">
            <a:extLst>
              <a:ext uri="{FF2B5EF4-FFF2-40B4-BE49-F238E27FC236}">
                <a16:creationId xmlns:a16="http://schemas.microsoft.com/office/drawing/2014/main" id="{A6A81EE1-8177-4633-7A5E-DD2DBA5A995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270AA782-9EB8-120F-1F59-FFE8B9135DF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DBBD5900-6553-64C0-F7AB-69BA9A35F11C}"/>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4721C97E-C9C0-842E-B862-BF2D17CE60F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010A7D5F-56CD-E575-E736-C3D3787FE3F1}"/>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AB8CFE73-610E-31A9-23CC-A0DFF903732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0C095E43-4796-3325-0B14-20414396E5D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090158055"/>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p:cSld name="4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C983215-9E23-304A-EE82-9C18EDF3BB99}"/>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1758808-3FBD-F65A-ABA9-A36FF3FCF08B}"/>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4343BC6-6623-6148-E443-0786BA1F795E}"/>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D8117CF9-D9EA-3423-38B0-F33C0495069A}"/>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09D97AA5-5180-8A85-9AA8-A5BE122395AE}"/>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64103272-2EA7-2313-3A17-089F414F1B2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31FB4C43-B11A-3FC4-E107-725DDC89EFF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F6F17B83-DB65-B1A5-E3AA-719826DF2E2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871095873"/>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p:cSld name="4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DC6604A3-F419-E8E7-1F73-9117718001F1}"/>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E7751B62-20B2-5D9D-C298-C8AF54163BA7}"/>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F4A4309F-F325-6BD9-4CE3-E9C81190A72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711C3311-4225-0D06-B259-691ED09114B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DC70ADA1-4EBD-E034-F91A-31AD37BD529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35218B31-E770-CC10-6505-68AC11679C1D}"/>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79C005F5-6534-5FD3-199C-DC3031291AEA}"/>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759356330"/>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p:cSld name="5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E0C568B-DF40-B1E1-09A6-AA84206A976F}"/>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73376BD-9EE4-9D2C-8B41-48AC2ED73B5F}"/>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3E92E7D7-F3F9-017E-2B8A-5407FAE97B88}"/>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5160EFE5-8973-7457-1495-B2BD44A0FCE9}"/>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DC5F432C-D7C4-C399-00B4-A20B3E72E34C}"/>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C42E585B-962B-0F85-B6EB-F07C999B4B9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6EA92053-1E5D-0916-787D-56FFAC42AE8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6B864D20-0FA6-21F1-378B-9F1FB443364A}"/>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265342883"/>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titleOnly" preserve="1">
  <p:cSld name="3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4C9A87D6-AB80-487D-041B-FDBB3623FD8E}"/>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ABF4ABE6-5BA5-0B50-BF4B-E6F8A4011A2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5FED1C01-D9A1-5CF6-C0FF-E2A14A5B16D3}"/>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BC53B8DF-BFFB-DEA1-8E78-2953FF5E1B4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2185D3F6-39FC-6DCE-21F2-8A9C51A2674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D14579B-159B-892C-6C3D-7DA1EDF4DF45}"/>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7C5F886F-7DFE-E85D-ED76-DC0F0579DDF9}"/>
              </a:ext>
            </a:extLst>
          </p:cNvPr>
          <p:cNvSpPr txBox="1">
            <a:spLocks noGrp="1"/>
          </p:cNvSpPr>
          <p:nvPr>
            <p:ph type="sldNum" sz="quarter" idx="8"/>
          </p:nvPr>
        </p:nvSpPr>
        <p:spPr/>
        <p:txBody>
          <a:bodyPr/>
          <a:lstStyle>
            <a:lvl1pPr>
              <a:defRPr/>
            </a:lvl1pPr>
          </a:lstStyle>
          <a:p>
            <a:pPr lvl="0"/>
            <a:fld id="{6BE7782E-EC05-401E-842E-06726A73B3AE}" type="slidenum">
              <a:t>‹#›</a:t>
            </a:fld>
            <a:endParaRPr lang="en-US"/>
          </a:p>
        </p:txBody>
      </p:sp>
      <p:cxnSp>
        <p:nvCxnSpPr>
          <p:cNvPr id="9" name="Straight Connector 6">
            <a:extLst>
              <a:ext uri="{FF2B5EF4-FFF2-40B4-BE49-F238E27FC236}">
                <a16:creationId xmlns:a16="http://schemas.microsoft.com/office/drawing/2014/main" id="{BFA0D6DC-8722-D6C0-C3A1-59A7645D1DD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FBBDC517-B419-C9CE-9555-11102B3C1C70}"/>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66058832"/>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preserve="1">
  <p:cSld name="3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5D6FB967-C188-7A77-B115-130FF9C90D30}"/>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B363F04D-A2D5-8808-E815-6FBE569BFD7E}"/>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F84BB6DF-4700-1083-15A7-B3BF2EE30BD4}"/>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ED0EA592-818D-61A3-D6CB-AA49BB786115}"/>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922761D1-C96D-ADF3-FF3D-83E1CEFA5E3B}"/>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2D1E1A45-2F87-590C-9B22-F1E43B8D405E}"/>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AB5419F9-0442-D75A-DAC7-4254A397C19D}"/>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31873405-DF2D-8BA7-B2AC-93F5E08E02BC}"/>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1744167388"/>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p:cSld name="6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40D26234-5F95-497D-A63A-CBD648FD50B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403A594C-FD12-B809-6BB2-5A8F30E71EF8}"/>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94AD103-E89D-5798-AC86-FFD633D9150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80756D92-D2B4-6CB0-6FAA-E04F0671D9F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19EB1623-3FEB-D1B5-0308-9FADEEC97FB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9A739E9-5654-8FB4-D7EC-1BFFBCF67CAA}"/>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B04B7AB2-61B7-6C53-4C07-D9195C362865}"/>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944419045"/>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p:cSld name="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A8EA98C6-CF63-08D4-336E-5DEAA0A37D0D}"/>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097A3F6C-5C0B-CB61-878C-04B2BFF0EAB5}"/>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16D4A230-DA38-29D4-CCB3-E328643562A8}"/>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FE4F6E7A-ED63-A0C1-B89B-3556DE91786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0ABC3401-5D6C-2010-D3AB-E048BBA8EC7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9F5637E-BBF8-769F-6C94-B583E8A10D8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2972B702-C60B-8A17-973D-811AA514D664}"/>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3853835192"/>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obj" preserve="1">
  <p:cSld name="1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42644F33-DEA8-7C83-B655-75CA7D705D14}"/>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2BCDF1C-8595-97F7-23A7-D9BC991040C7}"/>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DC2F990-DA2D-536A-F202-37F814F42DD5}"/>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F330FCD4-B4A2-3F6C-909D-4E80A7B13A3F}"/>
              </a:ext>
            </a:extLst>
          </p:cNvPr>
          <p:cNvSpPr txBox="1">
            <a:spLocks noGrp="1"/>
          </p:cNvSpPr>
          <p:nvPr>
            <p:ph type="sldNum" sz="quarter" idx="8"/>
          </p:nvPr>
        </p:nvSpPr>
        <p:spPr/>
        <p:txBody>
          <a:bodyPr/>
          <a:lstStyle>
            <a:lvl1pPr>
              <a:defRPr>
                <a:solidFill>
                  <a:srgbClr val="AFB3B9"/>
                </a:solidFill>
              </a:defRPr>
            </a:lvl1pPr>
          </a:lstStyle>
          <a:p>
            <a:pPr lvl="0"/>
            <a:fld id="{9CF8455D-3E5A-4AE5-83BA-43601C28CB80}" type="slidenum">
              <a:t>‹#›</a:t>
            </a:fld>
            <a:endParaRPr lang="en-US"/>
          </a:p>
        </p:txBody>
      </p:sp>
      <p:cxnSp>
        <p:nvCxnSpPr>
          <p:cNvPr id="6" name="Straight Connector 7">
            <a:extLst>
              <a:ext uri="{FF2B5EF4-FFF2-40B4-BE49-F238E27FC236}">
                <a16:creationId xmlns:a16="http://schemas.microsoft.com/office/drawing/2014/main" id="{09F84F7E-D17C-47B8-9FAB-06AB0770531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09122E26-0EE3-FADA-D72A-87DEABF3AD4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A971EE32-E320-331B-92D9-4D0D9A8C651F}"/>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9A570A2A-4D9A-65D3-F7E5-3463D56834F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D59933A6-FD10-DC15-8A50-B7468F22DFC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C940A293-8721-CCF7-81A9-FA44D03AECF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984D1A37-B3FA-5332-C1B0-2A10611CDC3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4E2A34BA-0285-8D22-44AB-D4CF9D71E79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900381591"/>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obj" preserve="1">
  <p:cSld name="1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2619A67-0FAF-5FC6-A9F0-4A957719E6B8}"/>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5665260-277A-11EF-D421-390796690E98}"/>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92863A3-FBC5-8BA6-1FA0-1205FE5A6E9F}"/>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EEB2824-F202-E0CF-4436-23DDC798278B}"/>
              </a:ext>
            </a:extLst>
          </p:cNvPr>
          <p:cNvSpPr txBox="1">
            <a:spLocks noGrp="1"/>
          </p:cNvSpPr>
          <p:nvPr>
            <p:ph type="sldNum" sz="quarter" idx="8"/>
          </p:nvPr>
        </p:nvSpPr>
        <p:spPr/>
        <p:txBody>
          <a:bodyPr/>
          <a:lstStyle>
            <a:lvl1pPr>
              <a:defRPr>
                <a:solidFill>
                  <a:srgbClr val="AFB3B9"/>
                </a:solidFill>
              </a:defRPr>
            </a:lvl1pPr>
          </a:lstStyle>
          <a:p>
            <a:pPr lvl="0"/>
            <a:fld id="{9B8C62C2-A660-4A26-87A2-26FE7EBED156}" type="slidenum">
              <a:t>‹#›</a:t>
            </a:fld>
            <a:endParaRPr lang="en-US"/>
          </a:p>
        </p:txBody>
      </p:sp>
      <p:cxnSp>
        <p:nvCxnSpPr>
          <p:cNvPr id="6" name="Straight Connector 7">
            <a:extLst>
              <a:ext uri="{FF2B5EF4-FFF2-40B4-BE49-F238E27FC236}">
                <a16:creationId xmlns:a16="http://schemas.microsoft.com/office/drawing/2014/main" id="{E0A13F01-EDB0-EAE8-55A8-30D6CCCDF21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8B55493-4625-4032-636D-D39037C7019D}"/>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CDC5D06E-6171-B1F9-40EE-12173176B990}"/>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5A4D0598-F1BE-9FD5-BD9B-8CBA96D8AF3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0E42F3A5-6EA0-E07F-66B7-BFA808ED9A35}"/>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279F2E3B-ECC1-EDA2-5798-29AC082CE4F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69FEB6C-ED6F-952D-4C8F-0AB9C475696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F06F9E4D-8EE5-9FD2-42C1-F3A2618DFD3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4226357778"/>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type="obj" preserve="1">
  <p:cSld name="5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54126ABF-2682-F16D-4C73-90525FD7E91B}"/>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8CB68BBF-0943-835A-3C35-137C73BDED8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4E96E8A9-BBF8-6216-04B1-CEE0D3FE60EB}"/>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27BCB368-8049-A0C9-87F5-2C8EE22795E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08804A25-76C9-0C98-C67B-FDE1AC373A7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D704F126-2769-B293-5F30-2402BE529651}"/>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69373ED5-C417-B58D-9CA4-3E5ADFB943D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6483947E-CA5E-AABF-4C0E-8CF469A08260}"/>
              </a:ext>
            </a:extLst>
          </p:cNvPr>
          <p:cNvSpPr txBox="1">
            <a:spLocks noGrp="1"/>
          </p:cNvSpPr>
          <p:nvPr>
            <p:ph type="sldNum" sz="quarter" idx="8"/>
          </p:nvPr>
        </p:nvSpPr>
        <p:spPr/>
        <p:txBody>
          <a:bodyPr/>
          <a:lstStyle>
            <a:lvl1pPr>
              <a:defRPr>
                <a:solidFill>
                  <a:srgbClr val="AFB3B9"/>
                </a:solidFill>
              </a:defRPr>
            </a:lvl1pPr>
          </a:lstStyle>
          <a:p>
            <a:pPr lvl="0"/>
            <a:fld id="{628E0205-E465-42CE-8EEE-6D004E8634F1}" type="slidenum">
              <a:t>‹#›</a:t>
            </a:fld>
            <a:endParaRPr lang="en-US"/>
          </a:p>
        </p:txBody>
      </p:sp>
      <p:cxnSp>
        <p:nvCxnSpPr>
          <p:cNvPr id="10" name="Straight Connector 7">
            <a:extLst>
              <a:ext uri="{FF2B5EF4-FFF2-40B4-BE49-F238E27FC236}">
                <a16:creationId xmlns:a16="http://schemas.microsoft.com/office/drawing/2014/main" id="{D81FAA95-D75A-4B8D-D642-190172AB19D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728B4636-3A00-16AE-0D28-4D944DE2434A}"/>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52876868"/>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type="twoObj" preserve="1">
  <p:cSld name="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4C049-5A98-D74B-B5BC-58109DFBB89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37AA886-F094-61DA-5388-947A5893997E}"/>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C32B6798-4AD1-28D1-F53F-9C9600390A7A}"/>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EA12344C-9E94-9C19-D3AF-EA3C00C009F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253BA7AB-D6C9-236D-7600-AB64A7B46086}"/>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7E1D8000-935B-5AF9-ACEE-32B0DC45FE2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DF4A2214-C513-C037-B29A-428363393C1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D3F01CB8-ADDC-63BA-0C11-6F2E4CAEFAF0}"/>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7EFF50E5-C478-30D9-1CC6-56110D5A3423}"/>
              </a:ext>
            </a:extLst>
          </p:cNvPr>
          <p:cNvSpPr txBox="1">
            <a:spLocks noGrp="1"/>
          </p:cNvSpPr>
          <p:nvPr>
            <p:ph type="sldNum" sz="quarter" idx="8"/>
          </p:nvPr>
        </p:nvSpPr>
        <p:spPr>
          <a:xfrm>
            <a:off x="8839193" y="6356352"/>
            <a:ext cx="2743200" cy="365129"/>
          </a:xfrm>
        </p:spPr>
        <p:txBody>
          <a:bodyPr/>
          <a:lstStyle>
            <a:lvl1pPr>
              <a:defRPr/>
            </a:lvl1pPr>
          </a:lstStyle>
          <a:p>
            <a:pPr lvl="0"/>
            <a:fld id="{6C6F9C71-74DC-4D42-B249-331966C67B53}" type="slidenum">
              <a:t>‹#›</a:t>
            </a:fld>
            <a:endParaRPr lang="en-US"/>
          </a:p>
        </p:txBody>
      </p:sp>
      <p:cxnSp>
        <p:nvCxnSpPr>
          <p:cNvPr id="11" name="Straight Connector 6">
            <a:extLst>
              <a:ext uri="{FF2B5EF4-FFF2-40B4-BE49-F238E27FC236}">
                <a16:creationId xmlns:a16="http://schemas.microsoft.com/office/drawing/2014/main" id="{DEB0377D-3151-0B83-80C2-07C0279E31F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6C32F69F-1BC0-A4D0-9DA2-C812D96ED77F}"/>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345361392"/>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type="twoTxTwoObj" preserve="1">
  <p:cSld name="5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585D9C8-7EA0-E288-CFB4-7FD43E96BC40}"/>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E2D582D1-A862-CAE8-0922-EF75AEA4D2D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2F20AC56-F645-340B-117C-076F7C5D40DB}"/>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76C07AF9-66BA-1B42-AF6B-43108AF34F0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22B59D05-3DF4-6264-F1D4-83116DEEE63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C8F5855D-67AD-8F80-6C3D-1B371A3902DE}"/>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36C72B88-832B-9BB3-D213-BE752206CBA7}"/>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DA999E4E-F23F-3631-9632-3B77D8AF9208}"/>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61D6B30-2588-2455-7C06-CC929F906CBA}"/>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CB70B6D4-3672-1367-7443-4C8799C88C99}"/>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5DF70975-E9F5-FB22-AF9D-1F347F7472A5}"/>
              </a:ext>
            </a:extLst>
          </p:cNvPr>
          <p:cNvSpPr txBox="1">
            <a:spLocks noGrp="1"/>
          </p:cNvSpPr>
          <p:nvPr>
            <p:ph type="sldNum" sz="quarter" idx="8"/>
          </p:nvPr>
        </p:nvSpPr>
        <p:spPr/>
        <p:txBody>
          <a:bodyPr/>
          <a:lstStyle>
            <a:lvl1pPr>
              <a:defRPr/>
            </a:lvl1pPr>
          </a:lstStyle>
          <a:p>
            <a:pPr lvl="0"/>
            <a:fld id="{4161B6D0-5A4D-4630-A115-9CACF79D4A5E}" type="slidenum">
              <a:t>‹#›</a:t>
            </a:fld>
            <a:endParaRPr lang="en-US"/>
          </a:p>
        </p:txBody>
      </p:sp>
      <p:cxnSp>
        <p:nvCxnSpPr>
          <p:cNvPr id="13" name="Straight Connector 8">
            <a:extLst>
              <a:ext uri="{FF2B5EF4-FFF2-40B4-BE49-F238E27FC236}">
                <a16:creationId xmlns:a16="http://schemas.microsoft.com/office/drawing/2014/main" id="{C77C0289-AA7E-542D-121A-B1AAB8847EB2}"/>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61FF5E32-57CE-C555-0A17-078ED24A33FB}"/>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496834805"/>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type="titleOnly" preserve="1">
  <p:cSld name="5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6AD215F7-A933-717B-862F-CCA8D8E597A6}"/>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CD71D8FC-AA1F-901F-112F-0D9438280DB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C72528CC-6846-92E1-08FC-BE3370485A72}"/>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8548E3A2-9C2B-751F-14D4-BF62556593F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228E3791-08CF-D528-AD88-1F1FCA7F2F9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21994186-AD82-958A-A7F0-1976C760721B}"/>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8892C961-6D77-8808-AC88-3161EBFD09D7}"/>
              </a:ext>
            </a:extLst>
          </p:cNvPr>
          <p:cNvSpPr txBox="1">
            <a:spLocks noGrp="1"/>
          </p:cNvSpPr>
          <p:nvPr>
            <p:ph type="sldNum" sz="quarter" idx="8"/>
          </p:nvPr>
        </p:nvSpPr>
        <p:spPr/>
        <p:txBody>
          <a:bodyPr/>
          <a:lstStyle>
            <a:lvl1pPr>
              <a:defRPr/>
            </a:lvl1pPr>
          </a:lstStyle>
          <a:p>
            <a:pPr lvl="0"/>
            <a:fld id="{9BD7B569-02AE-46D4-BBEB-86B1665C0CD9}" type="slidenum">
              <a:t>‹#›</a:t>
            </a:fld>
            <a:endParaRPr lang="en-US"/>
          </a:p>
        </p:txBody>
      </p:sp>
      <p:cxnSp>
        <p:nvCxnSpPr>
          <p:cNvPr id="9" name="Straight Connector 6">
            <a:extLst>
              <a:ext uri="{FF2B5EF4-FFF2-40B4-BE49-F238E27FC236}">
                <a16:creationId xmlns:a16="http://schemas.microsoft.com/office/drawing/2014/main" id="{AFCBD749-7204-0A9D-8635-8F2839EFEEB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078B771B-5FA3-6CB7-1708-99BDC21C24F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10892430"/>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p:cSld name="4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0AFDCB55-00AC-B6B8-9DC5-606B5D4CC7A1}"/>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60A6B8CE-EF19-B090-5103-D7FB294949C6}"/>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828133A1-8289-9BAA-01F3-54D5A6E4419A}"/>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595BBDA0-B8DC-9C23-0B50-C33F8EF7E181}"/>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684B6617-8B02-8669-93DD-3DD60BAF3062}"/>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834EDA63-771E-FDA3-1717-CF707F54B3AF}"/>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BD93BD00-797C-58F6-0EFC-D217A76CDE16}"/>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D1062A6E-F212-3E1E-9489-AF0D35C688AA}"/>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3640614464"/>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F8EA4360-3B31-E914-591E-AB7342AEE7B1}"/>
              </a:ext>
            </a:extLst>
          </p:cNvPr>
          <p:cNvSpPr txBox="1">
            <a:spLocks noGrp="1"/>
          </p:cNvSpPr>
          <p:nvPr>
            <p:ph type="sldNum" sz="quarter" idx="8"/>
          </p:nvPr>
        </p:nvSpPr>
        <p:spPr/>
        <p:txBody>
          <a:bodyPr/>
          <a:lstStyle>
            <a:lvl1pPr>
              <a:defRPr/>
            </a:lvl1pPr>
          </a:lstStyle>
          <a:p>
            <a:pPr lvl="0"/>
            <a:fld id="{D98451D5-FEF2-469C-B2E5-3400A3BAA310}" type="slidenum">
              <a:t>‹#›</a:t>
            </a:fld>
            <a:endParaRPr lang="en-US"/>
          </a:p>
        </p:txBody>
      </p:sp>
      <p:cxnSp>
        <p:nvCxnSpPr>
          <p:cNvPr id="3" name="Straight Connector 3">
            <a:extLst>
              <a:ext uri="{FF2B5EF4-FFF2-40B4-BE49-F238E27FC236}">
                <a16:creationId xmlns:a16="http://schemas.microsoft.com/office/drawing/2014/main" id="{E798FD70-83AB-07AC-7ADC-2D0A74CDC0E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C7DDD722-36CD-B138-D2AD-5815D685DEAD}"/>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A8ABFCB7-C8DD-55CB-7556-5F6566CD5B7F}"/>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C24A7802-B4A0-EC82-9109-176CD9DBF13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26D9DBDB-3E10-A510-461E-4B588BA70C24}"/>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24BFDC9C-41A5-021A-23B6-6406886963B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03D8FDF9-1099-299B-73DD-643159E5756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522170420"/>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p:cSld name="7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D4D3AD5-8020-75E1-404E-38B97CAFE369}"/>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BE885E2-8795-09A1-AE73-5FFEEF342926}"/>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2D52B739-C97A-4745-C032-4A839BE43001}"/>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DD926148-216B-96BB-482F-055E9C7140D0}"/>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EAD18DD3-0667-4D80-4666-FC6632B99724}"/>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3D9AB586-8334-DFD8-5620-1F16BB3C0FCB}"/>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1B0C6ED2-ED4B-C287-83BD-3592685915E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B5B2DF1-167C-AEFB-0105-0A1F5BE0CD3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531582091"/>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p:cSld name="7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43291AF0-7F5A-8468-F788-6CC282512C19}"/>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D8321F12-82E9-6F5A-FF8C-CFBC5A15C6C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D537F16-765C-2258-62C3-4A4FA88F079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D1EBDBC5-92E3-F18E-045C-AFC168E7208D}"/>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305223EC-EAE3-C371-3519-4263130487B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DE63758B-39C1-2E25-44F8-006A0CD80D61}"/>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DFE739FF-5D1E-1FB7-3F0E-C97712956CE6}"/>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4234840431"/>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type="obj" preserve="1">
  <p:cSld name="1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E8FC4CD0-0D18-4F58-0719-C219A619AD8A}"/>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97E97C1-2BFE-B875-6BCD-44EC3EBA546E}"/>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33F2B5A-2A80-8916-8AEA-EA6B33CC7C66}"/>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FA034BD-5A46-769A-8B61-DBA5873F224C}"/>
              </a:ext>
            </a:extLst>
          </p:cNvPr>
          <p:cNvSpPr txBox="1">
            <a:spLocks noGrp="1"/>
          </p:cNvSpPr>
          <p:nvPr>
            <p:ph type="sldNum" sz="quarter" idx="8"/>
          </p:nvPr>
        </p:nvSpPr>
        <p:spPr/>
        <p:txBody>
          <a:bodyPr/>
          <a:lstStyle>
            <a:lvl1pPr>
              <a:defRPr>
                <a:solidFill>
                  <a:srgbClr val="AFB3B9"/>
                </a:solidFill>
              </a:defRPr>
            </a:lvl1pPr>
          </a:lstStyle>
          <a:p>
            <a:pPr lvl="0"/>
            <a:fld id="{089B5B19-8E73-4012-8249-04E636BDA643}" type="slidenum">
              <a:t>‹#›</a:t>
            </a:fld>
            <a:endParaRPr lang="en-US"/>
          </a:p>
        </p:txBody>
      </p:sp>
      <p:cxnSp>
        <p:nvCxnSpPr>
          <p:cNvPr id="6" name="Straight Connector 7">
            <a:extLst>
              <a:ext uri="{FF2B5EF4-FFF2-40B4-BE49-F238E27FC236}">
                <a16:creationId xmlns:a16="http://schemas.microsoft.com/office/drawing/2014/main" id="{6EF347AF-C561-4B2B-B901-D2A0C15F80A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E368F735-26C7-40FE-88CE-7653296DC614}"/>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FF3C88F7-282E-9B27-D65D-0F6441BCC86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819C5562-8337-9AD9-20E5-CA4D47BCFFB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79AE138-049E-CCE1-9F05-7B67E3CDA09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13E1C8E9-C2FA-287C-4AA1-332A7A71FEE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5FC323A2-22AB-8B26-5323-1FDEE07B04A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DEA17B6D-D9AA-C051-E2F8-4A9EC0DAC44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078927309"/>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type="obj" preserve="1">
  <p:cSld name="6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D182D79C-FCB7-B458-9C2F-D758BA80B174}"/>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56C75734-6983-0687-7CE7-7A82E7E81B0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B2D648A1-2646-0A3C-8CE1-518B0881D7AB}"/>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A942DCD3-858B-A390-B948-A255517B482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8A6B8520-DBD8-FB37-2719-F0513943EC4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5C3A6F6B-C812-223D-0CC6-CDE0D8C84540}"/>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90B59762-FBFF-1CA7-E3B2-6DC49DA4351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E8511FC8-01A6-1960-FF3F-5611A3D2C50C}"/>
              </a:ext>
            </a:extLst>
          </p:cNvPr>
          <p:cNvSpPr txBox="1">
            <a:spLocks noGrp="1"/>
          </p:cNvSpPr>
          <p:nvPr>
            <p:ph type="sldNum" sz="quarter" idx="8"/>
          </p:nvPr>
        </p:nvSpPr>
        <p:spPr/>
        <p:txBody>
          <a:bodyPr/>
          <a:lstStyle>
            <a:lvl1pPr>
              <a:defRPr>
                <a:solidFill>
                  <a:srgbClr val="AFB3B9"/>
                </a:solidFill>
              </a:defRPr>
            </a:lvl1pPr>
          </a:lstStyle>
          <a:p>
            <a:pPr lvl="0"/>
            <a:fld id="{165B8B32-F289-4849-917C-7BE158E5C2DD}" type="slidenum">
              <a:t>‹#›</a:t>
            </a:fld>
            <a:endParaRPr lang="en-US"/>
          </a:p>
        </p:txBody>
      </p:sp>
      <p:cxnSp>
        <p:nvCxnSpPr>
          <p:cNvPr id="10" name="Straight Connector 7">
            <a:extLst>
              <a:ext uri="{FF2B5EF4-FFF2-40B4-BE49-F238E27FC236}">
                <a16:creationId xmlns:a16="http://schemas.microsoft.com/office/drawing/2014/main" id="{949E34B6-54EF-902B-47A4-7A990F7F259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9DEA601F-CE9E-8F3E-BE4D-60B212B5D4D8}"/>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637821962"/>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twoObj" preserve="1">
  <p:cSld name="6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14CC-6276-6FE8-0867-49F00FE029D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5D046B0-2E68-767C-8847-BA9987C2E2EC}"/>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B84C0F61-23F2-B64E-2224-42BF998EF4D6}"/>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2F0EA0F6-EF3C-93D3-181F-42E41B1BA9F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7CCA392E-3671-B5FE-7D59-4358843AC0CC}"/>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C0D08B5F-1B7B-9E96-7DBF-4E750860BC7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E0D9FD3E-11C9-9D55-AFF3-CC8902C8150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156DA7FB-EB4A-59D7-CEE6-1575FB934974}"/>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6B80E493-3714-C880-D2A9-DA717D513972}"/>
              </a:ext>
            </a:extLst>
          </p:cNvPr>
          <p:cNvSpPr txBox="1">
            <a:spLocks noGrp="1"/>
          </p:cNvSpPr>
          <p:nvPr>
            <p:ph type="sldNum" sz="quarter" idx="8"/>
          </p:nvPr>
        </p:nvSpPr>
        <p:spPr>
          <a:xfrm>
            <a:off x="8839193" y="6356352"/>
            <a:ext cx="2743200" cy="365129"/>
          </a:xfrm>
        </p:spPr>
        <p:txBody>
          <a:bodyPr/>
          <a:lstStyle>
            <a:lvl1pPr>
              <a:defRPr/>
            </a:lvl1pPr>
          </a:lstStyle>
          <a:p>
            <a:pPr lvl="0"/>
            <a:fld id="{F08F0E69-3759-4DA8-B7D4-0C3E107CD644}" type="slidenum">
              <a:t>‹#›</a:t>
            </a:fld>
            <a:endParaRPr lang="en-US"/>
          </a:p>
        </p:txBody>
      </p:sp>
      <p:cxnSp>
        <p:nvCxnSpPr>
          <p:cNvPr id="11" name="Straight Connector 6">
            <a:extLst>
              <a:ext uri="{FF2B5EF4-FFF2-40B4-BE49-F238E27FC236}">
                <a16:creationId xmlns:a16="http://schemas.microsoft.com/office/drawing/2014/main" id="{69E61F45-1C8F-A9C0-43B6-A9189BE3BC78}"/>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F8F104F2-DC1D-63AC-4C73-F9188531E66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07584523"/>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type="twoTxTwoObj" preserve="1">
  <p:cSld name="6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3B846700-B3EE-91C0-FCB2-B3EB395A349D}"/>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CA44A2ED-AE05-5A95-F288-2A438D51DFD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A99DA049-5E83-822F-8DDC-284DDF78F35C}"/>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1200D143-CBA7-9A44-74F5-3EBBA0264E4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4160660F-EB7C-0126-D025-D65A73B7477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2C87477-6D32-BB9D-456B-427F20309D59}"/>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FD92393E-C835-40B8-92E5-FE9BE480F188}"/>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680D8D6F-8D70-FF82-1232-1A46B3553DAC}"/>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7D3EDBC2-188F-8CF2-F8DE-2C39A31F5594}"/>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3EF14EE5-0DE1-C505-4BEB-60DEECC6EF78}"/>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DACFD82D-A3E9-AD37-BEEB-12721E851950}"/>
              </a:ext>
            </a:extLst>
          </p:cNvPr>
          <p:cNvSpPr txBox="1">
            <a:spLocks noGrp="1"/>
          </p:cNvSpPr>
          <p:nvPr>
            <p:ph type="sldNum" sz="quarter" idx="8"/>
          </p:nvPr>
        </p:nvSpPr>
        <p:spPr/>
        <p:txBody>
          <a:bodyPr/>
          <a:lstStyle>
            <a:lvl1pPr>
              <a:defRPr/>
            </a:lvl1pPr>
          </a:lstStyle>
          <a:p>
            <a:pPr lvl="0"/>
            <a:fld id="{F62979F4-1930-425E-A48A-AD6D67964F71}" type="slidenum">
              <a:t>‹#›</a:t>
            </a:fld>
            <a:endParaRPr lang="en-US"/>
          </a:p>
        </p:txBody>
      </p:sp>
      <p:cxnSp>
        <p:nvCxnSpPr>
          <p:cNvPr id="13" name="Straight Connector 8">
            <a:extLst>
              <a:ext uri="{FF2B5EF4-FFF2-40B4-BE49-F238E27FC236}">
                <a16:creationId xmlns:a16="http://schemas.microsoft.com/office/drawing/2014/main" id="{C043D1E6-6CC1-547D-D8D2-859C1E9C849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C5247BB0-0686-C37C-E924-70E15FA85EF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288891651"/>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p:cSld name="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C7FBC99D-265E-4098-6D00-68D0A3FDC537}"/>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4C60B376-5EF7-2B86-4CD4-87DDB0C2CDB4}"/>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46A7D9F5-5AD7-BD66-2B72-D5019628EB97}"/>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23CCB8DF-5A56-5C86-2A9F-E2649F014DC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0399A99A-9F65-52EB-2F95-CA072C9FC057}"/>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37D11633-4393-6380-A46F-9171FF52C7DB}"/>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E78CF002-1339-9695-657A-AB6188A9AF9A}"/>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3124645229"/>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p:cSld name="5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705C9D6F-4631-C93B-EC00-4130D872D19A}"/>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CC70AB23-6455-ADD3-5365-9DE12EE3507F}"/>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8EA2B74D-ACBD-482F-E6E3-1520D20F2567}"/>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8FE7B524-8961-CD23-8478-AA09F8FBB750}"/>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5C31A108-EA04-86F6-697C-DF7A9C8CFAA3}"/>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8580167E-3BBE-3DE3-4C39-3F1EA575AA5B}"/>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03FB30FC-F86B-12E5-E9FA-0A797BA42822}"/>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F48D3A78-4D34-AF9F-8166-D7D792CC9EB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1158706249"/>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484231D1-DB07-F1C0-D703-41D013C6C5EB}"/>
              </a:ext>
            </a:extLst>
          </p:cNvPr>
          <p:cNvSpPr txBox="1">
            <a:spLocks noGrp="1"/>
          </p:cNvSpPr>
          <p:nvPr>
            <p:ph type="sldNum" sz="quarter" idx="8"/>
          </p:nvPr>
        </p:nvSpPr>
        <p:spPr/>
        <p:txBody>
          <a:bodyPr/>
          <a:lstStyle>
            <a:lvl1pPr>
              <a:defRPr/>
            </a:lvl1pPr>
          </a:lstStyle>
          <a:p>
            <a:pPr lvl="0"/>
            <a:fld id="{4F6C598E-7BCC-42F9-92F6-639B40E2AF49}" type="slidenum">
              <a:t>‹#›</a:t>
            </a:fld>
            <a:endParaRPr lang="en-US"/>
          </a:p>
        </p:txBody>
      </p:sp>
      <p:cxnSp>
        <p:nvCxnSpPr>
          <p:cNvPr id="3" name="Straight Connector 3">
            <a:extLst>
              <a:ext uri="{FF2B5EF4-FFF2-40B4-BE49-F238E27FC236}">
                <a16:creationId xmlns:a16="http://schemas.microsoft.com/office/drawing/2014/main" id="{3C42D2FA-CAED-7D30-DC20-27B49F59E12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F34074A3-140C-7684-72A4-9A28A6EFF5D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1A68AECF-11B3-B843-CCED-18F4D770F510}"/>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ED9A739F-37B8-4E14-5DDD-F3D6DEB6E09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960CE431-C736-D77F-9ADA-972EFFE5E461}"/>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1587C6CE-5FE1-00FD-1E5B-43EA2A7069A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19560387-219F-4FE8-6152-A5CD2830A5A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4278083118"/>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titleOnly" preserve="1">
  <p:cSld name="6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40989781-7D6D-9CA8-AEDF-AB0306D64456}"/>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FD72BC36-70CF-FA85-4086-8D8C8FF82E5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192D92AA-EECF-48D1-A246-0A20A8841FD6}"/>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E91875A4-2164-EC65-4B7C-DEABBEFE05F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9FCB7F9E-2497-A44E-22B7-2F998ECB007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550E2D2F-CADD-364E-16A7-96FB191DE587}"/>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6D77C9D7-332E-27A4-A65C-335D0244A841}"/>
              </a:ext>
            </a:extLst>
          </p:cNvPr>
          <p:cNvSpPr txBox="1">
            <a:spLocks noGrp="1"/>
          </p:cNvSpPr>
          <p:nvPr>
            <p:ph type="sldNum" sz="quarter" idx="8"/>
          </p:nvPr>
        </p:nvSpPr>
        <p:spPr/>
        <p:txBody>
          <a:bodyPr/>
          <a:lstStyle>
            <a:lvl1pPr>
              <a:defRPr/>
            </a:lvl1pPr>
          </a:lstStyle>
          <a:p>
            <a:pPr lvl="0"/>
            <a:fld id="{7AC80A7A-9532-4F32-A666-0A35C3760606}" type="slidenum">
              <a:t>‹#›</a:t>
            </a:fld>
            <a:endParaRPr lang="en-US"/>
          </a:p>
        </p:txBody>
      </p:sp>
      <p:cxnSp>
        <p:nvCxnSpPr>
          <p:cNvPr id="9" name="Straight Connector 6">
            <a:extLst>
              <a:ext uri="{FF2B5EF4-FFF2-40B4-BE49-F238E27FC236}">
                <a16:creationId xmlns:a16="http://schemas.microsoft.com/office/drawing/2014/main" id="{04DCDE2B-33BC-3291-8B0B-6AD7DDDED66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FB886E05-AB0C-EA84-1A78-F4B6CB7B8CC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19963391"/>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p:cSld name="8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96312C9-2E90-A50A-971C-F48BD2BA9569}"/>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9C56925-71B3-3C0A-CA52-D315E866AED3}"/>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7932C2C5-F3EA-1A01-91E4-24BA000107F4}"/>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AEC63F13-04F9-334B-A91D-09ADF5263F40}"/>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C2DA979C-E077-3FD9-E3A3-4745D59249F8}"/>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275370C9-8ABA-7654-A9EA-E0CC1B15BD2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578C7222-DDF2-2A46-DC4E-EDF4CE1B20D7}"/>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3994D0F-D137-97DF-E76C-81573FA1852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529066699"/>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p:cSld name="8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D2D4E83C-D23C-8DA4-C32A-75A90FF3C911}"/>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B9B0E4FD-86CE-E98D-F154-2B19828E30B6}"/>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9D115483-458B-C5C8-BF17-73F63765DFC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342E36D9-93F9-9FBA-D10A-4C2836BAE4C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A8963AA5-48B5-65E7-58E3-346BA1A99C5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9438C86A-EBE3-74A2-74C8-2417155B3798}"/>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D8188B27-5555-E9DD-6DA1-E23F6DE9A5D7}"/>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518373216"/>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obj" preserve="1">
  <p:cSld name="1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6D9E6D3-EAAD-5D53-1E0A-2FF0AD197503}"/>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5ABDEEF-19C1-1D48-A398-DDA2A957452A}"/>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D75C2A5-6E37-66C7-18B9-F4ED8BF91AB3}"/>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0CBD4B26-EB07-B551-AB2F-580536A688F6}"/>
              </a:ext>
            </a:extLst>
          </p:cNvPr>
          <p:cNvSpPr txBox="1">
            <a:spLocks noGrp="1"/>
          </p:cNvSpPr>
          <p:nvPr>
            <p:ph type="sldNum" sz="quarter" idx="8"/>
          </p:nvPr>
        </p:nvSpPr>
        <p:spPr/>
        <p:txBody>
          <a:bodyPr/>
          <a:lstStyle>
            <a:lvl1pPr>
              <a:defRPr>
                <a:solidFill>
                  <a:srgbClr val="AFB3B9"/>
                </a:solidFill>
              </a:defRPr>
            </a:lvl1pPr>
          </a:lstStyle>
          <a:p>
            <a:pPr lvl="0"/>
            <a:fld id="{CB7C47C7-326A-4060-B988-604B3479DFD2}" type="slidenum">
              <a:t>‹#›</a:t>
            </a:fld>
            <a:endParaRPr lang="en-US"/>
          </a:p>
        </p:txBody>
      </p:sp>
      <p:cxnSp>
        <p:nvCxnSpPr>
          <p:cNvPr id="6" name="Straight Connector 7">
            <a:extLst>
              <a:ext uri="{FF2B5EF4-FFF2-40B4-BE49-F238E27FC236}">
                <a16:creationId xmlns:a16="http://schemas.microsoft.com/office/drawing/2014/main" id="{8E127808-A97F-A1B5-A33E-EB8DA217955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EB7BC24E-E1BF-31E2-1E5F-0A936CC1DB8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483F72E5-0FA6-7742-A45A-0B8CC44A471B}"/>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93288599-7460-82D3-B0A4-22B011B819E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14AD290-6314-63E9-8AF8-73BB757B4976}"/>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35AE2050-C7E0-D10B-D879-37E8C1229AE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78A0D12A-EE45-FCA6-F430-88C9A3B4EE8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B3A8441C-EFF0-640A-1B28-32E393D046B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892406676"/>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obj" preserve="1">
  <p:cSld name="7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8A152FE2-36E9-4364-8317-BCC75D7A9730}"/>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BCEDAEF0-E4D4-97B3-C3FC-167506AEC06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1ADF7792-1CEB-F4B6-B2D1-8DD8D8623AE0}"/>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8E03C905-7EF8-90B6-E0A4-489F40994B0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84E09879-76D7-56E7-10AE-CE01D49664C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B2CA081-DCF7-B395-2535-68656B53E872}"/>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136ACC7C-BA7A-EF9C-4414-111759007CE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7ECD10C0-0FEA-B5C2-6F75-5FA90C58AE2F}"/>
              </a:ext>
            </a:extLst>
          </p:cNvPr>
          <p:cNvSpPr txBox="1">
            <a:spLocks noGrp="1"/>
          </p:cNvSpPr>
          <p:nvPr>
            <p:ph type="sldNum" sz="quarter" idx="8"/>
          </p:nvPr>
        </p:nvSpPr>
        <p:spPr/>
        <p:txBody>
          <a:bodyPr/>
          <a:lstStyle>
            <a:lvl1pPr>
              <a:defRPr>
                <a:solidFill>
                  <a:srgbClr val="AFB3B9"/>
                </a:solidFill>
              </a:defRPr>
            </a:lvl1pPr>
          </a:lstStyle>
          <a:p>
            <a:pPr lvl="0"/>
            <a:fld id="{E1135A6A-9403-49C2-8A7E-F2547F0DA72C}" type="slidenum">
              <a:t>‹#›</a:t>
            </a:fld>
            <a:endParaRPr lang="en-US"/>
          </a:p>
        </p:txBody>
      </p:sp>
      <p:cxnSp>
        <p:nvCxnSpPr>
          <p:cNvPr id="10" name="Straight Connector 7">
            <a:extLst>
              <a:ext uri="{FF2B5EF4-FFF2-40B4-BE49-F238E27FC236}">
                <a16:creationId xmlns:a16="http://schemas.microsoft.com/office/drawing/2014/main" id="{2D9D842B-A846-DF2F-A5F3-4BBB1BBD79E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B5ED0463-476B-D4EA-40A0-916BDAF45E4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936524224"/>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twoObj" preserve="1">
  <p:cSld name="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AAE6A-A677-1153-BBBC-10311197C08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B855E6F-623E-C554-3A46-9875D6E45AA5}"/>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E88C9807-211F-E3F6-B953-FF949F424613}"/>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BEFB1B95-685A-FBD6-6094-3AB502ED462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28DA6993-F349-38B1-4A41-E1C5AC15D61F}"/>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4F96628E-9883-920A-C136-D0B8EA6113B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D84289F6-C802-6765-436C-13C0989CE19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2DC28723-E4C1-5C78-0C65-82EB896E4AEA}"/>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FB636A8E-BEF3-5553-83EA-FD6B64271B3D}"/>
              </a:ext>
            </a:extLst>
          </p:cNvPr>
          <p:cNvSpPr txBox="1">
            <a:spLocks noGrp="1"/>
          </p:cNvSpPr>
          <p:nvPr>
            <p:ph type="sldNum" sz="quarter" idx="8"/>
          </p:nvPr>
        </p:nvSpPr>
        <p:spPr>
          <a:xfrm>
            <a:off x="8839193" y="6356352"/>
            <a:ext cx="2743200" cy="365129"/>
          </a:xfrm>
        </p:spPr>
        <p:txBody>
          <a:bodyPr/>
          <a:lstStyle>
            <a:lvl1pPr>
              <a:defRPr/>
            </a:lvl1pPr>
          </a:lstStyle>
          <a:p>
            <a:pPr lvl="0"/>
            <a:fld id="{8FAAB1F2-36CE-446B-B778-2E042D2B4A4D}" type="slidenum">
              <a:t>‹#›</a:t>
            </a:fld>
            <a:endParaRPr lang="en-US"/>
          </a:p>
        </p:txBody>
      </p:sp>
      <p:cxnSp>
        <p:nvCxnSpPr>
          <p:cNvPr id="11" name="Straight Connector 6">
            <a:extLst>
              <a:ext uri="{FF2B5EF4-FFF2-40B4-BE49-F238E27FC236}">
                <a16:creationId xmlns:a16="http://schemas.microsoft.com/office/drawing/2014/main" id="{D992C53E-CED0-2995-C4E0-F3CB465F9EA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5925E6F5-92C4-6449-6E16-EAEEFA46810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924542027"/>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twoTxTwoObj" preserve="1">
  <p:cSld name="7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1B22071E-6CCA-3E8E-ECC7-90EF595E7135}"/>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99390975-FD4C-6F07-4CDA-9820E06D58C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1E0957B2-D36D-4F2D-0169-F33603177EC1}"/>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10B98D3A-D832-8DEC-5F19-E779B6D9088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297E54C6-4DF9-9154-1900-E81A6D914FF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EA1BF77C-7C8F-3FE1-C7E5-769D66A216EC}"/>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BE20FC67-78F7-F409-FBDD-954FFB047CE4}"/>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E71E12D2-29A7-93EF-B22A-EFDA177FC18C}"/>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5F35801B-9E49-2E5B-48CB-B68583B635D8}"/>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8EB41A2B-382C-D9AC-8AEB-F3A68C6DF342}"/>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E58B7385-D6DC-2972-4C9F-F1B569D6CE4C}"/>
              </a:ext>
            </a:extLst>
          </p:cNvPr>
          <p:cNvSpPr txBox="1">
            <a:spLocks noGrp="1"/>
          </p:cNvSpPr>
          <p:nvPr>
            <p:ph type="sldNum" sz="quarter" idx="8"/>
          </p:nvPr>
        </p:nvSpPr>
        <p:spPr/>
        <p:txBody>
          <a:bodyPr/>
          <a:lstStyle>
            <a:lvl1pPr>
              <a:defRPr/>
            </a:lvl1pPr>
          </a:lstStyle>
          <a:p>
            <a:pPr lvl="0"/>
            <a:fld id="{B8AFA3D7-8F8D-4F1E-9563-6788EBD175FE}" type="slidenum">
              <a:t>‹#›</a:t>
            </a:fld>
            <a:endParaRPr lang="en-US"/>
          </a:p>
        </p:txBody>
      </p:sp>
      <p:cxnSp>
        <p:nvCxnSpPr>
          <p:cNvPr id="13" name="Straight Connector 8">
            <a:extLst>
              <a:ext uri="{FF2B5EF4-FFF2-40B4-BE49-F238E27FC236}">
                <a16:creationId xmlns:a16="http://schemas.microsoft.com/office/drawing/2014/main" id="{4079D5E6-605B-C4D9-8325-13344F46135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AC48F6D9-DA5E-B1DB-4E32-9603BBAC2C8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80198411"/>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p:cSld name="7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DFA3D773-4576-9022-E219-69AD63C47FF0}"/>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9DA13D3D-3ACA-71A7-1219-8FECAF35FCE4}"/>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ABEAB8B-FEB3-BB4C-18A1-239B4C09F65F}"/>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55A9BE53-B346-C9DD-D2C4-4369F92E959C}"/>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6E5E99BF-D5E4-4BB4-C57D-04E7CA05B39C}"/>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2FCADACD-CE67-CC47-8DB4-A111481F3CA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A5F6A293-D30C-3C5F-54EF-F8D61C10C050}"/>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2438900423"/>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obj" preserve="1">
  <p:cSld name="1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51E94128-7E54-9ACA-9B4C-F579D46A3621}"/>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D6CA9A9-1E29-774A-6B57-137DB118BEC7}"/>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35EACF8-D01D-0B28-9AF4-43EEBCF5A63F}"/>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3C2D49E0-09AF-278B-29A4-25DFDAC921CF}"/>
              </a:ext>
            </a:extLst>
          </p:cNvPr>
          <p:cNvSpPr txBox="1">
            <a:spLocks noGrp="1"/>
          </p:cNvSpPr>
          <p:nvPr>
            <p:ph type="sldNum" sz="quarter" idx="8"/>
          </p:nvPr>
        </p:nvSpPr>
        <p:spPr/>
        <p:txBody>
          <a:bodyPr/>
          <a:lstStyle>
            <a:lvl1pPr>
              <a:defRPr>
                <a:solidFill>
                  <a:srgbClr val="AFB3B9"/>
                </a:solidFill>
              </a:defRPr>
            </a:lvl1pPr>
          </a:lstStyle>
          <a:p>
            <a:pPr lvl="0"/>
            <a:fld id="{63D7C485-C2CC-49ED-9F0D-168AD2D273DB}" type="slidenum">
              <a:t>‹#›</a:t>
            </a:fld>
            <a:endParaRPr lang="en-US"/>
          </a:p>
        </p:txBody>
      </p:sp>
      <p:cxnSp>
        <p:nvCxnSpPr>
          <p:cNvPr id="6" name="Straight Connector 7">
            <a:extLst>
              <a:ext uri="{FF2B5EF4-FFF2-40B4-BE49-F238E27FC236}">
                <a16:creationId xmlns:a16="http://schemas.microsoft.com/office/drawing/2014/main" id="{7905372B-AA6A-63F6-EFAB-3C8FCE8A135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42532CE1-5AE1-E3B2-A391-C5F7ECCF299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53063C8B-F1A5-B468-9AFF-2A337D3DCEEF}"/>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D15AAC15-9C6F-60DC-5EE6-9786EBAB96D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9D55D35-64ED-60FC-E7A3-4ACC95125505}"/>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E233491-1377-EA30-7292-F514FDBCC53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75C5E85B-2019-D8F5-1BFD-9C06544DEF0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50D11308-FA0E-407A-7C2F-0B050DC6BBA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409957009"/>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p:cSld name="6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5844F7A2-1B5B-58AF-661E-97126F8DF587}"/>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EACB96AD-8832-5D81-70CC-233A2E8DB724}"/>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B36B150E-64A7-EAA1-10B2-27689982D46A}"/>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37A93E21-A9EE-E777-4B58-175B7AA18E04}"/>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E87F7A0-D97B-E92C-B7AF-5346E1AD238B}"/>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EA423476-2E52-C553-30EE-204F58177117}"/>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2EF8C0AF-9430-AF4F-BC64-2A830E865A86}"/>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ACD540CC-2573-D65C-2401-EAF20D5CEFCF}"/>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4273703209"/>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blank" preserve="1">
  <p:cSld name="5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1AB5953B-1342-0641-28E7-C5B6220D903F}"/>
              </a:ext>
            </a:extLst>
          </p:cNvPr>
          <p:cNvSpPr txBox="1">
            <a:spLocks noGrp="1"/>
          </p:cNvSpPr>
          <p:nvPr>
            <p:ph type="sldNum" sz="quarter" idx="8"/>
          </p:nvPr>
        </p:nvSpPr>
        <p:spPr/>
        <p:txBody>
          <a:bodyPr/>
          <a:lstStyle>
            <a:lvl1pPr>
              <a:defRPr/>
            </a:lvl1pPr>
          </a:lstStyle>
          <a:p>
            <a:pPr lvl="0"/>
            <a:fld id="{074623A3-9138-4B4B-9DE3-C39CEBFAF9A3}" type="slidenum">
              <a:t>‹#›</a:t>
            </a:fld>
            <a:endParaRPr lang="en-US"/>
          </a:p>
        </p:txBody>
      </p:sp>
      <p:cxnSp>
        <p:nvCxnSpPr>
          <p:cNvPr id="3" name="Straight Connector 3">
            <a:extLst>
              <a:ext uri="{FF2B5EF4-FFF2-40B4-BE49-F238E27FC236}">
                <a16:creationId xmlns:a16="http://schemas.microsoft.com/office/drawing/2014/main" id="{B4384DE2-8912-7354-F1A7-76E4062100D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40A0884F-6E53-2353-8982-946E575FC634}"/>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EBA9CC06-B5B2-9E82-488C-AA683C25E088}"/>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4A0A76FB-FA48-BC55-EF8B-3E2DB591003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CD465909-3B08-B653-2D50-8E431963866D}"/>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CB8A85EF-8124-D6F7-022B-BB39F1473CC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DF4CEE5C-E95A-CA66-60D7-72E075DA032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778483058"/>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titleOnly" preserve="1">
  <p:cSld name="7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76FE24B1-DF2B-29B6-82A7-D32089FFCFEB}"/>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94A28CAC-BE4D-8014-A612-3F17A2C4200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7143422B-23C4-68E1-EFA6-6397BE865087}"/>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17C10843-1F86-556B-CB1C-3F8D8CBD481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D4A309B9-4CF1-B2A3-77EE-98E45547A04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BED8D0A1-F28A-C6FC-2751-ECA19B52B19E}"/>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497863A8-D5ED-FA08-863E-54F00AB25E99}"/>
              </a:ext>
            </a:extLst>
          </p:cNvPr>
          <p:cNvSpPr txBox="1">
            <a:spLocks noGrp="1"/>
          </p:cNvSpPr>
          <p:nvPr>
            <p:ph type="sldNum" sz="quarter" idx="8"/>
          </p:nvPr>
        </p:nvSpPr>
        <p:spPr/>
        <p:txBody>
          <a:bodyPr/>
          <a:lstStyle>
            <a:lvl1pPr>
              <a:defRPr/>
            </a:lvl1pPr>
          </a:lstStyle>
          <a:p>
            <a:pPr lvl="0"/>
            <a:fld id="{295AD72A-E5CA-4697-957E-0FA45B9C2AD7}" type="slidenum">
              <a:t>‹#›</a:t>
            </a:fld>
            <a:endParaRPr lang="en-US"/>
          </a:p>
        </p:txBody>
      </p:sp>
      <p:cxnSp>
        <p:nvCxnSpPr>
          <p:cNvPr id="9" name="Straight Connector 6">
            <a:extLst>
              <a:ext uri="{FF2B5EF4-FFF2-40B4-BE49-F238E27FC236}">
                <a16:creationId xmlns:a16="http://schemas.microsoft.com/office/drawing/2014/main" id="{C2A2E234-B6D0-87A7-F07E-F9C0263E11C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6774C66D-4DB2-8A2C-924A-13E6782293C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559220024"/>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p:cSld name="8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E88BBB99-E3BF-B886-2A62-DA7DF0AE7C58}"/>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C2F99081-A43B-3A81-6A3A-3745F8FCBB70}"/>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BC6A4522-1EF2-4E5D-FF03-0D200BF8F6F6}"/>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EEBC1867-8E3C-7C97-65C8-54C015D8F9F9}"/>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30972C98-8670-3856-4377-07B9739A84FA}"/>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DBE7695A-E7F8-5C5C-05AF-C867B9E45BDD}"/>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2A9D4EBC-2A05-CF59-9620-50EE0514754E}"/>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1724800065"/>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obj" preserve="1">
  <p:cSld name="1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E58F922-ACA8-C186-1B21-9572A4A8F3EC}"/>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D965473-9151-BD05-9C2B-93C4D29F61B9}"/>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070A3B8-C69B-6E5F-A1D5-0B23081EADDE}"/>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44896FC-1961-870D-C729-80E305CC4F2E}"/>
              </a:ext>
            </a:extLst>
          </p:cNvPr>
          <p:cNvSpPr txBox="1">
            <a:spLocks noGrp="1"/>
          </p:cNvSpPr>
          <p:nvPr>
            <p:ph type="sldNum" sz="quarter" idx="8"/>
          </p:nvPr>
        </p:nvSpPr>
        <p:spPr/>
        <p:txBody>
          <a:bodyPr/>
          <a:lstStyle>
            <a:lvl1pPr>
              <a:defRPr>
                <a:solidFill>
                  <a:srgbClr val="AFB3B9"/>
                </a:solidFill>
              </a:defRPr>
            </a:lvl1pPr>
          </a:lstStyle>
          <a:p>
            <a:pPr lvl="0"/>
            <a:fld id="{0A8F4575-0810-4D2C-9DB4-B084829FE07A}" type="slidenum">
              <a:t>‹#›</a:t>
            </a:fld>
            <a:endParaRPr lang="en-US"/>
          </a:p>
        </p:txBody>
      </p:sp>
      <p:cxnSp>
        <p:nvCxnSpPr>
          <p:cNvPr id="6" name="Straight Connector 7">
            <a:extLst>
              <a:ext uri="{FF2B5EF4-FFF2-40B4-BE49-F238E27FC236}">
                <a16:creationId xmlns:a16="http://schemas.microsoft.com/office/drawing/2014/main" id="{ECDBBD4A-8C5D-65FF-BA24-2FB0729940E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FD9D045-D8AA-A373-D585-54BAC4B6FC04}"/>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2680A019-8BB0-82FD-7349-46D24AEEA4E1}"/>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D1E338BE-50A1-FF4A-D9EA-3FD2476952E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0DA71C2-7291-2F4E-179C-E1E6F09AEE16}"/>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715684A0-EC72-DD54-DFB5-CC5E9007B17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678C349-0F0B-85DC-18B2-17F4B757110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12726F46-4703-9ACA-4EC0-FDA98A1D40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660124515"/>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obj" preserve="1">
  <p:cSld name="8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F0F93155-1A49-1D93-7D0E-2C39C7968DCD}"/>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BCEF61CF-81D4-C345-6215-122984CD054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B997E4DD-EA64-DFAC-6B07-7A260CA822EE}"/>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C1F7DF95-EAD5-F41A-6DD4-5BC6C14257C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D805A6F8-470D-9E68-507E-E19583634FF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01E2B58D-B1A5-7931-E7BC-C9563BD43BDB}"/>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CC19BDC2-C1FD-75E0-7363-2008946342F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06B251E0-4970-51AE-CE7B-367805D5D535}"/>
              </a:ext>
            </a:extLst>
          </p:cNvPr>
          <p:cNvSpPr txBox="1">
            <a:spLocks noGrp="1"/>
          </p:cNvSpPr>
          <p:nvPr>
            <p:ph type="sldNum" sz="quarter" idx="8"/>
          </p:nvPr>
        </p:nvSpPr>
        <p:spPr/>
        <p:txBody>
          <a:bodyPr/>
          <a:lstStyle>
            <a:lvl1pPr>
              <a:defRPr>
                <a:solidFill>
                  <a:srgbClr val="AFB3B9"/>
                </a:solidFill>
              </a:defRPr>
            </a:lvl1pPr>
          </a:lstStyle>
          <a:p>
            <a:pPr lvl="0"/>
            <a:fld id="{C247E6FA-CC08-4CC1-910D-8B477485D2BB}" type="slidenum">
              <a:t>‹#›</a:t>
            </a:fld>
            <a:endParaRPr lang="en-US"/>
          </a:p>
        </p:txBody>
      </p:sp>
      <p:cxnSp>
        <p:nvCxnSpPr>
          <p:cNvPr id="10" name="Straight Connector 7">
            <a:extLst>
              <a:ext uri="{FF2B5EF4-FFF2-40B4-BE49-F238E27FC236}">
                <a16:creationId xmlns:a16="http://schemas.microsoft.com/office/drawing/2014/main" id="{ABC7AEAD-B6D1-AEBC-38B6-FB63C9C18ED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A26AEF00-22A0-0221-2DDF-28D12A765F8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48854103"/>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twoObj" preserve="1">
  <p:cSld name="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20AE8-DD64-0DCD-EB62-9F5FC91173F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D8D16E4-FF83-FDC0-4E95-F410194884C0}"/>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339AD8B0-7F4F-3C2E-8377-F57BC5005BBA}"/>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86DF47A6-156E-80FF-EA58-76C8F8C5C94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C10235C0-C608-01BE-C33D-B003D264FAE2}"/>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54EFE5A1-857E-14B0-7D2C-C337C02B54B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37B4BFF8-7BF1-6AFF-D7B1-70177F2B794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C056A911-439D-9AD0-29FD-62E1B5433683}"/>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FFB83AFD-B22E-C098-D38C-AAC2EFAD678C}"/>
              </a:ext>
            </a:extLst>
          </p:cNvPr>
          <p:cNvSpPr txBox="1">
            <a:spLocks noGrp="1"/>
          </p:cNvSpPr>
          <p:nvPr>
            <p:ph type="sldNum" sz="quarter" idx="8"/>
          </p:nvPr>
        </p:nvSpPr>
        <p:spPr>
          <a:xfrm>
            <a:off x="8839193" y="6356352"/>
            <a:ext cx="2743200" cy="365129"/>
          </a:xfrm>
        </p:spPr>
        <p:txBody>
          <a:bodyPr/>
          <a:lstStyle>
            <a:lvl1pPr>
              <a:defRPr/>
            </a:lvl1pPr>
          </a:lstStyle>
          <a:p>
            <a:pPr lvl="0"/>
            <a:fld id="{519CE8CE-B4CA-4F35-A056-E4E0A2956E40}" type="slidenum">
              <a:t>‹#›</a:t>
            </a:fld>
            <a:endParaRPr lang="en-US"/>
          </a:p>
        </p:txBody>
      </p:sp>
      <p:cxnSp>
        <p:nvCxnSpPr>
          <p:cNvPr id="11" name="Straight Connector 6">
            <a:extLst>
              <a:ext uri="{FF2B5EF4-FFF2-40B4-BE49-F238E27FC236}">
                <a16:creationId xmlns:a16="http://schemas.microsoft.com/office/drawing/2014/main" id="{7E944977-2674-7301-934E-FB2F58D36B2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E5ED77ED-B52C-F72D-A4EC-3540E15860E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525308778"/>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twoTxTwoObj" preserve="1">
  <p:cSld name="8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5DFB50CE-3A1C-E050-D2A2-1DCA9980B60F}"/>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0F395C89-FAD4-9307-FE8A-2E818A17B18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B47BBFDA-0791-830A-DDFC-99C56B4497DD}"/>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A0CA3EF4-635C-21AB-66C9-6B0F5CD3645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9F38C25-9294-15ED-B974-C0CAE71981F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685DD15A-B865-0A25-FC92-E078A0C48495}"/>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2BE6B81E-8FCE-1B44-987D-B86F812281C7}"/>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DB1E3F31-E62C-D354-4147-C7F1771EABFB}"/>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C2CB52D7-5E72-EE0B-196A-D1C0C89F0F81}"/>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ADC83C30-2062-367C-BD9D-4D8B9EA92198}"/>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6665397E-9B14-1EFE-9FEB-7BEEC37596B1}"/>
              </a:ext>
            </a:extLst>
          </p:cNvPr>
          <p:cNvSpPr txBox="1">
            <a:spLocks noGrp="1"/>
          </p:cNvSpPr>
          <p:nvPr>
            <p:ph type="sldNum" sz="quarter" idx="8"/>
          </p:nvPr>
        </p:nvSpPr>
        <p:spPr/>
        <p:txBody>
          <a:bodyPr/>
          <a:lstStyle>
            <a:lvl1pPr>
              <a:defRPr/>
            </a:lvl1pPr>
          </a:lstStyle>
          <a:p>
            <a:pPr lvl="0"/>
            <a:fld id="{648EE941-0901-401D-9C6D-8CCC9C4C68EF}" type="slidenum">
              <a:t>‹#›</a:t>
            </a:fld>
            <a:endParaRPr lang="en-US"/>
          </a:p>
        </p:txBody>
      </p:sp>
      <p:cxnSp>
        <p:nvCxnSpPr>
          <p:cNvPr id="13" name="Straight Connector 8">
            <a:extLst>
              <a:ext uri="{FF2B5EF4-FFF2-40B4-BE49-F238E27FC236}">
                <a16:creationId xmlns:a16="http://schemas.microsoft.com/office/drawing/2014/main" id="{DA9F46F0-C978-D293-8BEA-91DF5192ED2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9B0F4741-D3CF-DB8C-C5B1-52A18FF2B56C}"/>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25250421"/>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titleOnly" preserve="1">
  <p:cSld name="8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D9724CD3-5B78-0409-3709-4F80FFE57947}"/>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4E42C6C4-31B9-67DE-10A9-E86AA30D980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76DF61FC-253C-8F44-3AA0-4B36AE4EB94D}"/>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2D9070EA-4D66-8BF7-2E9C-B653EC46AC2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AA371901-1EC4-E6CC-74CB-55B9D39BE49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647C9B26-DEA2-0181-C66B-06D4EEF34854}"/>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EB8A79A1-D59B-D397-D44A-6E0AC58026F5}"/>
              </a:ext>
            </a:extLst>
          </p:cNvPr>
          <p:cNvSpPr txBox="1">
            <a:spLocks noGrp="1"/>
          </p:cNvSpPr>
          <p:nvPr>
            <p:ph type="sldNum" sz="quarter" idx="8"/>
          </p:nvPr>
        </p:nvSpPr>
        <p:spPr/>
        <p:txBody>
          <a:bodyPr/>
          <a:lstStyle>
            <a:lvl1pPr>
              <a:defRPr/>
            </a:lvl1pPr>
          </a:lstStyle>
          <a:p>
            <a:pPr lvl="0"/>
            <a:fld id="{A8A36DD1-5479-4D96-8077-A0274BD0B19A}" type="slidenum">
              <a:t>‹#›</a:t>
            </a:fld>
            <a:endParaRPr lang="en-US"/>
          </a:p>
        </p:txBody>
      </p:sp>
      <p:cxnSp>
        <p:nvCxnSpPr>
          <p:cNvPr id="9" name="Straight Connector 6">
            <a:extLst>
              <a:ext uri="{FF2B5EF4-FFF2-40B4-BE49-F238E27FC236}">
                <a16:creationId xmlns:a16="http://schemas.microsoft.com/office/drawing/2014/main" id="{885D49B1-EF11-6112-FC14-8D3208BE6C6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32237D2-7E3A-1B23-05EF-446978292C6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38538618"/>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p:cSld name="7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68CA9325-6495-C267-4801-3E56858FD471}"/>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FC94656B-13F0-F265-5EC0-F33729709147}"/>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4D5BF747-EF47-6A03-D6F0-349C197EC703}"/>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087CB1DF-FBB6-878F-BBE0-AF15A4A6F635}"/>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7B11E2C-C237-753C-8FF0-EC79161B712A}"/>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643E340A-91BC-7978-CB83-1F00D0910687}"/>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F66DD94C-128B-F0C7-2294-57AC073EADF9}"/>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AE3FB580-9F54-25E0-9EA7-B73EC527D649}"/>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2898286756"/>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F31AD31E-D26C-FF99-8401-D30E6DC33AA3}"/>
              </a:ext>
            </a:extLst>
          </p:cNvPr>
          <p:cNvSpPr txBox="1">
            <a:spLocks noGrp="1"/>
          </p:cNvSpPr>
          <p:nvPr>
            <p:ph type="sldNum" sz="quarter" idx="8"/>
          </p:nvPr>
        </p:nvSpPr>
        <p:spPr/>
        <p:txBody>
          <a:bodyPr/>
          <a:lstStyle>
            <a:lvl1pPr>
              <a:defRPr/>
            </a:lvl1pPr>
          </a:lstStyle>
          <a:p>
            <a:pPr lvl="0"/>
            <a:fld id="{5F713417-C264-4F3E-A8E9-3F0BD48056AB}" type="slidenum">
              <a:t>‹#›</a:t>
            </a:fld>
            <a:endParaRPr lang="en-US"/>
          </a:p>
        </p:txBody>
      </p:sp>
      <p:cxnSp>
        <p:nvCxnSpPr>
          <p:cNvPr id="3" name="Straight Connector 3">
            <a:extLst>
              <a:ext uri="{FF2B5EF4-FFF2-40B4-BE49-F238E27FC236}">
                <a16:creationId xmlns:a16="http://schemas.microsoft.com/office/drawing/2014/main" id="{A0C12D90-C4C3-30B5-5864-11BC5871A8F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5154F9BD-2BFB-811F-14CB-F2E540C216D0}"/>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5DC4BE9F-9EF8-8E80-BD7D-A92FDBE8A8C5}"/>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A5960B6D-D1C7-E787-538A-AC059AB7B1E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5B35699B-CA8F-8A6F-C722-AB0A49D623A6}"/>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CF9FF652-90C4-0C49-B900-34FF14690C6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47F572DE-B79E-FC08-27ED-A7B25E13712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582452083"/>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obj" preserve="1">
  <p:cSld name="17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1162BF40-1DC6-DBBB-91E1-D746C2835D37}"/>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FBCE242-B729-F8E7-74C0-179489BCBD9A}"/>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4BD9ABE-4D4D-D066-80C2-7EE4FE8A5870}"/>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04E75BAE-C474-8B23-6E08-C11C2970F182}"/>
              </a:ext>
            </a:extLst>
          </p:cNvPr>
          <p:cNvSpPr txBox="1">
            <a:spLocks noGrp="1"/>
          </p:cNvSpPr>
          <p:nvPr>
            <p:ph type="sldNum" sz="quarter" idx="8"/>
          </p:nvPr>
        </p:nvSpPr>
        <p:spPr/>
        <p:txBody>
          <a:bodyPr/>
          <a:lstStyle>
            <a:lvl1pPr>
              <a:defRPr>
                <a:solidFill>
                  <a:srgbClr val="AFB3B9"/>
                </a:solidFill>
              </a:defRPr>
            </a:lvl1pPr>
          </a:lstStyle>
          <a:p>
            <a:pPr lvl="0"/>
            <a:fld id="{F8118FA6-B895-4897-A75C-F8286CDCCBAB}" type="slidenum">
              <a:t>‹#›</a:t>
            </a:fld>
            <a:endParaRPr lang="en-US"/>
          </a:p>
        </p:txBody>
      </p:sp>
      <p:cxnSp>
        <p:nvCxnSpPr>
          <p:cNvPr id="6" name="Straight Connector 7">
            <a:extLst>
              <a:ext uri="{FF2B5EF4-FFF2-40B4-BE49-F238E27FC236}">
                <a16:creationId xmlns:a16="http://schemas.microsoft.com/office/drawing/2014/main" id="{0126856B-88A8-A192-4638-F9749A3D662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8E91114A-2E29-E81D-CC3A-E7B8E3BD27EE}"/>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1FA9C8FD-59FF-8C11-4693-F46C55415672}"/>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700B7B19-FE6F-4535-D615-70158E442E6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96C75512-6878-B894-343E-EAC6055058EC}"/>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FD0B3645-E266-729E-F8EF-2E021372C9C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445978F-ACA0-3D9E-24A8-D5D3D310368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9F955736-1518-F7D8-876B-02C3ED43650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792777755"/>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p:cSld name="9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D06B694-CCC0-5237-F5A0-1DAB0A3EE9C0}"/>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E9D88C3-585A-1013-AC13-04BD1FE78ADD}"/>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3A4B93E-6F6D-FE9C-9A2B-9B7E33C39E77}"/>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E8C133C-5D98-491A-3E81-A1DA81C09EC1}"/>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7BB66CB4-B85D-A418-FD1D-4E5A33605D13}"/>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B8F691A6-7F23-CDA8-308E-2A9623F14A1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2EE16BB2-A4A1-3B90-FD9D-2543D9147EBC}"/>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2AD813A4-A221-7769-5181-FD362D6590A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751463698"/>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p:cSld name="9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9E93CAB8-0A31-E308-1D0B-90F9099C7A5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5C9AC418-A4CC-BCE0-4E7D-E00CC7B115C4}"/>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02C578D4-FF76-815F-2AD4-B2A033FBC22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D399EB7B-B458-AF19-320C-49D17A8B56E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5FED1D08-05C6-340A-10EA-7775FA41DEC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AFD228C-825F-0F89-9EC1-6E465793F0B3}"/>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8342B23F-B77A-6E36-B7FF-9D1BA426CFC6}"/>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829011384"/>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p:cSld name="9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E00B86E-89E3-900C-E15A-BAAE11C1F1BE}"/>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A2953C6-4AC4-62A0-9524-0B5CD41D90D6}"/>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183BFDE9-415F-111A-AB34-CB42B4E2A968}"/>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1F202962-30A2-B760-0400-1C35677D4672}"/>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2F801D3C-627D-D544-2765-4063893D43C7}"/>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A2B139E5-1507-37A2-7FC7-099F809D293E}"/>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B69F57C8-7523-7446-F190-AA4DBD981130}"/>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3102110361"/>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type="obj" preserve="1">
  <p:cSld name="9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919467C6-0EDE-2529-F2B4-33B0C5BC6AB6}"/>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7301034F-12CE-2C0C-56FA-22E56BA954E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A1FCFEDA-EDB2-390A-C02D-134963F61CC9}"/>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D828D4E5-3443-D32D-5632-E2369958DF1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9114E226-F4FD-DA2C-6136-ACCF5912634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BA6F5FD-6036-E3CD-AA65-B703645CA09F}"/>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15C5E189-3FE4-475A-C3CB-8C068A2015B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A9A909EF-1482-07C8-F16D-012F0E316351}"/>
              </a:ext>
            </a:extLst>
          </p:cNvPr>
          <p:cNvSpPr txBox="1">
            <a:spLocks noGrp="1"/>
          </p:cNvSpPr>
          <p:nvPr>
            <p:ph type="sldNum" sz="quarter" idx="8"/>
          </p:nvPr>
        </p:nvSpPr>
        <p:spPr/>
        <p:txBody>
          <a:bodyPr/>
          <a:lstStyle>
            <a:lvl1pPr>
              <a:defRPr>
                <a:solidFill>
                  <a:srgbClr val="AFB3B9"/>
                </a:solidFill>
              </a:defRPr>
            </a:lvl1pPr>
          </a:lstStyle>
          <a:p>
            <a:pPr lvl="0"/>
            <a:fld id="{8AD71D38-81EC-4C1C-98BA-E25DE71D4133}" type="slidenum">
              <a:t>‹#›</a:t>
            </a:fld>
            <a:endParaRPr lang="en-US"/>
          </a:p>
        </p:txBody>
      </p:sp>
      <p:cxnSp>
        <p:nvCxnSpPr>
          <p:cNvPr id="10" name="Straight Connector 7">
            <a:extLst>
              <a:ext uri="{FF2B5EF4-FFF2-40B4-BE49-F238E27FC236}">
                <a16:creationId xmlns:a16="http://schemas.microsoft.com/office/drawing/2014/main" id="{2818DCD1-4ABA-5259-87E6-BF5CD98B4C2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2B7576D9-5D6F-D7F9-5B8D-696F40AA150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906883669"/>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9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1F521-12AE-65B4-D3CD-EBF07BB3867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3CAB3E3-585F-C437-3A05-5F4B3E250EC9}"/>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2104F97B-D228-D309-973F-0F10C130FFE2}"/>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E0D3E850-11B4-4C6A-7533-F845412B4B5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8D81236D-0013-46F8-DD96-4E0CFFBF95FE}"/>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C0225C7D-5452-A57B-E558-E0354992CC1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F1E1FE66-53D3-D1FD-F25C-7BEB55EC980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25475801-3D80-6E35-5054-2A3FA3FC8497}"/>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B30A154D-EE2C-D8E7-2A47-A0F3271310C6}"/>
              </a:ext>
            </a:extLst>
          </p:cNvPr>
          <p:cNvSpPr txBox="1">
            <a:spLocks noGrp="1"/>
          </p:cNvSpPr>
          <p:nvPr>
            <p:ph type="sldNum" sz="quarter" idx="8"/>
          </p:nvPr>
        </p:nvSpPr>
        <p:spPr>
          <a:xfrm>
            <a:off x="8839193" y="6356352"/>
            <a:ext cx="2743200" cy="365129"/>
          </a:xfrm>
        </p:spPr>
        <p:txBody>
          <a:bodyPr/>
          <a:lstStyle>
            <a:lvl1pPr>
              <a:defRPr/>
            </a:lvl1pPr>
          </a:lstStyle>
          <a:p>
            <a:pPr lvl="0"/>
            <a:fld id="{4F1289B0-113B-4903-9FEC-2AAE2B774DC1}" type="slidenum">
              <a:t>‹#›</a:t>
            </a:fld>
            <a:endParaRPr lang="en-US"/>
          </a:p>
        </p:txBody>
      </p:sp>
      <p:cxnSp>
        <p:nvCxnSpPr>
          <p:cNvPr id="11" name="Straight Connector 6">
            <a:extLst>
              <a:ext uri="{FF2B5EF4-FFF2-40B4-BE49-F238E27FC236}">
                <a16:creationId xmlns:a16="http://schemas.microsoft.com/office/drawing/2014/main" id="{A8B2A8BD-E0DD-22EB-0591-4F0032FA0E7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79ADF416-2FF0-195B-F156-9D6D6013586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942015305"/>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9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0B0244C3-1CAD-BB60-400A-FA40D2072F13}"/>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FC955A6A-05E1-EBFD-7E9D-01CA43962A0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E9249954-45FD-CD20-9D05-DA7FEBFD4EE4}"/>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09562AF9-4815-5ADB-79F2-34A91D22712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CF21DBC-5CA5-7B93-78B2-D2C66F7B31C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C25752E6-A7A9-99E2-E283-4CE0DF2F0DD5}"/>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140D4384-3214-8200-0D15-090840C5AFF1}"/>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1FE49889-74C0-B7AF-E7F7-B2B67F5D88D8}"/>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7F31E4CB-232F-A365-FC4B-2E7527DD14E7}"/>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159BC4FB-379B-7745-4CB3-9791D9778E79}"/>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7DF9FBFC-ABFD-488A-E935-A449A9B45126}"/>
              </a:ext>
            </a:extLst>
          </p:cNvPr>
          <p:cNvSpPr txBox="1">
            <a:spLocks noGrp="1"/>
          </p:cNvSpPr>
          <p:nvPr>
            <p:ph type="sldNum" sz="quarter" idx="8"/>
          </p:nvPr>
        </p:nvSpPr>
        <p:spPr/>
        <p:txBody>
          <a:bodyPr/>
          <a:lstStyle>
            <a:lvl1pPr>
              <a:defRPr/>
            </a:lvl1pPr>
          </a:lstStyle>
          <a:p>
            <a:pPr lvl="0"/>
            <a:fld id="{13197D53-D51F-4CEA-AE3F-89CD473C3D72}" type="slidenum">
              <a:t>‹#›</a:t>
            </a:fld>
            <a:endParaRPr lang="en-US"/>
          </a:p>
        </p:txBody>
      </p:sp>
      <p:cxnSp>
        <p:nvCxnSpPr>
          <p:cNvPr id="13" name="Straight Connector 8">
            <a:extLst>
              <a:ext uri="{FF2B5EF4-FFF2-40B4-BE49-F238E27FC236}">
                <a16:creationId xmlns:a16="http://schemas.microsoft.com/office/drawing/2014/main" id="{CDA67367-14FE-A470-392D-CFBD1A9A5BF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EDDDCD04-EB18-0EE9-59A2-009D0F17889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987448101"/>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9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5E43B533-F235-786D-6A26-0D22B2368F01}"/>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B8257A0D-5C5A-1E60-6296-D0F029DA85D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8E6D42EE-1F6E-E7E9-F4FF-18D10880361F}"/>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5C85F54-D85A-4DA2-F19A-3020BC48A57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29421357-27EC-E1DC-D5B7-1713F7DA880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0CDE2FDF-E016-30C1-D11A-458614F10166}"/>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93B7FAB5-473D-3343-B3D8-648F57563C28}"/>
              </a:ext>
            </a:extLst>
          </p:cNvPr>
          <p:cNvSpPr txBox="1">
            <a:spLocks noGrp="1"/>
          </p:cNvSpPr>
          <p:nvPr>
            <p:ph type="sldNum" sz="quarter" idx="8"/>
          </p:nvPr>
        </p:nvSpPr>
        <p:spPr/>
        <p:txBody>
          <a:bodyPr/>
          <a:lstStyle>
            <a:lvl1pPr>
              <a:defRPr/>
            </a:lvl1pPr>
          </a:lstStyle>
          <a:p>
            <a:pPr lvl="0"/>
            <a:fld id="{5884B963-7377-42BE-96A2-33CABD26DE0B}" type="slidenum">
              <a:t>‹#›</a:t>
            </a:fld>
            <a:endParaRPr lang="en-US"/>
          </a:p>
        </p:txBody>
      </p:sp>
      <p:cxnSp>
        <p:nvCxnSpPr>
          <p:cNvPr id="9" name="Straight Connector 6">
            <a:extLst>
              <a:ext uri="{FF2B5EF4-FFF2-40B4-BE49-F238E27FC236}">
                <a16:creationId xmlns:a16="http://schemas.microsoft.com/office/drawing/2014/main" id="{C53B0FB0-CE8A-89BE-D0FE-2844395F544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78AACFFA-5554-EAE1-8ECE-77EE7FE79DC9}"/>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58507919"/>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p:cSld name="8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2B50D309-25B6-F8D8-E678-A3473EEE51E4}"/>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49B091F3-7DFA-8A56-2D9A-346E41DE4F49}"/>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1BB74CF7-CEEC-5F0A-8277-435C54AA3DD8}"/>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B6BE404A-CCF9-F752-CA6F-49A39FA9BBED}"/>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59F54B5B-D966-7786-9810-0334BE3163E3}"/>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CB8F939D-0428-96B8-934C-6C8631B920DE}"/>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045DC204-0812-958E-9EF4-0A84725E4102}"/>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565D14B9-ACA1-DDCE-3D91-56AC2CF5328D}"/>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4251678962"/>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type="blank" preserve="1">
  <p:cSld name="7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907616C0-EF4E-0EC4-87C4-DF7C487F6C3B}"/>
              </a:ext>
            </a:extLst>
          </p:cNvPr>
          <p:cNvSpPr txBox="1">
            <a:spLocks noGrp="1"/>
          </p:cNvSpPr>
          <p:nvPr>
            <p:ph type="sldNum" sz="quarter" idx="8"/>
          </p:nvPr>
        </p:nvSpPr>
        <p:spPr/>
        <p:txBody>
          <a:bodyPr/>
          <a:lstStyle>
            <a:lvl1pPr>
              <a:defRPr/>
            </a:lvl1pPr>
          </a:lstStyle>
          <a:p>
            <a:pPr lvl="0"/>
            <a:fld id="{999D1E26-2E1B-486F-867D-83433C599F20}" type="slidenum">
              <a:t>‹#›</a:t>
            </a:fld>
            <a:endParaRPr lang="en-US"/>
          </a:p>
        </p:txBody>
      </p:sp>
      <p:cxnSp>
        <p:nvCxnSpPr>
          <p:cNvPr id="3" name="Straight Connector 3">
            <a:extLst>
              <a:ext uri="{FF2B5EF4-FFF2-40B4-BE49-F238E27FC236}">
                <a16:creationId xmlns:a16="http://schemas.microsoft.com/office/drawing/2014/main" id="{638CAD0A-721B-7279-3F4F-5D1839B4CC0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11E99D65-97ED-0E5A-B9EC-0F59EDF2FF73}"/>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4C8CA81A-BE48-E215-1180-A8CF824C8544}"/>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9AB76A4B-9471-D670-CE3E-13BBD53FFCA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69B3289D-98B7-C7A9-356D-E53D153F2CAC}"/>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ADE81C14-65A0-3F77-57F3-5C6606679FE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7D720538-0198-9717-CE88-0D4C3A0F867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4061406849"/>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p:cSld name="10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9F25CB4-AC0B-09F5-F2F0-180DA100DD8C}"/>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781D5F4-8AE3-62A1-58DF-47275865DD8B}"/>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53C70B8-711F-2895-A9AB-E1BCED89BCC0}"/>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0498C028-605B-8821-D093-D14FD785DA29}"/>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2FAAE7FB-629E-69EB-0D6D-6C1F1F45F9C4}"/>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4BCA3CF4-DF8A-C50C-1292-F2892F67535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457564B9-02BF-13E8-0877-8DAEED87A18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11163016-F66E-1F8A-4CF7-BBF7DEA4F56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076783408"/>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preserve="1">
  <p:cSld name="10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27CB72BF-2CA1-31F0-EE86-C148AC1F570E}"/>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B85593B8-55C4-D82C-A8D4-490F5C90C586}"/>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00DBA026-A2CD-0F64-BE70-6EEA20EEF17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E39AA268-85AB-2125-FA82-FE7F22B1511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5CA0D4A-6081-B13D-4473-2A9F230219A2}"/>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4036C35C-6B69-02EB-D86F-74416315D162}"/>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08AC7B01-9172-F0AA-2FC3-522399353439}"/>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824306200"/>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type="obj" preserve="1">
  <p:cSld name="19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0526289-E55E-A829-6E3A-2F68AA03209C}"/>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5417DDA-831B-2C2A-0F23-A307606BB16E}"/>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E9074DA3-9D00-4DEF-8A36-A6E71CCEB229}"/>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560AF01-19E5-62B7-9C5A-5BA882F9868E}"/>
              </a:ext>
            </a:extLst>
          </p:cNvPr>
          <p:cNvSpPr txBox="1">
            <a:spLocks noGrp="1"/>
          </p:cNvSpPr>
          <p:nvPr>
            <p:ph type="sldNum" sz="quarter" idx="8"/>
          </p:nvPr>
        </p:nvSpPr>
        <p:spPr/>
        <p:txBody>
          <a:bodyPr/>
          <a:lstStyle>
            <a:lvl1pPr>
              <a:defRPr>
                <a:solidFill>
                  <a:srgbClr val="AFB3B9"/>
                </a:solidFill>
              </a:defRPr>
            </a:lvl1pPr>
          </a:lstStyle>
          <a:p>
            <a:pPr lvl="0"/>
            <a:fld id="{ADDE465F-7767-4340-A353-E93FDD81ADB6}" type="slidenum">
              <a:t>‹#›</a:t>
            </a:fld>
            <a:endParaRPr lang="en-US"/>
          </a:p>
        </p:txBody>
      </p:sp>
      <p:cxnSp>
        <p:nvCxnSpPr>
          <p:cNvPr id="6" name="Straight Connector 7">
            <a:extLst>
              <a:ext uri="{FF2B5EF4-FFF2-40B4-BE49-F238E27FC236}">
                <a16:creationId xmlns:a16="http://schemas.microsoft.com/office/drawing/2014/main" id="{5297DBA9-45DE-7D08-6278-36477CEFEBA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ACC7EE0-9820-4908-1C86-6CBA9C90756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928C4862-B7D3-34A3-8516-0555F8E1D1EE}"/>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C2EA8BC5-A51B-82B7-1D54-C3FE0929D2D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B3E1C9F-4F7E-1CF6-BFEB-C2BD9ACDDEF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371E0ABB-7CD0-80F1-AE24-5BB1553CB22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0BB72542-E3AF-6B14-B8A7-97430B389B6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058F1267-D431-F9CC-E8F3-AEB935156B7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846645226"/>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preserve="1">
  <p:cSld name="10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22DBD94A-B96A-E8B2-D7B7-28D3EB20DE4B}"/>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3FD1B62-0D9F-B219-0BB2-BBD8F5F433C4}"/>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4C1D6E7B-E192-9FF3-F884-4E4F41C8511C}"/>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DB802872-739C-8E38-C83E-D48AC2F958C2}"/>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6862AA0-B8C2-7F53-1F8C-2E0A9BDE2B2D}"/>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DA2C0BBF-20B0-7435-C857-4E975B9BC1F6}"/>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987D6DC6-C48E-8F78-D9CD-CEAB633D2788}"/>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2478177912"/>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20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5265CE9-90DC-E955-9F9A-73F35B29B341}"/>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06FFE2F-4E04-7B71-B100-CB4F9E856049}"/>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CAB3BDC-4259-D905-54ED-7808D54925FB}"/>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EE54D62-EF8F-38CA-CE30-8ED48D86EFEA}"/>
              </a:ext>
            </a:extLst>
          </p:cNvPr>
          <p:cNvSpPr txBox="1">
            <a:spLocks noGrp="1"/>
          </p:cNvSpPr>
          <p:nvPr>
            <p:ph type="sldNum" sz="quarter" idx="8"/>
          </p:nvPr>
        </p:nvSpPr>
        <p:spPr/>
        <p:txBody>
          <a:bodyPr/>
          <a:lstStyle>
            <a:lvl1pPr>
              <a:defRPr>
                <a:solidFill>
                  <a:srgbClr val="AFB3B9"/>
                </a:solidFill>
              </a:defRPr>
            </a:lvl1pPr>
          </a:lstStyle>
          <a:p>
            <a:pPr lvl="0"/>
            <a:fld id="{C4738DBC-BAE0-4596-9868-40FD1963C51B}" type="slidenum">
              <a:t>‹#›</a:t>
            </a:fld>
            <a:endParaRPr lang="en-US"/>
          </a:p>
        </p:txBody>
      </p:sp>
      <p:cxnSp>
        <p:nvCxnSpPr>
          <p:cNvPr id="6" name="Straight Connector 7">
            <a:extLst>
              <a:ext uri="{FF2B5EF4-FFF2-40B4-BE49-F238E27FC236}">
                <a16:creationId xmlns:a16="http://schemas.microsoft.com/office/drawing/2014/main" id="{74FB7442-255E-6D45-A5E8-F50E94A3A52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6BCFEB6-E2F9-6E79-FD31-53801EC0A988}"/>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53120EBF-2C43-D5F3-8D69-2D27B688B7D2}"/>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A19F34FC-7314-63A4-BB54-EED267EA959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B0C2EFA-4287-91D1-1E69-E26D11CF6F90}"/>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CC480A9F-0D3C-A993-88BF-69EE5768F8D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80C5F5A7-F47A-2015-6B71-E248022CE6D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C6FE5D62-4B17-64F8-2161-D880AF05219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348021712"/>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type="obj" preserve="1">
  <p:cSld name="10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14AD0C1D-A015-42C6-E8A7-ED9A1AC9438F}"/>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803CD358-CD16-059E-167B-B878476D957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92CFEC8B-2D0A-F720-62A3-53423BAB22DB}"/>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5473D97F-5D4B-F311-0753-7CFC700D63B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C0CBE0C7-59B6-AA08-ED68-64D48906E4B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B0F3008-58D4-8F4C-5DD8-6FFAAFF2386F}"/>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8D9E369F-8911-34B9-DFCE-D280AC38609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88997759-9302-C7A0-D4FD-5FA6BD1855BE}"/>
              </a:ext>
            </a:extLst>
          </p:cNvPr>
          <p:cNvSpPr txBox="1">
            <a:spLocks noGrp="1"/>
          </p:cNvSpPr>
          <p:nvPr>
            <p:ph type="sldNum" sz="quarter" idx="8"/>
          </p:nvPr>
        </p:nvSpPr>
        <p:spPr/>
        <p:txBody>
          <a:bodyPr/>
          <a:lstStyle>
            <a:lvl1pPr>
              <a:defRPr>
                <a:solidFill>
                  <a:srgbClr val="AFB3B9"/>
                </a:solidFill>
              </a:defRPr>
            </a:lvl1pPr>
          </a:lstStyle>
          <a:p>
            <a:pPr lvl="0"/>
            <a:fld id="{CDB9FA89-0666-4134-AB6C-F0492E3E93E5}" type="slidenum">
              <a:t>‹#›</a:t>
            </a:fld>
            <a:endParaRPr lang="en-US"/>
          </a:p>
        </p:txBody>
      </p:sp>
      <p:cxnSp>
        <p:nvCxnSpPr>
          <p:cNvPr id="10" name="Straight Connector 7">
            <a:extLst>
              <a:ext uri="{FF2B5EF4-FFF2-40B4-BE49-F238E27FC236}">
                <a16:creationId xmlns:a16="http://schemas.microsoft.com/office/drawing/2014/main" id="{085DC2D0-CC41-BCFF-35B4-50A7B757534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96486250-E512-1E64-3EBA-D0E5C526222C}"/>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896481502"/>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10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9E710-3B69-F846-BD64-F46D00C8105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D58E594-C634-894D-0F57-2D0F5BACE675}"/>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68A81E46-B6E2-B18E-21AD-BE376F69A0EA}"/>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7F253F8B-0A4E-75EB-EC9D-2C3500FC7DA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4A653A56-CA56-BE31-A917-E1CC155A2F60}"/>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EE865677-B386-AE86-E97C-36482DCE4FE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64AC8849-A51D-97A0-5EAC-CAAE712D125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93DCCD97-A96A-2F54-2D8D-5C9DCC485C1B}"/>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8091A44D-4210-65AC-B049-5EFA029E7349}"/>
              </a:ext>
            </a:extLst>
          </p:cNvPr>
          <p:cNvSpPr txBox="1">
            <a:spLocks noGrp="1"/>
          </p:cNvSpPr>
          <p:nvPr>
            <p:ph type="sldNum" sz="quarter" idx="8"/>
          </p:nvPr>
        </p:nvSpPr>
        <p:spPr>
          <a:xfrm>
            <a:off x="8839193" y="6356352"/>
            <a:ext cx="2743200" cy="365129"/>
          </a:xfrm>
        </p:spPr>
        <p:txBody>
          <a:bodyPr/>
          <a:lstStyle>
            <a:lvl1pPr>
              <a:defRPr/>
            </a:lvl1pPr>
          </a:lstStyle>
          <a:p>
            <a:pPr lvl="0"/>
            <a:fld id="{B587B2AF-057A-44FE-A267-BBD368543410}" type="slidenum">
              <a:t>‹#›</a:t>
            </a:fld>
            <a:endParaRPr lang="en-US"/>
          </a:p>
        </p:txBody>
      </p:sp>
      <p:cxnSp>
        <p:nvCxnSpPr>
          <p:cNvPr id="11" name="Straight Connector 6">
            <a:extLst>
              <a:ext uri="{FF2B5EF4-FFF2-40B4-BE49-F238E27FC236}">
                <a16:creationId xmlns:a16="http://schemas.microsoft.com/office/drawing/2014/main" id="{BAA012C9-0C55-5198-93C6-9B1BA777D398}"/>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E9642783-82E0-86C5-39E1-CB09C95D6F6C}"/>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783129635"/>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10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175C22B-72E1-E873-048D-D8A7499B6181}"/>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8ADD7761-8BA7-8200-84AE-29D6E6D120D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63D27423-1343-F0E0-7FEA-19361F10CFFC}"/>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9CCE73F4-8A84-E3F4-203C-E4F746E1150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7030C714-651D-015A-7073-1991677CCB7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F077EC7-CF5C-F785-C834-9E5BE0E5DB8D}"/>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12AACB23-F159-4E0B-0EEE-453B3765248D}"/>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A1CA1A66-3E4C-CFBB-B308-9DF0EE3ECCB3}"/>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58FCD804-C9FF-AD0D-62D2-AFF2385E8560}"/>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F56AF838-DA83-83E4-FCFC-6737E97EF3BF}"/>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200572A4-27F3-52F6-17FA-B77BE9A3D278}"/>
              </a:ext>
            </a:extLst>
          </p:cNvPr>
          <p:cNvSpPr txBox="1">
            <a:spLocks noGrp="1"/>
          </p:cNvSpPr>
          <p:nvPr>
            <p:ph type="sldNum" sz="quarter" idx="8"/>
          </p:nvPr>
        </p:nvSpPr>
        <p:spPr/>
        <p:txBody>
          <a:bodyPr/>
          <a:lstStyle>
            <a:lvl1pPr>
              <a:defRPr/>
            </a:lvl1pPr>
          </a:lstStyle>
          <a:p>
            <a:pPr lvl="0"/>
            <a:fld id="{43687749-CDBD-4DF3-9328-133C669C887D}" type="slidenum">
              <a:t>‹#›</a:t>
            </a:fld>
            <a:endParaRPr lang="en-US"/>
          </a:p>
        </p:txBody>
      </p:sp>
      <p:cxnSp>
        <p:nvCxnSpPr>
          <p:cNvPr id="13" name="Straight Connector 8">
            <a:extLst>
              <a:ext uri="{FF2B5EF4-FFF2-40B4-BE49-F238E27FC236}">
                <a16:creationId xmlns:a16="http://schemas.microsoft.com/office/drawing/2014/main" id="{94DE9C11-0B57-80F7-4B4C-C61FA42058B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1508C071-8B11-D38C-E124-F507BE19CEBA}"/>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740117984"/>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10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6F99B287-1477-E1D1-FFEB-5F522566C00C}"/>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B557CD98-5BCC-B422-B5F5-9D4D307AB94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7EA8FBB5-6AE1-6475-55E4-0A503DA3B8C4}"/>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D7CF9ED0-E499-CCA0-65C8-9B3BCB3D189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AC69D406-2D44-2E71-966D-E5B3F6BFD01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CD394A8-C865-903C-AF99-51925485D4E2}"/>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CB234A04-220A-3F9F-3210-8862F3C12108}"/>
              </a:ext>
            </a:extLst>
          </p:cNvPr>
          <p:cNvSpPr txBox="1">
            <a:spLocks noGrp="1"/>
          </p:cNvSpPr>
          <p:nvPr>
            <p:ph type="sldNum" sz="quarter" idx="8"/>
          </p:nvPr>
        </p:nvSpPr>
        <p:spPr/>
        <p:txBody>
          <a:bodyPr/>
          <a:lstStyle>
            <a:lvl1pPr>
              <a:defRPr/>
            </a:lvl1pPr>
          </a:lstStyle>
          <a:p>
            <a:pPr lvl="0"/>
            <a:fld id="{74E8A0DF-318C-4CF7-9AF3-B828F32B650F}" type="slidenum">
              <a:t>‹#›</a:t>
            </a:fld>
            <a:endParaRPr lang="en-US"/>
          </a:p>
        </p:txBody>
      </p:sp>
      <p:cxnSp>
        <p:nvCxnSpPr>
          <p:cNvPr id="9" name="Straight Connector 6">
            <a:extLst>
              <a:ext uri="{FF2B5EF4-FFF2-40B4-BE49-F238E27FC236}">
                <a16:creationId xmlns:a16="http://schemas.microsoft.com/office/drawing/2014/main" id="{40C908E8-B96F-E2A8-A5EC-2D10D4045D3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E1200F36-2C5F-76EC-B8B2-73EA62BE2BE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078823391"/>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preserve="1">
  <p:cSld name="9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982FA352-1BC2-73CF-4D72-740272DD9C89}"/>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8C31FB6E-52E5-D482-2033-B832C83175E7}"/>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69BC63C7-08B1-63D2-BC89-E2677FE89EDF}"/>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5CF86DA0-D449-5919-11B7-81A03738797D}"/>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A90B7D26-DDC9-E06B-7A2D-149CE039331F}"/>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F2FAC15E-E4C8-E396-A148-03C85B2C1ACF}"/>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288A659D-86C7-8230-C04B-FD7DD289D764}"/>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B8EE2D0C-C371-82A8-797C-BB0A17BE1416}"/>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10464891"/>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blank" preserve="1">
  <p:cSld name="8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11CB20EC-282E-1FA0-974E-FFFBA329D61F}"/>
              </a:ext>
            </a:extLst>
          </p:cNvPr>
          <p:cNvSpPr txBox="1">
            <a:spLocks noGrp="1"/>
          </p:cNvSpPr>
          <p:nvPr>
            <p:ph type="sldNum" sz="quarter" idx="8"/>
          </p:nvPr>
        </p:nvSpPr>
        <p:spPr/>
        <p:txBody>
          <a:bodyPr/>
          <a:lstStyle>
            <a:lvl1pPr>
              <a:defRPr/>
            </a:lvl1pPr>
          </a:lstStyle>
          <a:p>
            <a:pPr lvl="0"/>
            <a:fld id="{B3BB500C-9392-494E-AA3B-680920EF980A}" type="slidenum">
              <a:t>‹#›</a:t>
            </a:fld>
            <a:endParaRPr lang="en-US"/>
          </a:p>
        </p:txBody>
      </p:sp>
      <p:cxnSp>
        <p:nvCxnSpPr>
          <p:cNvPr id="3" name="Straight Connector 3">
            <a:extLst>
              <a:ext uri="{FF2B5EF4-FFF2-40B4-BE49-F238E27FC236}">
                <a16:creationId xmlns:a16="http://schemas.microsoft.com/office/drawing/2014/main" id="{A2B796B7-6F66-DB9F-1BA4-4DBA5F71B325}"/>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BD817F86-7A11-F09D-FEE0-9DA688ACC7C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30EA4D74-B58E-5DF7-B008-863C14B6C2E7}"/>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6714BBD3-5E0F-4EE8-7044-1F175EC80E9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0340A45E-A42F-15CE-346E-3E104E844307}"/>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8B67C6AF-D6F1-A815-239D-7C94F3F3422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C951B753-A161-EF0F-9182-5D518FA0C68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694840928"/>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blank" preserve="1">
  <p:cSld name="11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65F396D7-4CB7-044A-5EBA-3F2B8EC4FEC3}"/>
              </a:ext>
            </a:extLst>
          </p:cNvPr>
          <p:cNvSpPr txBox="1">
            <a:spLocks noGrp="1"/>
          </p:cNvSpPr>
          <p:nvPr>
            <p:ph type="sldNum" sz="quarter" idx="8"/>
          </p:nvPr>
        </p:nvSpPr>
        <p:spPr/>
        <p:txBody>
          <a:bodyPr/>
          <a:lstStyle>
            <a:lvl1pPr>
              <a:defRPr/>
            </a:lvl1pPr>
          </a:lstStyle>
          <a:p>
            <a:pPr lvl="0"/>
            <a:fld id="{78144FC6-97E6-47B6-8CCF-31F96599F91B}" type="slidenum">
              <a:t>‹#›</a:t>
            </a:fld>
            <a:endParaRPr lang="en-US"/>
          </a:p>
        </p:txBody>
      </p:sp>
      <p:cxnSp>
        <p:nvCxnSpPr>
          <p:cNvPr id="3" name="Straight Connector 3">
            <a:extLst>
              <a:ext uri="{FF2B5EF4-FFF2-40B4-BE49-F238E27FC236}">
                <a16:creationId xmlns:a16="http://schemas.microsoft.com/office/drawing/2014/main" id="{58B13E05-8119-F3C7-A21F-39973DDCCF0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19D733BE-7006-71F8-CBB1-4CF5113C89AD}"/>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F764D0A5-1C92-8553-72F7-F8C9875C82C8}"/>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6B05DD48-6642-EAC8-9BBD-1DCC615788E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6BCA926C-ECC1-FA60-F4BB-ACFF7A8FBE75}"/>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F30DFF9A-DFDB-1CBB-9D6A-4AE49260429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85778AFD-EFEF-3662-6A07-A6785C455C3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165630324"/>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obj" preserve="1">
  <p:cSld name="2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AC1F883-40B2-FDDB-E7B3-F0C5A772C7CF}"/>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8953B8A-C5E0-9142-6166-67983165AF05}"/>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7E77803-F21A-2F28-0516-F297250EA3D8}"/>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D48C3AF6-EFF8-4543-EE28-02D55A8E3BE3}"/>
              </a:ext>
            </a:extLst>
          </p:cNvPr>
          <p:cNvSpPr txBox="1">
            <a:spLocks noGrp="1"/>
          </p:cNvSpPr>
          <p:nvPr>
            <p:ph type="sldNum" sz="quarter" idx="8"/>
          </p:nvPr>
        </p:nvSpPr>
        <p:spPr/>
        <p:txBody>
          <a:bodyPr/>
          <a:lstStyle>
            <a:lvl1pPr>
              <a:defRPr>
                <a:solidFill>
                  <a:srgbClr val="AFB3B9"/>
                </a:solidFill>
              </a:defRPr>
            </a:lvl1pPr>
          </a:lstStyle>
          <a:p>
            <a:pPr lvl="0"/>
            <a:fld id="{8B512BC1-0AE2-4D03-B4CE-BD2BF288E426}" type="slidenum">
              <a:t>‹#›</a:t>
            </a:fld>
            <a:endParaRPr lang="en-US"/>
          </a:p>
        </p:txBody>
      </p:sp>
      <p:cxnSp>
        <p:nvCxnSpPr>
          <p:cNvPr id="6" name="Straight Connector 7">
            <a:extLst>
              <a:ext uri="{FF2B5EF4-FFF2-40B4-BE49-F238E27FC236}">
                <a16:creationId xmlns:a16="http://schemas.microsoft.com/office/drawing/2014/main" id="{31A290BD-B2CD-A00E-9FE5-9431F67173EE}"/>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42FBCC61-47C9-1435-2281-F374503F702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09389390-22F6-3300-D284-5D4DEA715418}"/>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735B7225-3CEE-92B8-0DF6-C91C84C2B28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27738CA5-3F61-395E-FA35-7A98B180CC79}"/>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0025752F-A72F-60C9-EAF9-07BEF01AE1C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414F7515-4B4A-1ABD-41C1-150797D4D84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34D19BDF-75CB-150F-6BDA-5EF1222E1F9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86420831"/>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obj" preserve="1">
  <p:cSld name="28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E7FBE2D5-7A5E-CE0F-8F16-11341E373194}"/>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E8102E8-CDE4-7EBD-8899-678B804B945C}"/>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2B313C3D-FEF2-64E4-06A8-B89897BF564F}"/>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B7F9376C-67AD-E176-02C1-656EABD572FD}"/>
              </a:ext>
            </a:extLst>
          </p:cNvPr>
          <p:cNvSpPr txBox="1">
            <a:spLocks noGrp="1"/>
          </p:cNvSpPr>
          <p:nvPr>
            <p:ph type="sldNum" sz="quarter" idx="8"/>
          </p:nvPr>
        </p:nvSpPr>
        <p:spPr/>
        <p:txBody>
          <a:bodyPr/>
          <a:lstStyle>
            <a:lvl1pPr>
              <a:defRPr>
                <a:solidFill>
                  <a:srgbClr val="AFB3B9"/>
                </a:solidFill>
              </a:defRPr>
            </a:lvl1pPr>
          </a:lstStyle>
          <a:p>
            <a:pPr lvl="0"/>
            <a:fld id="{21A5DB1A-94B3-4E7E-A001-0185C0646AC0}" type="slidenum">
              <a:t>‹#›</a:t>
            </a:fld>
            <a:endParaRPr lang="en-US"/>
          </a:p>
        </p:txBody>
      </p:sp>
      <p:cxnSp>
        <p:nvCxnSpPr>
          <p:cNvPr id="6" name="Straight Connector 7">
            <a:extLst>
              <a:ext uri="{FF2B5EF4-FFF2-40B4-BE49-F238E27FC236}">
                <a16:creationId xmlns:a16="http://schemas.microsoft.com/office/drawing/2014/main" id="{105EB33E-5133-3420-91B5-53BFA93E053E}"/>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03F08EE1-9E7E-F9DE-DE3B-90DCE25327B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C3E4F158-13F6-3954-1659-EE86E08A1E1A}"/>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BF4DD75F-BB34-4AE7-FFC0-F2E31BC7BAE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7FF0DF1-988C-E8FB-C27E-12A4AA30F5F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892E3C22-D9BC-F088-FDDE-3BB1FA8E749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ACB7060C-0140-4BFE-0AB6-34332B9F3BA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B4CCBDFE-D2B9-7F68-E81C-7755AD08212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375475691"/>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preserve="1">
  <p:cSld name="14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50A66CD-FE4D-2AD0-5B28-14674423043F}"/>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629F4A1-3367-8CEB-6BD8-4A925A130C7D}"/>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56463EA1-968F-2C52-25E2-BC221EF6D0C9}"/>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A51B40E7-E16B-E22B-77DF-3456109C9EA1}"/>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545AB8F-01B8-CA66-5D2F-F2447BD076B0}"/>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1CDC177E-2EE1-4E9B-7961-7CC66F14AE7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C7B002FC-BD1B-324F-46E2-26C4D4AB30D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4BB8BBA5-5D20-8EC0-ED4A-C847D9AF187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829456494"/>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preserve="1">
  <p:cSld name="14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8F3BD365-B110-483B-CB28-003B73B1920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487BFEC4-5432-E5E5-B89E-54E6BE04A79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08F32BF7-A4D6-22D2-858D-9DCC688502FC}"/>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C502CCD8-1080-EBF0-3BA5-54B49A6929E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C1E82F01-8782-B255-D41A-4543F7FAA15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E13F6DAA-AB77-0428-C8AE-B74D819CD575}"/>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9DAB594C-00F0-F90B-A1F1-1262F0F29AD4}"/>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690479827"/>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p:cSld name="1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28F5477B-73F3-B3AE-FEF3-8408AAA1D719}"/>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C94F778-23CA-A786-6C3A-CF26AF17219A}"/>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00026C9F-38D5-4BBF-0F95-4C3FA9371285}"/>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87004209-C4D5-78BC-B714-B30D4344ED61}"/>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E58F6CED-DD92-427B-DC7E-E0C97504BD8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75E1B975-947F-E421-1CDE-14586AB9164E}"/>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0413FC21-F1EC-1884-271A-0CE17B36D115}"/>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1361427094"/>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obj" preserve="1">
  <p:cSld name="30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2BE91C3D-0DAC-9F4D-5075-1113CDF3ACF4}"/>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B6D6206-80E6-3140-74CF-546ADF590B07}"/>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1D64342B-F300-064C-07BA-1543C226B1D0}"/>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A72A19C-1C45-5E83-CB5B-EEC606B9DF35}"/>
              </a:ext>
            </a:extLst>
          </p:cNvPr>
          <p:cNvSpPr txBox="1">
            <a:spLocks noGrp="1"/>
          </p:cNvSpPr>
          <p:nvPr>
            <p:ph type="sldNum" sz="quarter" idx="8"/>
          </p:nvPr>
        </p:nvSpPr>
        <p:spPr/>
        <p:txBody>
          <a:bodyPr/>
          <a:lstStyle>
            <a:lvl1pPr>
              <a:defRPr>
                <a:solidFill>
                  <a:srgbClr val="AFB3B9"/>
                </a:solidFill>
              </a:defRPr>
            </a:lvl1pPr>
          </a:lstStyle>
          <a:p>
            <a:pPr lvl="0"/>
            <a:fld id="{1D6EA88A-F39B-4E16-818A-3F586113E1BF}" type="slidenum">
              <a:t>‹#›</a:t>
            </a:fld>
            <a:endParaRPr lang="en-US"/>
          </a:p>
        </p:txBody>
      </p:sp>
      <p:cxnSp>
        <p:nvCxnSpPr>
          <p:cNvPr id="6" name="Straight Connector 7">
            <a:extLst>
              <a:ext uri="{FF2B5EF4-FFF2-40B4-BE49-F238E27FC236}">
                <a16:creationId xmlns:a16="http://schemas.microsoft.com/office/drawing/2014/main" id="{32CB70AD-BBC5-FCBA-6F4D-5BA2BA704DE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94504227-6AD9-BC65-E65F-9B6C883DFE28}"/>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08C6E6D2-3E80-0F46-50FA-EF85C7A59039}"/>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807FE101-4DBF-AE58-2DD2-2E19D1D4020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0CFCC94-0B25-74EF-45F2-17FFEE84752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0495ACC-2C4A-FD61-3A7D-8F6146697E2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15A70688-2FD1-BA8E-6D86-350AB1411F9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2879EE0B-7565-3EB9-F1CD-9FF7ED3B7D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495496925"/>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obj" preserve="1">
  <p:cSld name="3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8FE438A-6E3F-D591-B00D-DF12AE9D04E4}"/>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7E4662A-CB5A-06E0-1324-18D49B7BF6F2}"/>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89453025-7B7E-3F45-61E0-B17B57386DCE}"/>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88A857CD-240B-B007-FA73-C44602F9F3CF}"/>
              </a:ext>
            </a:extLst>
          </p:cNvPr>
          <p:cNvSpPr txBox="1">
            <a:spLocks noGrp="1"/>
          </p:cNvSpPr>
          <p:nvPr>
            <p:ph type="sldNum" sz="quarter" idx="8"/>
          </p:nvPr>
        </p:nvSpPr>
        <p:spPr/>
        <p:txBody>
          <a:bodyPr/>
          <a:lstStyle>
            <a:lvl1pPr>
              <a:defRPr>
                <a:solidFill>
                  <a:srgbClr val="AFB3B9"/>
                </a:solidFill>
              </a:defRPr>
            </a:lvl1pPr>
          </a:lstStyle>
          <a:p>
            <a:pPr lvl="0"/>
            <a:fld id="{7F597B99-9849-477F-A10A-A53656D531FB}" type="slidenum">
              <a:t>‹#›</a:t>
            </a:fld>
            <a:endParaRPr lang="en-US"/>
          </a:p>
        </p:txBody>
      </p:sp>
      <p:cxnSp>
        <p:nvCxnSpPr>
          <p:cNvPr id="6" name="Straight Connector 7">
            <a:extLst>
              <a:ext uri="{FF2B5EF4-FFF2-40B4-BE49-F238E27FC236}">
                <a16:creationId xmlns:a16="http://schemas.microsoft.com/office/drawing/2014/main" id="{16CBAC5D-D69F-9FAC-6447-0A9DFB3DD32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56E3B724-C0E4-A56F-5F3E-0CAF8C574100}"/>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BC1A91D6-E736-7E8C-89F9-78878DB08B2F}"/>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2081D1E0-F45D-D468-2399-C26C854DA89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44851F91-1420-8C91-0AD4-3D25748D5F53}"/>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900C48D7-CF20-C9BC-0BD5-1C3A2A14CBD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F0C1785F-BE4C-0B64-7F0F-FE884089160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BA004E47-7E62-D757-3CFB-7C675A5F36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410789397"/>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obj" preserve="1">
  <p:cSld name="15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9085F9CE-33CB-44FD-FD8B-50C07BEC9C1E}"/>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20226C8C-7998-AB1D-43F2-3788EA1A3EB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6C215156-248E-A962-45C5-89E50A62568D}"/>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041F2E99-0649-1FB0-5102-65E05172220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2F63BA36-0C29-532F-2488-B9521D80E79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3E7B3FA8-6CC5-0767-E752-CF376866F16E}"/>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743DD3F6-54AB-5FFF-1BE3-E6CE67EF3AB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BF5BB1B1-0F3C-501D-A613-949A884290D1}"/>
              </a:ext>
            </a:extLst>
          </p:cNvPr>
          <p:cNvSpPr txBox="1">
            <a:spLocks noGrp="1"/>
          </p:cNvSpPr>
          <p:nvPr>
            <p:ph type="sldNum" sz="quarter" idx="8"/>
          </p:nvPr>
        </p:nvSpPr>
        <p:spPr/>
        <p:txBody>
          <a:bodyPr/>
          <a:lstStyle>
            <a:lvl1pPr>
              <a:defRPr>
                <a:solidFill>
                  <a:srgbClr val="AFB3B9"/>
                </a:solidFill>
              </a:defRPr>
            </a:lvl1pPr>
          </a:lstStyle>
          <a:p>
            <a:pPr lvl="0"/>
            <a:fld id="{E37C29AD-2170-4C6A-89AE-39C1D583B334}" type="slidenum">
              <a:t>‹#›</a:t>
            </a:fld>
            <a:endParaRPr lang="en-US"/>
          </a:p>
        </p:txBody>
      </p:sp>
      <p:cxnSp>
        <p:nvCxnSpPr>
          <p:cNvPr id="10" name="Straight Connector 7">
            <a:extLst>
              <a:ext uri="{FF2B5EF4-FFF2-40B4-BE49-F238E27FC236}">
                <a16:creationId xmlns:a16="http://schemas.microsoft.com/office/drawing/2014/main" id="{7F109678-4D6E-7451-F525-120FA35667E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3DC168C3-17DA-A8C3-639D-8B2588EB3184}"/>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849959261"/>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twoObj" preserve="1">
  <p:cSld name="14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AD2-60F0-7AD8-86C4-B267CAC8FF4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64DB7CB-D169-8D80-C53D-D73C82E05D10}"/>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86E47BFB-F42F-1950-2A7A-20EA7F321B47}"/>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8F017B91-B97A-D083-3A61-A6761D0AFA3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83856675-227E-9E93-F37C-938606366893}"/>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015CA4A5-65A3-C56F-5C59-E781FED3F6A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3E10A6FB-B9EF-3114-0A2D-3A99DF2A487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37C017C9-20FD-15D2-C109-08E468433672}"/>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A0D34BC5-A6AA-C5D1-BEB5-7913F6C0D03F}"/>
              </a:ext>
            </a:extLst>
          </p:cNvPr>
          <p:cNvSpPr txBox="1">
            <a:spLocks noGrp="1"/>
          </p:cNvSpPr>
          <p:nvPr>
            <p:ph type="sldNum" sz="quarter" idx="8"/>
          </p:nvPr>
        </p:nvSpPr>
        <p:spPr>
          <a:xfrm>
            <a:off x="8839193" y="6356352"/>
            <a:ext cx="2743200" cy="365129"/>
          </a:xfrm>
        </p:spPr>
        <p:txBody>
          <a:bodyPr/>
          <a:lstStyle>
            <a:lvl1pPr>
              <a:defRPr/>
            </a:lvl1pPr>
          </a:lstStyle>
          <a:p>
            <a:pPr lvl="0"/>
            <a:fld id="{34A9819C-68F6-49E8-88DA-4FDCA3F79225}" type="slidenum">
              <a:t>‹#›</a:t>
            </a:fld>
            <a:endParaRPr lang="en-US"/>
          </a:p>
        </p:txBody>
      </p:sp>
      <p:cxnSp>
        <p:nvCxnSpPr>
          <p:cNvPr id="11" name="Straight Connector 6">
            <a:extLst>
              <a:ext uri="{FF2B5EF4-FFF2-40B4-BE49-F238E27FC236}">
                <a16:creationId xmlns:a16="http://schemas.microsoft.com/office/drawing/2014/main" id="{26CB8BE6-90C9-218E-B5F7-563EA57A059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90F349D3-BD45-7251-248A-8B930FCFD43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709354968"/>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twoTxTwoObj" preserve="1">
  <p:cSld name="14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8525816A-EBCB-CA0F-7874-57335F9BBC69}"/>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B77FCA77-10B5-7492-4B4D-78AE42E19D8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530CC2CE-E45F-1957-D44E-1650525999A3}"/>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3392A52B-6514-B83C-D51A-C6B6C1E0022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F93C710-B072-6188-CCC3-B3A9C820647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4B8159E-0CE6-98E5-32ED-AD7A7933A4E4}"/>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2B5D0471-4E47-E147-C56D-E6A68A587127}"/>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4F0713B5-FC55-0021-192B-B62B4389F71F}"/>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C37AEBB4-092B-DA87-6157-0C85B323F34B}"/>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427873F7-B5E9-AC52-E87A-FF3DB68DF2FC}"/>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83645886-3078-C4A1-12BF-110B65EB0DF0}"/>
              </a:ext>
            </a:extLst>
          </p:cNvPr>
          <p:cNvSpPr txBox="1">
            <a:spLocks noGrp="1"/>
          </p:cNvSpPr>
          <p:nvPr>
            <p:ph type="sldNum" sz="quarter" idx="8"/>
          </p:nvPr>
        </p:nvSpPr>
        <p:spPr/>
        <p:txBody>
          <a:bodyPr/>
          <a:lstStyle>
            <a:lvl1pPr>
              <a:defRPr/>
            </a:lvl1pPr>
          </a:lstStyle>
          <a:p>
            <a:pPr lvl="0"/>
            <a:fld id="{61F364FA-E27D-4B34-AB4E-4650B588FCEE}" type="slidenum">
              <a:t>‹#›</a:t>
            </a:fld>
            <a:endParaRPr lang="en-US"/>
          </a:p>
        </p:txBody>
      </p:sp>
      <p:cxnSp>
        <p:nvCxnSpPr>
          <p:cNvPr id="13" name="Straight Connector 8">
            <a:extLst>
              <a:ext uri="{FF2B5EF4-FFF2-40B4-BE49-F238E27FC236}">
                <a16:creationId xmlns:a16="http://schemas.microsoft.com/office/drawing/2014/main" id="{CB3B5312-1019-DC1B-F797-8119DFA3889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0F879B0D-9A80-E904-E761-4E3AB507E0A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827279302"/>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titleOnly" preserve="1">
  <p:cSld name="14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5707CA2C-E0E7-5843-325C-4B0C5249EFF2}"/>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E35AFD18-3D54-8887-626E-8BF0F38CB82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9F6CF57A-19B5-512F-E5F2-6CA71C2A11D8}"/>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1FC6F6B6-4069-D985-F453-F9119D6F303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0B2364B3-354D-B57B-56C5-B027C957353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C9667D29-B831-5ADA-4A14-AD34639F5976}"/>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98349D06-A0E2-C60B-E997-C0811EAF4428}"/>
              </a:ext>
            </a:extLst>
          </p:cNvPr>
          <p:cNvSpPr txBox="1">
            <a:spLocks noGrp="1"/>
          </p:cNvSpPr>
          <p:nvPr>
            <p:ph type="sldNum" sz="quarter" idx="8"/>
          </p:nvPr>
        </p:nvSpPr>
        <p:spPr/>
        <p:txBody>
          <a:bodyPr/>
          <a:lstStyle>
            <a:lvl1pPr>
              <a:defRPr/>
            </a:lvl1pPr>
          </a:lstStyle>
          <a:p>
            <a:pPr lvl="0"/>
            <a:fld id="{56E148D2-D185-47C0-82B7-9151762BEA73}" type="slidenum">
              <a:t>‹#›</a:t>
            </a:fld>
            <a:endParaRPr lang="en-US"/>
          </a:p>
        </p:txBody>
      </p:sp>
      <p:cxnSp>
        <p:nvCxnSpPr>
          <p:cNvPr id="9" name="Straight Connector 6">
            <a:extLst>
              <a:ext uri="{FF2B5EF4-FFF2-40B4-BE49-F238E27FC236}">
                <a16:creationId xmlns:a16="http://schemas.microsoft.com/office/drawing/2014/main" id="{7B73444E-6516-0EF8-C221-39C7986F0382}"/>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DF85D4C-81A0-03FD-DE7B-135325170E5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983932996"/>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preserve="1">
  <p:cSld name="13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58F63BB7-B73B-AC36-D06B-F9065205233F}"/>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579D74E4-6D08-3316-CE78-A388B01C6C1D}"/>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734E4A03-3E0E-7D18-1A7C-1BD71982E382}"/>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3302918C-B341-F453-3D3D-0A9E0B48836F}"/>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DFF9B045-7162-F698-1EA2-4646874B23C5}"/>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FC96B278-1541-7B14-3B3E-7AD78E186879}"/>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3D497A3E-DC7A-969A-9E77-C9ECB04B9349}"/>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5DD9BF6F-A695-723F-FA74-01DD14262626}"/>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2732282860"/>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blank" preserve="1">
  <p:cSld name="12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4300B870-2B74-2F01-1F9D-C92C7B3440BA}"/>
              </a:ext>
            </a:extLst>
          </p:cNvPr>
          <p:cNvSpPr txBox="1">
            <a:spLocks noGrp="1"/>
          </p:cNvSpPr>
          <p:nvPr>
            <p:ph type="sldNum" sz="quarter" idx="8"/>
          </p:nvPr>
        </p:nvSpPr>
        <p:spPr/>
        <p:txBody>
          <a:bodyPr/>
          <a:lstStyle>
            <a:lvl1pPr>
              <a:defRPr/>
            </a:lvl1pPr>
          </a:lstStyle>
          <a:p>
            <a:pPr lvl="0"/>
            <a:fld id="{324FBD31-D532-45D3-B3E0-D7FB67CE015A}" type="slidenum">
              <a:t>‹#›</a:t>
            </a:fld>
            <a:endParaRPr lang="en-US"/>
          </a:p>
        </p:txBody>
      </p:sp>
      <p:cxnSp>
        <p:nvCxnSpPr>
          <p:cNvPr id="3" name="Straight Connector 3">
            <a:extLst>
              <a:ext uri="{FF2B5EF4-FFF2-40B4-BE49-F238E27FC236}">
                <a16:creationId xmlns:a16="http://schemas.microsoft.com/office/drawing/2014/main" id="{3CAEDF0E-56AA-2846-6505-01E9AFEC8A6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F6F0CFB4-765F-4456-AB48-C7576011513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C8D81E6F-13D4-2639-EC37-40C0F2634174}"/>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15392349-687F-7995-E3C0-B7795AE3B51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8F544393-FA5D-0572-35CD-4BBED54A79C3}"/>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01B43992-DFD5-F6EE-B9AA-DEAB050B074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4A38CAA7-0BE8-10DB-BD6C-91B742393C7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4228980929"/>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obj" preserve="1">
  <p:cSld name="3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EAD7941D-EC24-887B-CE02-C9BF6B195FD8}"/>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E51C485-C7AA-0FAC-5C7E-221E95CDE8B3}"/>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89A4B3B-600F-13E0-6EB8-1D4DFBA5035D}"/>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79486638-7F3F-CBA9-7112-CEEC44BDB107}"/>
              </a:ext>
            </a:extLst>
          </p:cNvPr>
          <p:cNvSpPr txBox="1">
            <a:spLocks noGrp="1"/>
          </p:cNvSpPr>
          <p:nvPr>
            <p:ph type="sldNum" sz="quarter" idx="8"/>
          </p:nvPr>
        </p:nvSpPr>
        <p:spPr/>
        <p:txBody>
          <a:bodyPr/>
          <a:lstStyle>
            <a:lvl1pPr>
              <a:defRPr>
                <a:solidFill>
                  <a:srgbClr val="AFB3B9"/>
                </a:solidFill>
              </a:defRPr>
            </a:lvl1pPr>
          </a:lstStyle>
          <a:p>
            <a:pPr lvl="0"/>
            <a:fld id="{FD835F49-B8C9-4454-8449-B537768A26FA}" type="slidenum">
              <a:t>‹#›</a:t>
            </a:fld>
            <a:endParaRPr lang="en-US"/>
          </a:p>
        </p:txBody>
      </p:sp>
      <p:cxnSp>
        <p:nvCxnSpPr>
          <p:cNvPr id="6" name="Straight Connector 7">
            <a:extLst>
              <a:ext uri="{FF2B5EF4-FFF2-40B4-BE49-F238E27FC236}">
                <a16:creationId xmlns:a16="http://schemas.microsoft.com/office/drawing/2014/main" id="{14531094-154D-4727-1CD1-D919FF58C048}"/>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2721F2D3-D032-A093-7BB9-AB2940A7407D}"/>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3F1FC502-A9D0-7855-EAA8-CB956D3C77EA}"/>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171F3428-FEB1-036D-397B-9B23A448F64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9375F63-1744-E300-7DA8-0A0CF4829533}"/>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5BC5B23-DC85-2007-B298-543B971E551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C6AF44A1-92A0-2C16-3418-CC9B61441C0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25F0CAD0-0F4B-3C9B-BCA3-AC2726E967B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946577596"/>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obj" preserve="1">
  <p:cSld name="3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7909E367-2372-740E-72C7-9AB51271BD86}"/>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E16DB2A-995F-95B7-9DA0-95AA9EF8CF04}"/>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3FEAB2F-BCD1-1281-8B9C-851E317FF6D5}"/>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C62A41D1-DE83-C858-5EFD-DE6016AA2C51}"/>
              </a:ext>
            </a:extLst>
          </p:cNvPr>
          <p:cNvSpPr txBox="1">
            <a:spLocks noGrp="1"/>
          </p:cNvSpPr>
          <p:nvPr>
            <p:ph type="sldNum" sz="quarter" idx="8"/>
          </p:nvPr>
        </p:nvSpPr>
        <p:spPr/>
        <p:txBody>
          <a:bodyPr/>
          <a:lstStyle>
            <a:lvl1pPr>
              <a:defRPr>
                <a:solidFill>
                  <a:srgbClr val="AFB3B9"/>
                </a:solidFill>
              </a:defRPr>
            </a:lvl1pPr>
          </a:lstStyle>
          <a:p>
            <a:pPr lvl="0"/>
            <a:fld id="{7840463D-3F13-45B4-AC0B-78B040EC7270}" type="slidenum">
              <a:t>‹#›</a:t>
            </a:fld>
            <a:endParaRPr lang="en-US"/>
          </a:p>
        </p:txBody>
      </p:sp>
      <p:cxnSp>
        <p:nvCxnSpPr>
          <p:cNvPr id="6" name="Straight Connector 7">
            <a:extLst>
              <a:ext uri="{FF2B5EF4-FFF2-40B4-BE49-F238E27FC236}">
                <a16:creationId xmlns:a16="http://schemas.microsoft.com/office/drawing/2014/main" id="{3CEACE05-1F73-6FA4-70E9-94FB17D7E1C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F7B407A7-8ABB-2BB9-7B28-A82EEFE1C5D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CDD340B1-50B2-AE02-15B5-3D724359ED8A}"/>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04423CAB-B92D-2574-0547-F66751EDA3A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D9F5CDE-7B3E-8727-8DF1-D800A9EFF07E}"/>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FB4E265-E7C7-59A9-1776-B26E8673CDA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94FC2D20-0F34-E3F5-9A48-F9F13F67DC8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CD4C04FB-1AA1-7B10-347E-27BE4D35771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20345741"/>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3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2D7864C2-373E-07F9-B19D-28CE7854D9A6}"/>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4920B72-977B-9B91-88D3-AB7CF1957367}"/>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333CDF3-8D86-349F-E52B-17FF709E18CC}"/>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B0988265-5899-E40F-0B87-F5E3FFFB19D8}"/>
              </a:ext>
            </a:extLst>
          </p:cNvPr>
          <p:cNvSpPr txBox="1">
            <a:spLocks noGrp="1"/>
          </p:cNvSpPr>
          <p:nvPr>
            <p:ph type="sldNum" sz="quarter" idx="8"/>
          </p:nvPr>
        </p:nvSpPr>
        <p:spPr/>
        <p:txBody>
          <a:bodyPr/>
          <a:lstStyle>
            <a:lvl1pPr>
              <a:defRPr>
                <a:solidFill>
                  <a:srgbClr val="AFB3B9"/>
                </a:solidFill>
              </a:defRPr>
            </a:lvl1pPr>
          </a:lstStyle>
          <a:p>
            <a:pPr lvl="0"/>
            <a:fld id="{631182E5-6C53-4ED2-81CD-A0190FF4DD9D}" type="slidenum">
              <a:t>‹#›</a:t>
            </a:fld>
            <a:endParaRPr lang="en-US"/>
          </a:p>
        </p:txBody>
      </p:sp>
      <p:cxnSp>
        <p:nvCxnSpPr>
          <p:cNvPr id="6" name="Straight Connector 7">
            <a:extLst>
              <a:ext uri="{FF2B5EF4-FFF2-40B4-BE49-F238E27FC236}">
                <a16:creationId xmlns:a16="http://schemas.microsoft.com/office/drawing/2014/main" id="{5BA5F7EB-A18A-E9F7-2C00-5EB458243DB5}"/>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4D663FAC-E764-281A-D016-D3C36928578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8710302F-566E-5AF3-8EE3-FA47A6768475}"/>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E03C5B4F-FC2B-36CE-FEF1-D0AC3B92E29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766091E-94C6-0C66-E8FF-E6345AE195A3}"/>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1EAD8843-E8E1-4C1D-1B6F-8742E87BD7A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11AE24A2-DEEC-1226-666C-E70509C114E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A5433017-6382-E40A-444F-61F9AFF062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885821860"/>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obj" preserve="1">
  <p:cSld name="37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231DCE2-D4CA-9CE8-EC03-840637F9B78D}"/>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D5FA3CC-C523-7C66-B48A-9BC79DF95D79}"/>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E13A3D05-8FCB-208F-6BC3-CBF218AB7763}"/>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21D3031-3843-3DA0-F7DC-4856C19944E1}"/>
              </a:ext>
            </a:extLst>
          </p:cNvPr>
          <p:cNvSpPr txBox="1">
            <a:spLocks noGrp="1"/>
          </p:cNvSpPr>
          <p:nvPr>
            <p:ph type="sldNum" sz="quarter" idx="8"/>
          </p:nvPr>
        </p:nvSpPr>
        <p:spPr/>
        <p:txBody>
          <a:bodyPr/>
          <a:lstStyle>
            <a:lvl1pPr>
              <a:defRPr>
                <a:solidFill>
                  <a:srgbClr val="AFB3B9"/>
                </a:solidFill>
              </a:defRPr>
            </a:lvl1pPr>
          </a:lstStyle>
          <a:p>
            <a:pPr lvl="0"/>
            <a:fld id="{9C32AB20-E0B0-4A76-95DC-D27C11899498}" type="slidenum">
              <a:t>‹#›</a:t>
            </a:fld>
            <a:endParaRPr lang="en-US"/>
          </a:p>
        </p:txBody>
      </p:sp>
      <p:cxnSp>
        <p:nvCxnSpPr>
          <p:cNvPr id="6" name="Straight Connector 7">
            <a:extLst>
              <a:ext uri="{FF2B5EF4-FFF2-40B4-BE49-F238E27FC236}">
                <a16:creationId xmlns:a16="http://schemas.microsoft.com/office/drawing/2014/main" id="{96C87254-7549-C8FD-055C-79BED6B028C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76907024-3664-99DF-9E3A-349269CDC55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4E540834-E936-7E8C-058C-0E78F2ED823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103552BA-825C-EF01-D669-4E8C8E53378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77345A0-A6F0-1593-2572-BD2219D6839B}"/>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43608826-1FAE-F301-BC06-62422105720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3C93D5C-A0D7-82FB-2A7A-097326EF0EC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CEC0571A-E8A3-82E2-5963-3D05284A58C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919695948"/>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preserve="1">
  <p:cSld name="15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96BFAAC-317A-82C9-AD25-13FB450729C9}"/>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198DC06-4055-B193-6355-0234C77BE374}"/>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25AF7F9-7D15-364B-E1CE-792B32C4B338}"/>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A907DFB4-A90E-14DF-B624-0F4895E0FFA2}"/>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864D5440-0A72-5B74-265C-37647A1A9C53}"/>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7ABCC256-2AF7-4984-7875-FCF75238F498}"/>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F25EFD6-318B-460F-6500-24C3623E544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729B5693-D498-AB42-EDAD-09C4800662D9}"/>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700136120"/>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preserve="1">
  <p:cSld name="15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414AFAE7-1C61-C014-7BBF-66C84EE1CF6E}"/>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F2D761AB-AE6E-EF7C-0FEF-3348F03DD663}"/>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8495280-B498-B2FD-F531-FA17D96AE17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9A7F548E-3237-4C42-19A5-3E0E6996D3BA}"/>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18454E8A-412F-6EE7-66C1-3EA1607F30B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B52EB0C-C2C5-D136-BFEC-B14574F5EE23}"/>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C0DA4E0A-81E2-5B2F-B0F9-F4964EA2A6BB}"/>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188936889"/>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preserve="1">
  <p:cSld name="1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10BDB473-B75A-6BBD-D574-2360CF754813}"/>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1813FB9-B621-5278-6514-06AA46D876A0}"/>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F76A540B-6467-D177-C5BA-E1A25E0C3234}"/>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3254A3FC-C138-9E5B-B05C-940D904FB5B6}"/>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F9BF3BD-9BBA-7350-163F-D3E31AA4DE47}"/>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2E90FDA8-475B-26FE-28EC-0FA86001E196}"/>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A8560F1-A178-DDCB-0208-50BDF6DE730E}"/>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1010458565"/>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obj" preserve="1">
  <p:cSld name="38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5BA4EB3F-F1DE-E69B-C856-E35857AB3593}"/>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29614C4-FE42-7517-D3BE-F156C515BE35}"/>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2DE3811E-8DC7-A9AD-DD28-9847F203BAF7}"/>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7F14E440-C3B9-6E84-44E1-0741773E4233}"/>
              </a:ext>
            </a:extLst>
          </p:cNvPr>
          <p:cNvSpPr txBox="1">
            <a:spLocks noGrp="1"/>
          </p:cNvSpPr>
          <p:nvPr>
            <p:ph type="sldNum" sz="quarter" idx="8"/>
          </p:nvPr>
        </p:nvSpPr>
        <p:spPr/>
        <p:txBody>
          <a:bodyPr/>
          <a:lstStyle>
            <a:lvl1pPr>
              <a:defRPr>
                <a:solidFill>
                  <a:srgbClr val="AFB3B9"/>
                </a:solidFill>
              </a:defRPr>
            </a:lvl1pPr>
          </a:lstStyle>
          <a:p>
            <a:pPr lvl="0"/>
            <a:fld id="{E44AE018-CE34-452E-8469-B08082756F8F}" type="slidenum">
              <a:t>‹#›</a:t>
            </a:fld>
            <a:endParaRPr lang="en-US"/>
          </a:p>
        </p:txBody>
      </p:sp>
      <p:cxnSp>
        <p:nvCxnSpPr>
          <p:cNvPr id="6" name="Straight Connector 7">
            <a:extLst>
              <a:ext uri="{FF2B5EF4-FFF2-40B4-BE49-F238E27FC236}">
                <a16:creationId xmlns:a16="http://schemas.microsoft.com/office/drawing/2014/main" id="{338F6F63-15DC-0E2B-79A1-0179E3B7A69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C1B27CCB-FB96-3A0F-32A5-6CE28A842BD3}"/>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3A294600-7D08-27C5-5EAC-74439C09680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FDB4D5D8-1937-72EB-1B95-15AF3CC2A5D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C0231EA8-1CA6-D285-1E70-1E97E3FDD419}"/>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D838243-E20D-24E6-5310-557AAC2891F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4580E01A-AF83-45FF-BB91-BA8B22A994D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BEDF25E7-6D72-FEFB-20BD-187F910A54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587487093"/>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obj" preserve="1">
  <p:cSld name="16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98C19194-FD7D-9081-18AD-7A13CB4B0ACB}"/>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EB1F10F3-A9DF-01D0-8471-D8BE207B9E0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26D96FB3-FAB1-2E57-E308-16B53E3FFF82}"/>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489A6B17-5026-C014-7133-17A23C6C36F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950D8AA0-8D42-DE33-A861-4F2EDA48A79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129181B1-39BB-722C-29BA-9A5FBB947692}"/>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4A520D17-90F3-58E1-953E-15FBD2CAF90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6170D643-D59F-21EF-E5F5-7E8BF18CC08C}"/>
              </a:ext>
            </a:extLst>
          </p:cNvPr>
          <p:cNvSpPr txBox="1">
            <a:spLocks noGrp="1"/>
          </p:cNvSpPr>
          <p:nvPr>
            <p:ph type="sldNum" sz="quarter" idx="8"/>
          </p:nvPr>
        </p:nvSpPr>
        <p:spPr/>
        <p:txBody>
          <a:bodyPr/>
          <a:lstStyle>
            <a:lvl1pPr>
              <a:defRPr>
                <a:solidFill>
                  <a:srgbClr val="AFB3B9"/>
                </a:solidFill>
              </a:defRPr>
            </a:lvl1pPr>
          </a:lstStyle>
          <a:p>
            <a:pPr lvl="0"/>
            <a:fld id="{7D18EB71-32B5-435C-8FA8-FC5161277941}" type="slidenum">
              <a:t>‹#›</a:t>
            </a:fld>
            <a:endParaRPr lang="en-US"/>
          </a:p>
        </p:txBody>
      </p:sp>
      <p:cxnSp>
        <p:nvCxnSpPr>
          <p:cNvPr id="10" name="Straight Connector 7">
            <a:extLst>
              <a:ext uri="{FF2B5EF4-FFF2-40B4-BE49-F238E27FC236}">
                <a16:creationId xmlns:a16="http://schemas.microsoft.com/office/drawing/2014/main" id="{40EE7C9D-CF71-F0D9-CBA8-45E216B9EAB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218AF67E-5640-F64E-68F5-C6B03FC353A9}"/>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955737938"/>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twoObj" preserve="1">
  <p:cSld name="1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B4E52-DAFB-116E-EE66-759CB247FCC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5B113D9-97EC-056D-B181-70772171D790}"/>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FF943C75-1663-30A5-BDB6-D8896CDDD381}"/>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32D7D4FC-CB78-6C12-6FA1-0ECE376C541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2DC23AA3-38D7-C9B4-6D55-F92203A31DA1}"/>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03ECDF6D-CCF4-346B-4D11-6CBA6E713D8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29478029-36E6-F455-342B-7688DF341EE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D324213E-77F9-0FAE-7ADE-7C0A13E72BDB}"/>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5536C5FF-88A5-1978-645F-4281BE2F54CD}"/>
              </a:ext>
            </a:extLst>
          </p:cNvPr>
          <p:cNvSpPr txBox="1">
            <a:spLocks noGrp="1"/>
          </p:cNvSpPr>
          <p:nvPr>
            <p:ph type="sldNum" sz="quarter" idx="8"/>
          </p:nvPr>
        </p:nvSpPr>
        <p:spPr>
          <a:xfrm>
            <a:off x="8839193" y="6356352"/>
            <a:ext cx="2743200" cy="365129"/>
          </a:xfrm>
        </p:spPr>
        <p:txBody>
          <a:bodyPr/>
          <a:lstStyle>
            <a:lvl1pPr>
              <a:defRPr/>
            </a:lvl1pPr>
          </a:lstStyle>
          <a:p>
            <a:pPr lvl="0"/>
            <a:fld id="{AF38353D-74B7-49F9-B64A-1B188A156D6D}" type="slidenum">
              <a:t>‹#›</a:t>
            </a:fld>
            <a:endParaRPr lang="en-US"/>
          </a:p>
        </p:txBody>
      </p:sp>
      <p:cxnSp>
        <p:nvCxnSpPr>
          <p:cNvPr id="11" name="Straight Connector 6">
            <a:extLst>
              <a:ext uri="{FF2B5EF4-FFF2-40B4-BE49-F238E27FC236}">
                <a16:creationId xmlns:a16="http://schemas.microsoft.com/office/drawing/2014/main" id="{AD06ABD2-7DC4-FEE3-19A1-1BE3014A7D8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13874082-5D17-7065-ABE2-F598E6230C2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935863343"/>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twoTxTwoObj" preserve="1">
  <p:cSld name="15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865F6278-F10C-9A08-C146-0C50EAEE0D1B}"/>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C2DAFC90-A3DC-B762-286A-F8C448E3784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66DDAB0A-D6C6-1E5E-FE73-49FAAE53219B}"/>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4B0F6B11-EA8B-1989-10C0-54C6A35892C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60D7D3B-B2D0-DCC0-225F-F59400FE478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921729A-6E56-3A03-0384-95ECD4550072}"/>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318CED30-74BE-4B01-63A4-E85ECA60FAC9}"/>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55649457-5514-5DE2-A571-43514565D24C}"/>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9ED5B1E5-D082-204C-2B15-F42E294F1E82}"/>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6DD95BF5-3876-3279-2115-39FA25D14B61}"/>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0C36C0A6-5C03-CE2F-4C6F-8E4F4D131D39}"/>
              </a:ext>
            </a:extLst>
          </p:cNvPr>
          <p:cNvSpPr txBox="1">
            <a:spLocks noGrp="1"/>
          </p:cNvSpPr>
          <p:nvPr>
            <p:ph type="sldNum" sz="quarter" idx="8"/>
          </p:nvPr>
        </p:nvSpPr>
        <p:spPr/>
        <p:txBody>
          <a:bodyPr/>
          <a:lstStyle>
            <a:lvl1pPr>
              <a:defRPr/>
            </a:lvl1pPr>
          </a:lstStyle>
          <a:p>
            <a:pPr lvl="0"/>
            <a:fld id="{5F0DE0C6-ED6E-473B-BEB7-C07F14F5517F}" type="slidenum">
              <a:t>‹#›</a:t>
            </a:fld>
            <a:endParaRPr lang="en-US"/>
          </a:p>
        </p:txBody>
      </p:sp>
      <p:cxnSp>
        <p:nvCxnSpPr>
          <p:cNvPr id="13" name="Straight Connector 8">
            <a:extLst>
              <a:ext uri="{FF2B5EF4-FFF2-40B4-BE49-F238E27FC236}">
                <a16:creationId xmlns:a16="http://schemas.microsoft.com/office/drawing/2014/main" id="{CA551EAD-17A5-829B-113A-98870ADF843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A158A891-B3A7-B950-8BD5-3AC0235E645B}"/>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100016981"/>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titleOnly" preserve="1">
  <p:cSld name="15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2D12C391-C036-30B6-1F4C-766D56F6CF54}"/>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2F1068D7-24FC-64B7-17A9-EAF7BF87290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AEEF4429-F027-ABE5-1A15-7B467A66A863}"/>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9C3032E2-6B43-0E88-331A-89E4AA9DB01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98B3DD5B-C6B9-9750-2C9D-3CA288DA2FA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DA0893EF-27F2-4594-3998-F1FDCBC20E29}"/>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5DD58960-DEA8-370F-EEE4-9789DF0B6E1D}"/>
              </a:ext>
            </a:extLst>
          </p:cNvPr>
          <p:cNvSpPr txBox="1">
            <a:spLocks noGrp="1"/>
          </p:cNvSpPr>
          <p:nvPr>
            <p:ph type="sldNum" sz="quarter" idx="8"/>
          </p:nvPr>
        </p:nvSpPr>
        <p:spPr/>
        <p:txBody>
          <a:bodyPr/>
          <a:lstStyle>
            <a:lvl1pPr>
              <a:defRPr/>
            </a:lvl1pPr>
          </a:lstStyle>
          <a:p>
            <a:pPr lvl="0"/>
            <a:fld id="{82CCEB97-75C8-46E2-9142-683A6DA275BC}" type="slidenum">
              <a:t>‹#›</a:t>
            </a:fld>
            <a:endParaRPr lang="en-US"/>
          </a:p>
        </p:txBody>
      </p:sp>
      <p:cxnSp>
        <p:nvCxnSpPr>
          <p:cNvPr id="9" name="Straight Connector 6">
            <a:extLst>
              <a:ext uri="{FF2B5EF4-FFF2-40B4-BE49-F238E27FC236}">
                <a16:creationId xmlns:a16="http://schemas.microsoft.com/office/drawing/2014/main" id="{30E5DB64-05B0-93D2-024D-A0C21A228B5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BA0302E0-371E-257B-6CC9-3CE297B7C760}"/>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624925923"/>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preserve="1">
  <p:cSld name="15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5D55D642-7DC8-F784-EA9D-A0CBCB06302E}"/>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54345A76-67F0-24FC-4A06-08B7E571C974}"/>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FD10CFA8-4AC0-560D-11D9-06BCD986768A}"/>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BEE7575D-8918-AB92-BF44-DD9F272250C4}"/>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7A83E948-3197-6478-7DBB-9357D44BB9DD}"/>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4E6D08C8-F48D-8284-3A46-B4647E473147}"/>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2DC71236-1BAA-A43E-4592-DFAD706A4E3F}"/>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BAAD1B79-7567-71F2-8255-AF3A9EC71BCF}"/>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1824815309"/>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blank" preserve="1">
  <p:cSld name="14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719486F0-86A9-13AB-2F2E-72E1926D7377}"/>
              </a:ext>
            </a:extLst>
          </p:cNvPr>
          <p:cNvSpPr txBox="1">
            <a:spLocks noGrp="1"/>
          </p:cNvSpPr>
          <p:nvPr>
            <p:ph type="sldNum" sz="quarter" idx="8"/>
          </p:nvPr>
        </p:nvSpPr>
        <p:spPr/>
        <p:txBody>
          <a:bodyPr/>
          <a:lstStyle>
            <a:lvl1pPr>
              <a:defRPr/>
            </a:lvl1pPr>
          </a:lstStyle>
          <a:p>
            <a:pPr lvl="0"/>
            <a:fld id="{5226BAED-88EF-4A04-BC21-32D6FB9AD120}" type="slidenum">
              <a:t>‹#›</a:t>
            </a:fld>
            <a:endParaRPr lang="en-US"/>
          </a:p>
        </p:txBody>
      </p:sp>
      <p:cxnSp>
        <p:nvCxnSpPr>
          <p:cNvPr id="3" name="Straight Connector 3">
            <a:extLst>
              <a:ext uri="{FF2B5EF4-FFF2-40B4-BE49-F238E27FC236}">
                <a16:creationId xmlns:a16="http://schemas.microsoft.com/office/drawing/2014/main" id="{A2FFF08B-6F3A-62C4-2C3C-C8F19F374448}"/>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CE685A03-36E7-6168-BBC9-5BC8BEF65DC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A6251D97-3BE9-41FC-D505-20BDF2DEC448}"/>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E2B3518B-8EB9-DAC3-15E4-BBB4397C1CB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C71E8187-D392-B9D7-F6FC-CED203B3B65D}"/>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B3CCFA50-611E-D94D-450C-C94F2815AAE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E57CC517-1A3C-D13A-396F-536A2FE84C4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598769980"/>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preserve="1">
  <p:cSld name="17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E77E697-764C-BD8E-93CD-F2520B9A05DE}"/>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E135F2B-215D-8B8A-12D0-F45E14C7CD9E}"/>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D349D6DE-5062-8801-7940-5ABFF69FE399}"/>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BCE74720-E5E3-4E47-8CBC-AE8B9796FE0D}"/>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F51BAC6-BE0E-6F09-FD27-5EA873860C8D}"/>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34C88438-322C-A88E-EBD8-F41CDC2E2642}"/>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15DCDCF3-DC7F-1489-FB98-79F15D613A1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A2548946-54C8-D0A2-A36A-100027A95EA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916478952"/>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preserve="1">
  <p:cSld name="17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2AAE9AA6-AC19-8BE9-DEAD-B598B836E06E}"/>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20EAF3BC-7A4A-056E-AF3C-51B1891306D4}"/>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C382156D-BA65-4B6A-1D8C-DBE3EAC2192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7C6116B5-83BA-CFD8-C885-2DE19DD49C9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2C4F5173-C95B-9060-D7F2-15183652EB3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D7D0EA4D-3B31-10BE-408C-A26DC63332BB}"/>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805A0042-4025-C074-C7FF-B8F10A9C05FD}"/>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473437324"/>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preserve="1">
  <p:cSld name="17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D451CB07-0380-475E-1351-1A81E8195A58}"/>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D7DE5F2E-93F0-BA9F-694C-0B761FE3A27F}"/>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97F91F70-57B0-22AC-86B2-6FC624CFBD8E}"/>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483AF8A5-842F-6333-70A1-943255A2BC25}"/>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6CF1830A-4970-BD8C-C3B0-655D412E4F23}"/>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2D1552B-7190-F6E0-DAA9-410767C311C5}"/>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70030CCC-3CB7-4962-DD13-72077E3102C3}"/>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2089984647"/>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obj" preserve="1">
  <p:cSld name="4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6510BB3-1ACB-B5C8-BF6B-BD2792279746}"/>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5FA4530-5855-D693-E1E9-938D12767C14}"/>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E95DCAD5-CA70-F719-D23F-2FAF85290247}"/>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E51D3BBD-68B4-24BE-2EFF-9FAAB8F4017F}"/>
              </a:ext>
            </a:extLst>
          </p:cNvPr>
          <p:cNvSpPr txBox="1">
            <a:spLocks noGrp="1"/>
          </p:cNvSpPr>
          <p:nvPr>
            <p:ph type="sldNum" sz="quarter" idx="8"/>
          </p:nvPr>
        </p:nvSpPr>
        <p:spPr/>
        <p:txBody>
          <a:bodyPr/>
          <a:lstStyle>
            <a:lvl1pPr>
              <a:defRPr>
                <a:solidFill>
                  <a:srgbClr val="AFB3B9"/>
                </a:solidFill>
              </a:defRPr>
            </a:lvl1pPr>
          </a:lstStyle>
          <a:p>
            <a:pPr lvl="0"/>
            <a:fld id="{9BB731D3-AC57-4BE8-9704-F519D93E65F7}" type="slidenum">
              <a:t>‹#›</a:t>
            </a:fld>
            <a:endParaRPr lang="en-US"/>
          </a:p>
        </p:txBody>
      </p:sp>
      <p:cxnSp>
        <p:nvCxnSpPr>
          <p:cNvPr id="6" name="Straight Connector 7">
            <a:extLst>
              <a:ext uri="{FF2B5EF4-FFF2-40B4-BE49-F238E27FC236}">
                <a16:creationId xmlns:a16="http://schemas.microsoft.com/office/drawing/2014/main" id="{CE104F19-96FC-A061-E4B7-E1816DFC758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04C7272C-B953-0CDA-3C10-B95A01DB450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3DE24EED-0791-1026-DBDE-ECCA549E17AF}"/>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B388EC3C-8675-2F90-1D3E-7E21E194B47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A30B692-9288-1B37-45F9-FF193B224DF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D9E88388-47C5-0D63-6C1F-ABFB81E1812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95391A39-1FF8-943A-08DC-1E14A1D885D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C2DD94B3-54B4-5C38-4DCE-273FF9C7758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832809052"/>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obj" preserve="1">
  <p:cSld name="18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AC5E1A81-9E72-6534-208F-EFB323366B6A}"/>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53D29404-53E6-A3FC-3F5A-FC890C614EF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F334C382-82D3-05C0-3A44-E340C745B274}"/>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6746C30A-F7D3-1A87-05BA-28A4B105EDB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A612EE98-A0A0-D7DE-943F-AE69D732BCC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EA35DE95-CFA4-57CF-5B53-1A124522EEB6}"/>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A655F993-0E82-415E-71C9-C6391761B34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E1AEDE9D-9204-A9A6-5EFA-77598F617110}"/>
              </a:ext>
            </a:extLst>
          </p:cNvPr>
          <p:cNvSpPr txBox="1">
            <a:spLocks noGrp="1"/>
          </p:cNvSpPr>
          <p:nvPr>
            <p:ph type="sldNum" sz="quarter" idx="8"/>
          </p:nvPr>
        </p:nvSpPr>
        <p:spPr/>
        <p:txBody>
          <a:bodyPr/>
          <a:lstStyle>
            <a:lvl1pPr>
              <a:defRPr>
                <a:solidFill>
                  <a:srgbClr val="AFB3B9"/>
                </a:solidFill>
              </a:defRPr>
            </a:lvl1pPr>
          </a:lstStyle>
          <a:p>
            <a:pPr lvl="0"/>
            <a:fld id="{EF129FA2-FA3D-4831-BE8D-A2FD05716554}" type="slidenum">
              <a:t>‹#›</a:t>
            </a:fld>
            <a:endParaRPr lang="en-US"/>
          </a:p>
        </p:txBody>
      </p:sp>
      <p:cxnSp>
        <p:nvCxnSpPr>
          <p:cNvPr id="10" name="Straight Connector 7">
            <a:extLst>
              <a:ext uri="{FF2B5EF4-FFF2-40B4-BE49-F238E27FC236}">
                <a16:creationId xmlns:a16="http://schemas.microsoft.com/office/drawing/2014/main" id="{B18CBFD1-7D6C-6231-701D-0BFB343A81E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837962C9-E8D9-40AA-B1B8-4C89A2A3554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097527710"/>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twoObj" preserve="1">
  <p:cSld name="1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17C2F-3FDC-AE2C-A49D-35CBD5A2B9C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59CBCD4-154A-28D3-BC65-2CBBA45B6A4E}"/>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FB7C82ED-8290-DE04-ABA0-5EE77EFF7CE4}"/>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2FDE4CE9-8699-A182-6E5A-EB9C6EAD915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537A5FDD-B779-CE83-F62A-5E33576314A0}"/>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19F83275-68C7-FC0B-DDEE-577985081B0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B3BD5254-271F-E1F1-403E-02C15A882B5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EEB8D500-DDDA-0352-BA3B-1CEBE63142AB}"/>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96E8D5E7-29E9-F550-9AFD-7C7DE341726A}"/>
              </a:ext>
            </a:extLst>
          </p:cNvPr>
          <p:cNvSpPr txBox="1">
            <a:spLocks noGrp="1"/>
          </p:cNvSpPr>
          <p:nvPr>
            <p:ph type="sldNum" sz="quarter" idx="8"/>
          </p:nvPr>
        </p:nvSpPr>
        <p:spPr>
          <a:xfrm>
            <a:off x="8839193" y="6356352"/>
            <a:ext cx="2743200" cy="365129"/>
          </a:xfrm>
        </p:spPr>
        <p:txBody>
          <a:bodyPr/>
          <a:lstStyle>
            <a:lvl1pPr>
              <a:defRPr/>
            </a:lvl1pPr>
          </a:lstStyle>
          <a:p>
            <a:pPr lvl="0"/>
            <a:fld id="{D796F944-30EF-41CB-AC19-BB1A53B5C94B}" type="slidenum">
              <a:t>‹#›</a:t>
            </a:fld>
            <a:endParaRPr lang="en-US"/>
          </a:p>
        </p:txBody>
      </p:sp>
      <p:cxnSp>
        <p:nvCxnSpPr>
          <p:cNvPr id="11" name="Straight Connector 6">
            <a:extLst>
              <a:ext uri="{FF2B5EF4-FFF2-40B4-BE49-F238E27FC236}">
                <a16:creationId xmlns:a16="http://schemas.microsoft.com/office/drawing/2014/main" id="{652FF63D-D104-B70F-09CB-1FC31CA89316}"/>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6A3419E9-954C-052E-0E3E-35D6E99AE4F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986849951"/>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twoTxTwoObj" preserve="1">
  <p:cSld name="17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69C5029B-40E2-665D-8CDB-B179C0755C98}"/>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D682F2D1-9EAC-C402-3240-31648D701B6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C8CD19F3-E1DE-BA14-6C04-96BA38DDB7BE}"/>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C4B6FE84-A911-9C43-86E4-C959FCD6FEA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25D79423-CFD5-83BA-CD0D-A55C155D296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8FBA5CB-E25B-FF8F-FA47-DA34C5AE391D}"/>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C720C7DE-CD14-58BA-6E68-F6DF1AFFDF93}"/>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94524775-40AE-2B57-6B65-1D68125A7877}"/>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7C74ADB-1BEB-CF18-F695-59C98301010D}"/>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7D3FA9BB-2ABD-92B8-B0C8-782D19362BA8}"/>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7E31ED45-09CE-BACE-E2F8-9CA3E1B2562F}"/>
              </a:ext>
            </a:extLst>
          </p:cNvPr>
          <p:cNvSpPr txBox="1">
            <a:spLocks noGrp="1"/>
          </p:cNvSpPr>
          <p:nvPr>
            <p:ph type="sldNum" sz="quarter" idx="8"/>
          </p:nvPr>
        </p:nvSpPr>
        <p:spPr/>
        <p:txBody>
          <a:bodyPr/>
          <a:lstStyle>
            <a:lvl1pPr>
              <a:defRPr/>
            </a:lvl1pPr>
          </a:lstStyle>
          <a:p>
            <a:pPr lvl="0"/>
            <a:fld id="{DC009D4C-3B4C-49F1-BD64-33CE197B2063}" type="slidenum">
              <a:t>‹#›</a:t>
            </a:fld>
            <a:endParaRPr lang="en-US"/>
          </a:p>
        </p:txBody>
      </p:sp>
      <p:cxnSp>
        <p:nvCxnSpPr>
          <p:cNvPr id="13" name="Straight Connector 8">
            <a:extLst>
              <a:ext uri="{FF2B5EF4-FFF2-40B4-BE49-F238E27FC236}">
                <a16:creationId xmlns:a16="http://schemas.microsoft.com/office/drawing/2014/main" id="{5838E48B-5D4C-02F4-E8FF-8254DBC0C7A2}"/>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9842B240-D2FD-19E5-F0C8-CB885C058DF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550015724"/>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titleOnly" preserve="1">
  <p:cSld name="17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2792F57A-4554-99B4-7DE4-5DB267CE8D20}"/>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959D7BE0-57C9-8CF5-EEC3-6CEF31F2C71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1E16F594-E2EE-5149-87A9-E6E094037CF7}"/>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ACA32B10-1746-27E1-135D-58085022DEC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9D88D184-2464-7EC5-22B9-49FF6489730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B7539130-09EE-A0A7-EDC8-BD2F9E1F9EED}"/>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514B5356-6478-ADAB-18FA-E56FEC28C32B}"/>
              </a:ext>
            </a:extLst>
          </p:cNvPr>
          <p:cNvSpPr txBox="1">
            <a:spLocks noGrp="1"/>
          </p:cNvSpPr>
          <p:nvPr>
            <p:ph type="sldNum" sz="quarter" idx="8"/>
          </p:nvPr>
        </p:nvSpPr>
        <p:spPr/>
        <p:txBody>
          <a:bodyPr/>
          <a:lstStyle>
            <a:lvl1pPr>
              <a:defRPr/>
            </a:lvl1pPr>
          </a:lstStyle>
          <a:p>
            <a:pPr lvl="0"/>
            <a:fld id="{D7FB1E0F-D261-40CB-807B-9A98CAE02FDC}" type="slidenum">
              <a:t>‹#›</a:t>
            </a:fld>
            <a:endParaRPr lang="en-US"/>
          </a:p>
        </p:txBody>
      </p:sp>
      <p:cxnSp>
        <p:nvCxnSpPr>
          <p:cNvPr id="9" name="Straight Connector 6">
            <a:extLst>
              <a:ext uri="{FF2B5EF4-FFF2-40B4-BE49-F238E27FC236}">
                <a16:creationId xmlns:a16="http://schemas.microsoft.com/office/drawing/2014/main" id="{19028126-C4D7-8611-17BD-C386F88E5CC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062FED30-EBCB-380C-0155-3404768839B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635985247"/>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preserve="1">
  <p:cSld name="17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E7B22ED6-FEFD-9D29-9A6C-4407E4850DB8}"/>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1FB4907B-9D30-1CC8-EF61-FEF704DE86A2}"/>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9CBC9C28-EBF2-E3B7-9C0C-587F9FE99976}"/>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89C43CF8-8209-9DB4-CFE6-348895C18049}"/>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A368F830-6226-6A10-63BC-1B9A45CF6547}"/>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62FD1261-0563-87FE-5F43-2D4F41E03902}"/>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39E7A7CF-B6C8-92CA-BF7D-2926684AC19A}"/>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0D71C650-A7F4-29FA-762D-C63E90781284}"/>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3133799237"/>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blank" preserve="1">
  <p:cSld name="16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4ABDEC4B-9EF5-3AF0-D7BF-8B160816FE5A}"/>
              </a:ext>
            </a:extLst>
          </p:cNvPr>
          <p:cNvSpPr txBox="1">
            <a:spLocks noGrp="1"/>
          </p:cNvSpPr>
          <p:nvPr>
            <p:ph type="sldNum" sz="quarter" idx="8"/>
          </p:nvPr>
        </p:nvSpPr>
        <p:spPr/>
        <p:txBody>
          <a:bodyPr/>
          <a:lstStyle>
            <a:lvl1pPr>
              <a:defRPr/>
            </a:lvl1pPr>
          </a:lstStyle>
          <a:p>
            <a:pPr lvl="0"/>
            <a:fld id="{4D21C4A5-9162-41B4-86F6-680EE5D27018}" type="slidenum">
              <a:t>‹#›</a:t>
            </a:fld>
            <a:endParaRPr lang="en-US"/>
          </a:p>
        </p:txBody>
      </p:sp>
      <p:cxnSp>
        <p:nvCxnSpPr>
          <p:cNvPr id="3" name="Straight Connector 3">
            <a:extLst>
              <a:ext uri="{FF2B5EF4-FFF2-40B4-BE49-F238E27FC236}">
                <a16:creationId xmlns:a16="http://schemas.microsoft.com/office/drawing/2014/main" id="{36546AC3-70E8-3519-DC6A-67025899890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E418A638-5CFD-27A4-B691-89989283E5FB}"/>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5CE01442-1F0D-F945-E2B4-316CF1DCAF7F}"/>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2C943C8F-902F-F169-12CB-A760CA67440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15F86AF1-C8AC-A4BD-3FFF-19E7AED94BB6}"/>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EF10B5F5-5108-B7AF-A298-8A4BC978D2E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410EA36B-7333-52CA-A87B-96A27FCD73D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715530441"/>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4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EF2602CE-577C-2E69-E0D6-F817853930F9}"/>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0A8D453-6412-41A7-4190-E28C8E8A1125}"/>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8ED680AB-A99C-AE72-418A-18D044D3B735}"/>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B681A5E2-8A46-0C76-2C2E-F4B3C3894C40}"/>
              </a:ext>
            </a:extLst>
          </p:cNvPr>
          <p:cNvSpPr txBox="1">
            <a:spLocks noGrp="1"/>
          </p:cNvSpPr>
          <p:nvPr>
            <p:ph type="sldNum" sz="quarter" idx="8"/>
          </p:nvPr>
        </p:nvSpPr>
        <p:spPr/>
        <p:txBody>
          <a:bodyPr/>
          <a:lstStyle>
            <a:lvl1pPr>
              <a:defRPr>
                <a:solidFill>
                  <a:srgbClr val="AFB3B9"/>
                </a:solidFill>
              </a:defRPr>
            </a:lvl1pPr>
          </a:lstStyle>
          <a:p>
            <a:pPr lvl="0"/>
            <a:fld id="{BE2FC66C-57BF-4AD2-B2EF-F9BF9B673D51}" type="slidenum">
              <a:t>‹#›</a:t>
            </a:fld>
            <a:endParaRPr lang="en-US"/>
          </a:p>
        </p:txBody>
      </p:sp>
      <p:cxnSp>
        <p:nvCxnSpPr>
          <p:cNvPr id="6" name="Straight Connector 7">
            <a:extLst>
              <a:ext uri="{FF2B5EF4-FFF2-40B4-BE49-F238E27FC236}">
                <a16:creationId xmlns:a16="http://schemas.microsoft.com/office/drawing/2014/main" id="{F0BE18C9-FD8D-6691-0C7F-D0CA7608AB6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512FBC1A-3895-620B-F72A-B29ED887EE1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91F8B8C4-4D78-C573-ABDF-EF126EEA0D99}"/>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F93DC5D3-D187-4A14-F4C8-3B6D9C53553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F3AABEE2-7670-1162-CF90-ADDF45C856C5}"/>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A241DB40-F25C-69AA-8153-57C466F25EA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2FC5D63D-EAFE-A21F-BA6D-E7A6F2BEF4F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C5AF0FB2-FC73-173E-F5D7-1376F4F9074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149733516"/>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612FD-333B-18E9-B848-78679F5C5ACE}"/>
              </a:ext>
            </a:extLst>
          </p:cNvPr>
          <p:cNvSpPr txBox="1">
            <a:spLocks noGrp="1"/>
          </p:cNvSpPr>
          <p:nvPr>
            <p:ph type="ctrTitle"/>
          </p:nvPr>
        </p:nvSpPr>
        <p:spPr>
          <a:xfrm>
            <a:off x="1524003" y="1122362"/>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AD5AB0EB-B246-0026-EAD3-9B3FB02E881E}"/>
              </a:ext>
            </a:extLst>
          </p:cNvPr>
          <p:cNvSpPr txBox="1">
            <a:spLocks noGrp="1"/>
          </p:cNvSpPr>
          <p:nvPr>
            <p:ph type="subTitle" idx="1"/>
          </p:nvPr>
        </p:nvSpPr>
        <p:spPr>
          <a:xfrm>
            <a:off x="1524003" y="3602041"/>
            <a:ext cx="9144000" cy="1655758"/>
          </a:xfrm>
        </p:spPr>
        <p:txBody>
          <a:bodyPr anchorCtr="1"/>
          <a:lstStyle>
            <a:lvl1pPr marL="0" indent="0" algn="ctr">
              <a:buNone/>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B353EE60-778E-2FF0-C4E7-B2B41ADDFF91}"/>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E7FF1377-FA44-4680-ACF0-93A9CCCE8A00}" type="datetime1">
              <a:rPr lang="en-US"/>
              <a:pPr lvl="0"/>
              <a:t>5/20/2026</a:t>
            </a:fld>
            <a:endParaRPr lang="en-US"/>
          </a:p>
        </p:txBody>
      </p:sp>
      <p:sp>
        <p:nvSpPr>
          <p:cNvPr id="5" name="Footer Placeholder 4">
            <a:extLst>
              <a:ext uri="{FF2B5EF4-FFF2-40B4-BE49-F238E27FC236}">
                <a16:creationId xmlns:a16="http://schemas.microsoft.com/office/drawing/2014/main" id="{37F23E3A-0FCF-5098-5809-63D11834E40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F0DE4501-07A6-B65C-3683-0BBB6ABF23E4}"/>
              </a:ext>
            </a:extLst>
          </p:cNvPr>
          <p:cNvSpPr txBox="1">
            <a:spLocks noGrp="1"/>
          </p:cNvSpPr>
          <p:nvPr>
            <p:ph type="sldNum" sz="quarter" idx="8"/>
          </p:nvPr>
        </p:nvSpPr>
        <p:spPr/>
        <p:txBody>
          <a:bodyPr/>
          <a:lstStyle>
            <a:lvl1pPr>
              <a:defRPr/>
            </a:lvl1pPr>
          </a:lstStyle>
          <a:p>
            <a:pPr lvl="0"/>
            <a:fld id="{BAAA8BE3-48C5-4557-879F-C058C3ED0347}" type="slidenum">
              <a:t>‹#›</a:t>
            </a:fld>
            <a:endParaRPr lang="en-US"/>
          </a:p>
        </p:txBody>
      </p:sp>
    </p:spTree>
    <p:extLst>
      <p:ext uri="{BB962C8B-B14F-4D97-AF65-F5344CB8AC3E}">
        <p14:creationId xmlns:p14="http://schemas.microsoft.com/office/powerpoint/2010/main" val="3225557058"/>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preserve="1">
  <p:cSld name="3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03BC2E4-417D-D07C-0087-D652BA869424}"/>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3481F4DE-0860-8897-0878-CEFFDB813668}"/>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6160C9A3-6BF5-429C-A11C-6DC3C83AC414}"/>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AA99FC58-4628-4C80-AE4C-DC99136353F6}" type="datetime1">
              <a:rPr lang="en-US"/>
              <a:pPr lvl="0"/>
              <a:t>5/20/2026</a:t>
            </a:fld>
            <a:endParaRPr lang="en-US"/>
          </a:p>
        </p:txBody>
      </p:sp>
      <p:sp>
        <p:nvSpPr>
          <p:cNvPr id="5" name="Footer Placeholder 4">
            <a:extLst>
              <a:ext uri="{FF2B5EF4-FFF2-40B4-BE49-F238E27FC236}">
                <a16:creationId xmlns:a16="http://schemas.microsoft.com/office/drawing/2014/main" id="{EE8AE06A-B8B7-308E-06F7-0F66178969F2}"/>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B473F202-9925-C2A1-AFD2-F91EAC309350}"/>
              </a:ext>
            </a:extLst>
          </p:cNvPr>
          <p:cNvSpPr txBox="1">
            <a:spLocks noGrp="1"/>
          </p:cNvSpPr>
          <p:nvPr>
            <p:ph type="sldNum" sz="quarter" idx="8"/>
          </p:nvPr>
        </p:nvSpPr>
        <p:spPr/>
        <p:txBody>
          <a:bodyPr/>
          <a:lstStyle>
            <a:lvl1pPr>
              <a:defRPr/>
            </a:lvl1pPr>
          </a:lstStyle>
          <a:p>
            <a:pPr lvl="0"/>
            <a:fld id="{A1E427F1-EBC0-4C99-ACAC-DCBAA0730E29}" type="slidenum">
              <a:t>‹#›</a:t>
            </a:fld>
            <a:endParaRPr lang="en-US"/>
          </a:p>
        </p:txBody>
      </p:sp>
      <p:sp>
        <p:nvSpPr>
          <p:cNvPr id="7" name="Rectangle 12">
            <a:extLst>
              <a:ext uri="{FF2B5EF4-FFF2-40B4-BE49-F238E27FC236}">
                <a16:creationId xmlns:a16="http://schemas.microsoft.com/office/drawing/2014/main" id="{F25AD7EA-D12E-9500-0170-E39C1B53AED8}"/>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9FEADAB1-7F1B-D0F4-0FF3-A09EFFEB3823}"/>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72E83407-FB87-814E-44A9-6C87E0D45B19}"/>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CD802B3-E7CC-8077-CF09-CF65ACBD8909}"/>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3447992795"/>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preserve="1">
  <p:cSld name="4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45EEE54A-3A32-5E7B-D589-6C244EF427A9}"/>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A5906698-E767-1659-41DB-75A526D6085F}"/>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BB0E70A1-D615-ED83-E4FF-4385443CC375}"/>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A6554521-86CB-443B-AC4C-A3251EF19DB7}" type="datetime1">
              <a:rPr lang="en-US"/>
              <a:pPr lvl="0"/>
              <a:t>5/20/2026</a:t>
            </a:fld>
            <a:endParaRPr lang="en-US"/>
          </a:p>
        </p:txBody>
      </p:sp>
      <p:sp>
        <p:nvSpPr>
          <p:cNvPr id="5" name="Footer Placeholder 4">
            <a:extLst>
              <a:ext uri="{FF2B5EF4-FFF2-40B4-BE49-F238E27FC236}">
                <a16:creationId xmlns:a16="http://schemas.microsoft.com/office/drawing/2014/main" id="{8311AA10-8713-6674-AC03-03B76E5340BF}"/>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B22FE2C8-9211-AC60-02CF-B35770EAD34F}"/>
              </a:ext>
            </a:extLst>
          </p:cNvPr>
          <p:cNvSpPr txBox="1">
            <a:spLocks noGrp="1"/>
          </p:cNvSpPr>
          <p:nvPr>
            <p:ph type="sldNum" sz="quarter" idx="8"/>
          </p:nvPr>
        </p:nvSpPr>
        <p:spPr/>
        <p:txBody>
          <a:bodyPr/>
          <a:lstStyle>
            <a:lvl1pPr>
              <a:defRPr/>
            </a:lvl1pPr>
          </a:lstStyle>
          <a:p>
            <a:pPr lvl="0"/>
            <a:fld id="{AF0A3D8B-0027-44CB-A957-56140F42A7D0}" type="slidenum">
              <a:t>‹#›</a:t>
            </a:fld>
            <a:endParaRPr lang="en-US"/>
          </a:p>
        </p:txBody>
      </p:sp>
      <p:sp>
        <p:nvSpPr>
          <p:cNvPr id="7" name="Rectangle 12">
            <a:extLst>
              <a:ext uri="{FF2B5EF4-FFF2-40B4-BE49-F238E27FC236}">
                <a16:creationId xmlns:a16="http://schemas.microsoft.com/office/drawing/2014/main" id="{98EAB653-102A-5CDD-041B-4C53DF5B065A}"/>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5CE3849A-C762-3FF6-BC5F-8C9809530485}"/>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7C2450DE-9717-8B88-9BBE-05D8E6EAF599}"/>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654301C6-C009-48B5-4A14-CB165720F5D7}"/>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2538233403"/>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preserve="1">
  <p:cSld name="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0AE91-B6C3-3E7C-2151-E4499F7F0065}"/>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5A106850-DB13-A884-441E-C6CF6CE6AB6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DB3BDC58-5F7F-B8C9-42B4-0B4E994D079D}"/>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2D412F36-B93C-F6A9-23CA-61193C21B444}"/>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451B8335-1D9D-5BA9-4A0E-218F3E439FEA}"/>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810923153"/>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preserve="1">
  <p:cSld name="19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5E36857-B4CF-ED2E-5160-452077116C7D}"/>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BD3F5EF0-2763-7E06-E595-5C895796EFA1}"/>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D668B424-4D5F-A574-70D5-5AFC23E6269C}"/>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123B0F77-62D8-5C2C-A6B3-3C5C03F3951B}"/>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8B754805-FF2C-9085-7AC5-D4CA4DE5B226}"/>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953421727"/>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preserve="1">
  <p:cSld name="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B96C226-3678-9D91-F371-27B23C4BB17D}"/>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D41399D9-F028-9635-3A0D-5A30BC166083}"/>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75FE013E-ADDB-64DC-55F7-933868B9B2E4}"/>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820348AC-BCC1-17DF-46AB-93B75A6D82C1}"/>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D9A0B7B5-FFC8-E550-91C7-717EDC651627}"/>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C4B028E0-F600-E459-B9AA-6A1B55FFD62E}"/>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538031194"/>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preserve="1">
  <p:cSld name="5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1BFE479E-10DE-096C-0375-6595DD485C34}"/>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955579DE-2A66-7754-59DB-6EDC58778A59}"/>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682BDCE2-2603-BE85-F270-1F950C60D512}"/>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5E47F3C7-9407-4D57-B456-A3667E156729}" type="datetime1">
              <a:rPr lang="en-US"/>
              <a:pPr lvl="0"/>
              <a:t>5/20/2026</a:t>
            </a:fld>
            <a:endParaRPr lang="en-US"/>
          </a:p>
        </p:txBody>
      </p:sp>
      <p:sp>
        <p:nvSpPr>
          <p:cNvPr id="5" name="Footer Placeholder 4">
            <a:extLst>
              <a:ext uri="{FF2B5EF4-FFF2-40B4-BE49-F238E27FC236}">
                <a16:creationId xmlns:a16="http://schemas.microsoft.com/office/drawing/2014/main" id="{63264616-DCCE-E442-ED4D-8C00623982A3}"/>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D0B53C84-3415-78C6-4BF1-EC5E87C99742}"/>
              </a:ext>
            </a:extLst>
          </p:cNvPr>
          <p:cNvSpPr txBox="1">
            <a:spLocks noGrp="1"/>
          </p:cNvSpPr>
          <p:nvPr>
            <p:ph type="sldNum" sz="quarter" idx="8"/>
          </p:nvPr>
        </p:nvSpPr>
        <p:spPr/>
        <p:txBody>
          <a:bodyPr/>
          <a:lstStyle>
            <a:lvl1pPr>
              <a:defRPr/>
            </a:lvl1pPr>
          </a:lstStyle>
          <a:p>
            <a:pPr lvl="0"/>
            <a:fld id="{A2FA5273-E05B-4A0F-9845-D276A5C64058}" type="slidenum">
              <a:t>‹#›</a:t>
            </a:fld>
            <a:endParaRPr lang="en-US"/>
          </a:p>
        </p:txBody>
      </p:sp>
      <p:sp>
        <p:nvSpPr>
          <p:cNvPr id="7" name="Rectangle 12">
            <a:extLst>
              <a:ext uri="{FF2B5EF4-FFF2-40B4-BE49-F238E27FC236}">
                <a16:creationId xmlns:a16="http://schemas.microsoft.com/office/drawing/2014/main" id="{051F2A1B-E749-333A-809C-9B2BC8BA1C2E}"/>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92B8461-2533-C1EE-DC56-C42B9898B245}"/>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5715CF6D-2792-DDB5-AAD8-C42AD9C6653C}"/>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F1FC32B2-7F44-B681-F82C-34710C5A3F32}"/>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4093476105"/>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preserve="1">
  <p:cSld name="1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BBF9-F6DA-7837-B823-EDCCCFE4C1E9}"/>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4B857130-6BCA-1078-0A80-F63D925F4EF2}"/>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32774968-A25E-B98B-6898-6C830448797E}"/>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9EDF6011-7E4E-4036-7BA2-C077D47EB405}"/>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63835AFA-C964-C6B5-4B65-A11C1F574F8C}"/>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247455708"/>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preserve="1">
  <p:cSld name="20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440371E-B548-0616-8D68-ED6AD7054DD3}"/>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9556CC05-2967-0A67-1FB7-7DE713A030F8}"/>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06F878D5-B63A-77B9-9B4A-400EF5983DC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CCFD576-05B0-2778-C8BD-906109AE2657}"/>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8B80A86A-8940-F45F-DA57-40A6F10EE457}"/>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077162757"/>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preserve="1">
  <p:cSld name="1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A239D77-ECD7-59AA-2C88-F7CA4EC15FE9}"/>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8664ED8A-C92A-DCFF-88B6-C7E977A822CF}"/>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35321956-8514-32FF-AD99-15394FAE8E5D}"/>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D83FB267-099E-1707-AF3B-2D9D280AC98A}"/>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E42F70C9-CDF3-4235-37B7-F407D9E4A821}"/>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B91FE0E7-5B69-3DD9-282A-CB33403E41B9}"/>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079398689"/>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preserve="1">
  <p:cSld name="6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34C5D2FE-F51F-6DD0-7692-71E5C4AA382C}"/>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64A37FD-D32D-8FE9-634C-1B914150D227}"/>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F15174CE-0A15-1513-BB5B-7F8446AE095D}"/>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167CF25F-93A0-4F08-B982-A8F9F08E808D}" type="datetime1">
              <a:rPr lang="en-US"/>
              <a:pPr lvl="0"/>
              <a:t>5/20/2026</a:t>
            </a:fld>
            <a:endParaRPr lang="en-US"/>
          </a:p>
        </p:txBody>
      </p:sp>
      <p:sp>
        <p:nvSpPr>
          <p:cNvPr id="5" name="Footer Placeholder 4">
            <a:extLst>
              <a:ext uri="{FF2B5EF4-FFF2-40B4-BE49-F238E27FC236}">
                <a16:creationId xmlns:a16="http://schemas.microsoft.com/office/drawing/2014/main" id="{47BBBB41-1FA8-9ACF-5EAB-12A4394514B2}"/>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1AF0B8CF-4971-5853-FE19-7417EB81831A}"/>
              </a:ext>
            </a:extLst>
          </p:cNvPr>
          <p:cNvSpPr txBox="1">
            <a:spLocks noGrp="1"/>
          </p:cNvSpPr>
          <p:nvPr>
            <p:ph type="sldNum" sz="quarter" idx="8"/>
          </p:nvPr>
        </p:nvSpPr>
        <p:spPr/>
        <p:txBody>
          <a:bodyPr/>
          <a:lstStyle>
            <a:lvl1pPr>
              <a:defRPr/>
            </a:lvl1pPr>
          </a:lstStyle>
          <a:p>
            <a:pPr lvl="0"/>
            <a:fld id="{69D14DE0-FA8F-4636-9837-EC7FCB6B9A49}" type="slidenum">
              <a:t>‹#›</a:t>
            </a:fld>
            <a:endParaRPr lang="en-US"/>
          </a:p>
        </p:txBody>
      </p:sp>
      <p:sp>
        <p:nvSpPr>
          <p:cNvPr id="7" name="Rectangle 12">
            <a:extLst>
              <a:ext uri="{FF2B5EF4-FFF2-40B4-BE49-F238E27FC236}">
                <a16:creationId xmlns:a16="http://schemas.microsoft.com/office/drawing/2014/main" id="{A1270AAD-AAB6-6B68-18A1-350F4499CA04}"/>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D24FF495-C5E0-DC7F-6AEA-F95EB8E7B96B}"/>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D081072F-556E-D424-28AD-C3AD771F9EE4}"/>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7D228E7B-FD6E-7502-67F6-4D65D131B8CC}"/>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3880498887"/>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preserve="1">
  <p:cSld name="7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C540B94-2351-3702-DE79-971D8D911721}"/>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40747BE2-9B36-827E-E373-26370BA37EA8}"/>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EADC6DA7-CE59-BC67-3611-2EFB433620D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101A90C-FCE1-466A-92A8-15050CFBA3CF}" type="datetime1">
              <a:rPr lang="en-US"/>
              <a:pPr lvl="0"/>
              <a:t>5/20/2026</a:t>
            </a:fld>
            <a:endParaRPr lang="en-US"/>
          </a:p>
        </p:txBody>
      </p:sp>
      <p:sp>
        <p:nvSpPr>
          <p:cNvPr id="5" name="Footer Placeholder 4">
            <a:extLst>
              <a:ext uri="{FF2B5EF4-FFF2-40B4-BE49-F238E27FC236}">
                <a16:creationId xmlns:a16="http://schemas.microsoft.com/office/drawing/2014/main" id="{BDC46D23-9C37-E54E-0DDF-387DF28503F1}"/>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D1D1D0B8-BC1E-A1ED-78C6-DC27E1469A53}"/>
              </a:ext>
            </a:extLst>
          </p:cNvPr>
          <p:cNvSpPr txBox="1">
            <a:spLocks noGrp="1"/>
          </p:cNvSpPr>
          <p:nvPr>
            <p:ph type="sldNum" sz="quarter" idx="8"/>
          </p:nvPr>
        </p:nvSpPr>
        <p:spPr/>
        <p:txBody>
          <a:bodyPr/>
          <a:lstStyle>
            <a:lvl1pPr>
              <a:defRPr/>
            </a:lvl1pPr>
          </a:lstStyle>
          <a:p>
            <a:pPr lvl="0"/>
            <a:fld id="{D677256B-2ACC-4337-89FF-C6556FD651ED}" type="slidenum">
              <a:t>‹#›</a:t>
            </a:fld>
            <a:endParaRPr lang="en-US"/>
          </a:p>
        </p:txBody>
      </p:sp>
      <p:sp>
        <p:nvSpPr>
          <p:cNvPr id="7" name="Rectangle 12">
            <a:extLst>
              <a:ext uri="{FF2B5EF4-FFF2-40B4-BE49-F238E27FC236}">
                <a16:creationId xmlns:a16="http://schemas.microsoft.com/office/drawing/2014/main" id="{D7BA3646-1EA5-FF10-E421-47AA89A10CB2}"/>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D299A72-6A97-9997-7076-A84F5BFC85A6}"/>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655DB487-C72C-5F8B-A114-A0A695E9C55F}"/>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85A26038-51A6-404A-76EF-91B1B390D4F3}"/>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2408743217"/>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preserve="1">
  <p:cSld name="8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DADB42F3-7EFF-E94B-04BC-EEC52346CAEC}"/>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F49D8857-038B-251F-4308-16871169D67A}"/>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85400810-BE29-025D-F8BF-A9246562F70C}"/>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1AE6663-3445-4E28-BF25-AC2097CD636E}" type="datetime1">
              <a:rPr lang="en-US"/>
              <a:pPr lvl="0"/>
              <a:t>5/20/2026</a:t>
            </a:fld>
            <a:endParaRPr lang="en-US"/>
          </a:p>
        </p:txBody>
      </p:sp>
      <p:sp>
        <p:nvSpPr>
          <p:cNvPr id="5" name="Footer Placeholder 4">
            <a:extLst>
              <a:ext uri="{FF2B5EF4-FFF2-40B4-BE49-F238E27FC236}">
                <a16:creationId xmlns:a16="http://schemas.microsoft.com/office/drawing/2014/main" id="{747DE171-373D-26FE-B956-E6619B516F34}"/>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E3828994-1388-39B0-3A46-7647D1B03C98}"/>
              </a:ext>
            </a:extLst>
          </p:cNvPr>
          <p:cNvSpPr txBox="1">
            <a:spLocks noGrp="1"/>
          </p:cNvSpPr>
          <p:nvPr>
            <p:ph type="sldNum" sz="quarter" idx="8"/>
          </p:nvPr>
        </p:nvSpPr>
        <p:spPr/>
        <p:txBody>
          <a:bodyPr/>
          <a:lstStyle>
            <a:lvl1pPr>
              <a:defRPr/>
            </a:lvl1pPr>
          </a:lstStyle>
          <a:p>
            <a:pPr lvl="0"/>
            <a:fld id="{CE69C5B0-5C4A-4CC8-AE06-182E04D9EB68}" type="slidenum">
              <a:t>‹#›</a:t>
            </a:fld>
            <a:endParaRPr lang="en-US"/>
          </a:p>
        </p:txBody>
      </p:sp>
      <p:sp>
        <p:nvSpPr>
          <p:cNvPr id="7" name="Rectangle 12">
            <a:extLst>
              <a:ext uri="{FF2B5EF4-FFF2-40B4-BE49-F238E27FC236}">
                <a16:creationId xmlns:a16="http://schemas.microsoft.com/office/drawing/2014/main" id="{4251B9F8-A467-6072-F2CF-928B78F52F6F}"/>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43E860A-E3CE-C55B-8269-1B9CAEB6BC69}"/>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D2352175-7965-708B-3C95-4D7FB2600EBC}"/>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2C44C388-F000-8EBB-1102-01BE1AF3420C}"/>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787881269"/>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preserve="1">
  <p:cSld name="2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74E3-3504-6712-0BF2-1466230DE55A}"/>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D24F9B5E-BDC4-FAC2-C78D-151993DCFD60}"/>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0C48FCEF-645F-AE6C-D8C4-97801088FB48}"/>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882E3606-5799-EF0F-23AA-22A913B360AB}"/>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EC7D909D-022E-8A51-5DE6-6248E0375FA3}"/>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858335881"/>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preserve="1">
  <p:cSld name="21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1B428EB-BE18-9B08-16B2-F7AC8E484104}"/>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1BDE01B3-B9F7-A1E8-39F5-1BA5A5000C62}"/>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17E58525-0408-BFA7-0845-0174CD7E734E}"/>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08AC6200-9D10-D086-2A11-A6587B7A7B99}"/>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34F24263-8DCF-7FE3-FD58-C5C55F42DC77}"/>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52903991"/>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preserve="1">
  <p:cSld name="2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BE8DCC1-CACE-E46F-117C-F4A1B1CCCF5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F4C99572-2ABD-B0B2-BBD9-5F734CF20A4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908003EB-F98A-8AAF-C0E1-031D26749F2D}"/>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09279B01-E9C0-C8DA-45D7-FCA1304CE950}"/>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22B08F79-D343-D488-CB9E-0FA2ADB1C261}"/>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EB504077-C89B-AD4C-F6AF-23F5D56AD188}"/>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353006609"/>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preserve="1">
  <p:cSld name="9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2FDB2D32-7653-7C5E-06B3-24354BA70714}"/>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6E4FE4A-8E1D-A6FA-0827-0BD2F273297F}"/>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1FE5FCBB-2A28-2FE1-21C3-D3D9DF1418CF}"/>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31D7268-AFA9-4A26-8083-C2A0CD8BD888}" type="datetime1">
              <a:rPr lang="en-US"/>
              <a:pPr lvl="0"/>
              <a:t>5/20/2026</a:t>
            </a:fld>
            <a:endParaRPr lang="en-US"/>
          </a:p>
        </p:txBody>
      </p:sp>
      <p:sp>
        <p:nvSpPr>
          <p:cNvPr id="5" name="Footer Placeholder 4">
            <a:extLst>
              <a:ext uri="{FF2B5EF4-FFF2-40B4-BE49-F238E27FC236}">
                <a16:creationId xmlns:a16="http://schemas.microsoft.com/office/drawing/2014/main" id="{ED27EA56-18EE-93C1-7138-814D0D8071D3}"/>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AE40D374-E18B-E90A-F196-797868A91008}"/>
              </a:ext>
            </a:extLst>
          </p:cNvPr>
          <p:cNvSpPr txBox="1">
            <a:spLocks noGrp="1"/>
          </p:cNvSpPr>
          <p:nvPr>
            <p:ph type="sldNum" sz="quarter" idx="8"/>
          </p:nvPr>
        </p:nvSpPr>
        <p:spPr/>
        <p:txBody>
          <a:bodyPr/>
          <a:lstStyle>
            <a:lvl1pPr>
              <a:defRPr/>
            </a:lvl1pPr>
          </a:lstStyle>
          <a:p>
            <a:pPr lvl="0"/>
            <a:fld id="{CE9C5F79-E816-4E38-B98E-17DDCE20561A}" type="slidenum">
              <a:t>‹#›</a:t>
            </a:fld>
            <a:endParaRPr lang="en-US"/>
          </a:p>
        </p:txBody>
      </p:sp>
      <p:sp>
        <p:nvSpPr>
          <p:cNvPr id="7" name="Rectangle 12">
            <a:extLst>
              <a:ext uri="{FF2B5EF4-FFF2-40B4-BE49-F238E27FC236}">
                <a16:creationId xmlns:a16="http://schemas.microsoft.com/office/drawing/2014/main" id="{13B488D9-D72A-1DAA-377C-F58141B11916}"/>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0A5A8A9-12F0-3B5C-1B42-799B13DC6B7C}"/>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379DB749-9FED-3DB3-0F02-6C562BA56335}"/>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FEC6BD4D-AB24-C2FD-54A6-78FA8195AC84}"/>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669556706"/>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preserve="1">
  <p:cSld name="3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7DE5C-6D75-58B6-9404-7AA5CD55CAF6}"/>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6C4F32E7-9DFF-5D00-2DE6-F083B1490FCA}"/>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8AB7B273-2A3C-B396-2BCF-82BA85C1D72D}"/>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1D4CF067-B401-62A0-163B-7E1B5D8E64B3}"/>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486197B1-F86C-F404-AF8B-E565FA88477F}"/>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280610096"/>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preserve="1">
  <p:cSld name="22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E57B068-9D71-7406-6EE3-C21B1AAB6BE0}"/>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6F6564A5-620F-F34C-7514-3D7EB8459CD0}"/>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8D544474-BA6B-ED3F-7033-1E0642EFA01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492AE66E-AA15-5238-5506-8D8F54C38C75}"/>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540E5B9D-6563-858A-5CC4-DE8A890D58C7}"/>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405367585"/>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preserve="1">
  <p:cSld name="3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025DA4F-881E-A8D4-E5D7-5693643B37E1}"/>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FE165BEB-8801-35DF-0D18-BF06C3B23CF3}"/>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F7C339BE-A26A-25AA-B0BD-5D0C07A76C18}"/>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A8322312-6EE0-269A-F9B5-9EAFD90F3D99}"/>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B2A06F3-D0E0-6A3E-0B51-CA56D14E02B9}"/>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E09B533E-89BB-F5CC-33B0-DD9D1BFDF655}"/>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879063618"/>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preserve="1">
  <p:cSld name="4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A302F-05BD-CCFC-B4B0-1CDCF16AEDB6}"/>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6862FBA2-4423-21C4-5F91-BFF4CF6B6CB5}"/>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B631A8E6-5464-F0F7-4969-2D44CC2179B2}"/>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C140332B-A6C6-DE4B-1282-BB66811EB03A}"/>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704BF6B1-BF3D-566F-7BF5-703B203BD2B7}"/>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4047369849"/>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preserve="1">
  <p:cSld name="23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9037E1E-B787-8E52-8900-4C19FE240EED}"/>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D4F125B9-5743-1884-B57E-98FD990A3024}"/>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5F1E4880-08F3-7B89-6484-C5B733D307F2}"/>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BC2DFEF-5512-F31B-4A5A-82EC42FE619A}"/>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73746F5A-8170-BFA9-C5A9-D0B844A98E13}"/>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450836047"/>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preserve="1">
  <p:cSld name="4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D80E9A8-8099-DECC-8C4F-B867BC1A4369}"/>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E6CEA21E-E192-E5B1-D982-463DA20B9E33}"/>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12809E4F-65B0-A5CA-C428-E79AF118C799}"/>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254321E7-353D-E666-A820-3B151B91311A}"/>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AA05E3C2-DA2A-69CE-C1B5-CBD43EA2F243}"/>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526265AB-A6D0-2375-03EF-B76D85BEE988}"/>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116904709"/>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preserve="1">
  <p:cSld name="12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E1F25C31-DB32-721F-0194-4CA8CE9B2BFC}"/>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F1C55A8-0A79-0E46-CFC5-F6878A7DE6A4}"/>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B245D46A-2384-C8DC-956A-21AA5D56197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D7671D6F-9A19-4C3D-A834-557637C64F95}" type="datetime1">
              <a:rPr lang="en-US"/>
              <a:pPr lvl="0"/>
              <a:t>5/20/2026</a:t>
            </a:fld>
            <a:endParaRPr lang="en-US"/>
          </a:p>
        </p:txBody>
      </p:sp>
      <p:sp>
        <p:nvSpPr>
          <p:cNvPr id="5" name="Footer Placeholder 4">
            <a:extLst>
              <a:ext uri="{FF2B5EF4-FFF2-40B4-BE49-F238E27FC236}">
                <a16:creationId xmlns:a16="http://schemas.microsoft.com/office/drawing/2014/main" id="{D9665F70-2E61-1CDF-EDCB-79430946FA96}"/>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00D8D29-5D2B-B519-DC05-2B3B7547EECC}"/>
              </a:ext>
            </a:extLst>
          </p:cNvPr>
          <p:cNvSpPr txBox="1">
            <a:spLocks noGrp="1"/>
          </p:cNvSpPr>
          <p:nvPr>
            <p:ph type="sldNum" sz="quarter" idx="8"/>
          </p:nvPr>
        </p:nvSpPr>
        <p:spPr/>
        <p:txBody>
          <a:bodyPr/>
          <a:lstStyle>
            <a:lvl1pPr>
              <a:defRPr/>
            </a:lvl1pPr>
          </a:lstStyle>
          <a:p>
            <a:pPr lvl="0"/>
            <a:fld id="{B150675C-2A5C-4FCA-BD14-1B896B1B743C}" type="slidenum">
              <a:t>‹#›</a:t>
            </a:fld>
            <a:endParaRPr lang="en-US"/>
          </a:p>
        </p:txBody>
      </p:sp>
      <p:sp>
        <p:nvSpPr>
          <p:cNvPr id="7" name="Rectangle 12">
            <a:extLst>
              <a:ext uri="{FF2B5EF4-FFF2-40B4-BE49-F238E27FC236}">
                <a16:creationId xmlns:a16="http://schemas.microsoft.com/office/drawing/2014/main" id="{F9F25C61-8BAF-95F9-D3C6-FFEC186AB0FD}"/>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0F2376E6-5D6E-F103-67C1-E94D57A7F5FC}"/>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D7479634-9C59-E222-1301-E6F5D3A8829E}"/>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F7FF50AA-E38B-2BFF-944C-81ED88A70849}"/>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2330202414"/>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preserve="1">
  <p:cSld name="5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27C60-C99A-F745-F1CD-212361364E2B}"/>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8FA9DADD-DBEC-9BBC-E8B9-15703E7F9152}"/>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43B54F9E-EFF5-B5C3-D38C-40BE94C5BA62}"/>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5777FDF9-C9AC-0E15-8C51-66D510407025}"/>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058D7697-083F-8EDC-920B-3B3641F2C12E}"/>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365455629"/>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preserve="1">
  <p:cSld name="24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859FA83-40BE-C3E5-2461-7F33864BD948}"/>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61326DE7-17A3-442A-4495-11C62A992DA9}"/>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F5EF00FC-51BD-1080-4D8E-38667EC4FD82}"/>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45B083F3-01AA-E4A1-446C-82612C5D900B}"/>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E897F134-B0CD-A9CE-9B36-B50CD06152BA}"/>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93527311"/>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preserve="1">
  <p:cSld name="5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8DB7C56-03B6-1C41-0D8B-10CA4BEC5E23}"/>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4D1D4CE4-1B87-1D40-D25F-1E7FB581787F}"/>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9A6A0251-B086-C732-C5F0-4CB6B83498DB}"/>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E6C307E7-5E4A-87EF-20D6-0536E136D3D4}"/>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AA28737B-BE6D-BA1E-FCA4-F019728F5CBD}"/>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4E63A288-D0C6-6DBE-C28A-2C23AF942CF4}"/>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343677159"/>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preserve="1">
  <p:cSld name="7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828AC-8482-647B-31D8-656ED47AD6C5}"/>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DADA257D-A899-5F24-7C8E-CC293615CA8B}"/>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8EAA54CA-1F74-3958-BB80-AF5719942D60}"/>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D2F82D99-42E7-9AF0-2B7E-D0BF59FEFC49}"/>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D1099B1E-F3DB-22FC-5A24-C04B61A88373}"/>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876262882"/>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preserve="1">
  <p:cSld name="26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5EA9CF5-1381-2BDF-BBE0-B768FD14603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390D8A42-AA50-8C06-9F0E-2554F705F525}"/>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7DD6054A-F1D0-2B80-80F5-53B44C3B653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5F7BC05D-BEAD-A3C0-AAB8-30B196012579}"/>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F77D9723-F20E-289B-2141-A9B71B9DF188}"/>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801283999"/>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preserve="1">
  <p:cSld name="7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FE65217-4ED4-5F03-8FD2-EC12BE5979E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8D62FC79-E53E-5FAF-4EC4-F7B2658D48B4}"/>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2DC5671E-AABE-4C87-AAC3-228E4510CF08}"/>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11847C92-645E-990B-52B2-2CC286E06D0D}"/>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D9687B40-D1ED-6E35-5D94-0DFEBF886B63}"/>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D88B4FF1-C1A9-AEED-E4E0-81CD4CD45488}"/>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497305868"/>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preserve="1">
  <p:cSld name="8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75E32-7F90-0F5F-1A19-964DE92E1D6D}"/>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D306D1A5-98D0-22A2-AA3C-D41D0EA638B8}"/>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9AAE9490-FA3F-C854-7295-DA114142191C}"/>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17DB2E22-B629-7338-51D5-D2F5236D93F6}"/>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F75DD95B-00CC-AB00-0DF2-DE3974CF002A}"/>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30664970"/>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preserve="1">
  <p:cSld name="27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DB32475-2F95-10EE-6CF1-A60959E1344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B1B3AB31-FB1A-46FF-E2EE-8213C5D656E1}"/>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A6E4F39C-7D38-3BE0-9F6C-0DFC3E58E628}"/>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6E4EACAC-B72D-1697-CBCF-942714B7502E}"/>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6BC1A07A-EE76-9E91-0DEB-BDD34EAE64D1}"/>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396176196"/>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preserve="1">
  <p:cSld name="6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14FC477-2D0D-E4DE-B08C-C4654F4A399D}"/>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152AD7C-5271-1722-DE5C-2A4783A48BE2}"/>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268FFE28-5DE2-0CC5-3352-6ED7F32B08CD}"/>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CB0FC218-F503-6646-538F-74BFAF1CB844}"/>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9A36766F-C378-585C-5E18-C5AD7939BE5F}"/>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B4D81773-BB7C-E52E-5BE3-3BADFF04C82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C7D0D25-C45E-3BAD-01EF-D475478905EF}"/>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19D92E4D-B92C-C8FE-A447-17267391C4C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118293536"/>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preserve="1">
  <p:cSld name="8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E99EE00-0533-FB2B-0DD5-AF9EF779AB94}"/>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2F9106E8-2D24-732D-FFDB-630BDF2CA731}"/>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83E5FB2B-B25F-3674-381B-3C44F534FAC9}"/>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57030253-19B4-7ECF-0D84-158B6F37C686}"/>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5F9A3DB6-4D40-9862-9223-F625EA539AF7}"/>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F081C3E7-2B18-45B9-27D7-A72CD23A6449}"/>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4032577406"/>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preserve="1">
  <p:cSld name="18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72940AC-2D1A-EDF6-2D13-28272F9B8786}"/>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66FCA5F-5C26-A5B7-90D1-D096F6B66BD0}"/>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A4567BDC-A406-5245-F82B-2327ABF4E757}"/>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FFC01ABC-E264-6B3F-E3FC-63874805C461}"/>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B33789CA-D427-0939-E132-7D18867BF7FB}"/>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7A39D7F4-EA26-99C7-40A0-9C01A5C6E7F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3E32C73D-13BD-28A2-D718-17E128CBD3E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1919628-2142-6E1B-9232-33CE8FAD36D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830416955"/>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preserve="1">
  <p:cSld name="18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A339420B-2646-EE9C-6A99-31A73444B4EE}"/>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B5171518-C756-8B93-C720-A039AE3CDF3A}"/>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856E8893-C902-109F-F6D8-F30669235902}"/>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2273FC7B-17A8-A632-91E4-AA86FFF6FA1F}"/>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A7682213-40DA-CBFF-8D69-42E2C8CCE85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5EB55322-3567-495F-261D-D2989170F38E}"/>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D197E25F-0B49-92BB-B7B7-6F5528CE688D}"/>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4132816795"/>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preserve="1">
  <p:cSld name="18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876BAC81-DB1D-E765-0293-284B79C91202}"/>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8DAC0AEB-44DC-6C7A-92AC-93547903C2EA}"/>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CA02B1F-6473-2AB6-DEA2-E9B45F8165A0}"/>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596B3D19-941D-0F77-7A8D-BFBAD36EC73A}"/>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5E02CCB0-5D60-55B5-0434-24F7FA658E48}"/>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47A8D030-513E-C800-F413-607E8C636B59}"/>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016DF7DC-E1C8-0867-2F64-B6D187BA3AD9}"/>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841600050"/>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obj" preserve="1">
  <p:cSld name="4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463ADC9C-1A0F-6118-E890-1F95DC1C194D}"/>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9ADD090-3438-A195-E49F-D6318F6F20D9}"/>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0C7E17C-D985-1A8B-064A-8F4B4C90F3F8}"/>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F3A75AB1-C6D9-69CB-79C6-49F01F46ECC1}"/>
              </a:ext>
            </a:extLst>
          </p:cNvPr>
          <p:cNvSpPr txBox="1">
            <a:spLocks noGrp="1"/>
          </p:cNvSpPr>
          <p:nvPr>
            <p:ph type="sldNum" sz="quarter" idx="8"/>
          </p:nvPr>
        </p:nvSpPr>
        <p:spPr/>
        <p:txBody>
          <a:bodyPr/>
          <a:lstStyle>
            <a:lvl1pPr>
              <a:defRPr>
                <a:solidFill>
                  <a:srgbClr val="AFB3B9"/>
                </a:solidFill>
              </a:defRPr>
            </a:lvl1pPr>
          </a:lstStyle>
          <a:p>
            <a:pPr lvl="0"/>
            <a:fld id="{594F7C81-3100-4A47-B725-86D0EADE762D}" type="slidenum">
              <a:t>‹#›</a:t>
            </a:fld>
            <a:endParaRPr lang="en-US"/>
          </a:p>
        </p:txBody>
      </p:sp>
      <p:cxnSp>
        <p:nvCxnSpPr>
          <p:cNvPr id="6" name="Straight Connector 7">
            <a:extLst>
              <a:ext uri="{FF2B5EF4-FFF2-40B4-BE49-F238E27FC236}">
                <a16:creationId xmlns:a16="http://schemas.microsoft.com/office/drawing/2014/main" id="{4E57B41A-C4ED-7D70-640E-E2E51C09B48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CFC01A9E-8A65-3FD0-EA35-1F1E2066F37E}"/>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D990976F-FA72-003F-18A5-CE7AE4B8BF04}"/>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BD820A6B-6869-32AB-05B0-CE770818123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49B0D86-6642-0BCD-E8FC-D360E885245C}"/>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B97E2364-8E11-E5B6-6E3A-D3B2CAFCFAA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315066BA-8F01-32BC-417E-231CEDC8A83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861FE4F5-422C-065D-1238-95E2FD1D87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225401184"/>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obj" preserve="1">
  <p:cSld name="28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EC0882A6-2DA6-735E-EDA7-76231F5F044F}"/>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368494D6-4AAF-C08B-8542-24156DBAA1D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C02DCD64-29E5-8FA7-B337-F3D145C53716}"/>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C2FDA3E2-5DCE-12E8-ADEE-B1230C3C533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67FB62E7-B81F-FAA8-AEEF-64271845205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44D05A4-BC27-F7F5-083C-B8E303BAAF05}"/>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9AFB002C-124F-C203-3C2A-219C82594B9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F942FE7E-2344-F3E0-E162-5C017B3545B1}"/>
              </a:ext>
            </a:extLst>
          </p:cNvPr>
          <p:cNvSpPr txBox="1">
            <a:spLocks noGrp="1"/>
          </p:cNvSpPr>
          <p:nvPr>
            <p:ph type="sldNum" sz="quarter" idx="8"/>
          </p:nvPr>
        </p:nvSpPr>
        <p:spPr/>
        <p:txBody>
          <a:bodyPr/>
          <a:lstStyle>
            <a:lvl1pPr>
              <a:defRPr>
                <a:solidFill>
                  <a:srgbClr val="AFB3B9"/>
                </a:solidFill>
              </a:defRPr>
            </a:lvl1pPr>
          </a:lstStyle>
          <a:p>
            <a:pPr lvl="0"/>
            <a:fld id="{8C6C4D9C-334B-4FA1-AA49-EE88049E2356}" type="slidenum">
              <a:t>‹#›</a:t>
            </a:fld>
            <a:endParaRPr lang="en-US"/>
          </a:p>
        </p:txBody>
      </p:sp>
      <p:cxnSp>
        <p:nvCxnSpPr>
          <p:cNvPr id="10" name="Straight Connector 7">
            <a:extLst>
              <a:ext uri="{FF2B5EF4-FFF2-40B4-BE49-F238E27FC236}">
                <a16:creationId xmlns:a16="http://schemas.microsoft.com/office/drawing/2014/main" id="{1C9A8345-6DA6-4737-A3B8-0FB34E77248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746B5B37-8E67-6C6E-2CD6-38D794CAED9F}"/>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865998663"/>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twoObj" preserve="1">
  <p:cSld name="1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250F1-86BD-28BA-112B-0925C3BCE87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65D5BD8-CD51-5BE6-B2B9-4EFAE945C2C1}"/>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951E6EA6-ABDE-3C5C-B215-63BD92E05CDE}"/>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7954DE23-4801-887B-66D7-2A4BA40D1D0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F844CE41-6167-BDE3-ABEB-64E52969895C}"/>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2CD7CE26-DC81-53B0-C084-E498D127B02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B53D0F8B-7125-F064-DE64-B02B6F73410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F4631F38-7DB2-5713-EC48-697A35825F7A}"/>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A15EA288-372D-7F44-08CF-AB57B1EE713A}"/>
              </a:ext>
            </a:extLst>
          </p:cNvPr>
          <p:cNvSpPr txBox="1">
            <a:spLocks noGrp="1"/>
          </p:cNvSpPr>
          <p:nvPr>
            <p:ph type="sldNum" sz="quarter" idx="8"/>
          </p:nvPr>
        </p:nvSpPr>
        <p:spPr>
          <a:xfrm>
            <a:off x="8839193" y="6356352"/>
            <a:ext cx="2743200" cy="365129"/>
          </a:xfrm>
        </p:spPr>
        <p:txBody>
          <a:bodyPr/>
          <a:lstStyle>
            <a:lvl1pPr>
              <a:defRPr/>
            </a:lvl1pPr>
          </a:lstStyle>
          <a:p>
            <a:pPr lvl="0"/>
            <a:fld id="{584B89A8-7126-4439-B836-B0BD7A239AB8}" type="slidenum">
              <a:t>‹#›</a:t>
            </a:fld>
            <a:endParaRPr lang="en-US"/>
          </a:p>
        </p:txBody>
      </p:sp>
      <p:cxnSp>
        <p:nvCxnSpPr>
          <p:cNvPr id="11" name="Straight Connector 6">
            <a:extLst>
              <a:ext uri="{FF2B5EF4-FFF2-40B4-BE49-F238E27FC236}">
                <a16:creationId xmlns:a16="http://schemas.microsoft.com/office/drawing/2014/main" id="{D4F5D60C-67FA-2315-FAAC-6D959950B00D}"/>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E5D221C1-67A7-A78E-AFB0-AAA64D7926E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64995085"/>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twoTxTwoObj" preserve="1">
  <p:cSld name="18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FB8DA4C6-D9C5-1759-F443-6E9F7F1F3BA8}"/>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067DFACF-9D0F-D81A-1A30-0995DA0ADE8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B65F717D-F8C4-37F9-7F74-D2FA8BE8F8DB}"/>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7F1620A1-5489-06FF-0B6D-654924A3F9E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7CF666F5-05FD-F6A9-946C-FABF8A07F26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51F707F6-3E34-F689-5B91-73786B7ADE5D}"/>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DFADA0F9-B14A-A9A0-A980-2D50827D70B4}"/>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EC9699F6-6828-D0D9-745D-BBC46AA75D1A}"/>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C494D62-46A6-0BD8-93A1-33C1A77277CE}"/>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94B2D31B-1E04-7EC5-AAD5-CD407790789D}"/>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525D39AD-AD0D-2BE6-D9F0-7B0C404A823D}"/>
              </a:ext>
            </a:extLst>
          </p:cNvPr>
          <p:cNvSpPr txBox="1">
            <a:spLocks noGrp="1"/>
          </p:cNvSpPr>
          <p:nvPr>
            <p:ph type="sldNum" sz="quarter" idx="8"/>
          </p:nvPr>
        </p:nvSpPr>
        <p:spPr/>
        <p:txBody>
          <a:bodyPr/>
          <a:lstStyle>
            <a:lvl1pPr>
              <a:defRPr/>
            </a:lvl1pPr>
          </a:lstStyle>
          <a:p>
            <a:pPr lvl="0"/>
            <a:fld id="{957D3A43-E81D-40B4-B442-CCB3E4E1DDA3}" type="slidenum">
              <a:t>‹#›</a:t>
            </a:fld>
            <a:endParaRPr lang="en-US"/>
          </a:p>
        </p:txBody>
      </p:sp>
      <p:cxnSp>
        <p:nvCxnSpPr>
          <p:cNvPr id="13" name="Straight Connector 8">
            <a:extLst>
              <a:ext uri="{FF2B5EF4-FFF2-40B4-BE49-F238E27FC236}">
                <a16:creationId xmlns:a16="http://schemas.microsoft.com/office/drawing/2014/main" id="{5306A6E7-A52B-9E01-B822-D6AFCBCEA6E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CB924FC3-DC66-955B-D97B-736F7E64393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383126824"/>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titleOnly" preserve="1">
  <p:cSld name="18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CA65E461-F430-61D1-1934-B63B05C627D6}"/>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9727AB32-C743-03BF-6796-F20D6ED5CA5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6AEA0319-ED18-2EFE-9FDD-4F5124100E95}"/>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6C4E52EE-273A-F68B-C4C6-421DD9974C9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A44BBB7F-2ABC-F5E7-D3AC-F745AAC5099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3B4CB085-AE0D-DBFE-3E06-3E093140BDCE}"/>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E33B379B-D97B-0536-082E-2B955489B1FC}"/>
              </a:ext>
            </a:extLst>
          </p:cNvPr>
          <p:cNvSpPr txBox="1">
            <a:spLocks noGrp="1"/>
          </p:cNvSpPr>
          <p:nvPr>
            <p:ph type="sldNum" sz="quarter" idx="8"/>
          </p:nvPr>
        </p:nvSpPr>
        <p:spPr/>
        <p:txBody>
          <a:bodyPr/>
          <a:lstStyle>
            <a:lvl1pPr>
              <a:defRPr/>
            </a:lvl1pPr>
          </a:lstStyle>
          <a:p>
            <a:pPr lvl="0"/>
            <a:fld id="{0BECBCB1-0F0C-41EE-B492-CBCDDDCDF111}" type="slidenum">
              <a:t>‹#›</a:t>
            </a:fld>
            <a:endParaRPr lang="en-US"/>
          </a:p>
        </p:txBody>
      </p:sp>
      <p:cxnSp>
        <p:nvCxnSpPr>
          <p:cNvPr id="9" name="Straight Connector 6">
            <a:extLst>
              <a:ext uri="{FF2B5EF4-FFF2-40B4-BE49-F238E27FC236}">
                <a16:creationId xmlns:a16="http://schemas.microsoft.com/office/drawing/2014/main" id="{815B4B8C-67D7-04AE-300D-7D9F03B5F4F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CFC59290-7711-8CE1-0F88-A7A394B1CBD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1044058"/>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preserve="1">
  <p:cSld name="18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30CED888-5B89-5528-62BE-C58130E97BC3}"/>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19D9EEC4-8990-82E2-847F-23AA4B595C28}"/>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4B0F52A1-0AC4-9E01-9D4C-34FC95C07396}"/>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1AE48F75-FD9D-A33B-7823-0CF4EB697404}"/>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7FDB6363-11B9-4509-B633-6E6F49C2D77C}"/>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EDB8669E-AD21-9E95-1564-A0529C7CE283}"/>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6957DA3D-81D4-C6B1-3997-BF45DA142163}"/>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0E54D4A3-A741-5FDC-DD35-F6A6497E4F51}"/>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3298600356"/>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blank" preserve="1">
  <p:cSld name="17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57F0FF1A-DA84-431F-E5A0-15D0C5C49F60}"/>
              </a:ext>
            </a:extLst>
          </p:cNvPr>
          <p:cNvSpPr txBox="1">
            <a:spLocks noGrp="1"/>
          </p:cNvSpPr>
          <p:nvPr>
            <p:ph type="sldNum" sz="quarter" idx="8"/>
          </p:nvPr>
        </p:nvSpPr>
        <p:spPr/>
        <p:txBody>
          <a:bodyPr/>
          <a:lstStyle>
            <a:lvl1pPr>
              <a:defRPr/>
            </a:lvl1pPr>
          </a:lstStyle>
          <a:p>
            <a:pPr lvl="0"/>
            <a:fld id="{80037549-544A-40F7-8D59-EE52E67A4F46}" type="slidenum">
              <a:t>‹#›</a:t>
            </a:fld>
            <a:endParaRPr lang="en-US"/>
          </a:p>
        </p:txBody>
      </p:sp>
      <p:cxnSp>
        <p:nvCxnSpPr>
          <p:cNvPr id="3" name="Straight Connector 3">
            <a:extLst>
              <a:ext uri="{FF2B5EF4-FFF2-40B4-BE49-F238E27FC236}">
                <a16:creationId xmlns:a16="http://schemas.microsoft.com/office/drawing/2014/main" id="{C7BD2B8D-31CD-9E2F-AF20-EA2DC729F7AC}"/>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64CA4352-8FA9-F50E-AAE9-2F41DAB93AF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D378F100-5702-82C5-0824-70BFF2FD184D}"/>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C899DD60-644A-A421-226E-4E6268BF4FF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B890AD67-6415-C463-56D1-8C0B4E925FAD}"/>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D9182A9F-649D-48AB-6D9B-3839C701C5A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BC47C1EA-0683-81B8-272E-75B443ADC4A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093334178"/>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preserve="1">
  <p:cSld name="3_Title Slide">
    <p:spTree>
      <p:nvGrpSpPr>
        <p:cNvPr id="1" name=""/>
        <p:cNvGrpSpPr/>
        <p:nvPr/>
      </p:nvGrpSpPr>
      <p:grpSpPr>
        <a:xfrm>
          <a:off x="0" y="0"/>
          <a:ext cx="0" cy="0"/>
          <a:chOff x="0" y="0"/>
          <a:chExt cx="0" cy="0"/>
        </a:xfrm>
      </p:grpSpPr>
      <p:graphicFrame>
        <p:nvGraphicFramePr>
          <p:cNvPr id="2" name="Object 7" hidden="1">
            <a:extLst>
              <a:ext uri="{FF2B5EF4-FFF2-40B4-BE49-F238E27FC236}">
                <a16:creationId xmlns:a16="http://schemas.microsoft.com/office/drawing/2014/main" id="{5194B821-5406-BD8B-CB97-A589D22E5165}"/>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7" hidden="1">
                        <a:extLst>
                          <a:ext uri="{FF2B5EF4-FFF2-40B4-BE49-F238E27FC236}">
                            <a16:creationId xmlns:a16="http://schemas.microsoft.com/office/drawing/2014/main" id="{5194B821-5406-BD8B-CB97-A589D22E5165}"/>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6">
            <a:extLst>
              <a:ext uri="{FF2B5EF4-FFF2-40B4-BE49-F238E27FC236}">
                <a16:creationId xmlns:a16="http://schemas.microsoft.com/office/drawing/2014/main" id="{14A70ABE-A392-4A56-DFB8-D8FA63F4EF29}"/>
              </a:ext>
            </a:extLst>
          </p:cNvPr>
          <p:cNvSpPr/>
          <p:nvPr/>
        </p:nvSpPr>
        <p:spPr>
          <a:xfrm>
            <a:off x="-21168" y="6629400"/>
            <a:ext cx="12213165" cy="228600"/>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4" name="Picture 13">
            <a:extLst>
              <a:ext uri="{FF2B5EF4-FFF2-40B4-BE49-F238E27FC236}">
                <a16:creationId xmlns:a16="http://schemas.microsoft.com/office/drawing/2014/main" id="{D71D822C-6130-40D5-0032-CD3AD9FEB041}"/>
              </a:ext>
            </a:extLst>
          </p:cNvPr>
          <p:cNvPicPr>
            <a:picLocks noChangeAspect="1"/>
          </p:cNvPicPr>
          <p:nvPr/>
        </p:nvPicPr>
        <p:blipFill>
          <a:blip r:embed="rId4"/>
          <a:srcRect/>
          <a:stretch>
            <a:fillRect/>
          </a:stretch>
        </p:blipFill>
        <p:spPr>
          <a:xfrm>
            <a:off x="7945972" y="408517"/>
            <a:ext cx="3706282" cy="1813986"/>
          </a:xfrm>
          <a:prstGeom prst="rect">
            <a:avLst/>
          </a:prstGeom>
          <a:noFill/>
          <a:ln cap="flat">
            <a:noFill/>
          </a:ln>
        </p:spPr>
      </p:pic>
      <p:grpSp>
        <p:nvGrpSpPr>
          <p:cNvPr id="5" name="Group 11">
            <a:extLst>
              <a:ext uri="{FF2B5EF4-FFF2-40B4-BE49-F238E27FC236}">
                <a16:creationId xmlns:a16="http://schemas.microsoft.com/office/drawing/2014/main" id="{FA05CD7B-6649-6400-2274-C1D8C53A43C4}"/>
              </a:ext>
            </a:extLst>
          </p:cNvPr>
          <p:cNvGrpSpPr/>
          <p:nvPr/>
        </p:nvGrpSpPr>
        <p:grpSpPr>
          <a:xfrm>
            <a:off x="1" y="0"/>
            <a:ext cx="1862669" cy="6629400"/>
            <a:chOff x="0" y="0"/>
            <a:chExt cx="1862669" cy="6629400"/>
          </a:xfrm>
        </p:grpSpPr>
        <p:sp>
          <p:nvSpPr>
            <p:cNvPr id="6" name="Rectangle 9">
              <a:extLst>
                <a:ext uri="{FF2B5EF4-FFF2-40B4-BE49-F238E27FC236}">
                  <a16:creationId xmlns:a16="http://schemas.microsoft.com/office/drawing/2014/main" id="{ED29348E-1217-115C-5179-83CB7F2AE892}"/>
                </a:ext>
              </a:extLst>
            </p:cNvPr>
            <p:cNvSpPr/>
            <p:nvPr/>
          </p:nvSpPr>
          <p:spPr>
            <a:xfrm>
              <a:off x="0" y="0"/>
              <a:ext cx="1782229" cy="6629400"/>
            </a:xfrm>
            <a:prstGeom prst="rect">
              <a:avLst/>
            </a:prstGeom>
            <a:solidFill>
              <a:srgbClr val="800000"/>
            </a:solidFill>
            <a:ln cap="flat">
              <a:noFill/>
              <a:prstDash val="solid"/>
            </a:ln>
          </p:spPr>
          <p:txBody>
            <a:bodyPr vert="horz" wrap="square" lIns="91440" tIns="45720" rIns="91440" bIns="4572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49661D46-DEE9-9718-8B43-A31603CBC701}"/>
                </a:ext>
              </a:extLst>
            </p:cNvPr>
            <p:cNvPicPr>
              <a:picLocks noChangeAspect="1"/>
            </p:cNvPicPr>
            <p:nvPr/>
          </p:nvPicPr>
          <p:blipFill>
            <a:blip r:embed="rId5"/>
            <a:srcRect l="7219" t="16937" r="72250" b="20589"/>
            <a:stretch>
              <a:fillRect/>
            </a:stretch>
          </p:blipFill>
          <p:spPr>
            <a:xfrm>
              <a:off x="0" y="0"/>
              <a:ext cx="1862669" cy="6629400"/>
            </a:xfrm>
            <a:prstGeom prst="rect">
              <a:avLst/>
            </a:prstGeom>
            <a:solidFill>
              <a:srgbClr val="79818A"/>
            </a:solidFill>
            <a:ln cap="flat">
              <a:noFill/>
            </a:ln>
          </p:spPr>
        </p:pic>
      </p:grpSp>
      <p:sp>
        <p:nvSpPr>
          <p:cNvPr id="8" name="Subtitle 2">
            <a:extLst>
              <a:ext uri="{FF2B5EF4-FFF2-40B4-BE49-F238E27FC236}">
                <a16:creationId xmlns:a16="http://schemas.microsoft.com/office/drawing/2014/main" id="{FE04E8A8-9361-7FBA-7152-9E2C7E590865}"/>
              </a:ext>
            </a:extLst>
          </p:cNvPr>
          <p:cNvSpPr txBox="1">
            <a:spLocks noGrp="1"/>
          </p:cNvSpPr>
          <p:nvPr>
            <p:ph type="subTitle" idx="4294967295"/>
          </p:nvPr>
        </p:nvSpPr>
        <p:spPr>
          <a:xfrm>
            <a:off x="3147492" y="4195760"/>
            <a:ext cx="5488512" cy="365760"/>
          </a:xfrm>
        </p:spPr>
        <p:txBody>
          <a:bodyPr/>
          <a:lstStyle>
            <a:lvl1pPr>
              <a:defRPr sz="1867"/>
            </a:lvl1pPr>
          </a:lstStyle>
          <a:p>
            <a:pPr lvl="0"/>
            <a:r>
              <a:rPr lang="en-US"/>
              <a:t>Click to edit Master subtitle style</a:t>
            </a:r>
          </a:p>
        </p:txBody>
      </p:sp>
      <p:sp>
        <p:nvSpPr>
          <p:cNvPr id="9" name="Title 1">
            <a:extLst>
              <a:ext uri="{FF2B5EF4-FFF2-40B4-BE49-F238E27FC236}">
                <a16:creationId xmlns:a16="http://schemas.microsoft.com/office/drawing/2014/main" id="{16A628E1-A180-1664-1199-3C65012800DD}"/>
              </a:ext>
            </a:extLst>
          </p:cNvPr>
          <p:cNvSpPr txBox="1">
            <a:spLocks noGrp="1"/>
          </p:cNvSpPr>
          <p:nvPr>
            <p:ph type="title"/>
          </p:nvPr>
        </p:nvSpPr>
        <p:spPr>
          <a:xfrm>
            <a:off x="1621872" y="1806434"/>
            <a:ext cx="10189826" cy="2278209"/>
          </a:xfrm>
        </p:spPr>
        <p:txBody>
          <a:bodyPr anchor="b"/>
          <a:lstStyle>
            <a:lvl1pPr>
              <a:defRPr sz="5334">
                <a:solidFill>
                  <a:srgbClr val="79818A"/>
                </a:solidFill>
              </a:defRPr>
            </a:lvl1pPr>
          </a:lstStyle>
          <a:p>
            <a:pPr lvl="0"/>
            <a:r>
              <a:rPr lang="en-US"/>
              <a:t>Click to edit Master title style</a:t>
            </a:r>
          </a:p>
        </p:txBody>
      </p:sp>
      <p:sp>
        <p:nvSpPr>
          <p:cNvPr id="10" name="Text Placeholder 3">
            <a:extLst>
              <a:ext uri="{FF2B5EF4-FFF2-40B4-BE49-F238E27FC236}">
                <a16:creationId xmlns:a16="http://schemas.microsoft.com/office/drawing/2014/main" id="{F2162973-E72D-ACA9-837D-1220349AF06A}"/>
              </a:ext>
            </a:extLst>
          </p:cNvPr>
          <p:cNvSpPr txBox="1">
            <a:spLocks noGrp="1"/>
          </p:cNvSpPr>
          <p:nvPr>
            <p:ph type="body" idx="4294967295"/>
          </p:nvPr>
        </p:nvSpPr>
        <p:spPr>
          <a:xfrm>
            <a:off x="3147483" y="4600575"/>
            <a:ext cx="5486400" cy="365760"/>
          </a:xfrm>
        </p:spPr>
        <p:txBody>
          <a:bodyPr/>
          <a:lstStyle>
            <a:lvl1pPr>
              <a:defRPr sz="1867"/>
            </a:lvl1pPr>
          </a:lstStyle>
          <a:p>
            <a:pPr lvl="0"/>
            <a:r>
              <a:rPr lang="en-US"/>
              <a:t>Edit Master text styles</a:t>
            </a:r>
          </a:p>
        </p:txBody>
      </p:sp>
      <p:sp>
        <p:nvSpPr>
          <p:cNvPr id="11" name="Text Placeholder 4">
            <a:extLst>
              <a:ext uri="{FF2B5EF4-FFF2-40B4-BE49-F238E27FC236}">
                <a16:creationId xmlns:a16="http://schemas.microsoft.com/office/drawing/2014/main" id="{FBC2DD7C-9DF0-F1FB-D054-E89470EAAE7B}"/>
              </a:ext>
            </a:extLst>
          </p:cNvPr>
          <p:cNvSpPr txBox="1">
            <a:spLocks noGrp="1"/>
          </p:cNvSpPr>
          <p:nvPr>
            <p:ph type="body" idx="4294967295"/>
          </p:nvPr>
        </p:nvSpPr>
        <p:spPr>
          <a:xfrm>
            <a:off x="3147483" y="5005389"/>
            <a:ext cx="5486400" cy="365760"/>
          </a:xfr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2143604000"/>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preserve="1">
  <p:cSld name="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A4A2557B-B51D-9931-694F-9B0FF9CBD2DD}"/>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A4A2557B-B51D-9931-694F-9B0FF9CBD2DD}"/>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3B4098A4-DEE7-0DB9-29C0-22894CC511B2}"/>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305530A9-A4C8-8DD7-EAE0-326E85F618FE}"/>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305530A9-A4C8-8DD7-EAE0-326E85F618FE}"/>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30A4674D-87E1-9DA6-410E-86F40D7794AD}"/>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575F58C5-B632-028E-71BE-5809BAD4A5AF}"/>
              </a:ext>
            </a:extLst>
          </p:cNvPr>
          <p:cNvSpPr txBox="1">
            <a:spLocks noGrp="1"/>
          </p:cNvSpPr>
          <p:nvPr>
            <p:ph idx="4294967295"/>
          </p:nvPr>
        </p:nvSpPr>
        <p:spPr>
          <a:xfrm>
            <a:off x="218112" y="917198"/>
            <a:ext cx="11715722" cy="4958672"/>
          </a:xfrm>
        </p:spPr>
        <p:txBody>
          <a:bodyPr/>
          <a:lstStyle>
            <a:lvl1pPr marL="381031" indent="-381031">
              <a:buFont typeface="Wingdings" pitchFamily="2"/>
              <a:buChar char="§"/>
              <a:defRPr sz="1867" b="1"/>
            </a:lvl1pPr>
            <a:lvl2pPr marL="609642" indent="-296353">
              <a:buChar char="̶"/>
              <a:defRPr sz="1867"/>
            </a:lvl2pPr>
            <a:lvl3pPr marL="922931" indent="-313289">
              <a:defRPr sz="1867"/>
            </a:lvl3pPr>
            <a:lvl4pPr marL="1219294" indent="-296353">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AC091601-DB16-C8EF-9434-E2BA0BCD143B}"/>
              </a:ext>
            </a:extLst>
          </p:cNvPr>
          <p:cNvSpPr txBox="1">
            <a:spLocks noGrp="1"/>
          </p:cNvSpPr>
          <p:nvPr>
            <p:ph type="body" idx="4294967295"/>
          </p:nvPr>
        </p:nvSpPr>
        <p:spPr>
          <a:xfrm>
            <a:off x="3858942"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6B9F8393-97A0-78CB-E048-6708442212CD}"/>
              </a:ext>
            </a:extLst>
          </p:cNvPr>
          <p:cNvSpPr txBox="1">
            <a:spLocks noGrp="1"/>
          </p:cNvSpPr>
          <p:nvPr>
            <p:ph type="sldNum" sz="quarter" idx="8"/>
          </p:nvPr>
        </p:nvSpPr>
        <p:spPr/>
        <p:txBody>
          <a:bodyPr/>
          <a:lstStyle>
            <a:lvl1pPr>
              <a:defRPr sz="1467">
                <a:solidFill>
                  <a:srgbClr val="FFFFFF"/>
                </a:solidFill>
              </a:defRPr>
            </a:lvl1pPr>
          </a:lstStyle>
          <a:p>
            <a:pPr lvl="0"/>
            <a:fld id="{D0EB943D-EF12-45C8-8727-331B00D8BE4E}"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FF77D891-8485-94B1-483B-DC46CD9052B3}"/>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3108906765"/>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preserve="1">
  <p:cSld name="30_Title and Content">
    <p:spTree>
      <p:nvGrpSpPr>
        <p:cNvPr id="1" name=""/>
        <p:cNvGrpSpPr/>
        <p:nvPr/>
      </p:nvGrpSpPr>
      <p:grpSpPr>
        <a:xfrm>
          <a:off x="0" y="0"/>
          <a:ext cx="0" cy="0"/>
          <a:chOff x="0" y="0"/>
          <a:chExt cx="0" cy="0"/>
        </a:xfrm>
      </p:grpSpPr>
      <p:grpSp>
        <p:nvGrpSpPr>
          <p:cNvPr id="2" name="Google Shape;58;p6">
            <a:extLst>
              <a:ext uri="{FF2B5EF4-FFF2-40B4-BE49-F238E27FC236}">
                <a16:creationId xmlns:a16="http://schemas.microsoft.com/office/drawing/2014/main" id="{BFBAE140-A7E7-50C7-A34B-B1E3272C6EB3}"/>
              </a:ext>
            </a:extLst>
          </p:cNvPr>
          <p:cNvGrpSpPr/>
          <p:nvPr/>
        </p:nvGrpSpPr>
        <p:grpSpPr>
          <a:xfrm>
            <a:off x="7191545" y="0"/>
            <a:ext cx="5000460" cy="1425988"/>
            <a:chOff x="7191545" y="0"/>
            <a:chExt cx="5000460" cy="1425988"/>
          </a:xfrm>
        </p:grpSpPr>
        <p:pic>
          <p:nvPicPr>
            <p:cNvPr id="3" name="Google Shape;59;p6">
              <a:extLst>
                <a:ext uri="{FF2B5EF4-FFF2-40B4-BE49-F238E27FC236}">
                  <a16:creationId xmlns:a16="http://schemas.microsoft.com/office/drawing/2014/main" id="{1A7F8B70-B33F-9F3C-7FF7-670AC06E094A}"/>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60;p6">
              <a:extLst>
                <a:ext uri="{FF2B5EF4-FFF2-40B4-BE49-F238E27FC236}">
                  <a16:creationId xmlns:a16="http://schemas.microsoft.com/office/drawing/2014/main" id="{7489108C-25BE-C15C-8C15-C7756E816234}"/>
                </a:ext>
              </a:extLst>
            </p:cNvPr>
            <p:cNvGrpSpPr/>
            <p:nvPr/>
          </p:nvGrpSpPr>
          <p:grpSpPr>
            <a:xfrm>
              <a:off x="7191545" y="0"/>
              <a:ext cx="5000460" cy="1425988"/>
              <a:chOff x="7191545" y="0"/>
              <a:chExt cx="5000460" cy="1425988"/>
            </a:xfrm>
          </p:grpSpPr>
          <p:sp>
            <p:nvSpPr>
              <p:cNvPr id="5" name="Google Shape;61;p6">
                <a:extLst>
                  <a:ext uri="{FF2B5EF4-FFF2-40B4-BE49-F238E27FC236}">
                    <a16:creationId xmlns:a16="http://schemas.microsoft.com/office/drawing/2014/main" id="{D8B96742-371B-7EF1-7AD7-62E63A8B7306}"/>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sp>
            <p:nvSpPr>
              <p:cNvPr id="6" name="Google Shape;62;p6">
                <a:extLst>
                  <a:ext uri="{FF2B5EF4-FFF2-40B4-BE49-F238E27FC236}">
                    <a16:creationId xmlns:a16="http://schemas.microsoft.com/office/drawing/2014/main" id="{DAC43143-C4F5-300B-FC9C-47A6514C75FA}"/>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grpSp>
      </p:grpSp>
      <p:sp>
        <p:nvSpPr>
          <p:cNvPr id="7" name="Google Shape;63;p6">
            <a:extLst>
              <a:ext uri="{FF2B5EF4-FFF2-40B4-BE49-F238E27FC236}">
                <a16:creationId xmlns:a16="http://schemas.microsoft.com/office/drawing/2014/main" id="{2758E024-02AA-55BC-4264-B5FFAACB8F32}"/>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64;p6">
            <a:extLst>
              <a:ext uri="{FF2B5EF4-FFF2-40B4-BE49-F238E27FC236}">
                <a16:creationId xmlns:a16="http://schemas.microsoft.com/office/drawing/2014/main" id="{6E7ACE31-FB0E-8072-5242-22BF6EC25348}"/>
              </a:ext>
            </a:extLst>
          </p:cNvPr>
          <p:cNvSpPr txBox="1">
            <a:spLocks noGrp="1"/>
          </p:cNvSpPr>
          <p:nvPr>
            <p:ph type="body" idx="4294967295"/>
          </p:nvPr>
        </p:nvSpPr>
        <p:spPr/>
        <p:txBody>
          <a:bodyPr lIns="91421" tIns="45701" rIns="91421" bIns="45701"/>
          <a:lstStyle>
            <a:lvl1pPr marL="457250" indent="-342935">
              <a:spcAft>
                <a:spcPts val="0"/>
              </a:spcAft>
              <a:buSzPts val="1800"/>
              <a:defRPr/>
            </a:lvl1pPr>
          </a:lstStyle>
          <a:p>
            <a:pPr lvl="0"/>
            <a:endParaRPr lang="en-US"/>
          </a:p>
        </p:txBody>
      </p:sp>
      <p:sp>
        <p:nvSpPr>
          <p:cNvPr id="9" name="Google Shape;65;p6">
            <a:extLst>
              <a:ext uri="{FF2B5EF4-FFF2-40B4-BE49-F238E27FC236}">
                <a16:creationId xmlns:a16="http://schemas.microsoft.com/office/drawing/2014/main" id="{0A9DD97A-C855-4FD1-D31C-81AB045271E6}"/>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55EDB298-1E5A-4A76-879B-8CB066D5797E}" type="slidenum">
              <a:t>‹#›</a:t>
            </a:fld>
            <a:endParaRPr lang="en-US"/>
          </a:p>
        </p:txBody>
      </p:sp>
      <p:cxnSp>
        <p:nvCxnSpPr>
          <p:cNvPr id="10" name="Google Shape;66;p6">
            <a:extLst>
              <a:ext uri="{FF2B5EF4-FFF2-40B4-BE49-F238E27FC236}">
                <a16:creationId xmlns:a16="http://schemas.microsoft.com/office/drawing/2014/main" id="{505C486B-677A-7692-3370-2226F47AA828}"/>
              </a:ext>
            </a:extLst>
          </p:cNvPr>
          <p:cNvCxnSpPr/>
          <p:nvPr/>
        </p:nvCxnSpPr>
        <p:spPr>
          <a:xfrm>
            <a:off x="609603" y="6335713"/>
            <a:ext cx="10972800" cy="0"/>
          </a:xfrm>
          <a:prstGeom prst="straightConnector1">
            <a:avLst/>
          </a:prstGeom>
          <a:noFill/>
          <a:ln w="9528" cap="flat">
            <a:solidFill>
              <a:srgbClr val="AEB3B7"/>
            </a:solidFill>
            <a:prstDash val="solid"/>
            <a:miter/>
          </a:ln>
        </p:spPr>
      </p:cxnSp>
      <p:sp>
        <p:nvSpPr>
          <p:cNvPr id="11" name="Google Shape;67;p6">
            <a:extLst>
              <a:ext uri="{FF2B5EF4-FFF2-40B4-BE49-F238E27FC236}">
                <a16:creationId xmlns:a16="http://schemas.microsoft.com/office/drawing/2014/main" id="{BF3CC22C-DCC1-4DCC-1036-EBE7626BE848}"/>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184652191"/>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preserve="1">
  <p:cSld name="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20389CF9-6BFE-C6F8-3F64-D463FA971B71}"/>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11708785-ACED-322F-6DEC-F8C9776BD9A5}"/>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93C8161F-F24A-5CC0-41C6-423D1A34CBE7}"/>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E706E8A5-DB03-1AD8-B3D8-E59F226A4DD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E6D3B907-0B33-57F5-616F-2728BA942164}"/>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3ED885B0-53E4-218B-14ED-D415366DAADC}"/>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A8AB8D44-7149-B433-F23A-9C12F9F264F3}"/>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1407904765"/>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preserve="1">
  <p:cSld name="11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D7EAF5-9476-B96A-2901-F6AB9DDBBE61}"/>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E57C44D-86D2-64BF-F26C-43EDAED3D641}"/>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7CE04652-F204-8453-ECC1-EFAB33E83F7B}"/>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D0CA94A-19F1-6167-3AAD-9E1681F0206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D1C99F0F-5808-0FED-31F9-7BE38822E7EA}"/>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CFB858F5-2A2C-3999-061F-B7CB7A16F11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249E4DC-D2F0-14F2-1FC6-02E4FE318211}"/>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6BE01B1D-11D4-E33B-7F13-AC7890043C2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924229545"/>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preserve="1">
  <p:cSld name="11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E4F17DF6-9381-E447-0043-953D129F01D4}"/>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328F1944-6D77-63BE-DCA2-1D6D1B630148}"/>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E51E0B0-48B9-AD9F-C07C-089F1B977002}"/>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89D62AB8-46A8-CE11-F631-0E188ED70205}"/>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C117B1AE-BFC3-CE11-A551-5543C2FED4EF}"/>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1D3ADCDB-C6EE-6BB4-D722-B95DEEB192A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D3A21B5-51DE-F00E-F0E4-356B0D9E43D1}"/>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1393754825"/>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preserve="1">
  <p:cSld name="1_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FD59C-DD9C-DBE7-315D-EE17902D5F7C}"/>
              </a:ext>
            </a:extLst>
          </p:cNvPr>
          <p:cNvSpPr txBox="1">
            <a:spLocks noGrp="1"/>
          </p:cNvSpPr>
          <p:nvPr>
            <p:ph type="title"/>
          </p:nvPr>
        </p:nvSpPr>
        <p:spPr>
          <a:xfrm>
            <a:off x="513344" y="2633536"/>
            <a:ext cx="5194432" cy="2387598"/>
          </a:xfrm>
        </p:spPr>
        <p:txBody>
          <a:bodyPr anchor="b"/>
          <a:lstStyle>
            <a:lvl1pPr>
              <a:defRPr sz="4000">
                <a:solidFill>
                  <a:srgbClr val="444C55"/>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6B6B4E-9930-D6C2-0B2B-BD06C740691E}"/>
              </a:ext>
            </a:extLst>
          </p:cNvPr>
          <p:cNvSpPr txBox="1">
            <a:spLocks noGrp="1"/>
          </p:cNvSpPr>
          <p:nvPr>
            <p:ph type="subTitle" idx="4294967295"/>
          </p:nvPr>
        </p:nvSpPr>
        <p:spPr>
          <a:xfrm>
            <a:off x="513344" y="5400327"/>
            <a:ext cx="5194432" cy="986564"/>
          </a:xfrm>
        </p:spPr>
        <p:txBody>
          <a:bodyPr/>
          <a:lstStyle>
            <a:lvl1pPr marL="0" indent="0">
              <a:buNone/>
              <a:defRPr/>
            </a:lvl1pPr>
          </a:lstStyle>
          <a:p>
            <a:pPr lvl="0"/>
            <a:r>
              <a:rPr lang="en-US"/>
              <a:t>Click to edit Master subtitle style</a:t>
            </a:r>
          </a:p>
        </p:txBody>
      </p:sp>
      <p:grpSp>
        <p:nvGrpSpPr>
          <p:cNvPr id="4" name="Group 27">
            <a:extLst>
              <a:ext uri="{FF2B5EF4-FFF2-40B4-BE49-F238E27FC236}">
                <a16:creationId xmlns:a16="http://schemas.microsoft.com/office/drawing/2014/main" id="{B2143CD1-9727-FA86-6FB3-438707579C07}"/>
              </a:ext>
            </a:extLst>
          </p:cNvPr>
          <p:cNvGrpSpPr/>
          <p:nvPr/>
        </p:nvGrpSpPr>
        <p:grpSpPr>
          <a:xfrm>
            <a:off x="0" y="0"/>
            <a:ext cx="6418722" cy="1509820"/>
            <a:chOff x="0" y="0"/>
            <a:chExt cx="6418722" cy="1509820"/>
          </a:xfrm>
        </p:grpSpPr>
        <p:sp>
          <p:nvSpPr>
            <p:cNvPr id="5" name="Freeform 29">
              <a:extLst>
                <a:ext uri="{FF2B5EF4-FFF2-40B4-BE49-F238E27FC236}">
                  <a16:creationId xmlns:a16="http://schemas.microsoft.com/office/drawing/2014/main" id="{D19CBD95-4F87-D5A2-220B-A9158E10C88D}"/>
                </a:ext>
              </a:extLst>
            </p:cNvPr>
            <p:cNvSpPr/>
            <p:nvPr/>
          </p:nvSpPr>
          <p:spPr>
            <a:xfrm flipH="1">
              <a:off x="0" y="0"/>
              <a:ext cx="6418722" cy="1509820"/>
            </a:xfrm>
            <a:custGeom>
              <a:avLst/>
              <a:gdLst>
                <a:gd name="f0" fmla="val 10800000"/>
                <a:gd name="f1" fmla="val 5400000"/>
                <a:gd name="f2" fmla="val 180"/>
                <a:gd name="f3" fmla="val w"/>
                <a:gd name="f4" fmla="val h"/>
                <a:gd name="f5" fmla="val 0"/>
                <a:gd name="f6" fmla="val 4669459"/>
                <a:gd name="f7" fmla="val 1098357"/>
                <a:gd name="f8" fmla="val 393099"/>
                <a:gd name="f9" fmla="val 485580"/>
                <a:gd name="f10" fmla="val 28411"/>
                <a:gd name="f11" fmla="val 1068094"/>
                <a:gd name="f12" fmla="val 214503"/>
                <a:gd name="f13" fmla="val 1643165"/>
                <a:gd name="f14" fmla="val 412971"/>
                <a:gd name="f15" fmla="val 2241464"/>
                <a:gd name="f16" fmla="val 572540"/>
                <a:gd name="f17" fmla="val 3009808"/>
                <a:gd name="f18" fmla="val 777487"/>
                <a:gd name="f19" fmla="val 3848273"/>
                <a:gd name="f20" fmla="val 856360"/>
                <a:gd name="f21" fmla="val 4645823"/>
                <a:gd name="f22" fmla="val 731027"/>
                <a:gd name="f23" fmla="val 726784"/>
                <a:gd name="f24" fmla="val 1079503"/>
                <a:gd name="f25" fmla="val 4627787"/>
                <a:gd name="f26" fmla="val 1083679"/>
                <a:gd name="f27" fmla="val 3105555"/>
                <a:gd name="f28" fmla="val 1189027"/>
                <a:gd name="f29" fmla="val 1909512"/>
                <a:gd name="f30" fmla="val 709765"/>
                <a:gd name="f31" fmla="val 568062"/>
                <a:gd name="f32" fmla="val 207626"/>
                <a:gd name="f33" fmla="+- 0 0 -90"/>
                <a:gd name="f34" fmla="*/ f3 1 4669459"/>
                <a:gd name="f35" fmla="*/ f4 1 1098357"/>
                <a:gd name="f36" fmla="+- f7 0 f5"/>
                <a:gd name="f37" fmla="+- f6 0 f5"/>
                <a:gd name="f38" fmla="*/ f33 f0 1"/>
                <a:gd name="f39" fmla="*/ f37 1 4669459"/>
                <a:gd name="f40" fmla="*/ f36 1 1098357"/>
                <a:gd name="f41" fmla="*/ 0 f37 1"/>
                <a:gd name="f42" fmla="*/ 0 f36 1"/>
                <a:gd name="f43" fmla="*/ 393099 f37 1"/>
                <a:gd name="f44" fmla="*/ 485580 f37 1"/>
                <a:gd name="f45" fmla="*/ 28411 f36 1"/>
                <a:gd name="f46" fmla="*/ 2241464 f37 1"/>
                <a:gd name="f47" fmla="*/ 572540 f36 1"/>
                <a:gd name="f48" fmla="*/ 4645823 f37 1"/>
                <a:gd name="f49" fmla="*/ 731027 f36 1"/>
                <a:gd name="f50" fmla="*/ 4669459 f37 1"/>
                <a:gd name="f51" fmla="*/ 726784 f36 1"/>
                <a:gd name="f52" fmla="*/ 1079503 f36 1"/>
                <a:gd name="f53" fmla="*/ 4627787 f37 1"/>
                <a:gd name="f54" fmla="*/ 1083679 f36 1"/>
                <a:gd name="f55" fmla="*/ 568062 f37 1"/>
                <a:gd name="f56" fmla="*/ 207626 f36 1"/>
                <a:gd name="f57" fmla="*/ f38 1 f2"/>
                <a:gd name="f58" fmla="*/ f41 1 4669459"/>
                <a:gd name="f59" fmla="*/ f42 1 1098357"/>
                <a:gd name="f60" fmla="*/ f43 1 4669459"/>
                <a:gd name="f61" fmla="*/ f44 1 4669459"/>
                <a:gd name="f62" fmla="*/ f45 1 1098357"/>
                <a:gd name="f63" fmla="*/ f46 1 4669459"/>
                <a:gd name="f64" fmla="*/ f47 1 1098357"/>
                <a:gd name="f65" fmla="*/ f48 1 4669459"/>
                <a:gd name="f66" fmla="*/ f49 1 1098357"/>
                <a:gd name="f67" fmla="*/ f50 1 4669459"/>
                <a:gd name="f68" fmla="*/ f51 1 1098357"/>
                <a:gd name="f69" fmla="*/ f52 1 1098357"/>
                <a:gd name="f70" fmla="*/ f53 1 4669459"/>
                <a:gd name="f71" fmla="*/ f54 1 1098357"/>
                <a:gd name="f72" fmla="*/ f55 1 4669459"/>
                <a:gd name="f73" fmla="*/ f56 1 1098357"/>
                <a:gd name="f74" fmla="*/ f5 1 f39"/>
                <a:gd name="f75" fmla="*/ f6 1 f39"/>
                <a:gd name="f76" fmla="*/ f5 1 f40"/>
                <a:gd name="f77" fmla="*/ f7 1 f40"/>
                <a:gd name="f78" fmla="+- f57 0 f1"/>
                <a:gd name="f79" fmla="*/ f58 1 f39"/>
                <a:gd name="f80" fmla="*/ f59 1 f40"/>
                <a:gd name="f81" fmla="*/ f60 1 f39"/>
                <a:gd name="f82" fmla="*/ f61 1 f39"/>
                <a:gd name="f83" fmla="*/ f62 1 f40"/>
                <a:gd name="f84" fmla="*/ f63 1 f39"/>
                <a:gd name="f85" fmla="*/ f64 1 f40"/>
                <a:gd name="f86" fmla="*/ f65 1 f39"/>
                <a:gd name="f87" fmla="*/ f66 1 f40"/>
                <a:gd name="f88" fmla="*/ f67 1 f39"/>
                <a:gd name="f89" fmla="*/ f68 1 f40"/>
                <a:gd name="f90" fmla="*/ f69 1 f40"/>
                <a:gd name="f91" fmla="*/ f70 1 f39"/>
                <a:gd name="f92" fmla="*/ f71 1 f40"/>
                <a:gd name="f93" fmla="*/ f72 1 f39"/>
                <a:gd name="f94" fmla="*/ f73 1 f40"/>
                <a:gd name="f95" fmla="*/ f74 f34 1"/>
                <a:gd name="f96" fmla="*/ f75 f34 1"/>
                <a:gd name="f97" fmla="*/ f77 f35 1"/>
                <a:gd name="f98" fmla="*/ f76 f35 1"/>
                <a:gd name="f99" fmla="*/ f79 f34 1"/>
                <a:gd name="f100" fmla="*/ f80 f35 1"/>
                <a:gd name="f101" fmla="*/ f81 f34 1"/>
                <a:gd name="f102" fmla="*/ f82 f34 1"/>
                <a:gd name="f103" fmla="*/ f83 f35 1"/>
                <a:gd name="f104" fmla="*/ f84 f34 1"/>
                <a:gd name="f105" fmla="*/ f85 f35 1"/>
                <a:gd name="f106" fmla="*/ f86 f34 1"/>
                <a:gd name="f107" fmla="*/ f87 f35 1"/>
                <a:gd name="f108" fmla="*/ f88 f34 1"/>
                <a:gd name="f109" fmla="*/ f89 f35 1"/>
                <a:gd name="f110" fmla="*/ f90 f35 1"/>
                <a:gd name="f111" fmla="*/ f91 f34 1"/>
                <a:gd name="f112" fmla="*/ f92 f35 1"/>
                <a:gd name="f113" fmla="*/ f93 f34 1"/>
                <a:gd name="f114" fmla="*/ f94 f35 1"/>
              </a:gdLst>
              <a:ahLst/>
              <a:cxnLst>
                <a:cxn ang="3cd4">
                  <a:pos x="hc" y="t"/>
                </a:cxn>
                <a:cxn ang="0">
                  <a:pos x="r" y="vc"/>
                </a:cxn>
                <a:cxn ang="cd4">
                  <a:pos x="hc" y="b"/>
                </a:cxn>
                <a:cxn ang="cd2">
                  <a:pos x="l" y="vc"/>
                </a:cxn>
                <a:cxn ang="f78">
                  <a:pos x="f99" y="f100"/>
                </a:cxn>
                <a:cxn ang="f78">
                  <a:pos x="f101" y="f100"/>
                </a:cxn>
                <a:cxn ang="f78">
                  <a:pos x="f102" y="f103"/>
                </a:cxn>
                <a:cxn ang="f78">
                  <a:pos x="f104" y="f105"/>
                </a:cxn>
                <a:cxn ang="f78">
                  <a:pos x="f106" y="f107"/>
                </a:cxn>
                <a:cxn ang="f78">
                  <a:pos x="f108" y="f109"/>
                </a:cxn>
                <a:cxn ang="f78">
                  <a:pos x="f108" y="f110"/>
                </a:cxn>
                <a:cxn ang="f78">
                  <a:pos x="f111" y="f112"/>
                </a:cxn>
                <a:cxn ang="f78">
                  <a:pos x="f113" y="f114"/>
                </a:cxn>
              </a:cxnLst>
              <a:rect l="f95" t="f98" r="f96" b="f97"/>
              <a:pathLst>
                <a:path w="4669459" h="1098357">
                  <a:moveTo>
                    <a:pt x="f5" y="f5"/>
                  </a:moveTo>
                  <a:lnTo>
                    <a:pt x="f8" y="f5"/>
                  </a:lnTo>
                  <a:lnTo>
                    <a:pt x="f9" y="f10"/>
                  </a:lnTo>
                  <a:cubicBezTo>
                    <a:pt x="f11" y="f12"/>
                    <a:pt x="f13" y="f14"/>
                    <a:pt x="f15" y="f16"/>
                  </a:cubicBezTo>
                  <a:cubicBezTo>
                    <a:pt x="f17" y="f18"/>
                    <a:pt x="f19" y="f20"/>
                    <a:pt x="f21" y="f22"/>
                  </a:cubicBezTo>
                  <a:lnTo>
                    <a:pt x="f6" y="f23"/>
                  </a:lnTo>
                  <a:lnTo>
                    <a:pt x="f6" y="f24"/>
                  </a:lnTo>
                  <a:lnTo>
                    <a:pt x="f25" y="f26"/>
                  </a:lnTo>
                  <a:cubicBezTo>
                    <a:pt x="f27" y="f28"/>
                    <a:pt x="f29" y="f30"/>
                    <a:pt x="f31" y="f32"/>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30">
              <a:extLst>
                <a:ext uri="{FF2B5EF4-FFF2-40B4-BE49-F238E27FC236}">
                  <a16:creationId xmlns:a16="http://schemas.microsoft.com/office/drawing/2014/main" id="{9A1F9DD5-7A3B-B1EC-B83F-4B7562511D45}"/>
                </a:ext>
              </a:extLst>
            </p:cNvPr>
            <p:cNvSpPr/>
            <p:nvPr/>
          </p:nvSpPr>
          <p:spPr>
            <a:xfrm flipH="1">
              <a:off x="0" y="0"/>
              <a:ext cx="6244227" cy="1352022"/>
            </a:xfrm>
            <a:custGeom>
              <a:avLst/>
              <a:gdLst>
                <a:gd name="f0" fmla="val 10800000"/>
                <a:gd name="f1" fmla="val 5400000"/>
                <a:gd name="f2" fmla="val 180"/>
                <a:gd name="f3" fmla="val w"/>
                <a:gd name="f4" fmla="val h"/>
                <a:gd name="f5" fmla="val 0"/>
                <a:gd name="f6" fmla="val 4542519"/>
                <a:gd name="f7" fmla="val 983565"/>
                <a:gd name="f8" fmla="val 957397"/>
                <a:gd name="f9" fmla="val 4542518"/>
                <a:gd name="f10" fmla="val 957403"/>
                <a:gd name="f11" fmla="val 4510552"/>
                <a:gd name="f12" fmla="val 961138"/>
                <a:gd name="f13" fmla="val 2991282"/>
                <a:gd name="f14" fmla="val 1091409"/>
                <a:gd name="f15" fmla="val 1788278"/>
                <a:gd name="f16" fmla="val 632191"/>
                <a:gd name="f17" fmla="val 439600"/>
                <a:gd name="f18" fmla="val 152515"/>
                <a:gd name="f19" fmla="+- 0 0 -90"/>
                <a:gd name="f20" fmla="*/ f3 1 4542519"/>
                <a:gd name="f21" fmla="*/ f4 1 983565"/>
                <a:gd name="f22" fmla="+- f7 0 f5"/>
                <a:gd name="f23" fmla="+- f6 0 f5"/>
                <a:gd name="f24" fmla="*/ f19 f0 1"/>
                <a:gd name="f25" fmla="*/ f23 1 4542519"/>
                <a:gd name="f26" fmla="*/ f22 1 983565"/>
                <a:gd name="f27" fmla="*/ 0 f23 1"/>
                <a:gd name="f28" fmla="*/ 0 f22 1"/>
                <a:gd name="f29" fmla="*/ 4542519 f23 1"/>
                <a:gd name="f30" fmla="*/ 957397 f22 1"/>
                <a:gd name="f31" fmla="*/ 4542518 f23 1"/>
                <a:gd name="f32" fmla="*/ 957403 f22 1"/>
                <a:gd name="f33" fmla="*/ 4510552 f23 1"/>
                <a:gd name="f34" fmla="*/ 961138 f22 1"/>
                <a:gd name="f35" fmla="*/ 439600 f23 1"/>
                <a:gd name="f36" fmla="*/ 152515 f22 1"/>
                <a:gd name="f37" fmla="*/ f24 1 f2"/>
                <a:gd name="f38" fmla="*/ f27 1 4542519"/>
                <a:gd name="f39" fmla="*/ f28 1 983565"/>
                <a:gd name="f40" fmla="*/ f29 1 4542519"/>
                <a:gd name="f41" fmla="*/ f30 1 983565"/>
                <a:gd name="f42" fmla="*/ f31 1 4542519"/>
                <a:gd name="f43" fmla="*/ f32 1 983565"/>
                <a:gd name="f44" fmla="*/ f33 1 4542519"/>
                <a:gd name="f45" fmla="*/ f34 1 983565"/>
                <a:gd name="f46" fmla="*/ f35 1 4542519"/>
                <a:gd name="f47" fmla="*/ f36 1 983565"/>
                <a:gd name="f48" fmla="*/ f5 1 f25"/>
                <a:gd name="f49" fmla="*/ f6 1 f25"/>
                <a:gd name="f50" fmla="*/ f5 1 f26"/>
                <a:gd name="f51" fmla="*/ f7 1 f26"/>
                <a:gd name="f52" fmla="+- f37 0 f1"/>
                <a:gd name="f53" fmla="*/ f38 1 f25"/>
                <a:gd name="f54" fmla="*/ f39 1 f26"/>
                <a:gd name="f55" fmla="*/ f40 1 f25"/>
                <a:gd name="f56" fmla="*/ f41 1 f26"/>
                <a:gd name="f57" fmla="*/ f42 1 f25"/>
                <a:gd name="f58" fmla="*/ f43 1 f26"/>
                <a:gd name="f59" fmla="*/ f44 1 f25"/>
                <a:gd name="f60" fmla="*/ f45 1 f26"/>
                <a:gd name="f61" fmla="*/ f46 1 f25"/>
                <a:gd name="f62" fmla="*/ f47 1 f26"/>
                <a:gd name="f63" fmla="*/ f48 f20 1"/>
                <a:gd name="f64" fmla="*/ f49 f20 1"/>
                <a:gd name="f65" fmla="*/ f51 f21 1"/>
                <a:gd name="f66" fmla="*/ f50 f21 1"/>
                <a:gd name="f67" fmla="*/ f53 f20 1"/>
                <a:gd name="f68" fmla="*/ f54 f21 1"/>
                <a:gd name="f69" fmla="*/ f55 f20 1"/>
                <a:gd name="f70" fmla="*/ f56 f21 1"/>
                <a:gd name="f71" fmla="*/ f57 f20 1"/>
                <a:gd name="f72" fmla="*/ f58 f21 1"/>
                <a:gd name="f73" fmla="*/ f59 f20 1"/>
                <a:gd name="f74" fmla="*/ f60 f21 1"/>
                <a:gd name="f75" fmla="*/ f61 f20 1"/>
                <a:gd name="f76" fmla="*/ f62 f21 1"/>
              </a:gdLst>
              <a:ahLst/>
              <a:cxnLst>
                <a:cxn ang="3cd4">
                  <a:pos x="hc" y="t"/>
                </a:cxn>
                <a:cxn ang="0">
                  <a:pos x="r" y="vc"/>
                </a:cxn>
                <a:cxn ang="cd4">
                  <a:pos x="hc" y="b"/>
                </a:cxn>
                <a:cxn ang="cd2">
                  <a:pos x="l" y="vc"/>
                </a:cxn>
                <a:cxn ang="f52">
                  <a:pos x="f67" y="f68"/>
                </a:cxn>
                <a:cxn ang="f52">
                  <a:pos x="f69" y="f68"/>
                </a:cxn>
                <a:cxn ang="f52">
                  <a:pos x="f69" y="f70"/>
                </a:cxn>
                <a:cxn ang="f52">
                  <a:pos x="f71" y="f72"/>
                </a:cxn>
                <a:cxn ang="f52">
                  <a:pos x="f73" y="f74"/>
                </a:cxn>
                <a:cxn ang="f52">
                  <a:pos x="f75" y="f76"/>
                </a:cxn>
              </a:cxnLst>
              <a:rect l="f63" t="f66" r="f64" b="f65"/>
              <a:pathLst>
                <a:path w="4542519" h="983565">
                  <a:moveTo>
                    <a:pt x="f5" y="f5"/>
                  </a:moveTo>
                  <a:lnTo>
                    <a:pt x="f6" y="f5"/>
                  </a:lnTo>
                  <a:lnTo>
                    <a:pt x="f6" y="f8"/>
                  </a:lnTo>
                  <a:lnTo>
                    <a:pt x="f9" y="f10"/>
                  </a:lnTo>
                  <a:lnTo>
                    <a:pt x="f11" y="f12"/>
                  </a:lnTo>
                  <a:cubicBezTo>
                    <a:pt x="f13" y="f14"/>
                    <a:pt x="f15" y="f16"/>
                    <a:pt x="f17" y="f18"/>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pic>
        <p:nvPicPr>
          <p:cNvPr id="7" name="Picture 28">
            <a:extLst>
              <a:ext uri="{FF2B5EF4-FFF2-40B4-BE49-F238E27FC236}">
                <a16:creationId xmlns:a16="http://schemas.microsoft.com/office/drawing/2014/main" id="{E9100EC7-16A7-69D9-CBDF-AC3CE3D1EA8A}"/>
              </a:ext>
            </a:extLst>
          </p:cNvPr>
          <p:cNvPicPr>
            <a:picLocks noChangeAspect="1"/>
          </p:cNvPicPr>
          <p:nvPr/>
        </p:nvPicPr>
        <p:blipFill>
          <a:blip r:embed="rId2"/>
          <a:stretch>
            <a:fillRect/>
          </a:stretch>
        </p:blipFill>
        <p:spPr>
          <a:xfrm>
            <a:off x="513345" y="136529"/>
            <a:ext cx="1945203" cy="879972"/>
          </a:xfrm>
          <a:prstGeom prst="rect">
            <a:avLst/>
          </a:prstGeom>
          <a:noFill/>
          <a:ln cap="flat">
            <a:noFill/>
          </a:ln>
        </p:spPr>
      </p:pic>
    </p:spTree>
    <p:extLst>
      <p:ext uri="{BB962C8B-B14F-4D97-AF65-F5344CB8AC3E}">
        <p14:creationId xmlns:p14="http://schemas.microsoft.com/office/powerpoint/2010/main" val="3350986123"/>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preserve="1">
  <p:cSld name="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CE0FC225-7706-C0AE-974D-AD5BD3E6DFC5}"/>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ED1DA2D0-4DC1-1295-F20F-A5B49D3CF92F}"/>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651900D7-75DD-0666-29A8-89192B286A74}"/>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535FAA38-1FB1-55CA-D14D-2A3FFDF52026}"/>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C2838540-4DED-0DEA-2FBE-BA89E5A26B03}"/>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9217D847-6304-8A17-BA66-F6E5FBC3A098}"/>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6BFFABDA-D881-57B5-2D50-03A7308A1EBD}"/>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9128C017-FCF7-AAA6-EA29-A3454BCE49E2}"/>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FE862CA6-2A73-4957-BAAB-10878B4E21FC}" type="slidenum">
              <a:t>‹#›</a:t>
            </a:fld>
            <a:endParaRPr lang="en-US"/>
          </a:p>
        </p:txBody>
      </p:sp>
      <p:pic>
        <p:nvPicPr>
          <p:cNvPr id="10" name="Picture 11">
            <a:extLst>
              <a:ext uri="{FF2B5EF4-FFF2-40B4-BE49-F238E27FC236}">
                <a16:creationId xmlns:a16="http://schemas.microsoft.com/office/drawing/2014/main" id="{C549E272-B245-95BD-7CE3-C56CF0A3891C}"/>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3888654434"/>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preserve="1">
  <p:cSld name="12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3D05BE8-2639-76BC-CD86-D5E54280B9BB}"/>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18FA1AB-B192-6FE3-C300-A52D38EEF54E}"/>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D5A1AF64-5495-C088-054B-2125E2391A4A}"/>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F1FDF448-72DA-6DDF-0A28-EC74FB74E23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0831BB2C-8127-249B-F20E-1E058839AA63}"/>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D38BAE0B-3D26-EAB2-3FFA-3C051C92CC7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CF202DCE-7ABA-547D-3594-89B3E47BD6F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4543728-ECD8-57EF-E0E0-81D968E57734}"/>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53452772"/>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preserve="1">
  <p:cSld name="12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B8642297-261B-C5E3-8687-FD8A3DA0383B}"/>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33C9F07F-4BE1-D3DA-9D9A-DAE5E561B382}"/>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F4B488A-3773-FE2F-9317-9B7B94487ECB}"/>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146B0940-7FD7-0F24-DF8A-7C5FAEA1BB6A}"/>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584A7DE-825E-71F5-7634-69852E782522}"/>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385713B0-7281-383C-14FE-B72585C0507C}"/>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5429662C-E887-5BBB-21FF-4859E8CEB46F}"/>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1038354942"/>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preserve="1">
  <p:cSld name="13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3182CDC-DA30-B5BE-43D0-C2941FF74487}"/>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388B187-7DE5-D1EF-3D79-9C8C671DD797}"/>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A31C0E67-BC63-7662-7BC4-C6902A50A109}"/>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5593BFD-9B83-2FF1-1D5C-49070F82D881}"/>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041CF10-DE79-D7B2-3972-6785B2B29405}"/>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EC186E51-319B-703A-0E91-DD39C3A4072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E77B592E-557C-B31A-58C9-C7F5929D2C6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2F4C237-B3D9-7FEC-A234-AFF3F20945A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771241539"/>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preserve="1">
  <p:cSld name="13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C6FC5FE2-E7DE-FC72-950D-CBEAF279F19A}"/>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09120ECB-4886-A722-39F8-3D286AB2A884}"/>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397D42D6-EF9A-F75B-C08F-7C8C10ADBB16}"/>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A500EE0C-54CE-D09A-C427-69F4251A6A81}"/>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F54D4AE-6B2B-036E-0041-3F441E2C7F93}"/>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413F825B-E954-E621-1744-5497E79970D7}"/>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36C66C4-0F55-0FD5-71A4-BCA78C0E3A55}"/>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992011711"/>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obj" preserve="1">
  <p:cSld name="1_Title Slide">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D224BC1D-A8AA-DF8E-320B-16208B1094F8}"/>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3F6F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3" name="bg object 17">
            <a:extLst>
              <a:ext uri="{FF2B5EF4-FFF2-40B4-BE49-F238E27FC236}">
                <a16:creationId xmlns:a16="http://schemas.microsoft.com/office/drawing/2014/main" id="{BA1F8524-E2A3-688A-E408-2F1E2D53C387}"/>
              </a:ext>
            </a:extLst>
          </p:cNvPr>
          <p:cNvSpPr/>
          <p:nvPr/>
        </p:nvSpPr>
        <p:spPr>
          <a:xfrm>
            <a:off x="1" y="5100853"/>
            <a:ext cx="7111361" cy="1757677"/>
          </a:xfrm>
          <a:custGeom>
            <a:avLst/>
            <a:gdLst>
              <a:gd name="f0" fmla="val w"/>
              <a:gd name="f1" fmla="val h"/>
              <a:gd name="f2" fmla="val 0"/>
              <a:gd name="f3" fmla="val 7111365"/>
              <a:gd name="f4" fmla="val 1757679"/>
              <a:gd name="f5" fmla="val 612238"/>
              <a:gd name="f6" fmla="val 72"/>
              <a:gd name="f7" fmla="val 558414"/>
              <a:gd name="f8" fmla="val 504455"/>
              <a:gd name="f9" fmla="val 346"/>
              <a:gd name="f10" fmla="val 450360"/>
              <a:gd name="f11" fmla="val 1116"/>
              <a:gd name="f12" fmla="val 396127"/>
              <a:gd name="f13" fmla="val 2315"/>
              <a:gd name="f14" fmla="val 341757"/>
              <a:gd name="f15" fmla="val 3949"/>
              <a:gd name="f16" fmla="val 292962"/>
              <a:gd name="f17" fmla="val 5809"/>
              <a:gd name="f18" fmla="val 244267"/>
              <a:gd name="f19" fmla="val 8061"/>
              <a:gd name="f20" fmla="val 195669"/>
              <a:gd name="f21" fmla="val 10711"/>
              <a:gd name="f22" fmla="val 147165"/>
              <a:gd name="f23" fmla="val 13764"/>
              <a:gd name="f24" fmla="val 98753"/>
              <a:gd name="f25" fmla="val 17223"/>
              <a:gd name="f26" fmla="val 50431"/>
              <a:gd name="f27" fmla="val 21096"/>
              <a:gd name="f28" fmla="val 25666"/>
              <a:gd name="f29" fmla="val 1757146"/>
              <a:gd name="f30" fmla="val 7110983"/>
              <a:gd name="f31" fmla="val 6700405"/>
              <a:gd name="f32" fmla="val 1636344"/>
              <a:gd name="f33" fmla="val 6607186"/>
              <a:gd name="f34" fmla="val 1607300"/>
              <a:gd name="f35" fmla="val 6467358"/>
              <a:gd name="f36" fmla="val 1562910"/>
              <a:gd name="f37" fmla="val 6327483"/>
              <a:gd name="f38" fmla="val 1517588"/>
              <a:gd name="f39" fmla="val 6187509"/>
              <a:gd name="f40" fmla="val 1471399"/>
              <a:gd name="f41" fmla="val 6000630"/>
              <a:gd name="f42" fmla="val 1408578"/>
              <a:gd name="f43" fmla="val 5766459"/>
              <a:gd name="f44" fmla="val 1328280"/>
              <a:gd name="f45" fmla="val 5484294"/>
              <a:gd name="f46" fmla="val 1229723"/>
              <a:gd name="f47" fmla="val 4285873"/>
              <a:gd name="f48" fmla="val 804446"/>
              <a:gd name="f49" fmla="val 3990553"/>
              <a:gd name="f50" fmla="val 701631"/>
              <a:gd name="f51" fmla="val 3741532"/>
              <a:gd name="f52" fmla="val 616526"/>
              <a:gd name="f53" fmla="val 3543643"/>
              <a:gd name="f54" fmla="val 550199"/>
              <a:gd name="f55" fmla="val 3449272"/>
              <a:gd name="f56" fmla="val 519263"/>
              <a:gd name="f57" fmla="val 3354639"/>
              <a:gd name="f58" fmla="val 488840"/>
              <a:gd name="f59" fmla="val 3259736"/>
              <a:gd name="f60" fmla="val 458969"/>
              <a:gd name="f61" fmla="val 3164554"/>
              <a:gd name="f62" fmla="val 429687"/>
              <a:gd name="f63" fmla="val 3069083"/>
              <a:gd name="f64" fmla="val 401033"/>
              <a:gd name="f65" fmla="val 2973315"/>
              <a:gd name="f66" fmla="val 373045"/>
              <a:gd name="f67" fmla="val 2877241"/>
              <a:gd name="f68" fmla="val 345760"/>
              <a:gd name="f69" fmla="val 2780851"/>
              <a:gd name="f70" fmla="val 319217"/>
              <a:gd name="f71" fmla="val 2684137"/>
              <a:gd name="f72" fmla="val 293454"/>
              <a:gd name="f73" fmla="val 2587089"/>
              <a:gd name="f74" fmla="val 268509"/>
              <a:gd name="f75" fmla="val 2489699"/>
              <a:gd name="f76" fmla="val 244419"/>
              <a:gd name="f77" fmla="val 2391957"/>
              <a:gd name="f78" fmla="val 221224"/>
              <a:gd name="f79" fmla="val 2293855"/>
              <a:gd name="f80" fmla="val 198961"/>
              <a:gd name="f81" fmla="val 2244665"/>
              <a:gd name="f82" fmla="val 188191"/>
              <a:gd name="f83" fmla="val 2195383"/>
              <a:gd name="f84" fmla="val 177668"/>
              <a:gd name="f85" fmla="val 2146005"/>
              <a:gd name="f86" fmla="val 167398"/>
              <a:gd name="f87" fmla="val 2096532"/>
              <a:gd name="f88" fmla="val 157384"/>
              <a:gd name="f89" fmla="val 2046962"/>
              <a:gd name="f90" fmla="val 147632"/>
              <a:gd name="f91" fmla="val 1997294"/>
              <a:gd name="f92" fmla="val 138146"/>
              <a:gd name="f93" fmla="val 1947526"/>
              <a:gd name="f94" fmla="val 128931"/>
              <a:gd name="f95" fmla="val 1897659"/>
              <a:gd name="f96" fmla="val 119992"/>
              <a:gd name="f97" fmla="val 1847690"/>
              <a:gd name="f98" fmla="val 111333"/>
              <a:gd name="f99" fmla="val 1797618"/>
              <a:gd name="f100" fmla="val 102960"/>
              <a:gd name="f101" fmla="val 1747443"/>
              <a:gd name="f102" fmla="val 94877"/>
              <a:gd name="f103" fmla="val 1697163"/>
              <a:gd name="f104" fmla="val 87089"/>
              <a:gd name="f105" fmla="val 1646777"/>
              <a:gd name="f106" fmla="val 79601"/>
              <a:gd name="f107" fmla="val 1596283"/>
              <a:gd name="f108" fmla="val 72417"/>
              <a:gd name="f109" fmla="val 1545682"/>
              <a:gd name="f110" fmla="val 65542"/>
              <a:gd name="f111" fmla="val 1494971"/>
              <a:gd name="f112" fmla="val 58981"/>
              <a:gd name="f113" fmla="val 1444150"/>
              <a:gd name="f114" fmla="val 52739"/>
              <a:gd name="f115" fmla="val 1393217"/>
              <a:gd name="f116" fmla="val 46821"/>
              <a:gd name="f117" fmla="val 1342172"/>
              <a:gd name="f118" fmla="val 41230"/>
              <a:gd name="f119" fmla="val 1291013"/>
              <a:gd name="f120" fmla="val 35972"/>
              <a:gd name="f121" fmla="val 1239738"/>
              <a:gd name="f122" fmla="val 31052"/>
              <a:gd name="f123" fmla="val 1188348"/>
              <a:gd name="f124" fmla="val 26475"/>
              <a:gd name="f125" fmla="val 1136840"/>
              <a:gd name="f126" fmla="val 22245"/>
              <a:gd name="f127" fmla="val 1085214"/>
              <a:gd name="f128" fmla="val 18367"/>
              <a:gd name="f129" fmla="val 1033469"/>
              <a:gd name="f130" fmla="val 14845"/>
              <a:gd name="f131" fmla="val 981602"/>
              <a:gd name="f132" fmla="val 11685"/>
              <a:gd name="f133" fmla="val 929614"/>
              <a:gd name="f134" fmla="val 8891"/>
              <a:gd name="f135" fmla="val 877504"/>
              <a:gd name="f136" fmla="val 6469"/>
              <a:gd name="f137" fmla="val 825269"/>
              <a:gd name="f138" fmla="val 4422"/>
              <a:gd name="f139" fmla="val 772909"/>
              <a:gd name="f140" fmla="val 2755"/>
              <a:gd name="f141" fmla="val 719484"/>
              <a:gd name="f142" fmla="val 1455"/>
              <a:gd name="f143" fmla="val 665927"/>
              <a:gd name="f144" fmla="val 559"/>
              <a:gd name="f145" fmla="*/ f0 1 7111365"/>
              <a:gd name="f146" fmla="*/ f1 1 1757679"/>
              <a:gd name="f147" fmla="+- f4 0 f2"/>
              <a:gd name="f148" fmla="+- f3 0 f2"/>
              <a:gd name="f149" fmla="*/ f148 1 7111365"/>
              <a:gd name="f150" fmla="*/ f147 1 1757679"/>
              <a:gd name="f151" fmla="*/ f2 1 f149"/>
              <a:gd name="f152" fmla="*/ f3 1 f149"/>
              <a:gd name="f153" fmla="*/ f2 1 f150"/>
              <a:gd name="f154" fmla="*/ f4 1 f150"/>
              <a:gd name="f155" fmla="*/ f151 f145 1"/>
              <a:gd name="f156" fmla="*/ f152 f145 1"/>
              <a:gd name="f157" fmla="*/ f154 f146 1"/>
              <a:gd name="f158" fmla="*/ f153 f146 1"/>
            </a:gdLst>
            <a:ahLst/>
            <a:cxnLst>
              <a:cxn ang="3cd4">
                <a:pos x="hc" y="t"/>
              </a:cxn>
              <a:cxn ang="0">
                <a:pos x="r" y="vc"/>
              </a:cxn>
              <a:cxn ang="cd4">
                <a:pos x="hc" y="b"/>
              </a:cxn>
              <a:cxn ang="cd2">
                <a:pos x="l" y="vc"/>
              </a:cxn>
            </a:cxnLst>
            <a:rect l="f155" t="f158" r="f156" b="f157"/>
            <a:pathLst>
              <a:path w="7111365" h="1757679">
                <a:moveTo>
                  <a:pt x="f5" y="f6"/>
                </a:moveTo>
                <a:lnTo>
                  <a:pt x="f7" y="f2"/>
                </a:lnTo>
                <a:lnTo>
                  <a:pt x="f8" y="f9"/>
                </a:lnTo>
                <a:lnTo>
                  <a:pt x="f10" y="f11"/>
                </a:lnTo>
                <a:lnTo>
                  <a:pt x="f12" y="f13"/>
                </a:lnTo>
                <a:lnTo>
                  <a:pt x="f14" y="f15"/>
                </a:lnTo>
                <a:lnTo>
                  <a:pt x="f16" y="f17"/>
                </a:lnTo>
                <a:lnTo>
                  <a:pt x="f18" y="f19"/>
                </a:lnTo>
                <a:lnTo>
                  <a:pt x="f20" y="f21"/>
                </a:lnTo>
                <a:lnTo>
                  <a:pt x="f22" y="f23"/>
                </a:lnTo>
                <a:lnTo>
                  <a:pt x="f24" y="f25"/>
                </a:lnTo>
                <a:lnTo>
                  <a:pt x="f26" y="f27"/>
                </a:lnTo>
                <a:lnTo>
                  <a:pt x="f2" y="f28"/>
                </a:lnTo>
                <a:lnTo>
                  <a:pt x="f2" y="f29"/>
                </a:lnTo>
                <a:lnTo>
                  <a:pt x="f30" y="f29"/>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82"/>
                </a:lnTo>
                <a:lnTo>
                  <a:pt x="f83" y="f84"/>
                </a:lnTo>
                <a:lnTo>
                  <a:pt x="f85" y="f86"/>
                </a:lnTo>
                <a:lnTo>
                  <a:pt x="f87" y="f88"/>
                </a:lnTo>
                <a:lnTo>
                  <a:pt x="f89" y="f90"/>
                </a:lnTo>
                <a:lnTo>
                  <a:pt x="f91" y="f92"/>
                </a:lnTo>
                <a:lnTo>
                  <a:pt x="f93" y="f94"/>
                </a:lnTo>
                <a:lnTo>
                  <a:pt x="f95" y="f96"/>
                </a:lnTo>
                <a:lnTo>
                  <a:pt x="f97" y="f98"/>
                </a:lnTo>
                <a:lnTo>
                  <a:pt x="f99" y="f100"/>
                </a:lnTo>
                <a:lnTo>
                  <a:pt x="f101" y="f102"/>
                </a:lnTo>
                <a:lnTo>
                  <a:pt x="f103" y="f104"/>
                </a:lnTo>
                <a:lnTo>
                  <a:pt x="f105" y="f106"/>
                </a:lnTo>
                <a:lnTo>
                  <a:pt x="f107" y="f108"/>
                </a:lnTo>
                <a:lnTo>
                  <a:pt x="f109" y="f110"/>
                </a:lnTo>
                <a:lnTo>
                  <a:pt x="f111" y="f112"/>
                </a:lnTo>
                <a:lnTo>
                  <a:pt x="f113" y="f114"/>
                </a:lnTo>
                <a:lnTo>
                  <a:pt x="f115" y="f116"/>
                </a:lnTo>
                <a:lnTo>
                  <a:pt x="f117" y="f118"/>
                </a:lnTo>
                <a:lnTo>
                  <a:pt x="f119" y="f120"/>
                </a:lnTo>
                <a:lnTo>
                  <a:pt x="f121" y="f122"/>
                </a:lnTo>
                <a:lnTo>
                  <a:pt x="f123" y="f124"/>
                </a:lnTo>
                <a:lnTo>
                  <a:pt x="f125" y="f126"/>
                </a:lnTo>
                <a:lnTo>
                  <a:pt x="f127" y="f128"/>
                </a:lnTo>
                <a:lnTo>
                  <a:pt x="f129" y="f130"/>
                </a:lnTo>
                <a:lnTo>
                  <a:pt x="f131" y="f132"/>
                </a:lnTo>
                <a:lnTo>
                  <a:pt x="f133" y="f134"/>
                </a:lnTo>
                <a:lnTo>
                  <a:pt x="f135" y="f136"/>
                </a:lnTo>
                <a:lnTo>
                  <a:pt x="f137" y="f138"/>
                </a:lnTo>
                <a:lnTo>
                  <a:pt x="f139" y="f140"/>
                </a:lnTo>
                <a:lnTo>
                  <a:pt x="f141" y="f142"/>
                </a:lnTo>
                <a:lnTo>
                  <a:pt x="f143" y="f144"/>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4" name="bg object 18">
            <a:extLst>
              <a:ext uri="{FF2B5EF4-FFF2-40B4-BE49-F238E27FC236}">
                <a16:creationId xmlns:a16="http://schemas.microsoft.com/office/drawing/2014/main" id="{B424FC1C-277B-2BAC-25B5-522751589B95}"/>
              </a:ext>
            </a:extLst>
          </p:cNvPr>
          <p:cNvPicPr>
            <a:picLocks noChangeAspect="1"/>
          </p:cNvPicPr>
          <p:nvPr/>
        </p:nvPicPr>
        <p:blipFill>
          <a:blip r:embed="rId2"/>
          <a:stretch>
            <a:fillRect/>
          </a:stretch>
        </p:blipFill>
        <p:spPr>
          <a:xfrm>
            <a:off x="0" y="5041902"/>
            <a:ext cx="12191996" cy="1816098"/>
          </a:xfrm>
          <a:prstGeom prst="rect">
            <a:avLst/>
          </a:prstGeom>
          <a:noFill/>
          <a:ln cap="flat">
            <a:noFill/>
          </a:ln>
        </p:spPr>
      </p:pic>
      <p:sp>
        <p:nvSpPr>
          <p:cNvPr id="5" name="bg object 19">
            <a:extLst>
              <a:ext uri="{FF2B5EF4-FFF2-40B4-BE49-F238E27FC236}">
                <a16:creationId xmlns:a16="http://schemas.microsoft.com/office/drawing/2014/main" id="{C6B61A79-A6BA-E3E7-BE44-76299C180C09}"/>
              </a:ext>
            </a:extLst>
          </p:cNvPr>
          <p:cNvSpPr/>
          <p:nvPr/>
        </p:nvSpPr>
        <p:spPr>
          <a:xfrm>
            <a:off x="0" y="5020056"/>
            <a:ext cx="12191996" cy="1838328"/>
          </a:xfrm>
          <a:custGeom>
            <a:avLst/>
            <a:gdLst>
              <a:gd name="f0" fmla="val w"/>
              <a:gd name="f1" fmla="val h"/>
              <a:gd name="f2" fmla="val 0"/>
              <a:gd name="f3" fmla="val 12192000"/>
              <a:gd name="f4" fmla="val 1838325"/>
              <a:gd name="f5" fmla="val 682693"/>
              <a:gd name="f6" fmla="val 631977"/>
              <a:gd name="f7" fmla="val 191"/>
              <a:gd name="f8" fmla="val 584149"/>
              <a:gd name="f9" fmla="val 737"/>
              <a:gd name="f10" fmla="val 536385"/>
              <a:gd name="f11" fmla="val 1641"/>
              <a:gd name="f12" fmla="val 488688"/>
              <a:gd name="f13" fmla="val 2908"/>
              <a:gd name="f14" fmla="val 441056"/>
              <a:gd name="f15" fmla="val 4541"/>
              <a:gd name="f16" fmla="val 393493"/>
              <a:gd name="f17" fmla="val 6547"/>
              <a:gd name="f18" fmla="val 345998"/>
              <a:gd name="f19" fmla="val 8929"/>
              <a:gd name="f20" fmla="val 38164"/>
              <a:gd name="f21" fmla="val 105627"/>
              <a:gd name="f22" fmla="val 50435"/>
              <a:gd name="f23" fmla="val 101057"/>
              <a:gd name="f24" fmla="val 98761"/>
              <a:gd name="f25" fmla="val 97184"/>
              <a:gd name="f26" fmla="val 147175"/>
              <a:gd name="f27" fmla="val 93724"/>
              <a:gd name="f28" fmla="val 195680"/>
              <a:gd name="f29" fmla="val 90672"/>
              <a:gd name="f30" fmla="val 244280"/>
              <a:gd name="f31" fmla="val 88022"/>
              <a:gd name="f32" fmla="val 292975"/>
              <a:gd name="f33" fmla="val 85770"/>
              <a:gd name="f34" fmla="val 341769"/>
              <a:gd name="f35" fmla="val 83910"/>
              <a:gd name="f36" fmla="val 394500"/>
              <a:gd name="f37" fmla="val 82318"/>
              <a:gd name="f38" fmla="val 447099"/>
              <a:gd name="f39" fmla="val 81134"/>
              <a:gd name="f40" fmla="val 499569"/>
              <a:gd name="f41" fmla="val 80355"/>
              <a:gd name="f42" fmla="val 551910"/>
              <a:gd name="f43" fmla="val 79975"/>
              <a:gd name="f44" fmla="val 604123"/>
              <a:gd name="f45" fmla="val 79990"/>
              <a:gd name="f46" fmla="val 656210"/>
              <a:gd name="f47" fmla="val 80395"/>
              <a:gd name="f48" fmla="val 708172"/>
              <a:gd name="f49" fmla="val 81187"/>
              <a:gd name="f50" fmla="val 760009"/>
              <a:gd name="f51" fmla="val 82360"/>
              <a:gd name="f52" fmla="val 811723"/>
              <a:gd name="f53" fmla="val 83909"/>
              <a:gd name="f54" fmla="val 863315"/>
              <a:gd name="f55" fmla="val 85830"/>
              <a:gd name="f56" fmla="val 914785"/>
              <a:gd name="f57" fmla="val 88119"/>
              <a:gd name="f58" fmla="val 966136"/>
              <a:gd name="f59" fmla="val 90771"/>
              <a:gd name="f60" fmla="val 1017368"/>
              <a:gd name="f61" fmla="val 93782"/>
              <a:gd name="f62" fmla="val 1068481"/>
              <a:gd name="f63" fmla="val 97146"/>
              <a:gd name="f64" fmla="val 1119478"/>
              <a:gd name="f65" fmla="val 100859"/>
              <a:gd name="f66" fmla="val 1170360"/>
              <a:gd name="f67" fmla="val 104917"/>
              <a:gd name="f68" fmla="val 1221127"/>
              <a:gd name="f69" fmla="val 109315"/>
              <a:gd name="f70" fmla="val 1271780"/>
              <a:gd name="f71" fmla="val 114049"/>
              <a:gd name="f72" fmla="val 1322321"/>
              <a:gd name="f73" fmla="val 119113"/>
              <a:gd name="f74" fmla="val 1372750"/>
              <a:gd name="f75" fmla="val 124504"/>
              <a:gd name="f76" fmla="val 1423070"/>
              <a:gd name="f77" fmla="val 130217"/>
              <a:gd name="f78" fmla="val 1473280"/>
              <a:gd name="f79" fmla="val 136247"/>
              <a:gd name="f80" fmla="val 1523382"/>
              <a:gd name="f81" fmla="val 142589"/>
              <a:gd name="f82" fmla="val 1573377"/>
              <a:gd name="f83" fmla="val 149239"/>
              <a:gd name="f84" fmla="val 1623266"/>
              <a:gd name="f85" fmla="val 156193"/>
              <a:gd name="f86" fmla="val 1673051"/>
              <a:gd name="f87" fmla="val 163446"/>
              <a:gd name="f88" fmla="val 1722731"/>
              <a:gd name="f89" fmla="val 170993"/>
              <a:gd name="f90" fmla="val 1772309"/>
              <a:gd name="f91" fmla="val 178830"/>
              <a:gd name="f92" fmla="val 1821786"/>
              <a:gd name="f93" fmla="val 186951"/>
              <a:gd name="f94" fmla="val 1871162"/>
              <a:gd name="f95" fmla="val 195354"/>
              <a:gd name="f96" fmla="val 1920438"/>
              <a:gd name="f97" fmla="val 204032"/>
              <a:gd name="f98" fmla="val 1969617"/>
              <a:gd name="f99" fmla="val 212982"/>
              <a:gd name="f100" fmla="val 2018698"/>
              <a:gd name="f101" fmla="val 222199"/>
              <a:gd name="f102" fmla="val 2067683"/>
              <a:gd name="f103" fmla="val 231677"/>
              <a:gd name="f104" fmla="val 2116573"/>
              <a:gd name="f105" fmla="val 241414"/>
              <a:gd name="f106" fmla="val 2165369"/>
              <a:gd name="f107" fmla="val 251404"/>
              <a:gd name="f108" fmla="val 2214072"/>
              <a:gd name="f109" fmla="val 261642"/>
              <a:gd name="f110" fmla="val 2262683"/>
              <a:gd name="f111" fmla="val 272124"/>
              <a:gd name="f112" fmla="val 2359634"/>
              <a:gd name="f113" fmla="val 293801"/>
              <a:gd name="f114" fmla="val 2456232"/>
              <a:gd name="f115" fmla="val 316400"/>
              <a:gd name="f116" fmla="val 2552484"/>
              <a:gd name="f117" fmla="val 339883"/>
              <a:gd name="f118" fmla="val 2648399"/>
              <a:gd name="f119" fmla="val 364213"/>
              <a:gd name="f120" fmla="val 2743986"/>
              <a:gd name="f121" fmla="val 389354"/>
              <a:gd name="f122" fmla="val 2839253"/>
              <a:gd name="f123" fmla="val 415270"/>
              <a:gd name="f124" fmla="val 2934210"/>
              <a:gd name="f125" fmla="val 441923"/>
              <a:gd name="f126" fmla="val 3028865"/>
              <a:gd name="f127" fmla="val 469277"/>
              <a:gd name="f128" fmla="val 3123226"/>
              <a:gd name="f129" fmla="val 497296"/>
              <a:gd name="f130" fmla="val 3217303"/>
              <a:gd name="f131" fmla="val 525943"/>
              <a:gd name="f132" fmla="val 3311104"/>
              <a:gd name="f133" fmla="val 555181"/>
              <a:gd name="f134" fmla="val 3404637"/>
              <a:gd name="f135" fmla="val 584973"/>
              <a:gd name="f136" fmla="val 3497912"/>
              <a:gd name="f137" fmla="val 615284"/>
              <a:gd name="f138" fmla="val 3590937"/>
              <a:gd name="f139" fmla="val 646075"/>
              <a:gd name="f140" fmla="val 3791774"/>
              <a:gd name="f141" fmla="val 713748"/>
              <a:gd name="f142" fmla="val 4040254"/>
              <a:gd name="f143" fmla="val 799025"/>
              <a:gd name="f144" fmla="val 4334988"/>
              <a:gd name="f145" fmla="val 901968"/>
              <a:gd name="f146" fmla="val 5625866"/>
              <a:gd name="f147" fmla="val 1359840"/>
              <a:gd name="f148" fmla="val 5907371"/>
              <a:gd name="f149" fmla="val 1457295"/>
              <a:gd name="f150" fmla="val 6094441"/>
              <a:gd name="f151" fmla="val 1520802"/>
              <a:gd name="f152" fmla="val 6281177"/>
              <a:gd name="f153" fmla="val 1582959"/>
              <a:gd name="f154" fmla="val 6421085"/>
              <a:gd name="f155" fmla="val 1628599"/>
              <a:gd name="f156" fmla="val 6560929"/>
              <a:gd name="f157" fmla="val 1673327"/>
              <a:gd name="f158" fmla="val 6700761"/>
              <a:gd name="f159" fmla="val 1717079"/>
              <a:gd name="f160" fmla="val 7111365"/>
              <a:gd name="f161" fmla="val 1837945"/>
              <a:gd name="f162" fmla="val 1008838"/>
              <a:gd name="f163" fmla="val 12147976"/>
              <a:gd name="f164" fmla="val 1027873"/>
              <a:gd name="f165" fmla="val 12103695"/>
              <a:gd name="f166" fmla="val 1046580"/>
              <a:gd name="f167" fmla="val 12059162"/>
              <a:gd name="f168" fmla="val 1064960"/>
              <a:gd name="f169" fmla="val 12014382"/>
              <a:gd name="f170" fmla="val 1083015"/>
              <a:gd name="f171" fmla="val 11969360"/>
              <a:gd name="f172" fmla="val 1100744"/>
              <a:gd name="f173" fmla="val 11924100"/>
              <a:gd name="f174" fmla="val 1118147"/>
              <a:gd name="f175" fmla="val 11878609"/>
              <a:gd name="f176" fmla="val 1135227"/>
              <a:gd name="f177" fmla="val 11832891"/>
              <a:gd name="f178" fmla="val 1151982"/>
              <a:gd name="f179" fmla="val 11786951"/>
              <a:gd name="f180" fmla="val 1168414"/>
              <a:gd name="f181" fmla="val 11740793"/>
              <a:gd name="f182" fmla="val 1184523"/>
              <a:gd name="f183" fmla="val 11694424"/>
              <a:gd name="f184" fmla="val 1200309"/>
              <a:gd name="f185" fmla="val 11647847"/>
              <a:gd name="f186" fmla="val 1215774"/>
              <a:gd name="f187" fmla="val 11601068"/>
              <a:gd name="f188" fmla="val 1230917"/>
              <a:gd name="f189" fmla="val 11554093"/>
              <a:gd name="f190" fmla="val 1245740"/>
              <a:gd name="f191" fmla="val 11506925"/>
              <a:gd name="f192" fmla="val 1260242"/>
              <a:gd name="f193" fmla="val 11459569"/>
              <a:gd name="f194" fmla="val 1274425"/>
              <a:gd name="f195" fmla="val 11412032"/>
              <a:gd name="f196" fmla="val 1288288"/>
              <a:gd name="f197" fmla="val 11364318"/>
              <a:gd name="f198" fmla="val 1301833"/>
              <a:gd name="f199" fmla="val 11316431"/>
              <a:gd name="f200" fmla="val 1315060"/>
              <a:gd name="f201" fmla="val 11268377"/>
              <a:gd name="f202" fmla="val 1327969"/>
              <a:gd name="f203" fmla="val 11220161"/>
              <a:gd name="f204" fmla="val 1340561"/>
              <a:gd name="f205" fmla="val 11171788"/>
              <a:gd name="f206" fmla="val 1352836"/>
              <a:gd name="f207" fmla="val 11123263"/>
              <a:gd name="f208" fmla="val 1364796"/>
              <a:gd name="f209" fmla="val 11074590"/>
              <a:gd name="f210" fmla="val 1376440"/>
              <a:gd name="f211" fmla="val 11025776"/>
              <a:gd name="f212" fmla="val 1387769"/>
              <a:gd name="f213" fmla="val 10976824"/>
              <a:gd name="f214" fmla="val 1398783"/>
              <a:gd name="f215" fmla="val 10927740"/>
              <a:gd name="f216" fmla="val 1409484"/>
              <a:gd name="f217" fmla="val 10878528"/>
              <a:gd name="f218" fmla="val 1419872"/>
              <a:gd name="f219" fmla="val 10829194"/>
              <a:gd name="f220" fmla="val 1429946"/>
              <a:gd name="f221" fmla="val 10779744"/>
              <a:gd name="f222" fmla="val 1439709"/>
              <a:gd name="f223" fmla="val 10730180"/>
              <a:gd name="f224" fmla="val 1449159"/>
              <a:gd name="f225" fmla="val 10680510"/>
              <a:gd name="f226" fmla="val 1458299"/>
              <a:gd name="f227" fmla="val 10630737"/>
              <a:gd name="f228" fmla="val 1467128"/>
              <a:gd name="f229" fmla="val 10580867"/>
              <a:gd name="f230" fmla="val 1475646"/>
              <a:gd name="f231" fmla="val 10530905"/>
              <a:gd name="f232" fmla="val 1483856"/>
              <a:gd name="f233" fmla="val 10480855"/>
              <a:gd name="f234" fmla="val 1491756"/>
              <a:gd name="f235" fmla="val 10430723"/>
              <a:gd name="f236" fmla="val 1499347"/>
              <a:gd name="f237" fmla="val 10380514"/>
              <a:gd name="f238" fmla="val 1506631"/>
              <a:gd name="f239" fmla="val 10330232"/>
              <a:gd name="f240" fmla="val 1513607"/>
              <a:gd name="f241" fmla="val 10279883"/>
              <a:gd name="f242" fmla="val 1520276"/>
              <a:gd name="f243" fmla="val 10229472"/>
              <a:gd name="f244" fmla="val 1526638"/>
              <a:gd name="f245" fmla="val 10179004"/>
              <a:gd name="f246" fmla="val 1532695"/>
              <a:gd name="f247" fmla="val 10128483"/>
              <a:gd name="f248" fmla="val 1538447"/>
              <a:gd name="f249" fmla="val 10077914"/>
              <a:gd name="f250" fmla="val 1543893"/>
              <a:gd name="f251" fmla="val 10027304"/>
              <a:gd name="f252" fmla="val 1549036"/>
              <a:gd name="f253" fmla="val 9976655"/>
              <a:gd name="f254" fmla="val 1553875"/>
              <a:gd name="f255" fmla="val 9925975"/>
              <a:gd name="f256" fmla="val 1558410"/>
              <a:gd name="f257" fmla="val 9875267"/>
              <a:gd name="f258" fmla="val 1562643"/>
              <a:gd name="f259" fmla="val 9824537"/>
              <a:gd name="f260" fmla="val 1566574"/>
              <a:gd name="f261" fmla="val 9773789"/>
              <a:gd name="f262" fmla="val 1570203"/>
              <a:gd name="f263" fmla="val 9723029"/>
              <a:gd name="f264" fmla="val 1573531"/>
              <a:gd name="f265" fmla="val 9672261"/>
              <a:gd name="f266" fmla="val 1576558"/>
              <a:gd name="f267" fmla="val 9621491"/>
              <a:gd name="f268" fmla="val 1579285"/>
              <a:gd name="f269" fmla="val 9570724"/>
              <a:gd name="f270" fmla="val 1581713"/>
              <a:gd name="f271" fmla="val 9519964"/>
              <a:gd name="f272" fmla="val 1583842"/>
              <a:gd name="f273" fmla="val 9469216"/>
              <a:gd name="f274" fmla="val 1585673"/>
              <a:gd name="f275" fmla="val 9418487"/>
              <a:gd name="f276" fmla="val 1587206"/>
              <a:gd name="f277" fmla="val 9367779"/>
              <a:gd name="f278" fmla="val 1588441"/>
              <a:gd name="f279" fmla="val 9317099"/>
              <a:gd name="f280" fmla="val 1589380"/>
              <a:gd name="f281" fmla="val 9266452"/>
              <a:gd name="f282" fmla="val 1590022"/>
              <a:gd name="f283" fmla="val 9215842"/>
              <a:gd name="f284" fmla="val 1590369"/>
              <a:gd name="f285" fmla="val 9165275"/>
              <a:gd name="f286" fmla="val 1590420"/>
              <a:gd name="f287" fmla="val 9114755"/>
              <a:gd name="f288" fmla="val 1590177"/>
              <a:gd name="f289" fmla="val 9064287"/>
              <a:gd name="f290" fmla="val 1589639"/>
              <a:gd name="f291" fmla="val 9013877"/>
              <a:gd name="f292" fmla="val 1588808"/>
              <a:gd name="f293" fmla="val 8963530"/>
              <a:gd name="f294" fmla="val 1587684"/>
              <a:gd name="f295" fmla="val 8913250"/>
              <a:gd name="f296" fmla="val 1586267"/>
              <a:gd name="f297" fmla="val 8863042"/>
              <a:gd name="f298" fmla="val 1584559"/>
              <a:gd name="f299" fmla="val 8812912"/>
              <a:gd name="f300" fmla="val 1582559"/>
              <a:gd name="f301" fmla="val 8762864"/>
              <a:gd name="f302" fmla="val 1580267"/>
              <a:gd name="f303" fmla="val 8712904"/>
              <a:gd name="f304" fmla="val 1577686"/>
              <a:gd name="f305" fmla="val 8663036"/>
              <a:gd name="f306" fmla="val 1574814"/>
              <a:gd name="f307" fmla="val 8613265"/>
              <a:gd name="f308" fmla="val 1571654"/>
              <a:gd name="f309" fmla="val 8563597"/>
              <a:gd name="f310" fmla="val 1568204"/>
              <a:gd name="f311" fmla="val 8514036"/>
              <a:gd name="f312" fmla="val 1564466"/>
              <a:gd name="f313" fmla="val 8464588"/>
              <a:gd name="f314" fmla="val 1560440"/>
              <a:gd name="f315" fmla="val 8415256"/>
              <a:gd name="f316" fmla="val 1556128"/>
              <a:gd name="f317" fmla="val 8366048"/>
              <a:gd name="f318" fmla="val 1551528"/>
              <a:gd name="f319" fmla="val 8316966"/>
              <a:gd name="f320" fmla="val 1546642"/>
              <a:gd name="f321" fmla="val 8268017"/>
              <a:gd name="f322" fmla="val 1541471"/>
              <a:gd name="f323" fmla="val 8219205"/>
              <a:gd name="f324" fmla="val 1536015"/>
              <a:gd name="f325" fmla="val 8170536"/>
              <a:gd name="f326" fmla="val 1530274"/>
              <a:gd name="f327" fmla="val 8122014"/>
              <a:gd name="f328" fmla="val 1524249"/>
              <a:gd name="f329" fmla="val 8073644"/>
              <a:gd name="f330" fmla="val 1517940"/>
              <a:gd name="f331" fmla="val 8025431"/>
              <a:gd name="f332" fmla="val 1511349"/>
              <a:gd name="f333" fmla="val 7977381"/>
              <a:gd name="f334" fmla="val 1504475"/>
              <a:gd name="f335" fmla="val 7929498"/>
              <a:gd name="f336" fmla="val 1497319"/>
              <a:gd name="f337" fmla="val 7881788"/>
              <a:gd name="f338" fmla="val 1489882"/>
              <a:gd name="f339" fmla="val 7834254"/>
              <a:gd name="f340" fmla="val 1482164"/>
              <a:gd name="f341" fmla="val 7786903"/>
              <a:gd name="f342" fmla="val 1474166"/>
              <a:gd name="f343" fmla="val 7738126"/>
              <a:gd name="f344" fmla="val 1465660"/>
              <a:gd name="f345" fmla="val 7640491"/>
              <a:gd name="f346" fmla="val 1448021"/>
              <a:gd name="f347" fmla="val 7542751"/>
              <a:gd name="f348" fmla="val 1429573"/>
              <a:gd name="f349" fmla="val 7444910"/>
              <a:gd name="f350" fmla="val 1410348"/>
              <a:gd name="f351" fmla="val 7346973"/>
              <a:gd name="f352" fmla="val 1390379"/>
              <a:gd name="f353" fmla="val 7248943"/>
              <a:gd name="f354" fmla="val 1369697"/>
              <a:gd name="f355" fmla="val 7150826"/>
              <a:gd name="f356" fmla="val 1348335"/>
              <a:gd name="f357" fmla="val 7052624"/>
              <a:gd name="f358" fmla="val 1326325"/>
              <a:gd name="f359" fmla="val 6954344"/>
              <a:gd name="f360" fmla="val 1303699"/>
              <a:gd name="f361" fmla="val 6855988"/>
              <a:gd name="f362" fmla="val 1280488"/>
              <a:gd name="f363" fmla="val 6757561"/>
              <a:gd name="f364" fmla="val 1256726"/>
              <a:gd name="f365" fmla="val 6609797"/>
              <a:gd name="f366" fmla="val 1220118"/>
              <a:gd name="f367" fmla="val 6461898"/>
              <a:gd name="f368" fmla="val 1182449"/>
              <a:gd name="f369" fmla="val 6313878"/>
              <a:gd name="f370" fmla="val 1143828"/>
              <a:gd name="f371" fmla="val 6116354"/>
              <a:gd name="f372" fmla="val 1091037"/>
              <a:gd name="f373" fmla="val 5918674"/>
              <a:gd name="f374" fmla="val 1037003"/>
              <a:gd name="f375" fmla="val 5671408"/>
              <a:gd name="f376" fmla="val 968101"/>
              <a:gd name="f377" fmla="val 4632326"/>
              <a:gd name="f378" fmla="val 673191"/>
              <a:gd name="f379" fmla="val 4335739"/>
              <a:gd name="f380" fmla="val 590761"/>
              <a:gd name="f381" fmla="val 4138197"/>
              <a:gd name="f382" fmla="val 537088"/>
              <a:gd name="f383" fmla="val 3940841"/>
              <a:gd name="f384" fmla="val 484740"/>
              <a:gd name="f385" fmla="val 3792966"/>
              <a:gd name="f386" fmla="val 446503"/>
              <a:gd name="f387" fmla="val 3645230"/>
              <a:gd name="f388" fmla="val 409263"/>
              <a:gd name="f389" fmla="val 3497647"/>
              <a:gd name="f390" fmla="val 373130"/>
              <a:gd name="f391" fmla="val 3399350"/>
              <a:gd name="f392" fmla="val 349710"/>
              <a:gd name="f393" fmla="val 3301131"/>
              <a:gd name="f394" fmla="val 326862"/>
              <a:gd name="f395" fmla="val 3202995"/>
              <a:gd name="f396" fmla="val 304617"/>
              <a:gd name="f397" fmla="val 3104947"/>
              <a:gd name="f398" fmla="val 283009"/>
              <a:gd name="f399" fmla="val 3006989"/>
              <a:gd name="f400" fmla="val 262069"/>
              <a:gd name="f401" fmla="val 2909128"/>
              <a:gd name="f402" fmla="val 241830"/>
              <a:gd name="f403" fmla="val 2811366"/>
              <a:gd name="f404" fmla="val 222323"/>
              <a:gd name="f405" fmla="val 2713708"/>
              <a:gd name="f406" fmla="val 203581"/>
              <a:gd name="f407" fmla="val 2616159"/>
              <a:gd name="f408" fmla="val 185635"/>
              <a:gd name="f409" fmla="val 2518722"/>
              <a:gd name="f410" fmla="val 168518"/>
              <a:gd name="f411" fmla="val 2421402"/>
              <a:gd name="f412" fmla="val 152263"/>
              <a:gd name="f413" fmla="val 2324204"/>
              <a:gd name="f414" fmla="val 136900"/>
              <a:gd name="f415" fmla="val 2227131"/>
              <a:gd name="f416" fmla="val 122463"/>
              <a:gd name="f417" fmla="val 2130188"/>
              <a:gd name="f418" fmla="val 108983"/>
              <a:gd name="f419" fmla="val 2033378"/>
              <a:gd name="f420" fmla="val 96492"/>
              <a:gd name="f421" fmla="val 1936708"/>
              <a:gd name="f422" fmla="val 85023"/>
              <a:gd name="f423" fmla="val 1888425"/>
              <a:gd name="f424" fmla="val 79682"/>
              <a:gd name="f425" fmla="val 1840179"/>
              <a:gd name="f426" fmla="val 74608"/>
              <a:gd name="f427" fmla="val 1791970"/>
              <a:gd name="f428" fmla="val 69805"/>
              <a:gd name="f429" fmla="val 1743798"/>
              <a:gd name="f430" fmla="val 65278"/>
              <a:gd name="f431" fmla="val 1695663"/>
              <a:gd name="f432" fmla="val 61030"/>
              <a:gd name="f433" fmla="val 1647567"/>
              <a:gd name="f434" fmla="val 57066"/>
              <a:gd name="f435" fmla="val 1599510"/>
              <a:gd name="f436" fmla="val 53390"/>
              <a:gd name="f437" fmla="val 1551492"/>
              <a:gd name="f438" fmla="val 50004"/>
              <a:gd name="f439" fmla="val 1503514"/>
              <a:gd name="f440" fmla="val 46915"/>
              <a:gd name="f441" fmla="val 1451727"/>
              <a:gd name="f442" fmla="val 41426"/>
              <a:gd name="f443" fmla="val 1400000"/>
              <a:gd name="f444" fmla="val 36255"/>
              <a:gd name="f445" fmla="val 1348336"/>
              <a:gd name="f446" fmla="val 31407"/>
              <a:gd name="f447" fmla="val 1296735"/>
              <a:gd name="f448" fmla="val 26886"/>
              <a:gd name="f449" fmla="val 1245197"/>
              <a:gd name="f450" fmla="val 22697"/>
              <a:gd name="f451" fmla="val 1193723"/>
              <a:gd name="f452" fmla="val 18846"/>
              <a:gd name="f453" fmla="val 1142315"/>
              <a:gd name="f454" fmla="val 15337"/>
              <a:gd name="f455" fmla="val 1090973"/>
              <a:gd name="f456" fmla="val 12176"/>
              <a:gd name="f457" fmla="val 1039697"/>
              <a:gd name="f458" fmla="val 9368"/>
              <a:gd name="f459" fmla="val 988488"/>
              <a:gd name="f460" fmla="val 6917"/>
              <a:gd name="f461" fmla="val 937348"/>
              <a:gd name="f462" fmla="val 4828"/>
              <a:gd name="f463" fmla="val 886276"/>
              <a:gd name="f464" fmla="val 3107"/>
              <a:gd name="f465" fmla="val 835274"/>
              <a:gd name="f466" fmla="val 1759"/>
              <a:gd name="f467" fmla="val 784343"/>
              <a:gd name="f468" fmla="val 788"/>
              <a:gd name="f469" fmla="val 733482"/>
              <a:gd name="f470" fmla="val 200"/>
              <a:gd name="f471" fmla="*/ f0 1 12192000"/>
              <a:gd name="f472" fmla="*/ f1 1 1838325"/>
              <a:gd name="f473" fmla="+- f4 0 f2"/>
              <a:gd name="f474" fmla="+- f3 0 f2"/>
              <a:gd name="f475" fmla="*/ f474 1 12192000"/>
              <a:gd name="f476" fmla="*/ f473 1 1838325"/>
              <a:gd name="f477" fmla="*/ f2 1 f475"/>
              <a:gd name="f478" fmla="*/ f3 1 f475"/>
              <a:gd name="f479" fmla="*/ f2 1 f476"/>
              <a:gd name="f480" fmla="*/ f4 1 f476"/>
              <a:gd name="f481" fmla="*/ f477 f471 1"/>
              <a:gd name="f482" fmla="*/ f478 f471 1"/>
              <a:gd name="f483" fmla="*/ f480 f472 1"/>
              <a:gd name="f484" fmla="*/ f479 f472 1"/>
            </a:gdLst>
            <a:ahLst/>
            <a:cxnLst>
              <a:cxn ang="3cd4">
                <a:pos x="hc" y="t"/>
              </a:cxn>
              <a:cxn ang="0">
                <a:pos x="r" y="vc"/>
              </a:cxn>
              <a:cxn ang="cd4">
                <a:pos x="hc" y="b"/>
              </a:cxn>
              <a:cxn ang="cd2">
                <a:pos x="l" y="vc"/>
              </a:cxn>
            </a:cxnLst>
            <a:rect l="f481" t="f484" r="f482" b="f483"/>
            <a:pathLst>
              <a:path w="12192000" h="1838325">
                <a:moveTo>
                  <a:pt x="f5" y="f2"/>
                </a:moveTo>
                <a:lnTo>
                  <a:pt x="f6" y="f7"/>
                </a:lnTo>
                <a:lnTo>
                  <a:pt x="f8" y="f9"/>
                </a:lnTo>
                <a:lnTo>
                  <a:pt x="f10" y="f11"/>
                </a:lnTo>
                <a:lnTo>
                  <a:pt x="f12" y="f13"/>
                </a:lnTo>
                <a:lnTo>
                  <a:pt x="f14" y="f15"/>
                </a:lnTo>
                <a:lnTo>
                  <a:pt x="f16" y="f17"/>
                </a:lnTo>
                <a:lnTo>
                  <a:pt x="f18" y="f19"/>
                </a:lnTo>
                <a:lnTo>
                  <a:pt x="f2" y="f20"/>
                </a:lnTo>
                <a:lnTo>
                  <a:pt x="f2"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3" y="f161"/>
                </a:lnTo>
                <a:lnTo>
                  <a:pt x="f3" y="f162"/>
                </a:lnTo>
                <a:lnTo>
                  <a:pt x="f163" y="f164"/>
                </a:lnTo>
                <a:lnTo>
                  <a:pt x="f165" y="f166"/>
                </a:lnTo>
                <a:lnTo>
                  <a:pt x="f167" y="f168"/>
                </a:lnTo>
                <a:lnTo>
                  <a:pt x="f169" y="f170"/>
                </a:lnTo>
                <a:lnTo>
                  <a:pt x="f171" y="f172"/>
                </a:lnTo>
                <a:lnTo>
                  <a:pt x="f173" y="f174"/>
                </a:lnTo>
                <a:lnTo>
                  <a:pt x="f175" y="f176"/>
                </a:lnTo>
                <a:lnTo>
                  <a:pt x="f177" y="f178"/>
                </a:lnTo>
                <a:lnTo>
                  <a:pt x="f179" y="f180"/>
                </a:lnTo>
                <a:lnTo>
                  <a:pt x="f181" y="f182"/>
                </a:lnTo>
                <a:lnTo>
                  <a:pt x="f183" y="f184"/>
                </a:lnTo>
                <a:lnTo>
                  <a:pt x="f185" y="f186"/>
                </a:lnTo>
                <a:lnTo>
                  <a:pt x="f187" y="f188"/>
                </a:lnTo>
                <a:lnTo>
                  <a:pt x="f189" y="f190"/>
                </a:lnTo>
                <a:lnTo>
                  <a:pt x="f191" y="f192"/>
                </a:lnTo>
                <a:lnTo>
                  <a:pt x="f193" y="f194"/>
                </a:lnTo>
                <a:lnTo>
                  <a:pt x="f195" y="f196"/>
                </a:lnTo>
                <a:lnTo>
                  <a:pt x="f197" y="f198"/>
                </a:lnTo>
                <a:lnTo>
                  <a:pt x="f199" y="f200"/>
                </a:lnTo>
                <a:lnTo>
                  <a:pt x="f201" y="f202"/>
                </a:lnTo>
                <a:lnTo>
                  <a:pt x="f203" y="f204"/>
                </a:lnTo>
                <a:lnTo>
                  <a:pt x="f205" y="f206"/>
                </a:lnTo>
                <a:lnTo>
                  <a:pt x="f207" y="f208"/>
                </a:lnTo>
                <a:lnTo>
                  <a:pt x="f209" y="f210"/>
                </a:lnTo>
                <a:lnTo>
                  <a:pt x="f211" y="f212"/>
                </a:lnTo>
                <a:lnTo>
                  <a:pt x="f213" y="f214"/>
                </a:lnTo>
                <a:lnTo>
                  <a:pt x="f215" y="f216"/>
                </a:lnTo>
                <a:lnTo>
                  <a:pt x="f217" y="f218"/>
                </a:lnTo>
                <a:lnTo>
                  <a:pt x="f219" y="f220"/>
                </a:lnTo>
                <a:lnTo>
                  <a:pt x="f221" y="f222"/>
                </a:lnTo>
                <a:lnTo>
                  <a:pt x="f223" y="f224"/>
                </a:lnTo>
                <a:lnTo>
                  <a:pt x="f225" y="f226"/>
                </a:lnTo>
                <a:lnTo>
                  <a:pt x="f227" y="f228"/>
                </a:lnTo>
                <a:lnTo>
                  <a:pt x="f229" y="f230"/>
                </a:lnTo>
                <a:lnTo>
                  <a:pt x="f231" y="f232"/>
                </a:lnTo>
                <a:lnTo>
                  <a:pt x="f233" y="f234"/>
                </a:lnTo>
                <a:lnTo>
                  <a:pt x="f235" y="f236"/>
                </a:lnTo>
                <a:lnTo>
                  <a:pt x="f237" y="f238"/>
                </a:lnTo>
                <a:lnTo>
                  <a:pt x="f239" y="f240"/>
                </a:lnTo>
                <a:lnTo>
                  <a:pt x="f241" y="f242"/>
                </a:lnTo>
                <a:lnTo>
                  <a:pt x="f243" y="f244"/>
                </a:lnTo>
                <a:lnTo>
                  <a:pt x="f245" y="f246"/>
                </a:lnTo>
                <a:lnTo>
                  <a:pt x="f247" y="f248"/>
                </a:lnTo>
                <a:lnTo>
                  <a:pt x="f249" y="f250"/>
                </a:lnTo>
                <a:lnTo>
                  <a:pt x="f251" y="f252"/>
                </a:lnTo>
                <a:lnTo>
                  <a:pt x="f253" y="f254"/>
                </a:lnTo>
                <a:lnTo>
                  <a:pt x="f255" y="f256"/>
                </a:lnTo>
                <a:lnTo>
                  <a:pt x="f257" y="f258"/>
                </a:lnTo>
                <a:lnTo>
                  <a:pt x="f259" y="f260"/>
                </a:lnTo>
                <a:lnTo>
                  <a:pt x="f261" y="f262"/>
                </a:lnTo>
                <a:lnTo>
                  <a:pt x="f263" y="f264"/>
                </a:lnTo>
                <a:lnTo>
                  <a:pt x="f265" y="f266"/>
                </a:lnTo>
                <a:lnTo>
                  <a:pt x="f267" y="f268"/>
                </a:lnTo>
                <a:lnTo>
                  <a:pt x="f269" y="f270"/>
                </a:lnTo>
                <a:lnTo>
                  <a:pt x="f271" y="f272"/>
                </a:lnTo>
                <a:lnTo>
                  <a:pt x="f273" y="f274"/>
                </a:lnTo>
                <a:lnTo>
                  <a:pt x="f275" y="f276"/>
                </a:lnTo>
                <a:lnTo>
                  <a:pt x="f277" y="f278"/>
                </a:lnTo>
                <a:lnTo>
                  <a:pt x="f279" y="f280"/>
                </a:lnTo>
                <a:lnTo>
                  <a:pt x="f281" y="f282"/>
                </a:lnTo>
                <a:lnTo>
                  <a:pt x="f283" y="f284"/>
                </a:lnTo>
                <a:lnTo>
                  <a:pt x="f285" y="f286"/>
                </a:lnTo>
                <a:lnTo>
                  <a:pt x="f287" y="f288"/>
                </a:lnTo>
                <a:lnTo>
                  <a:pt x="f289" y="f290"/>
                </a:lnTo>
                <a:lnTo>
                  <a:pt x="f291" y="f292"/>
                </a:lnTo>
                <a:lnTo>
                  <a:pt x="f293" y="f294"/>
                </a:lnTo>
                <a:lnTo>
                  <a:pt x="f295" y="f296"/>
                </a:lnTo>
                <a:lnTo>
                  <a:pt x="f297" y="f298"/>
                </a:lnTo>
                <a:lnTo>
                  <a:pt x="f299" y="f300"/>
                </a:lnTo>
                <a:lnTo>
                  <a:pt x="f301" y="f302"/>
                </a:lnTo>
                <a:lnTo>
                  <a:pt x="f303" y="f304"/>
                </a:lnTo>
                <a:lnTo>
                  <a:pt x="f305" y="f306"/>
                </a:lnTo>
                <a:lnTo>
                  <a:pt x="f307" y="f308"/>
                </a:lnTo>
                <a:lnTo>
                  <a:pt x="f309" y="f310"/>
                </a:lnTo>
                <a:lnTo>
                  <a:pt x="f311" y="f312"/>
                </a:lnTo>
                <a:lnTo>
                  <a:pt x="f313" y="f314"/>
                </a:lnTo>
                <a:lnTo>
                  <a:pt x="f315" y="f316"/>
                </a:lnTo>
                <a:lnTo>
                  <a:pt x="f317" y="f318"/>
                </a:lnTo>
                <a:lnTo>
                  <a:pt x="f319" y="f320"/>
                </a:lnTo>
                <a:lnTo>
                  <a:pt x="f321" y="f322"/>
                </a:lnTo>
                <a:lnTo>
                  <a:pt x="f323" y="f324"/>
                </a:lnTo>
                <a:lnTo>
                  <a:pt x="f325" y="f326"/>
                </a:lnTo>
                <a:lnTo>
                  <a:pt x="f327" y="f328"/>
                </a:lnTo>
                <a:lnTo>
                  <a:pt x="f329" y="f330"/>
                </a:lnTo>
                <a:lnTo>
                  <a:pt x="f331" y="f332"/>
                </a:lnTo>
                <a:lnTo>
                  <a:pt x="f333" y="f334"/>
                </a:lnTo>
                <a:lnTo>
                  <a:pt x="f335" y="f336"/>
                </a:lnTo>
                <a:lnTo>
                  <a:pt x="f337" y="f338"/>
                </a:lnTo>
                <a:lnTo>
                  <a:pt x="f339" y="f340"/>
                </a:lnTo>
                <a:lnTo>
                  <a:pt x="f341" y="f342"/>
                </a:lnTo>
                <a:lnTo>
                  <a:pt x="f343" y="f344"/>
                </a:lnTo>
                <a:lnTo>
                  <a:pt x="f345" y="f346"/>
                </a:lnTo>
                <a:lnTo>
                  <a:pt x="f347" y="f348"/>
                </a:lnTo>
                <a:lnTo>
                  <a:pt x="f349" y="f350"/>
                </a:lnTo>
                <a:lnTo>
                  <a:pt x="f351" y="f352"/>
                </a:lnTo>
                <a:lnTo>
                  <a:pt x="f353" y="f354"/>
                </a:lnTo>
                <a:lnTo>
                  <a:pt x="f355" y="f356"/>
                </a:lnTo>
                <a:lnTo>
                  <a:pt x="f357" y="f358"/>
                </a:lnTo>
                <a:lnTo>
                  <a:pt x="f359" y="f360"/>
                </a:lnTo>
                <a:lnTo>
                  <a:pt x="f361" y="f362"/>
                </a:lnTo>
                <a:lnTo>
                  <a:pt x="f363" y="f364"/>
                </a:lnTo>
                <a:lnTo>
                  <a:pt x="f365" y="f366"/>
                </a:lnTo>
                <a:lnTo>
                  <a:pt x="f367" y="f368"/>
                </a:lnTo>
                <a:lnTo>
                  <a:pt x="f369" y="f370"/>
                </a:lnTo>
                <a:lnTo>
                  <a:pt x="f371" y="f372"/>
                </a:lnTo>
                <a:lnTo>
                  <a:pt x="f373" y="f374"/>
                </a:lnTo>
                <a:lnTo>
                  <a:pt x="f375" y="f376"/>
                </a:lnTo>
                <a:lnTo>
                  <a:pt x="f377" y="f378"/>
                </a:lnTo>
                <a:lnTo>
                  <a:pt x="f379" y="f380"/>
                </a:lnTo>
                <a:lnTo>
                  <a:pt x="f381" y="f382"/>
                </a:lnTo>
                <a:lnTo>
                  <a:pt x="f383" y="f384"/>
                </a:lnTo>
                <a:lnTo>
                  <a:pt x="f385" y="f386"/>
                </a:lnTo>
                <a:lnTo>
                  <a:pt x="f387" y="f388"/>
                </a:lnTo>
                <a:lnTo>
                  <a:pt x="f389" y="f390"/>
                </a:lnTo>
                <a:lnTo>
                  <a:pt x="f391" y="f392"/>
                </a:lnTo>
                <a:lnTo>
                  <a:pt x="f393" y="f394"/>
                </a:lnTo>
                <a:lnTo>
                  <a:pt x="f395" y="f396"/>
                </a:lnTo>
                <a:lnTo>
                  <a:pt x="f397" y="f398"/>
                </a:lnTo>
                <a:lnTo>
                  <a:pt x="f399" y="f400"/>
                </a:lnTo>
                <a:lnTo>
                  <a:pt x="f401" y="f402"/>
                </a:lnTo>
                <a:lnTo>
                  <a:pt x="f403" y="f404"/>
                </a:lnTo>
                <a:lnTo>
                  <a:pt x="f405" y="f406"/>
                </a:lnTo>
                <a:lnTo>
                  <a:pt x="f407" y="f408"/>
                </a:lnTo>
                <a:lnTo>
                  <a:pt x="f409" y="f410"/>
                </a:lnTo>
                <a:lnTo>
                  <a:pt x="f411" y="f412"/>
                </a:lnTo>
                <a:lnTo>
                  <a:pt x="f413" y="f414"/>
                </a:lnTo>
                <a:lnTo>
                  <a:pt x="f415" y="f416"/>
                </a:lnTo>
                <a:lnTo>
                  <a:pt x="f417" y="f418"/>
                </a:lnTo>
                <a:lnTo>
                  <a:pt x="f419" y="f420"/>
                </a:lnTo>
                <a:lnTo>
                  <a:pt x="f421" y="f422"/>
                </a:lnTo>
                <a:lnTo>
                  <a:pt x="f423" y="f424"/>
                </a:lnTo>
                <a:lnTo>
                  <a:pt x="f425" y="f426"/>
                </a:lnTo>
                <a:lnTo>
                  <a:pt x="f427" y="f428"/>
                </a:lnTo>
                <a:lnTo>
                  <a:pt x="f429" y="f430"/>
                </a:lnTo>
                <a:lnTo>
                  <a:pt x="f431" y="f432"/>
                </a:lnTo>
                <a:lnTo>
                  <a:pt x="f433" y="f434"/>
                </a:lnTo>
                <a:lnTo>
                  <a:pt x="f435" y="f436"/>
                </a:lnTo>
                <a:lnTo>
                  <a:pt x="f437" y="f438"/>
                </a:lnTo>
                <a:lnTo>
                  <a:pt x="f439" y="f440"/>
                </a:lnTo>
                <a:lnTo>
                  <a:pt x="f441" y="f442"/>
                </a:lnTo>
                <a:lnTo>
                  <a:pt x="f443" y="f444"/>
                </a:lnTo>
                <a:lnTo>
                  <a:pt x="f445" y="f446"/>
                </a:lnTo>
                <a:lnTo>
                  <a:pt x="f447" y="f448"/>
                </a:lnTo>
                <a:lnTo>
                  <a:pt x="f449" y="f450"/>
                </a:lnTo>
                <a:lnTo>
                  <a:pt x="f451" y="f452"/>
                </a:lnTo>
                <a:lnTo>
                  <a:pt x="f453" y="f454"/>
                </a:lnTo>
                <a:lnTo>
                  <a:pt x="f455" y="f456"/>
                </a:lnTo>
                <a:lnTo>
                  <a:pt x="f457" y="f458"/>
                </a:lnTo>
                <a:lnTo>
                  <a:pt x="f459" y="f460"/>
                </a:lnTo>
                <a:lnTo>
                  <a:pt x="f461" y="f462"/>
                </a:lnTo>
                <a:lnTo>
                  <a:pt x="f463" y="f464"/>
                </a:lnTo>
                <a:lnTo>
                  <a:pt x="f465" y="f466"/>
                </a:lnTo>
                <a:lnTo>
                  <a:pt x="f467" y="f468"/>
                </a:lnTo>
                <a:lnTo>
                  <a:pt x="f469" y="f470"/>
                </a:lnTo>
                <a:lnTo>
                  <a:pt x="f5" y="f2"/>
                </a:lnTo>
                <a:close/>
              </a:path>
            </a:pathLst>
          </a:custGeom>
          <a:solidFill>
            <a:srgbClr val="1C488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6" name="bg object 20">
            <a:extLst>
              <a:ext uri="{FF2B5EF4-FFF2-40B4-BE49-F238E27FC236}">
                <a16:creationId xmlns:a16="http://schemas.microsoft.com/office/drawing/2014/main" id="{3B45B7AE-EC68-E93E-EEE9-E15BF9368FC0}"/>
              </a:ext>
            </a:extLst>
          </p:cNvPr>
          <p:cNvPicPr>
            <a:picLocks noChangeAspect="1"/>
          </p:cNvPicPr>
          <p:nvPr/>
        </p:nvPicPr>
        <p:blipFill>
          <a:blip r:embed="rId3"/>
          <a:stretch>
            <a:fillRect/>
          </a:stretch>
        </p:blipFill>
        <p:spPr>
          <a:xfrm>
            <a:off x="313960" y="5564125"/>
            <a:ext cx="2025386" cy="911355"/>
          </a:xfrm>
          <a:prstGeom prst="rect">
            <a:avLst/>
          </a:prstGeom>
          <a:noFill/>
          <a:ln cap="flat">
            <a:noFill/>
          </a:ln>
        </p:spPr>
      </p:pic>
      <p:sp>
        <p:nvSpPr>
          <p:cNvPr id="7" name="bg object 21">
            <a:extLst>
              <a:ext uri="{FF2B5EF4-FFF2-40B4-BE49-F238E27FC236}">
                <a16:creationId xmlns:a16="http://schemas.microsoft.com/office/drawing/2014/main" id="{07157F7C-518C-5DE9-356E-45FC4018E3AF}"/>
              </a:ext>
            </a:extLst>
          </p:cNvPr>
          <p:cNvSpPr/>
          <p:nvPr/>
        </p:nvSpPr>
        <p:spPr>
          <a:xfrm>
            <a:off x="1520190" y="2812538"/>
            <a:ext cx="2286000" cy="0"/>
          </a:xfrm>
          <a:custGeom>
            <a:avLst/>
            <a:gdLst>
              <a:gd name="f0" fmla="val w"/>
              <a:gd name="f1" fmla="val h"/>
              <a:gd name="f2" fmla="val ss"/>
              <a:gd name="f3" fmla="val 0"/>
              <a:gd name="f4" fmla="val 2286000"/>
              <a:gd name="f5" fmla="abs f0"/>
              <a:gd name="f6" fmla="abs f1"/>
              <a:gd name="f7" fmla="abs f2"/>
              <a:gd name="f8" fmla="*/ f0 1 2286000"/>
              <a:gd name="f9" fmla="+- f3 0 f3"/>
              <a:gd name="f10" fmla="+- f4 0 f3"/>
              <a:gd name="f11" fmla="?: f5 f0 1"/>
              <a:gd name="f12" fmla="?: f6 f1 1"/>
              <a:gd name="f13" fmla="?: f7 f2 1"/>
              <a:gd name="f14" fmla="*/ f10 1 2286000"/>
              <a:gd name="f15" fmla="*/ f9 1 0"/>
              <a:gd name="f16" fmla="*/ f11 1 2286000"/>
              <a:gd name="f17" fmla="*/ f12 1 21600"/>
              <a:gd name="f18" fmla="*/ 21600 f12 1"/>
              <a:gd name="f19" fmla="*/ 0 1 f14"/>
              <a:gd name="f20" fmla="*/ 2286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2286000">
                <a:moveTo>
                  <a:pt x="f3" y="f28"/>
                </a:moveTo>
                <a:lnTo>
                  <a:pt x="f4" y="f28"/>
                </a:lnTo>
              </a:path>
            </a:pathLst>
          </a:custGeom>
          <a:noFill/>
          <a:ln w="32004" cap="flat">
            <a:solidFill>
              <a:srgbClr val="F58366"/>
            </a:solidFill>
            <a:prstDash val="solid"/>
            <a:miter/>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Holder 2">
            <a:extLst>
              <a:ext uri="{FF2B5EF4-FFF2-40B4-BE49-F238E27FC236}">
                <a16:creationId xmlns:a16="http://schemas.microsoft.com/office/drawing/2014/main" id="{48326FA6-69FA-AF6A-FDE2-A6579BF4C417}"/>
              </a:ext>
            </a:extLst>
          </p:cNvPr>
          <p:cNvSpPr txBox="1">
            <a:spLocks noGrp="1"/>
          </p:cNvSpPr>
          <p:nvPr>
            <p:ph type="title"/>
          </p:nvPr>
        </p:nvSpPr>
        <p:spPr>
          <a:xfrm>
            <a:off x="471694" y="493922"/>
            <a:ext cx="11248619" cy="574042"/>
          </a:xfrm>
        </p:spPr>
        <p:txBody>
          <a:bodyPr wrap="square" lIns="0" tIns="0" rIns="0" bIns="0">
            <a:spAutoFit/>
          </a:bodyPr>
          <a:lstStyle>
            <a:lvl1pPr>
              <a:defRPr b="0">
                <a:solidFill>
                  <a:srgbClr val="444C55"/>
                </a:solidFill>
              </a:defRPr>
            </a:lvl1pPr>
          </a:lstStyle>
          <a:p>
            <a:pPr lvl="0"/>
            <a:endParaRPr lang="en-US"/>
          </a:p>
        </p:txBody>
      </p:sp>
      <p:sp>
        <p:nvSpPr>
          <p:cNvPr id="9" name="Holder 3">
            <a:extLst>
              <a:ext uri="{FF2B5EF4-FFF2-40B4-BE49-F238E27FC236}">
                <a16:creationId xmlns:a16="http://schemas.microsoft.com/office/drawing/2014/main" id="{07BECA19-ACB6-566D-4769-A81E0AEB2818}"/>
              </a:ext>
            </a:extLst>
          </p:cNvPr>
          <p:cNvSpPr txBox="1">
            <a:spLocks noGrp="1"/>
          </p:cNvSpPr>
          <p:nvPr>
            <p:ph type="subTitle" idx="4294967295"/>
          </p:nvPr>
        </p:nvSpPr>
        <p:spPr>
          <a:xfrm>
            <a:off x="1828800" y="3840480"/>
            <a:ext cx="8534396" cy="369332"/>
          </a:xfrm>
        </p:spPr>
        <p:txBody>
          <a:bodyPr wrap="square" lIns="0" tIns="0" rIns="0" bIns="0">
            <a:spAutoFit/>
          </a:bodyPr>
          <a:lstStyle>
            <a:lvl1pPr>
              <a:defRPr/>
            </a:lvl1pPr>
          </a:lstStyle>
          <a:p>
            <a:pPr lvl="0"/>
            <a:endParaRPr lang="en-US"/>
          </a:p>
        </p:txBody>
      </p:sp>
      <p:sp>
        <p:nvSpPr>
          <p:cNvPr id="10" name="Holder 4">
            <a:extLst>
              <a:ext uri="{FF2B5EF4-FFF2-40B4-BE49-F238E27FC236}">
                <a16:creationId xmlns:a16="http://schemas.microsoft.com/office/drawing/2014/main" id="{7C13951E-A996-C23B-B91E-D9D675FA1668}"/>
              </a:ext>
            </a:extLst>
          </p:cNvPr>
          <p:cNvSpPr txBox="1">
            <a:spLocks noGrp="1"/>
          </p:cNvSpPr>
          <p:nvPr>
            <p:ph type="ftr" sz="quarter" idx="9"/>
          </p:nvPr>
        </p:nvSpPr>
        <p:spPr/>
        <p:txBody>
          <a:bodyPr lIns="0" tIns="0" rIns="0" bIns="0" anchorCtr="1"/>
          <a:lstStyle>
            <a:lvl1pPr algn="ctr">
              <a:defRPr/>
            </a:lvl1pPr>
          </a:lstStyle>
          <a:p>
            <a:pPr lvl="0"/>
            <a:endParaRPr lang="en-US"/>
          </a:p>
        </p:txBody>
      </p:sp>
      <p:sp>
        <p:nvSpPr>
          <p:cNvPr id="11" name="Holder 5">
            <a:extLst>
              <a:ext uri="{FF2B5EF4-FFF2-40B4-BE49-F238E27FC236}">
                <a16:creationId xmlns:a16="http://schemas.microsoft.com/office/drawing/2014/main" id="{F5E9D53C-B455-3B47-6D1E-7167AB3556B3}"/>
              </a:ext>
            </a:extLst>
          </p:cNvPr>
          <p:cNvSpPr txBox="1">
            <a:spLocks noGrp="1"/>
          </p:cNvSpPr>
          <p:nvPr>
            <p:ph type="dt" sz="quarter" idx="7"/>
          </p:nvPr>
        </p:nvSpPr>
        <p:spPr>
          <a:xfrm>
            <a:off x="0" y="0"/>
            <a:ext cx="0" cy="0"/>
          </a:xfrm>
          <a:prstGeom prst="rect">
            <a:avLst/>
          </a:prstGeom>
          <a:noFill/>
          <a:ln>
            <a:noFill/>
          </a:ln>
        </p:spPr>
        <p:txBody>
          <a:bodyPr vert="horz" wrap="square" lIns="0" tIns="0" rIns="0" bIns="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939699"/>
                </a:solidFill>
                <a:uFillTx/>
                <a:latin typeface="Calibri"/>
              </a:defRPr>
            </a:lvl1pPr>
          </a:lstStyle>
          <a:p>
            <a:pPr lvl="0"/>
            <a:fld id="{DE7CC763-0293-49E5-B7A4-0E140F0C06B1}" type="datetime1">
              <a:rPr lang="en-US"/>
              <a:pPr lvl="0"/>
              <a:t>5/20/2026</a:t>
            </a:fld>
            <a:endParaRPr lang="en-US"/>
          </a:p>
        </p:txBody>
      </p:sp>
      <p:sp>
        <p:nvSpPr>
          <p:cNvPr id="12" name="Holder 6">
            <a:extLst>
              <a:ext uri="{FF2B5EF4-FFF2-40B4-BE49-F238E27FC236}">
                <a16:creationId xmlns:a16="http://schemas.microsoft.com/office/drawing/2014/main" id="{46D11FDD-8BB6-6D7F-79F7-0B5D3ADD9AF9}"/>
              </a:ext>
            </a:extLst>
          </p:cNvPr>
          <p:cNvSpPr txBox="1">
            <a:spLocks noGrp="1"/>
          </p:cNvSpPr>
          <p:nvPr>
            <p:ph type="sldNum" sz="quarter" idx="8"/>
          </p:nvPr>
        </p:nvSpPr>
        <p:spPr/>
        <p:txBody>
          <a:bodyPr lIns="0" tIns="0" rIns="0" bIns="0"/>
          <a:lstStyle>
            <a:lvl1pPr marL="38105">
              <a:lnSpc>
                <a:spcPts val="1425"/>
              </a:lnSpc>
              <a:defRPr spc="-5">
                <a:solidFill>
                  <a:srgbClr val="929599"/>
                </a:solidFill>
                <a:latin typeface="Arial"/>
                <a:cs typeface="Arial"/>
              </a:defRPr>
            </a:lvl1pPr>
          </a:lstStyle>
          <a:p>
            <a:pPr lvl="0"/>
            <a:fld id="{B1140ABF-645F-4315-BCDC-72D39E419145}" type="slidenum">
              <a:t>‹#›</a:t>
            </a:fld>
            <a:endParaRPr lang="en-US"/>
          </a:p>
        </p:txBody>
      </p:sp>
    </p:spTree>
    <p:extLst>
      <p:ext uri="{BB962C8B-B14F-4D97-AF65-F5344CB8AC3E}">
        <p14:creationId xmlns:p14="http://schemas.microsoft.com/office/powerpoint/2010/main" val="72556185"/>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preserve="1">
  <p:cSld name="16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A8900D4-475B-D50E-6C7A-EACB3FEAA68B}"/>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7F1BC7F-2729-2BFA-0E72-B8E45BE60E7D}"/>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4A57C7D9-88C1-7C1E-2B47-B6AD754DBB19}"/>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5E187241-FE73-A98A-A56F-7B0003BB5910}"/>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DD4337EE-4C78-9C7E-BFC5-59E54AE7EE1D}"/>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94463D45-C012-9B86-B999-E85CC7AAC3E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1EA6A589-3245-9365-566B-86948852B0E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23D8C8D-0318-668A-12C7-B18D72BB2E9C}"/>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199393285"/>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preserve="1">
  <p:cSld name="19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DA7C750-7620-8D5C-3248-E33116E209CB}"/>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0ED9220-0753-109A-3B6F-6DAEF31796DC}"/>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80C70CB8-8878-6166-9048-E7D2A1CE42D4}"/>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5B836A9D-ED38-224C-34FD-CD4831F8835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BD15A23F-1245-C28C-1D86-12E5FBE18C3A}"/>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D1898098-5E0E-0336-7CE8-4438B13B77A4}"/>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0E11EB32-3BBA-EA94-4FAD-BAC721D8E56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555078E-0066-E13E-E6E0-8E12CABA5E4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811709742"/>
      </p:ext>
    </p:extLst>
  </p:cSld>
  <p:clrMapOvr>
    <a:masterClrMapping/>
  </p:clrMapOvr>
  <p:hf sldNum="0" hdr="0" ftr="0" dt="0"/>
</p:sldLayout>
</file>

<file path=ppt/slideLayouts/slideLayout506.xml><?xml version="1.0" encoding="utf-8"?>
<p:sldLayout xmlns:a="http://schemas.openxmlformats.org/drawingml/2006/main" xmlns:r="http://schemas.openxmlformats.org/officeDocument/2006/relationships" xmlns:p="http://schemas.openxmlformats.org/presentationml/2006/main" preserve="1">
  <p:cSld name="1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6FD8CA5C-B1B5-0982-51A6-33486130BA37}"/>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70D52A8F-63B3-201E-D070-7D0A63101B3D}"/>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72764D26-C337-8F3C-4A36-C1CABF476DB9}"/>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EA6980AE-DDA8-9837-D7E0-812294157542}"/>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B713C784-89EA-1CE1-05E2-6476531E8139}"/>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32AB3EF3-7496-D2B0-7AC8-97662A8B97DE}"/>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74D010A1-28C1-7837-DB5A-7386EF2A31A8}"/>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2309251565"/>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preserve="1">
  <p:cSld name="20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6B7D7CB-18B6-CCAB-2751-A62C4770FCAA}"/>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C0A3290-0B72-7C63-303C-1DB667E01DB8}"/>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81709E66-BDA8-D598-0795-1B59FDC5CB05}"/>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CAB6D10D-11F8-A244-B146-1E2C381278CB}"/>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5CC521F7-F675-C6DF-8340-E906F3F40AE5}"/>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5944293B-8D87-BEF2-7F9F-BF9120DC3C92}"/>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87C6D7CD-A392-EF7C-2E0F-C506202B8A53}"/>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C98ABCA-A6AB-4F9D-EF35-4A4D01AB5A8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673066941"/>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preserve="1">
  <p:cSld name="19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8B910ED0-1A86-CBAD-FA22-9D637A410A75}"/>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05A0525D-6C5C-7B2B-C1FE-E767134F289B}"/>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7DF02C6D-1BDD-986B-3E5B-A8D06BD1C8B2}"/>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EA44C9D1-2226-64C9-867F-BA3B529EB4C8}"/>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9F99C516-74C8-E8D2-BA32-F2FC82967E48}"/>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3832F2F-6369-0628-9310-8BE327843BE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F2C34608-7FB6-5A38-32A0-CFA7A3485108}"/>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2215796642"/>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preserve="1">
  <p:cSld name="21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99C7C12-AD91-45D5-8C4D-3FAB8C92833C}"/>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C7A202B-6635-0156-9AAB-B0000CFF2F98}"/>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34BD744-9B8F-DC96-91C6-6E90981519DA}"/>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374B301A-CB7D-4ED4-8E9A-124A152F628B}"/>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D661852F-E9FA-4739-E0E7-6A3FD8D683E2}"/>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090D4AA0-2CD7-B9B7-92F7-4107EFC7D19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99B024E7-E3F0-44CA-4078-6E265EBAB69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A99C1918-2C44-C152-D022-A7F75AB2504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718669304"/>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preserve="1">
  <p:cSld name="20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FF28B023-B96D-D4BF-0525-6D8FD610328B}"/>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5915A80-819A-314F-CD5C-226C76BA1079}"/>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D2FF9554-E11D-47BC-0129-C37B7530DBC2}"/>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A98B339A-B243-7E35-7871-79BD2B13BF86}"/>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DF786C34-82EA-A627-BF51-011F59A0B402}"/>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E0829E0F-0A45-E997-6373-2E8C3F6714D6}"/>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EF8DFE3-C9EE-0B88-B9B8-D407C3A161AD}"/>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4174177039"/>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preserve="1">
  <p:cSld name="21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1E146CFF-618A-5934-3F14-E4707AD28CDF}"/>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8773F56-2CE4-1E03-FFEB-4FA95A230D1C}"/>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5E490CB2-2DF6-5296-3349-4913FE01D0B8}"/>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AD8E8F19-501C-FF24-42BE-69593FF15776}"/>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CCC99734-A1FE-81D1-A1AD-3973CA29C3BA}"/>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1CAD74B2-C640-5CC5-C169-9AF49CE49012}"/>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BEA3C746-AD9F-12C9-192E-5B5424DD29CC}"/>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1460288878"/>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preserve="1">
  <p:cSld name="22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91A7B26-2AFF-A132-CB52-7E6C89822F8E}"/>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6EA5076-8B1D-5422-9E0E-75F7E313B494}"/>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7EAEE1E-CB73-85A3-2295-0EE9F8E484BB}"/>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60445D56-F537-A824-3CC7-4C481FFBF969}"/>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CE27CBB2-6EB4-6A23-7E5B-AD5308435180}"/>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074AE696-2131-D456-5106-18327A77633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B1B4B91B-546A-EF5A-AE9E-C0A7C56CDF6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7AC00733-582D-E57C-A278-99084C51C4CF}"/>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483749751"/>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preserve="1">
  <p:cSld name="22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6D375B54-9970-4E9E-BE41-A4D9BA680D35}"/>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FAF5921-167A-0DFF-EFFB-0CC7355AA8EE}"/>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354442E5-E13E-386E-C872-A52BF29C60CE}"/>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0AFF2F6F-FC98-025A-4029-E678A2A9CCD2}"/>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5B01B812-7ABE-35FC-464E-D13480BBEEDB}"/>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0632114F-60B9-0721-E848-E7EF441A671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54E8EB9-BFBC-B36C-743E-D2F451504F1C}"/>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4096766524"/>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preserve="1">
  <p:cSld name="23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956FA22-B07A-16AB-0A2E-78FC203342E9}"/>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B7637CE-DB9D-727D-C54E-A5D6DFB1FD7C}"/>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F6F4D25-1CF1-A909-2784-0F840027D090}"/>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229190F4-D632-AC3A-BBCA-9211FC5E299B}"/>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D1B66D6-5617-0737-77F9-FFD826281197}"/>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84DD0200-08A6-7564-50E3-269F561AD7A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9319A861-34B7-B3D1-8C27-2F267649296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0F4E1553-370E-E4F0-E48C-70227049BEDC}"/>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07429694"/>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preserve="1">
  <p:cSld name="23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71A4D02-ACDC-1EC7-B187-7605726A5D24}"/>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E21CD062-0F34-7169-E9CD-4671A4C16428}"/>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18426C8A-88C8-DAF5-EF04-D10E0B5E843A}"/>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323EE88B-E6F4-E38F-D3FB-BE084FB24D30}"/>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5324996-8698-B717-17A3-20AF757C9145}"/>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1CF1C3AE-E644-58F5-FEA7-4BDFAE3F532E}"/>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17CFEA7-32FF-5535-BC44-52C092CD20E1}"/>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2142649370"/>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preserve="1">
  <p:cSld name="24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C7DA559F-D7DC-A9C8-FF90-003A951919BE}"/>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8DB04AF-2016-DCCD-1D0E-43050F93ECC8}"/>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B5681091-D168-AFD7-EBE3-487B2CA45DD1}"/>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54427392-E723-08DA-5E05-9BFDA6A559D9}"/>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C4C917BA-55B7-D2E6-FFA6-4C5946BB3821}"/>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50DA818D-16A2-5437-721B-E7FF5BE81D0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9DB989A3-099D-BBD8-9D4B-F5496178D56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AB785DBA-B34E-790C-9F00-AAF92B3FD59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418050519"/>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preserve="1">
  <p:cSld name="2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0562F24A-26BD-7F34-6E32-A7464DA1F7D3}"/>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A897E94-2F21-B69B-246E-394D1AFA8053}"/>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12EF3CB0-64DD-105A-DE0A-4CAC76AC6037}"/>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4E1B4058-6386-C8CF-47AA-28AFD39CE039}"/>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E82D481F-CCDA-858D-5172-2C9492556A31}"/>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DC0A10E4-D3C7-6138-DFA4-7C9A4643BB5B}"/>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D4D43A42-8B34-49F5-4235-12B502304290}"/>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3854240910"/>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preserve="1">
  <p:cSld name="25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418FE30-EE2A-6846-F7FC-FA8E904FED0C}"/>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2DA1F95-51F5-08D9-411D-B87C28901B11}"/>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22B53A64-E264-2C25-B12D-B34ADE335994}"/>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31725B3B-6142-D226-007B-E32E51238F0C}"/>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8D86B9E1-852E-0FAB-CE67-A624DC9DAF6F}"/>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B8966FC2-1FC0-166A-3429-9460B8BA988C}"/>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681EF78-080D-5CE6-D91F-8938DDC139C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81656C17-CEEB-7610-9ECF-374C930B6552}"/>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262758809"/>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preserve="1">
  <p:cSld name="2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FD6F48D4-8DE5-505B-E772-D7922FDD0041}"/>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B34A1061-5364-1F2A-E1CA-31F5445F5647}"/>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2C2DD119-AB24-9C7B-95C5-1037F10FD268}"/>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AAE0CDFD-B230-FF6F-F45A-1B34B2003CF3}"/>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1DE32AF-A731-D3F2-2FD7-ED84840EF242}"/>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277A5D4F-428A-9D1E-6D8C-0FA7D8C2D0BF}"/>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B70F1F63-750F-F9BE-16B5-8B6809CB8B4C}"/>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1357340569"/>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preserve="1">
  <p:cSld name="26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20F66FC-24EE-0299-3BC9-C9E00E1196D5}"/>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C22C400-5D58-F9B3-F9A6-147DDD431656}"/>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D9FDB77B-FB11-E0B6-6A5D-5814C4E85BE9}"/>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2869B5DF-D3F9-72BD-E3EE-63D401B5D2CE}"/>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D465161C-7E95-3E55-B48F-7388969E0EC0}"/>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B299B297-0758-B8F8-112F-D192A159D063}"/>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4EB5D21B-0BC3-EBD2-90C2-FCBF0AAE4CCE}"/>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7D460AF6-6591-6834-9E06-A4A2574DADE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276497681"/>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preserve="1">
  <p:cSld name="2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BE110DA8-4EB9-4FF9-5D12-9B74B4B96CA5}"/>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E9036FC6-751A-C7DB-4AA6-E125568623DB}"/>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4229B85D-6B82-CEC6-6F54-5C1380A0872C}"/>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3B279DC9-7059-3080-EF3D-35FC79B21031}"/>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2CFF1E4-924F-39E9-5B81-BBFECCC628A2}"/>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1DB5B778-59E4-784A-68D9-23EF8A96AAD0}"/>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93CA32FE-F549-2B8E-9B9B-54F0901CD8E5}"/>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4235578464"/>
      </p:ext>
    </p:extLst>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preserve="1">
  <p:cSld name="10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7B5ED1F-2739-3840-0474-64AEE1AF956F}"/>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EFB9F0EB-96CC-5BB9-7D54-90D3BEBECBB2}"/>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9A23E976-C9D5-EAC5-8F8E-57148A28F52E}"/>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50521CA4-24A9-4598-85D7-0284BC4EF7FF}" type="datetime1">
              <a:rPr lang="en-US"/>
              <a:pPr lvl="0"/>
              <a:t>5/20/2026</a:t>
            </a:fld>
            <a:endParaRPr lang="en-US"/>
          </a:p>
        </p:txBody>
      </p:sp>
      <p:sp>
        <p:nvSpPr>
          <p:cNvPr id="5" name="Footer Placeholder 4">
            <a:extLst>
              <a:ext uri="{FF2B5EF4-FFF2-40B4-BE49-F238E27FC236}">
                <a16:creationId xmlns:a16="http://schemas.microsoft.com/office/drawing/2014/main" id="{B8155C09-7BDC-4E39-276B-B609CE1C7BF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8CE063A3-8615-92EC-CABE-1AA341F484C1}"/>
              </a:ext>
            </a:extLst>
          </p:cNvPr>
          <p:cNvSpPr txBox="1">
            <a:spLocks noGrp="1"/>
          </p:cNvSpPr>
          <p:nvPr>
            <p:ph type="sldNum" sz="quarter" idx="8"/>
          </p:nvPr>
        </p:nvSpPr>
        <p:spPr/>
        <p:txBody>
          <a:bodyPr/>
          <a:lstStyle>
            <a:lvl1pPr>
              <a:defRPr/>
            </a:lvl1pPr>
          </a:lstStyle>
          <a:p>
            <a:pPr lvl="0"/>
            <a:fld id="{D6E8D341-EE6F-41FF-8F7D-F9BFB2572C27}" type="slidenum">
              <a:t>‹#›</a:t>
            </a:fld>
            <a:endParaRPr lang="en-US"/>
          </a:p>
        </p:txBody>
      </p:sp>
      <p:sp>
        <p:nvSpPr>
          <p:cNvPr id="7" name="Rectangle 12">
            <a:extLst>
              <a:ext uri="{FF2B5EF4-FFF2-40B4-BE49-F238E27FC236}">
                <a16:creationId xmlns:a16="http://schemas.microsoft.com/office/drawing/2014/main" id="{B850B2CB-C252-F4BB-C29E-65AD773F5C75}"/>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98E6B44E-CFE7-9586-D42D-C54E11F7D7AD}"/>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D3DEF2E9-DE41-496F-4B6C-B520F3C16B01}"/>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958D94B9-1A6B-F1F4-0557-B32EB64CFE2C}"/>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3313657751"/>
      </p:ext>
    </p:extLst>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preserve="1">
  <p:cSld name="11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4D710DB4-BD8D-135F-84D2-876C652A52A8}"/>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6B0E95B-806C-3C6B-EB15-8E6AF7BE8845}"/>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9D505657-462B-064D-BF04-22BE63ECA687}"/>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F3BB1E12-27A0-4793-B454-F08A5244456D}" type="datetime1">
              <a:rPr lang="en-US"/>
              <a:pPr lvl="0"/>
              <a:t>5/20/2026</a:t>
            </a:fld>
            <a:endParaRPr lang="en-US"/>
          </a:p>
        </p:txBody>
      </p:sp>
      <p:sp>
        <p:nvSpPr>
          <p:cNvPr id="5" name="Footer Placeholder 4">
            <a:extLst>
              <a:ext uri="{FF2B5EF4-FFF2-40B4-BE49-F238E27FC236}">
                <a16:creationId xmlns:a16="http://schemas.microsoft.com/office/drawing/2014/main" id="{8A61E248-62AF-2C3D-E1A4-2A6413FF5EB8}"/>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704CF1B4-F91A-8BF2-B548-26964398D5AD}"/>
              </a:ext>
            </a:extLst>
          </p:cNvPr>
          <p:cNvSpPr txBox="1">
            <a:spLocks noGrp="1"/>
          </p:cNvSpPr>
          <p:nvPr>
            <p:ph type="sldNum" sz="quarter" idx="8"/>
          </p:nvPr>
        </p:nvSpPr>
        <p:spPr/>
        <p:txBody>
          <a:bodyPr/>
          <a:lstStyle>
            <a:lvl1pPr>
              <a:defRPr/>
            </a:lvl1pPr>
          </a:lstStyle>
          <a:p>
            <a:pPr lvl="0"/>
            <a:fld id="{8360F1D0-5EBA-485F-9B85-62FBA6DCBB2F}" type="slidenum">
              <a:t>‹#›</a:t>
            </a:fld>
            <a:endParaRPr lang="en-US"/>
          </a:p>
        </p:txBody>
      </p:sp>
      <p:sp>
        <p:nvSpPr>
          <p:cNvPr id="7" name="Rectangle 12">
            <a:extLst>
              <a:ext uri="{FF2B5EF4-FFF2-40B4-BE49-F238E27FC236}">
                <a16:creationId xmlns:a16="http://schemas.microsoft.com/office/drawing/2014/main" id="{F6DC1A33-6321-8E67-93B5-0C504447D590}"/>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C4C6036-EFCF-CA76-CDE5-F7D0EECF19E9}"/>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46673777-D44C-B4E4-44A8-E04367230678}"/>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25DF9C5A-C5A4-CED1-AAEA-34CB615BA593}"/>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3706617150"/>
      </p:ext>
    </p:extLst>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preserve="1">
  <p:cSld name="6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28FD-C6FB-783A-8FC0-A089E0EC3A39}"/>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721425A6-EE75-E3C4-0B9E-758E01B095C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11F68FED-76D8-DFFC-31AB-0E5424E168F2}"/>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84B68365-CBEF-94C8-45E7-6A45B3593E3B}"/>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856C1C40-812D-1782-677D-25FAF72D4B45}"/>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893513364"/>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3200868A-2150-D6FE-274A-5B9BF3309999}"/>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6158224D-E8D8-289A-3D7D-BFE51021E082}"/>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629AA96C-DAAF-5E09-4E6F-D0E7AA8838F7}"/>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D6EB4A94-52B9-B10D-C9C6-42C53A55EBED}"/>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9DE85D5B-3082-31A5-85D7-D6226C4ECB25}"/>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099736175"/>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preserve="1">
  <p:cSld name="6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9482B12-35C4-BDC6-F846-A6CA4AFA29DB}"/>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E923BEBF-1EE9-5977-0882-E83FCB4B6418}"/>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E4B1D7BD-03F6-22A8-F39D-3933511F9CFB}"/>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EA45FD97-5498-C2D6-60B9-412C4AB8EFFF}"/>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48662D5E-9D94-7B29-2C7F-63D1625434B9}"/>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063A191E-0DD1-8CF4-66AB-B1329453605A}"/>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971696693"/>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preserve="1">
  <p:cSld name="13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4A9FE94A-0343-90FE-8B70-79581904C9FB}"/>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9B764CE0-3B30-2807-C004-055959B6D7D4}"/>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EFD87BE-975A-AA62-082E-7E18335B8F03}"/>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C0A7C3CA-AB69-40F7-8D5E-73D2F21A3160}" type="datetime1">
              <a:rPr lang="en-US"/>
              <a:pPr lvl="0"/>
              <a:t>5/20/2026</a:t>
            </a:fld>
            <a:endParaRPr lang="en-US"/>
          </a:p>
        </p:txBody>
      </p:sp>
      <p:sp>
        <p:nvSpPr>
          <p:cNvPr id="5" name="Footer Placeholder 4">
            <a:extLst>
              <a:ext uri="{FF2B5EF4-FFF2-40B4-BE49-F238E27FC236}">
                <a16:creationId xmlns:a16="http://schemas.microsoft.com/office/drawing/2014/main" id="{F17E5850-792A-A53E-848C-B8C31F1D7035}"/>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A6827D28-351C-8D72-982F-388A4041BDD3}"/>
              </a:ext>
            </a:extLst>
          </p:cNvPr>
          <p:cNvSpPr txBox="1">
            <a:spLocks noGrp="1"/>
          </p:cNvSpPr>
          <p:nvPr>
            <p:ph type="sldNum" sz="quarter" idx="8"/>
          </p:nvPr>
        </p:nvSpPr>
        <p:spPr/>
        <p:txBody>
          <a:bodyPr/>
          <a:lstStyle>
            <a:lvl1pPr>
              <a:defRPr/>
            </a:lvl1pPr>
          </a:lstStyle>
          <a:p>
            <a:pPr lvl="0"/>
            <a:fld id="{A984B38D-B416-45F7-98C4-913FFE1B762F}" type="slidenum">
              <a:t>‹#›</a:t>
            </a:fld>
            <a:endParaRPr lang="en-US"/>
          </a:p>
        </p:txBody>
      </p:sp>
      <p:sp>
        <p:nvSpPr>
          <p:cNvPr id="7" name="Rectangle 12">
            <a:extLst>
              <a:ext uri="{FF2B5EF4-FFF2-40B4-BE49-F238E27FC236}">
                <a16:creationId xmlns:a16="http://schemas.microsoft.com/office/drawing/2014/main" id="{6064364F-97B4-5AE2-789F-41BD5DE8E8E4}"/>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D1EA8F5E-1FD5-9F22-E85B-B7FEF763E7C3}"/>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35DFD902-D071-6F7F-21AC-3316E0D49989}"/>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E02A42C6-A530-FE0B-EEC5-F5B94CEB164D}"/>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314708091"/>
      </p:ext>
    </p:extLst>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preserve="1">
  <p:cSld name="9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F172-DCEE-CC05-C62F-95ED21FF94D5}"/>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A66FC3E5-DF43-E62C-E2A5-4E5094FEBB71}"/>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18911FF2-1DAB-22BB-ED1F-C19A0AADB170}"/>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38BA96EB-D4A6-9C6E-05F6-DB4E10E87276}"/>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84D996AE-A547-C5AC-4FB3-0D386091C3B6}"/>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24078071"/>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0CD5DA5D-9F59-AD17-D47A-56F3E3F4787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C4D9CB78-F019-679A-7527-7E62CED8560A}"/>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B2E919B6-68DF-209E-DAB9-2D05095B168C}"/>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01AB4DA-D2E6-5DCD-65D2-83E9C8D225D3}"/>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FE4556FC-7F05-5D6E-7495-B5CC1A432D20}"/>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528073931"/>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preserve="1">
  <p:cSld name="9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87F13AF-AF29-C48D-DEE9-BAAE9A1C8F4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8911A02C-C44E-8C83-671B-FF3FBC8AF9E1}"/>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BED57A19-AF14-0CE3-18EF-3621F65D612F}"/>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493B5FD9-01F0-C8C3-2BBE-DB9682A166EF}"/>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ADB7587F-C4BA-B07C-3D9F-A1EE95CF4EA4}"/>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A0274B33-BF05-ABED-66EB-CFE53506E05B}"/>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299855897"/>
      </p:ext>
    </p:extLst>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preserve="1">
  <p:cSld name="14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F1A53B0D-D8F8-37B3-7E48-48C53D724AC3}"/>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CC94C72-E1EA-6E94-47EC-99B2289522EC}"/>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0639F9D5-02E9-C2ED-1293-2D054ED1AB58}"/>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6FF17CF0-A0A8-4495-A8A9-4A9C5335E69D}" type="datetime1">
              <a:rPr lang="en-US"/>
              <a:pPr lvl="0"/>
              <a:t>5/20/2026</a:t>
            </a:fld>
            <a:endParaRPr lang="en-US"/>
          </a:p>
        </p:txBody>
      </p:sp>
      <p:sp>
        <p:nvSpPr>
          <p:cNvPr id="5" name="Footer Placeholder 4">
            <a:extLst>
              <a:ext uri="{FF2B5EF4-FFF2-40B4-BE49-F238E27FC236}">
                <a16:creationId xmlns:a16="http://schemas.microsoft.com/office/drawing/2014/main" id="{CEC384CB-8B32-74E8-A77E-64C442574C94}"/>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4F99D0B0-23CF-BD39-CCA6-DA39DA41B274}"/>
              </a:ext>
            </a:extLst>
          </p:cNvPr>
          <p:cNvSpPr txBox="1">
            <a:spLocks noGrp="1"/>
          </p:cNvSpPr>
          <p:nvPr>
            <p:ph type="sldNum" sz="quarter" idx="8"/>
          </p:nvPr>
        </p:nvSpPr>
        <p:spPr/>
        <p:txBody>
          <a:bodyPr/>
          <a:lstStyle>
            <a:lvl1pPr>
              <a:defRPr/>
            </a:lvl1pPr>
          </a:lstStyle>
          <a:p>
            <a:pPr lvl="0"/>
            <a:fld id="{A7700294-CAAE-451B-ADA8-DAD75BCD5D8D}" type="slidenum">
              <a:t>‹#›</a:t>
            </a:fld>
            <a:endParaRPr lang="en-US"/>
          </a:p>
        </p:txBody>
      </p:sp>
      <p:sp>
        <p:nvSpPr>
          <p:cNvPr id="7" name="Rectangle 12">
            <a:extLst>
              <a:ext uri="{FF2B5EF4-FFF2-40B4-BE49-F238E27FC236}">
                <a16:creationId xmlns:a16="http://schemas.microsoft.com/office/drawing/2014/main" id="{530E4703-6D98-0E9A-1954-B2DF0D13199E}"/>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FCAB13F-CB18-6AB9-06FC-47D34404F335}"/>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1BB78B88-1546-66DA-A563-1256B815EDA5}"/>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CF4110C-6DC4-8AD1-0C98-51B20240A5DF}"/>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088658035"/>
      </p:ext>
    </p:extLst>
  </p:cSld>
  <p:clrMapOvr>
    <a:masterClrMapping/>
  </p:clrMapOvr>
</p:sldLayout>
</file>

<file path=ppt/slideLayouts/slideLayout532.xml><?xml version="1.0" encoding="utf-8"?>
<p:sldLayout xmlns:a="http://schemas.openxmlformats.org/drawingml/2006/main" xmlns:r="http://schemas.openxmlformats.org/officeDocument/2006/relationships" xmlns:p="http://schemas.openxmlformats.org/presentationml/2006/main" preserve="1">
  <p:cSld name="15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7BCEC55F-3FCB-A9D1-134B-DEB64A803AC8}"/>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E85EEFB1-E92D-3D6E-47A5-788E33E9E286}"/>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7F7E54BB-1103-7B2D-F8CF-A1CD9DF70BE1}"/>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D59460B-D242-406B-A4B5-E780E0EB7BF1}" type="datetime1">
              <a:rPr lang="en-US"/>
              <a:pPr lvl="0"/>
              <a:t>5/20/2026</a:t>
            </a:fld>
            <a:endParaRPr lang="en-US"/>
          </a:p>
        </p:txBody>
      </p:sp>
      <p:sp>
        <p:nvSpPr>
          <p:cNvPr id="5" name="Footer Placeholder 4">
            <a:extLst>
              <a:ext uri="{FF2B5EF4-FFF2-40B4-BE49-F238E27FC236}">
                <a16:creationId xmlns:a16="http://schemas.microsoft.com/office/drawing/2014/main" id="{D54E62ED-9251-8CD2-B71C-1BB08F2F723F}"/>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74BDEBB0-B805-2B8A-39A8-E98798D51EA6}"/>
              </a:ext>
            </a:extLst>
          </p:cNvPr>
          <p:cNvSpPr txBox="1">
            <a:spLocks noGrp="1"/>
          </p:cNvSpPr>
          <p:nvPr>
            <p:ph type="sldNum" sz="quarter" idx="8"/>
          </p:nvPr>
        </p:nvSpPr>
        <p:spPr/>
        <p:txBody>
          <a:bodyPr/>
          <a:lstStyle>
            <a:lvl1pPr>
              <a:defRPr/>
            </a:lvl1pPr>
          </a:lstStyle>
          <a:p>
            <a:pPr lvl="0"/>
            <a:fld id="{2FC45393-DD47-4DB4-B738-510CB6593111}" type="slidenum">
              <a:t>‹#›</a:t>
            </a:fld>
            <a:endParaRPr lang="en-US"/>
          </a:p>
        </p:txBody>
      </p:sp>
      <p:sp>
        <p:nvSpPr>
          <p:cNvPr id="7" name="Rectangle 12">
            <a:extLst>
              <a:ext uri="{FF2B5EF4-FFF2-40B4-BE49-F238E27FC236}">
                <a16:creationId xmlns:a16="http://schemas.microsoft.com/office/drawing/2014/main" id="{391CA8A8-570C-B3C6-40CC-E819D31A686C}"/>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5471AFF7-9FAE-DA04-4FF2-2FAD5F33E1B1}"/>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2EFF555F-4DA3-4616-2DED-2E7D20B5745C}"/>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EB3A3E96-AB08-693C-74E2-B23BB7FC875B}"/>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3917758508"/>
      </p:ext>
    </p:extLst>
  </p:cSld>
  <p:clrMapOvr>
    <a:masterClrMapping/>
  </p:clrMapOvr>
</p:sldLayout>
</file>

<file path=ppt/slideLayouts/slideLayout533.xml><?xml version="1.0" encoding="utf-8"?>
<p:sldLayout xmlns:a="http://schemas.openxmlformats.org/drawingml/2006/main" xmlns:r="http://schemas.openxmlformats.org/officeDocument/2006/relationships" xmlns:p="http://schemas.openxmlformats.org/presentationml/2006/main" preserve="1">
  <p:cSld name="16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72B14D1B-A262-A29E-E650-08C853237886}"/>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4F88E617-873A-6464-EE50-7FBF021B3509}"/>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A09AB15F-5B2D-BB91-C4B7-9E6B23F5517C}"/>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411D90ED-95BA-4BD2-BA74-AC05AB69A055}" type="datetime1">
              <a:rPr lang="en-US"/>
              <a:pPr lvl="0"/>
              <a:t>5/20/2026</a:t>
            </a:fld>
            <a:endParaRPr lang="en-US"/>
          </a:p>
        </p:txBody>
      </p:sp>
      <p:sp>
        <p:nvSpPr>
          <p:cNvPr id="5" name="Footer Placeholder 4">
            <a:extLst>
              <a:ext uri="{FF2B5EF4-FFF2-40B4-BE49-F238E27FC236}">
                <a16:creationId xmlns:a16="http://schemas.microsoft.com/office/drawing/2014/main" id="{62C9D3FD-3257-9432-462D-FE929C4FD588}"/>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8C4F8698-4937-1D87-9F31-11202CA97987}"/>
              </a:ext>
            </a:extLst>
          </p:cNvPr>
          <p:cNvSpPr txBox="1">
            <a:spLocks noGrp="1"/>
          </p:cNvSpPr>
          <p:nvPr>
            <p:ph type="sldNum" sz="quarter" idx="8"/>
          </p:nvPr>
        </p:nvSpPr>
        <p:spPr/>
        <p:txBody>
          <a:bodyPr/>
          <a:lstStyle>
            <a:lvl1pPr>
              <a:defRPr/>
            </a:lvl1pPr>
          </a:lstStyle>
          <a:p>
            <a:pPr lvl="0"/>
            <a:fld id="{559B6E64-36D6-4C26-A77E-4D2808D1B1A2}" type="slidenum">
              <a:t>‹#›</a:t>
            </a:fld>
            <a:endParaRPr lang="en-US"/>
          </a:p>
        </p:txBody>
      </p:sp>
      <p:sp>
        <p:nvSpPr>
          <p:cNvPr id="7" name="Rectangle 12">
            <a:extLst>
              <a:ext uri="{FF2B5EF4-FFF2-40B4-BE49-F238E27FC236}">
                <a16:creationId xmlns:a16="http://schemas.microsoft.com/office/drawing/2014/main" id="{CCEE5738-2C4B-833C-7FE1-824DB7D23886}"/>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EAE3CE02-7AF6-3F96-A9C8-65CC5132ED5D}"/>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9F615296-5A3B-DBB4-518A-4C7E2F64A89B}"/>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23971C81-D96A-4095-D4E6-E28E7B8A659A}"/>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3232169078"/>
      </p:ext>
    </p:extLst>
  </p:cSld>
  <p:clrMapOvr>
    <a:masterClrMapping/>
  </p:clrMapOvr>
</p:sldLayout>
</file>

<file path=ppt/slideLayouts/slideLayout534.xml><?xml version="1.0" encoding="utf-8"?>
<p:sldLayout xmlns:a="http://schemas.openxmlformats.org/drawingml/2006/main" xmlns:r="http://schemas.openxmlformats.org/officeDocument/2006/relationships" xmlns:p="http://schemas.openxmlformats.org/presentationml/2006/main" preserve="1">
  <p:cSld name="10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DD095-0F65-1442-2EAA-9C8C4A7DB7D9}"/>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FF37CE7C-A316-C184-3462-84FDFBA94773}"/>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A7DC23C5-89E6-82DD-ADED-1ADEDBAD1939}"/>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2BD87EF4-30D2-E2AF-0043-6DAF5704FC5B}"/>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950B9A0D-0B3E-97B1-9D45-3033FEF55FF9}"/>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394812026"/>
      </p:ext>
    </p:extLst>
  </p:cSld>
  <p:clrMapOvr>
    <a:masterClrMapping/>
  </p:clrMapOvr>
</p:sldLayout>
</file>

<file path=ppt/slideLayouts/slideLayout535.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88886AD-6524-A13E-25BC-5191F428893D}"/>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8D5A4EB1-347D-0B35-C908-DC2AF0CCAA62}"/>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F3AA4625-ECDB-6E6E-A0F4-316F21797930}"/>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DF3D13BD-C1D4-157A-8BBB-AE51AFE7D09C}"/>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71726414-9D22-CCF4-F89A-610CC443751C}"/>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156668636"/>
      </p:ext>
    </p:extLst>
  </p:cSld>
  <p:clrMapOvr>
    <a:masterClrMapping/>
  </p:clrMapOvr>
</p:sldLayout>
</file>

<file path=ppt/slideLayouts/slideLayout536.xml><?xml version="1.0" encoding="utf-8"?>
<p:sldLayout xmlns:a="http://schemas.openxmlformats.org/drawingml/2006/main" xmlns:r="http://schemas.openxmlformats.org/officeDocument/2006/relationships" xmlns:p="http://schemas.openxmlformats.org/presentationml/2006/main" preserve="1">
  <p:cSld name="10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AE2A19D-51B4-0F0A-02D1-4BAFDF15CA1F}"/>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7BB0826F-50DC-780C-A1FF-AE18AAB6031B}"/>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D2E89FCA-059C-CEE0-AF68-DFBC66AEFFF4}"/>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4CACC5D5-1DD7-82EE-1A86-D7149BE75DB1}"/>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70932088-85CC-279A-84F9-E100CED7DE5F}"/>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7FE5D0C4-58DE-EB9A-C3DA-EBF9D5E75430}"/>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223007599"/>
      </p:ext>
    </p:extLst>
  </p:cSld>
  <p:clrMapOvr>
    <a:masterClrMapping/>
  </p:clrMapOvr>
</p:sldLayout>
</file>

<file path=ppt/slideLayouts/slideLayout537.xml><?xml version="1.0" encoding="utf-8"?>
<p:sldLayout xmlns:a="http://schemas.openxmlformats.org/drawingml/2006/main" xmlns:r="http://schemas.openxmlformats.org/officeDocument/2006/relationships" xmlns:p="http://schemas.openxmlformats.org/presentationml/2006/main" preserve="1">
  <p:cSld name="17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8202B79D-4C34-6DAC-0C8B-6A41D29A2C30}"/>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5811FAAD-EE0C-B083-C20A-3ABFB31C8157}"/>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11FB10C6-C841-8297-0A31-0067DD2FD477}"/>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CB21CBE5-64C3-4F96-AEA5-751DB2731806}" type="datetime1">
              <a:rPr lang="en-US"/>
              <a:pPr lvl="0"/>
              <a:t>5/20/2026</a:t>
            </a:fld>
            <a:endParaRPr lang="en-US"/>
          </a:p>
        </p:txBody>
      </p:sp>
      <p:sp>
        <p:nvSpPr>
          <p:cNvPr id="5" name="Footer Placeholder 4">
            <a:extLst>
              <a:ext uri="{FF2B5EF4-FFF2-40B4-BE49-F238E27FC236}">
                <a16:creationId xmlns:a16="http://schemas.microsoft.com/office/drawing/2014/main" id="{618F3A2E-BC70-ACF1-FD8F-9C447DA805C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D817F411-92B9-2918-2DB0-E259381AD525}"/>
              </a:ext>
            </a:extLst>
          </p:cNvPr>
          <p:cNvSpPr txBox="1">
            <a:spLocks noGrp="1"/>
          </p:cNvSpPr>
          <p:nvPr>
            <p:ph type="sldNum" sz="quarter" idx="8"/>
          </p:nvPr>
        </p:nvSpPr>
        <p:spPr/>
        <p:txBody>
          <a:bodyPr/>
          <a:lstStyle>
            <a:lvl1pPr>
              <a:defRPr/>
            </a:lvl1pPr>
          </a:lstStyle>
          <a:p>
            <a:pPr lvl="0"/>
            <a:fld id="{2CD9BDCE-87FC-4A7F-9FF0-00FD940F70BB}" type="slidenum">
              <a:t>‹#›</a:t>
            </a:fld>
            <a:endParaRPr lang="en-US"/>
          </a:p>
        </p:txBody>
      </p:sp>
      <p:sp>
        <p:nvSpPr>
          <p:cNvPr id="7" name="Rectangle 12">
            <a:extLst>
              <a:ext uri="{FF2B5EF4-FFF2-40B4-BE49-F238E27FC236}">
                <a16:creationId xmlns:a16="http://schemas.microsoft.com/office/drawing/2014/main" id="{3E961523-D4E0-5E88-4F87-38653E770933}"/>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F6646705-2D0E-F043-1A6D-0112B18BD752}"/>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D6226E04-07AF-957E-6A80-39F053192494}"/>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954E8F27-FEB1-74B8-CD51-E582FB2D12C6}"/>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2397079247"/>
      </p:ext>
    </p:extLst>
  </p:cSld>
  <p:clrMapOvr>
    <a:masterClrMapping/>
  </p:clrMapOvr>
</p:sldLayout>
</file>

<file path=ppt/slideLayouts/slideLayout538.xml><?xml version="1.0" encoding="utf-8"?>
<p:sldLayout xmlns:a="http://schemas.openxmlformats.org/drawingml/2006/main" xmlns:r="http://schemas.openxmlformats.org/officeDocument/2006/relationships" xmlns:p="http://schemas.openxmlformats.org/presentationml/2006/main" preserve="1">
  <p:cSld name="11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57CB-05F9-63C8-F96B-853D266284D3}"/>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CD2998CF-0D56-1846-0016-1023B74C46A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AEB2534A-8673-2425-FFEF-426858F3EB13}"/>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070CD3D2-4008-A525-703B-88DAA9196F70}"/>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53488EC5-17F8-448A-878E-796AC236C1AE}"/>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457032083"/>
      </p:ext>
    </p:extLst>
  </p:cSld>
  <p:clrMapOvr>
    <a:masterClrMapping/>
  </p:clrMapOvr>
</p:sldLayout>
</file>

<file path=ppt/slideLayouts/slideLayout539.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6B81775-3C04-BE74-B5EB-C661B7CC8D6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0DED603D-AAB5-8819-D0EF-58749A6C67DC}"/>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909C0EDB-6BF2-816E-99B8-875EAA60A545}"/>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DCEB529-732A-B4B5-F62E-83FA07FD6AE7}"/>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09DBA70E-5117-E2EA-6A61-03E4A5219B94}"/>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676540785"/>
      </p:ext>
    </p:extLst>
  </p:cSld>
  <p:clrMapOvr>
    <a:masterClrMapping/>
  </p:clrMapOvr>
</p:sldLayout>
</file>

<file path=ppt/slideLayouts/slideLayout540.xml><?xml version="1.0" encoding="utf-8"?>
<p:sldLayout xmlns:a="http://schemas.openxmlformats.org/drawingml/2006/main" xmlns:r="http://schemas.openxmlformats.org/officeDocument/2006/relationships" xmlns:p="http://schemas.openxmlformats.org/presentationml/2006/main" preserve="1">
  <p:cSld name="11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E366421-00C4-1EF3-D9DE-5802F5417382}"/>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4A0D2EF2-A7AC-B627-7C6E-F5EF07EA1293}"/>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5D8C7A2F-C8D9-80DF-83A8-A794D3B62B35}"/>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1AD7A57A-556F-E369-E98F-64597A866E18}"/>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C53346D0-1D49-F272-3A69-AC2A73EDE170}"/>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0065711F-49C1-43C5-B4B3-3F4542484151}"/>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543851473"/>
      </p:ext>
    </p:extLst>
  </p:cSld>
  <p:clrMapOvr>
    <a:masterClrMapping/>
  </p:clrMapOvr>
</p:sldLayout>
</file>

<file path=ppt/slideLayouts/slideLayout541.xml><?xml version="1.0" encoding="utf-8"?>
<p:sldLayout xmlns:a="http://schemas.openxmlformats.org/drawingml/2006/main" xmlns:r="http://schemas.openxmlformats.org/officeDocument/2006/relationships" xmlns:p="http://schemas.openxmlformats.org/presentationml/2006/main" preserve="1">
  <p:cSld name="12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59690-5AD7-5085-46F0-A0AB9E88DFA5}"/>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30191160-B934-CABB-8758-26157CFA725C}"/>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09E99765-3666-ED59-176D-231F11BF1945}"/>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1661697F-87B0-768C-CD3F-AE4CC0D26A5A}"/>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CA1A7BAD-A718-0890-2204-4F259C7239C9}"/>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46961793"/>
      </p:ext>
    </p:extLst>
  </p:cSld>
  <p:clrMapOvr>
    <a:masterClrMapping/>
  </p:clrMapOvr>
</p:sldLayout>
</file>

<file path=ppt/slideLayouts/slideLayout542.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3AB2E9C-43D4-7CCF-9611-13C979ACC0AD}"/>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828FCB98-38F4-3D58-A72F-9D4EC12720D3}"/>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F7713124-72DB-95E9-E515-848E5F4E4BF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2F8921C0-1ACA-1DC2-B08F-AD416636F465}"/>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B3C21F61-FB89-345D-FE21-7FDC5884BD64}"/>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306340599"/>
      </p:ext>
    </p:extLst>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preserve="1">
  <p:cSld name="12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06F322F5-2150-B3CB-E4D6-8A21708D5B3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5B69FF8F-D89A-26FE-2146-2D26E541FAC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FFE23BB0-81A7-90BD-97EF-6472F435C20C}"/>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1A783BB3-334F-0FD1-25EF-6586067DDB3A}"/>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66062C09-4062-4DAD-25B2-B7ED29CB8FE7}"/>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420FDBE7-B587-1BEA-BAEE-E44C8EDD6E64}"/>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763005443"/>
      </p:ext>
    </p:extLst>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preserve="1">
  <p:cSld name="18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DB57A1CA-3EC6-237E-C69F-596BB26F492F}"/>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325F5FC1-5560-7D4B-D328-E09FC460C25A}"/>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6FF3CE01-7462-4B7D-9E9B-2CCF1258E690}"/>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94E5E6CF-3F13-4672-93B8-451CB81D4FFA}" type="datetime1">
              <a:rPr lang="en-US"/>
              <a:pPr lvl="0"/>
              <a:t>5/20/2026</a:t>
            </a:fld>
            <a:endParaRPr lang="en-US"/>
          </a:p>
        </p:txBody>
      </p:sp>
      <p:sp>
        <p:nvSpPr>
          <p:cNvPr id="5" name="Footer Placeholder 4">
            <a:extLst>
              <a:ext uri="{FF2B5EF4-FFF2-40B4-BE49-F238E27FC236}">
                <a16:creationId xmlns:a16="http://schemas.microsoft.com/office/drawing/2014/main" id="{DFFCCC66-E374-432F-3797-383641D671A8}"/>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D6511782-00A9-E596-D6EA-AFE7E066EEB3}"/>
              </a:ext>
            </a:extLst>
          </p:cNvPr>
          <p:cNvSpPr txBox="1">
            <a:spLocks noGrp="1"/>
          </p:cNvSpPr>
          <p:nvPr>
            <p:ph type="sldNum" sz="quarter" idx="8"/>
          </p:nvPr>
        </p:nvSpPr>
        <p:spPr/>
        <p:txBody>
          <a:bodyPr/>
          <a:lstStyle>
            <a:lvl1pPr>
              <a:defRPr/>
            </a:lvl1pPr>
          </a:lstStyle>
          <a:p>
            <a:pPr lvl="0"/>
            <a:fld id="{AF611EF0-2046-4596-BB8F-9A87C229A9DB}" type="slidenum">
              <a:t>‹#›</a:t>
            </a:fld>
            <a:endParaRPr lang="en-US"/>
          </a:p>
        </p:txBody>
      </p:sp>
      <p:sp>
        <p:nvSpPr>
          <p:cNvPr id="7" name="Rectangle 12">
            <a:extLst>
              <a:ext uri="{FF2B5EF4-FFF2-40B4-BE49-F238E27FC236}">
                <a16:creationId xmlns:a16="http://schemas.microsoft.com/office/drawing/2014/main" id="{2CF761FC-9843-B352-C2F8-00643EB9D754}"/>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89FB4F9D-186A-3BE8-C547-D99BF91CC4C8}"/>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6792E68A-809F-9AE8-E334-AB5E402F1D71}"/>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0828F99C-96D9-035A-4459-3C6C0775AB35}"/>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94540505"/>
      </p:ext>
    </p:extLst>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preserve="1">
  <p:cSld name="13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DA56-3413-D2F4-1CFB-858CADE7623D}"/>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9B59D9AB-1454-1B9E-55F7-49C650FA6FDB}"/>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DDAA5C17-1762-171C-B88C-01BCD2A0B086}"/>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B17673AA-C621-76C5-375B-8F5F33E10DB0}"/>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2474858A-C75E-D2F3-C553-6DFBB1B6FEA2}"/>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3801646340"/>
      </p:ext>
    </p:extLst>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preserve="1">
  <p:cSld name="17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207F5A19-FE55-3F1E-7C0B-51B3B771ECD2}"/>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EEB48386-63EB-E6FE-52AC-DA23E13FA5D6}"/>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3B95B180-B202-1D0F-B1A6-296F11AFCD3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79BA0978-76E9-6413-00F5-577A4A23DAB8}"/>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23619050-E465-2CF3-7A4C-9202C85EE596}"/>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387664161"/>
      </p:ext>
    </p:extLst>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preserve="1">
  <p:cSld name="13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74BE614-1464-A4C9-8799-7CE30446E845}"/>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E16D7A91-D556-C65A-5215-8A6B504FA378}"/>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8D443215-73EC-3E62-7DA2-54879E008119}"/>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2A294F45-49E2-4718-34EA-265F7DC88FB8}"/>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2B80DCF5-3142-942D-7664-77230EE73AEE}"/>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FDB636AC-8299-CAEE-EBE5-5B34035B0D6F}"/>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536150069"/>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preserve="1">
  <p:cSld name="14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0789A-69F8-51ED-5AFE-0BC0693CEE19}"/>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07860378-E03D-B945-45A2-ABFD6EA70086}"/>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C9AD2CA8-9A38-C2BB-6DBE-AF305B81609E}"/>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4C1EEDA6-6177-B8C1-7A4D-17FDF9361914}"/>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8250F744-C7A3-8EF0-C436-DEC1A836F76F}"/>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393637045"/>
      </p:ext>
    </p:extLst>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preserve="1">
  <p:cSld name="25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768AEE6-799A-F1C8-05DA-70991CF5EEEA}"/>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0D74A3C5-8902-97B1-AD23-88A8077157BC}"/>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9EFCB1F0-5D66-042B-50A6-CBCBB4728A47}"/>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36D8458-CD77-0B6E-0DCE-8274615E5E5F}"/>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D0ACE7E8-B5B0-AE0A-90CE-75093ECD2321}"/>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955945916"/>
      </p:ext>
    </p:extLst>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preserve="1">
  <p:cSld name="14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F80300B-FDE6-8C2D-8A33-5E87A917A62F}"/>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8D1B5B78-5FE1-89B5-9047-476802B7DD46}"/>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C8FE15A4-DA6E-407D-EDAF-390466E6FB12}"/>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26AF0EDE-6E3D-B170-BDAB-413EF27CBFE8}"/>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93C884A-2299-5906-DB48-43D39BC0FF66}"/>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662BA201-BD96-C863-03D5-0B62724C8678}"/>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639657247"/>
      </p:ext>
    </p:extLst>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preserve="1">
  <p:cSld name="15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F63E6-75B4-A30D-E9EE-EFB5DB141417}"/>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99B8B5A7-F067-8CF4-8CAD-B99D3D3D0191}"/>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F2EF7F9D-1C54-08B1-B81B-3FCDEF816F97}"/>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040D037D-7AED-72A9-339B-6CFC50F5ED3E}"/>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359999D8-06A3-888F-F7B1-FA5DC6D30D23}"/>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482898003"/>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preserve="1">
  <p:cSld name="29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1A4A4D9-2FC9-1E9B-CA45-89B711550988}"/>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82CA97C5-7BD4-AD95-4628-E45C84B3DF8C}"/>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B650E566-A7D9-1E1C-E922-F86738238AAC}"/>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99B8BB92-EB72-CD67-69A2-3168BBBA2502}"/>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FA388F98-6FDC-F027-4F6F-D7FE32041D73}"/>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764739306"/>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preserve="1">
  <p:cSld name="15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F025D3E-3FC6-2D5E-3110-57A042FB015E}"/>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61A37B32-3525-7B47-F9D7-5F334EFAFC91}"/>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B124B5F5-D93B-0799-FF07-ACC877EDA099}"/>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F58048EE-60F9-81CD-929C-8D429ECD7972}"/>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263760C-0F88-4694-49F1-199325A21F88}"/>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0C7AF3F8-9106-F23C-708D-580EF6588129}"/>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882122779"/>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preserve="1">
  <p:cSld name="27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22C85AD-F211-982B-04FF-E02585A22FFB}"/>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45A7FC5-4C1E-EF36-6196-A5600DC86891}"/>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54E40EB6-E3BC-2409-BB87-A60310A6F151}"/>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7BAE57CB-211F-FC95-0C26-2EF9E93F23DA}"/>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211E2F0-78B9-B7FA-4D6C-794CA197C73F}"/>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18073AB7-21AF-6345-726C-00E58078DD47}"/>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49BAD784-AE62-AE8E-D011-B9ADAE8ADD3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328307A6-4221-54D5-5C66-4CA57295BF1A}"/>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745744517"/>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preserve="1">
  <p:cSld name="27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620E53C-E2B5-8CE9-B723-5DDD338CE1FD}"/>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61F3267A-DB3C-C667-4AA8-332C0A3BC891}"/>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DAAB028F-7338-43B6-68D5-80A227CA7F37}"/>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472CCAD5-DF8C-B156-D166-CEC3669C7953}"/>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14C8DA53-DFA4-F685-D74C-F9C90F8F795F}"/>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46C84E79-E5FA-A4A4-E0ED-D41EBCE415F8}"/>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44E92C9-93CC-8DE8-2551-C98C7E964119}"/>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2627856070"/>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preserve="1">
  <p:cSld name="4_Title Slide">
    <p:spTree>
      <p:nvGrpSpPr>
        <p:cNvPr id="1" name=""/>
        <p:cNvGrpSpPr/>
        <p:nvPr/>
      </p:nvGrpSpPr>
      <p:grpSpPr>
        <a:xfrm>
          <a:off x="0" y="0"/>
          <a:ext cx="0" cy="0"/>
          <a:chOff x="0" y="0"/>
          <a:chExt cx="0" cy="0"/>
        </a:xfrm>
      </p:grpSpPr>
      <p:graphicFrame>
        <p:nvGraphicFramePr>
          <p:cNvPr id="2" name="Object 7" hidden="1">
            <a:extLst>
              <a:ext uri="{FF2B5EF4-FFF2-40B4-BE49-F238E27FC236}">
                <a16:creationId xmlns:a16="http://schemas.microsoft.com/office/drawing/2014/main" id="{610F317B-1E7C-E15C-2902-22BF6BC1AA5B}"/>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7" hidden="1">
                        <a:extLst>
                          <a:ext uri="{FF2B5EF4-FFF2-40B4-BE49-F238E27FC236}">
                            <a16:creationId xmlns:a16="http://schemas.microsoft.com/office/drawing/2014/main" id="{610F317B-1E7C-E15C-2902-22BF6BC1AA5B}"/>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6">
            <a:extLst>
              <a:ext uri="{FF2B5EF4-FFF2-40B4-BE49-F238E27FC236}">
                <a16:creationId xmlns:a16="http://schemas.microsoft.com/office/drawing/2014/main" id="{507DC67E-F38E-2947-A335-80FE84D89157}"/>
              </a:ext>
            </a:extLst>
          </p:cNvPr>
          <p:cNvSpPr/>
          <p:nvPr/>
        </p:nvSpPr>
        <p:spPr>
          <a:xfrm>
            <a:off x="-21168" y="6629400"/>
            <a:ext cx="12213165" cy="228600"/>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4" name="Picture 13">
            <a:extLst>
              <a:ext uri="{FF2B5EF4-FFF2-40B4-BE49-F238E27FC236}">
                <a16:creationId xmlns:a16="http://schemas.microsoft.com/office/drawing/2014/main" id="{69FD5E9D-3F81-D98F-AFF3-80CEDBCFC61D}"/>
              </a:ext>
            </a:extLst>
          </p:cNvPr>
          <p:cNvPicPr>
            <a:picLocks noChangeAspect="1"/>
          </p:cNvPicPr>
          <p:nvPr/>
        </p:nvPicPr>
        <p:blipFill>
          <a:blip r:embed="rId4"/>
          <a:srcRect/>
          <a:stretch>
            <a:fillRect/>
          </a:stretch>
        </p:blipFill>
        <p:spPr>
          <a:xfrm>
            <a:off x="7945972" y="408517"/>
            <a:ext cx="3706282" cy="1813986"/>
          </a:xfrm>
          <a:prstGeom prst="rect">
            <a:avLst/>
          </a:prstGeom>
          <a:noFill/>
          <a:ln cap="flat">
            <a:noFill/>
          </a:ln>
        </p:spPr>
      </p:pic>
      <p:grpSp>
        <p:nvGrpSpPr>
          <p:cNvPr id="5" name="Group 11">
            <a:extLst>
              <a:ext uri="{FF2B5EF4-FFF2-40B4-BE49-F238E27FC236}">
                <a16:creationId xmlns:a16="http://schemas.microsoft.com/office/drawing/2014/main" id="{DF2FD208-6C6F-65E5-637B-766D1F11E471}"/>
              </a:ext>
            </a:extLst>
          </p:cNvPr>
          <p:cNvGrpSpPr/>
          <p:nvPr/>
        </p:nvGrpSpPr>
        <p:grpSpPr>
          <a:xfrm>
            <a:off x="1" y="0"/>
            <a:ext cx="1862669" cy="6629400"/>
            <a:chOff x="0" y="0"/>
            <a:chExt cx="1862669" cy="6629400"/>
          </a:xfrm>
        </p:grpSpPr>
        <p:sp>
          <p:nvSpPr>
            <p:cNvPr id="6" name="Rectangle 9">
              <a:extLst>
                <a:ext uri="{FF2B5EF4-FFF2-40B4-BE49-F238E27FC236}">
                  <a16:creationId xmlns:a16="http://schemas.microsoft.com/office/drawing/2014/main" id="{5A21A1BD-2516-AB4B-2BB0-328FFBECF12E}"/>
                </a:ext>
              </a:extLst>
            </p:cNvPr>
            <p:cNvSpPr/>
            <p:nvPr/>
          </p:nvSpPr>
          <p:spPr>
            <a:xfrm>
              <a:off x="0" y="0"/>
              <a:ext cx="1782229" cy="6629400"/>
            </a:xfrm>
            <a:prstGeom prst="rect">
              <a:avLst/>
            </a:prstGeom>
            <a:solidFill>
              <a:srgbClr val="800000"/>
            </a:solidFill>
            <a:ln cap="flat">
              <a:noFill/>
              <a:prstDash val="solid"/>
            </a:ln>
          </p:spPr>
          <p:txBody>
            <a:bodyPr vert="horz" wrap="square" lIns="91440" tIns="45720" rIns="91440" bIns="4572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C5A816EB-503C-BA88-B0EC-C5131AD278B1}"/>
                </a:ext>
              </a:extLst>
            </p:cNvPr>
            <p:cNvPicPr>
              <a:picLocks noChangeAspect="1"/>
            </p:cNvPicPr>
            <p:nvPr/>
          </p:nvPicPr>
          <p:blipFill>
            <a:blip r:embed="rId5"/>
            <a:srcRect l="7219" t="16937" r="72250" b="20589"/>
            <a:stretch>
              <a:fillRect/>
            </a:stretch>
          </p:blipFill>
          <p:spPr>
            <a:xfrm>
              <a:off x="0" y="0"/>
              <a:ext cx="1862669" cy="6629400"/>
            </a:xfrm>
            <a:prstGeom prst="rect">
              <a:avLst/>
            </a:prstGeom>
            <a:solidFill>
              <a:srgbClr val="79818A"/>
            </a:solidFill>
            <a:ln cap="flat">
              <a:noFill/>
            </a:ln>
          </p:spPr>
        </p:pic>
      </p:grpSp>
      <p:sp>
        <p:nvSpPr>
          <p:cNvPr id="8" name="Subtitle 2">
            <a:extLst>
              <a:ext uri="{FF2B5EF4-FFF2-40B4-BE49-F238E27FC236}">
                <a16:creationId xmlns:a16="http://schemas.microsoft.com/office/drawing/2014/main" id="{2395DB8E-12A1-62A3-8D13-E507E609EF6B}"/>
              </a:ext>
            </a:extLst>
          </p:cNvPr>
          <p:cNvSpPr txBox="1">
            <a:spLocks noGrp="1"/>
          </p:cNvSpPr>
          <p:nvPr>
            <p:ph type="subTitle" idx="4294967295"/>
          </p:nvPr>
        </p:nvSpPr>
        <p:spPr>
          <a:xfrm>
            <a:off x="3147492" y="4195760"/>
            <a:ext cx="5488512" cy="365760"/>
          </a:xfrm>
        </p:spPr>
        <p:txBody>
          <a:bodyPr/>
          <a:lstStyle>
            <a:lvl1pPr>
              <a:defRPr sz="1867"/>
            </a:lvl1pPr>
          </a:lstStyle>
          <a:p>
            <a:pPr lvl="0"/>
            <a:r>
              <a:rPr lang="en-US"/>
              <a:t>Click to edit Master subtitle style</a:t>
            </a:r>
          </a:p>
        </p:txBody>
      </p:sp>
      <p:sp>
        <p:nvSpPr>
          <p:cNvPr id="9" name="Title 1">
            <a:extLst>
              <a:ext uri="{FF2B5EF4-FFF2-40B4-BE49-F238E27FC236}">
                <a16:creationId xmlns:a16="http://schemas.microsoft.com/office/drawing/2014/main" id="{20C93713-0FF1-A2F6-83B4-EB502A3F55F9}"/>
              </a:ext>
            </a:extLst>
          </p:cNvPr>
          <p:cNvSpPr txBox="1">
            <a:spLocks noGrp="1"/>
          </p:cNvSpPr>
          <p:nvPr>
            <p:ph type="title"/>
          </p:nvPr>
        </p:nvSpPr>
        <p:spPr>
          <a:xfrm>
            <a:off x="1621872" y="1806425"/>
            <a:ext cx="10189826" cy="2278209"/>
          </a:xfrm>
        </p:spPr>
        <p:txBody>
          <a:bodyPr anchor="b"/>
          <a:lstStyle>
            <a:lvl1pPr>
              <a:defRPr sz="5334">
                <a:solidFill>
                  <a:srgbClr val="79818A"/>
                </a:solidFill>
              </a:defRPr>
            </a:lvl1pPr>
          </a:lstStyle>
          <a:p>
            <a:pPr lvl="0"/>
            <a:r>
              <a:rPr lang="en-US"/>
              <a:t>Click to edit Master title style</a:t>
            </a:r>
          </a:p>
        </p:txBody>
      </p:sp>
      <p:sp>
        <p:nvSpPr>
          <p:cNvPr id="10" name="Text Placeholder 3">
            <a:extLst>
              <a:ext uri="{FF2B5EF4-FFF2-40B4-BE49-F238E27FC236}">
                <a16:creationId xmlns:a16="http://schemas.microsoft.com/office/drawing/2014/main" id="{3E5B03AF-B111-7C6A-A43F-3DFB612C6B5F}"/>
              </a:ext>
            </a:extLst>
          </p:cNvPr>
          <p:cNvSpPr txBox="1">
            <a:spLocks noGrp="1"/>
          </p:cNvSpPr>
          <p:nvPr>
            <p:ph type="body" idx="4294967295"/>
          </p:nvPr>
        </p:nvSpPr>
        <p:spPr>
          <a:xfrm>
            <a:off x="3147483" y="4600575"/>
            <a:ext cx="5486400" cy="365760"/>
          </a:xfrm>
        </p:spPr>
        <p:txBody>
          <a:bodyPr/>
          <a:lstStyle>
            <a:lvl1pPr>
              <a:defRPr sz="1867"/>
            </a:lvl1pPr>
          </a:lstStyle>
          <a:p>
            <a:pPr lvl="0"/>
            <a:r>
              <a:rPr lang="en-US"/>
              <a:t>Edit Master text styles</a:t>
            </a:r>
          </a:p>
        </p:txBody>
      </p:sp>
      <p:sp>
        <p:nvSpPr>
          <p:cNvPr id="11" name="Text Placeholder 4">
            <a:extLst>
              <a:ext uri="{FF2B5EF4-FFF2-40B4-BE49-F238E27FC236}">
                <a16:creationId xmlns:a16="http://schemas.microsoft.com/office/drawing/2014/main" id="{11319B84-413D-AB8B-8EDA-00DC2A149D85}"/>
              </a:ext>
            </a:extLst>
          </p:cNvPr>
          <p:cNvSpPr txBox="1">
            <a:spLocks noGrp="1"/>
          </p:cNvSpPr>
          <p:nvPr>
            <p:ph type="body" idx="4294967295"/>
          </p:nvPr>
        </p:nvSpPr>
        <p:spPr>
          <a:xfrm>
            <a:off x="3147483" y="5005389"/>
            <a:ext cx="5486400" cy="365760"/>
          </a:xfr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2616615077"/>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preserve="1">
  <p:cSld name="1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3CC43B1A-80D6-50C4-A844-E8E77CAFB984}"/>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3CC43B1A-80D6-50C4-A844-E8E77CAFB984}"/>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F37B920C-45F2-9CB5-776E-DE6420999BF3}"/>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C54595DC-C1B2-970F-E387-DF8D868E3D98}"/>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C54595DC-C1B2-970F-E387-DF8D868E3D98}"/>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84F634A2-8660-3863-E368-1DABAD95292C}"/>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504F4A64-CCF8-6AE1-D6D2-AFC9D7C29B18}"/>
              </a:ext>
            </a:extLst>
          </p:cNvPr>
          <p:cNvSpPr txBox="1">
            <a:spLocks noGrp="1"/>
          </p:cNvSpPr>
          <p:nvPr>
            <p:ph idx="4294967295"/>
          </p:nvPr>
        </p:nvSpPr>
        <p:spPr>
          <a:xfrm>
            <a:off x="218112" y="917198"/>
            <a:ext cx="11715722" cy="4958672"/>
          </a:xfrm>
        </p:spPr>
        <p:txBody>
          <a:bodyPr/>
          <a:lstStyle>
            <a:lvl1pPr marL="381012" indent="-381012">
              <a:buFont typeface="Wingdings" pitchFamily="2"/>
              <a:buChar char="§"/>
              <a:defRPr sz="1867" b="1"/>
            </a:lvl1pPr>
            <a:lvl2pPr marL="609614" indent="-296344">
              <a:buChar char="̶"/>
              <a:defRPr sz="1867"/>
            </a:lvl2pPr>
            <a:lvl3pPr marL="922885" indent="-313271">
              <a:defRPr sz="1867"/>
            </a:lvl3pPr>
            <a:lvl4pPr marL="1219230" indent="-296344">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9C5685A5-EF47-50D2-21DC-F379650C914E}"/>
              </a:ext>
            </a:extLst>
          </p:cNvPr>
          <p:cNvSpPr txBox="1">
            <a:spLocks noGrp="1"/>
          </p:cNvSpPr>
          <p:nvPr>
            <p:ph type="body" idx="4294967295"/>
          </p:nvPr>
        </p:nvSpPr>
        <p:spPr>
          <a:xfrm>
            <a:off x="3858933"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88533B31-A815-746C-6F43-F60943471F6B}"/>
              </a:ext>
            </a:extLst>
          </p:cNvPr>
          <p:cNvSpPr txBox="1">
            <a:spLocks noGrp="1"/>
          </p:cNvSpPr>
          <p:nvPr>
            <p:ph type="sldNum" sz="quarter" idx="8"/>
          </p:nvPr>
        </p:nvSpPr>
        <p:spPr/>
        <p:txBody>
          <a:bodyPr/>
          <a:lstStyle>
            <a:lvl1pPr>
              <a:defRPr sz="1467">
                <a:solidFill>
                  <a:srgbClr val="FFFFFF"/>
                </a:solidFill>
              </a:defRPr>
            </a:lvl1pPr>
          </a:lstStyle>
          <a:p>
            <a:pPr lvl="0"/>
            <a:fld id="{337E2ED8-74B0-443F-8370-D3D14E9DC903}"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BE709F45-D8BC-9ED0-6FD2-BCE2458D15F2}"/>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2550350342"/>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preserve="1">
  <p:cSld name="31_Title and Content">
    <p:spTree>
      <p:nvGrpSpPr>
        <p:cNvPr id="1" name=""/>
        <p:cNvGrpSpPr/>
        <p:nvPr/>
      </p:nvGrpSpPr>
      <p:grpSpPr>
        <a:xfrm>
          <a:off x="0" y="0"/>
          <a:ext cx="0" cy="0"/>
          <a:chOff x="0" y="0"/>
          <a:chExt cx="0" cy="0"/>
        </a:xfrm>
      </p:grpSpPr>
      <p:grpSp>
        <p:nvGrpSpPr>
          <p:cNvPr id="2" name="Google Shape;58;p6">
            <a:extLst>
              <a:ext uri="{FF2B5EF4-FFF2-40B4-BE49-F238E27FC236}">
                <a16:creationId xmlns:a16="http://schemas.microsoft.com/office/drawing/2014/main" id="{19E732B0-BAF0-30ED-F2D9-EAC267DB87E3}"/>
              </a:ext>
            </a:extLst>
          </p:cNvPr>
          <p:cNvGrpSpPr/>
          <p:nvPr/>
        </p:nvGrpSpPr>
        <p:grpSpPr>
          <a:xfrm>
            <a:off x="7191545" y="0"/>
            <a:ext cx="5000460" cy="1425988"/>
            <a:chOff x="7191545" y="0"/>
            <a:chExt cx="5000460" cy="1425988"/>
          </a:xfrm>
        </p:grpSpPr>
        <p:pic>
          <p:nvPicPr>
            <p:cNvPr id="3" name="Google Shape;59;p6">
              <a:extLst>
                <a:ext uri="{FF2B5EF4-FFF2-40B4-BE49-F238E27FC236}">
                  <a16:creationId xmlns:a16="http://schemas.microsoft.com/office/drawing/2014/main" id="{BD703FBE-6A3E-B60D-09BB-9C2574C13C3B}"/>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60;p6">
              <a:extLst>
                <a:ext uri="{FF2B5EF4-FFF2-40B4-BE49-F238E27FC236}">
                  <a16:creationId xmlns:a16="http://schemas.microsoft.com/office/drawing/2014/main" id="{DB03403F-ED04-62CC-8D35-8FE95F4D3BB6}"/>
                </a:ext>
              </a:extLst>
            </p:cNvPr>
            <p:cNvGrpSpPr/>
            <p:nvPr/>
          </p:nvGrpSpPr>
          <p:grpSpPr>
            <a:xfrm>
              <a:off x="7191545" y="0"/>
              <a:ext cx="5000460" cy="1425988"/>
              <a:chOff x="7191545" y="0"/>
              <a:chExt cx="5000460" cy="1425988"/>
            </a:xfrm>
          </p:grpSpPr>
          <p:sp>
            <p:nvSpPr>
              <p:cNvPr id="5" name="Google Shape;61;p6">
                <a:extLst>
                  <a:ext uri="{FF2B5EF4-FFF2-40B4-BE49-F238E27FC236}">
                    <a16:creationId xmlns:a16="http://schemas.microsoft.com/office/drawing/2014/main" id="{FCEF9EF5-3742-7362-DA37-9DD2FEBB79A0}"/>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sp>
            <p:nvSpPr>
              <p:cNvPr id="6" name="Google Shape;62;p6">
                <a:extLst>
                  <a:ext uri="{FF2B5EF4-FFF2-40B4-BE49-F238E27FC236}">
                    <a16:creationId xmlns:a16="http://schemas.microsoft.com/office/drawing/2014/main" id="{B5534239-EF91-D70D-0BF9-F3C32C3B9A71}"/>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grpSp>
      </p:grpSp>
      <p:sp>
        <p:nvSpPr>
          <p:cNvPr id="7" name="Google Shape;63;p6">
            <a:extLst>
              <a:ext uri="{FF2B5EF4-FFF2-40B4-BE49-F238E27FC236}">
                <a16:creationId xmlns:a16="http://schemas.microsoft.com/office/drawing/2014/main" id="{F1E6A3C3-67F9-3ACD-02F3-AF8E42EDD378}"/>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64;p6">
            <a:extLst>
              <a:ext uri="{FF2B5EF4-FFF2-40B4-BE49-F238E27FC236}">
                <a16:creationId xmlns:a16="http://schemas.microsoft.com/office/drawing/2014/main" id="{AFEB0BBE-3FE3-FF79-B464-7C5DE3278A7E}"/>
              </a:ext>
            </a:extLst>
          </p:cNvPr>
          <p:cNvSpPr txBox="1">
            <a:spLocks noGrp="1"/>
          </p:cNvSpPr>
          <p:nvPr>
            <p:ph type="body" idx="4294967295"/>
          </p:nvPr>
        </p:nvSpPr>
        <p:spPr/>
        <p:txBody>
          <a:bodyPr lIns="91421" tIns="45701" rIns="91421" bIns="45701"/>
          <a:lstStyle>
            <a:lvl1pPr marL="457223" indent="-342917">
              <a:spcAft>
                <a:spcPts val="0"/>
              </a:spcAft>
              <a:buSzPts val="1800"/>
              <a:defRPr/>
            </a:lvl1pPr>
          </a:lstStyle>
          <a:p>
            <a:pPr lvl="0"/>
            <a:endParaRPr lang="en-US"/>
          </a:p>
        </p:txBody>
      </p:sp>
      <p:sp>
        <p:nvSpPr>
          <p:cNvPr id="9" name="Google Shape;65;p6">
            <a:extLst>
              <a:ext uri="{FF2B5EF4-FFF2-40B4-BE49-F238E27FC236}">
                <a16:creationId xmlns:a16="http://schemas.microsoft.com/office/drawing/2014/main" id="{49D36C42-D08D-BE3D-E79A-3C9D7AF48936}"/>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B1829762-F937-4FCA-BCC0-789D0695D267}" type="slidenum">
              <a:t>‹#›</a:t>
            </a:fld>
            <a:endParaRPr lang="en-US"/>
          </a:p>
        </p:txBody>
      </p:sp>
      <p:cxnSp>
        <p:nvCxnSpPr>
          <p:cNvPr id="10" name="Google Shape;66;p6">
            <a:extLst>
              <a:ext uri="{FF2B5EF4-FFF2-40B4-BE49-F238E27FC236}">
                <a16:creationId xmlns:a16="http://schemas.microsoft.com/office/drawing/2014/main" id="{6E36E1C0-A71C-FB47-0EA2-AE61A3575A42}"/>
              </a:ext>
            </a:extLst>
          </p:cNvPr>
          <p:cNvCxnSpPr/>
          <p:nvPr/>
        </p:nvCxnSpPr>
        <p:spPr>
          <a:xfrm>
            <a:off x="609603" y="6335713"/>
            <a:ext cx="10972800" cy="0"/>
          </a:xfrm>
          <a:prstGeom prst="straightConnector1">
            <a:avLst/>
          </a:prstGeom>
          <a:noFill/>
          <a:ln w="9528" cap="flat">
            <a:solidFill>
              <a:srgbClr val="AEB3B7"/>
            </a:solidFill>
            <a:prstDash val="solid"/>
            <a:miter/>
          </a:ln>
        </p:spPr>
      </p:cxnSp>
      <p:sp>
        <p:nvSpPr>
          <p:cNvPr id="11" name="Google Shape;67;p6">
            <a:extLst>
              <a:ext uri="{FF2B5EF4-FFF2-40B4-BE49-F238E27FC236}">
                <a16:creationId xmlns:a16="http://schemas.microsoft.com/office/drawing/2014/main" id="{422EC046-19FC-3B76-4532-D3B822363E92}"/>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1599132630"/>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preserve="1">
  <p:cSld name="28_Photo Slide">
    <p:spTree>
      <p:nvGrpSpPr>
        <p:cNvPr id="1" name=""/>
        <p:cNvGrpSpPr/>
        <p:nvPr/>
      </p:nvGrpSpPr>
      <p:grpSpPr>
        <a:xfrm>
          <a:off x="0" y="0"/>
          <a:ext cx="0" cy="0"/>
          <a:chOff x="0" y="0"/>
          <a:chExt cx="0" cy="0"/>
        </a:xfrm>
      </p:grpSpPr>
      <p:sp>
        <p:nvSpPr>
          <p:cNvPr id="2" name="Google Shape;109;p11">
            <a:extLst>
              <a:ext uri="{FF2B5EF4-FFF2-40B4-BE49-F238E27FC236}">
                <a16:creationId xmlns:a16="http://schemas.microsoft.com/office/drawing/2014/main" id="{EB7D96CF-0C1B-ED5E-A130-FBC1C67D375A}"/>
              </a:ext>
            </a:extLst>
          </p:cNvPr>
          <p:cNvSpPr txBox="1">
            <a:spLocks noGrp="1"/>
          </p:cNvSpPr>
          <p:nvPr>
            <p:ph type="body" idx="4294967295"/>
          </p:nvPr>
        </p:nvSpPr>
        <p:spPr>
          <a:xfrm>
            <a:off x="457200" y="1146255"/>
            <a:ext cx="2350172" cy="2971800"/>
          </a:xfrm>
        </p:spPr>
        <p:txBody>
          <a:bodyPr lIns="91421" tIns="45701" rIns="91421" bIns="45701"/>
          <a:lstStyle>
            <a:lvl1pPr marL="457223">
              <a:spcAft>
                <a:spcPts val="0"/>
              </a:spcAft>
              <a:buNone/>
              <a:defRPr/>
            </a:lvl1pPr>
          </a:lstStyle>
          <a:p>
            <a:pPr lvl="0"/>
            <a:endParaRPr lang="en-US"/>
          </a:p>
        </p:txBody>
      </p:sp>
      <p:cxnSp>
        <p:nvCxnSpPr>
          <p:cNvPr id="3" name="Google Shape;110;p11">
            <a:extLst>
              <a:ext uri="{FF2B5EF4-FFF2-40B4-BE49-F238E27FC236}">
                <a16:creationId xmlns:a16="http://schemas.microsoft.com/office/drawing/2014/main" id="{2C63C9F4-710A-1673-4CFF-99FDF795CA33}"/>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oogle Shape;111;p11">
            <a:extLst>
              <a:ext uri="{FF2B5EF4-FFF2-40B4-BE49-F238E27FC236}">
                <a16:creationId xmlns:a16="http://schemas.microsoft.com/office/drawing/2014/main" id="{2455B4FA-8384-9016-D4FB-A030CA9D454D}"/>
              </a:ext>
            </a:extLst>
          </p:cNvPr>
          <p:cNvGrpSpPr/>
          <p:nvPr/>
        </p:nvGrpSpPr>
        <p:grpSpPr>
          <a:xfrm>
            <a:off x="1" y="5379425"/>
            <a:ext cx="2807363" cy="753895"/>
            <a:chOff x="0" y="5379424"/>
            <a:chExt cx="2807363" cy="753895"/>
          </a:xfrm>
        </p:grpSpPr>
        <p:sp>
          <p:nvSpPr>
            <p:cNvPr id="5" name="Google Shape;112;p11">
              <a:extLst>
                <a:ext uri="{FF2B5EF4-FFF2-40B4-BE49-F238E27FC236}">
                  <a16:creationId xmlns:a16="http://schemas.microsoft.com/office/drawing/2014/main" id="{1FA750B6-D1E3-C58F-6268-B5F8BF8EA238}"/>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6" name="Google Shape;113;p11">
              <a:extLst>
                <a:ext uri="{FF2B5EF4-FFF2-40B4-BE49-F238E27FC236}">
                  <a16:creationId xmlns:a16="http://schemas.microsoft.com/office/drawing/2014/main" id="{3F272B16-D4F6-1CB4-7417-D2770225EC2B}"/>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grpSp>
      <p:pic>
        <p:nvPicPr>
          <p:cNvPr id="7" name="Google Shape;115;p11">
            <a:extLst>
              <a:ext uri="{FF2B5EF4-FFF2-40B4-BE49-F238E27FC236}">
                <a16:creationId xmlns:a16="http://schemas.microsoft.com/office/drawing/2014/main" id="{98D4CBF4-305B-6137-CFD8-B50387257736}"/>
              </a:ext>
            </a:extLst>
          </p:cNvPr>
          <p:cNvPicPr>
            <a:picLocks noChangeAspect="1"/>
          </p:cNvPicPr>
          <p:nvPr/>
        </p:nvPicPr>
        <p:blipFill>
          <a:blip r:embed="rId2">
            <a:alphaModFix/>
          </a:blip>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729224758"/>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preserve="1">
  <p:cSld name="5_Title Slid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717223A4-5CD8-D9EA-D08E-FB299C80EBA7}"/>
              </a:ext>
            </a:extLst>
          </p:cNvPr>
          <p:cNvPicPr>
            <a:picLocks noChangeAspect="1"/>
          </p:cNvPicPr>
          <p:nvPr/>
        </p:nvPicPr>
        <p:blipFill>
          <a:blip r:embed="rId2"/>
          <a:stretch>
            <a:fillRect/>
          </a:stretch>
        </p:blipFill>
        <p:spPr>
          <a:xfrm>
            <a:off x="1527" y="859"/>
            <a:ext cx="12188952" cy="6856280"/>
          </a:xfrm>
          <a:prstGeom prst="rect">
            <a:avLst/>
          </a:prstGeom>
          <a:noFill/>
          <a:ln cap="flat">
            <a:noFill/>
          </a:ln>
        </p:spPr>
      </p:pic>
      <p:pic>
        <p:nvPicPr>
          <p:cNvPr id="3" name="Picture 11">
            <a:extLst>
              <a:ext uri="{FF2B5EF4-FFF2-40B4-BE49-F238E27FC236}">
                <a16:creationId xmlns:a16="http://schemas.microsoft.com/office/drawing/2014/main" id="{34E07CDD-3DBD-7194-A0B8-CFEF7F899902}"/>
              </a:ext>
            </a:extLst>
          </p:cNvPr>
          <p:cNvPicPr>
            <a:picLocks noChangeAspect="1"/>
          </p:cNvPicPr>
          <p:nvPr/>
        </p:nvPicPr>
        <p:blipFill>
          <a:blip r:embed="rId3"/>
          <a:stretch>
            <a:fillRect/>
          </a:stretch>
        </p:blipFill>
        <p:spPr>
          <a:xfrm>
            <a:off x="10802521" y="5915006"/>
            <a:ext cx="938787" cy="493776"/>
          </a:xfrm>
          <a:prstGeom prst="rect">
            <a:avLst/>
          </a:prstGeom>
          <a:noFill/>
          <a:ln cap="flat">
            <a:noFill/>
          </a:ln>
        </p:spPr>
      </p:pic>
      <p:sp>
        <p:nvSpPr>
          <p:cNvPr id="4" name="Text Placeholder 8">
            <a:extLst>
              <a:ext uri="{FF2B5EF4-FFF2-40B4-BE49-F238E27FC236}">
                <a16:creationId xmlns:a16="http://schemas.microsoft.com/office/drawing/2014/main" id="{875197DB-3789-4585-AB5D-9212B23779D3}"/>
              </a:ext>
            </a:extLst>
          </p:cNvPr>
          <p:cNvSpPr txBox="1">
            <a:spLocks noGrp="1"/>
          </p:cNvSpPr>
          <p:nvPr>
            <p:ph type="body" idx="4294967295"/>
          </p:nvPr>
        </p:nvSpPr>
        <p:spPr>
          <a:xfrm>
            <a:off x="7459666" y="3429001"/>
            <a:ext cx="4180792" cy="1102857"/>
          </a:xfrm>
        </p:spPr>
        <p:txBody>
          <a:bodyPr/>
          <a:lstStyle>
            <a:lvl1pPr marL="0" indent="0">
              <a:spcBef>
                <a:spcPts val="0"/>
              </a:spcBef>
              <a:buNone/>
              <a:defRPr sz="4000">
                <a:solidFill>
                  <a:srgbClr val="79818A"/>
                </a:solidFill>
              </a:defRPr>
            </a:lvl1pPr>
            <a:lvl2pPr marL="0" lvl="0" indent="0">
              <a:spcBef>
                <a:spcPts val="0"/>
              </a:spcBef>
              <a:buNone/>
              <a:defRPr sz="4000">
                <a:solidFill>
                  <a:srgbClr val="79818A"/>
                </a:solidFill>
              </a:defRPr>
            </a:lvl2pPr>
          </a:lstStyle>
          <a:p>
            <a:pPr lvl="0"/>
            <a:r>
              <a:rPr lang="en-US"/>
              <a:t>Presentation </a:t>
            </a:r>
          </a:p>
          <a:p>
            <a:pPr lvl="0"/>
            <a:r>
              <a:rPr lang="en-US"/>
              <a:t>Title</a:t>
            </a:r>
          </a:p>
        </p:txBody>
      </p:sp>
      <p:sp>
        <p:nvSpPr>
          <p:cNvPr id="5" name="Text Placeholder 10">
            <a:extLst>
              <a:ext uri="{FF2B5EF4-FFF2-40B4-BE49-F238E27FC236}">
                <a16:creationId xmlns:a16="http://schemas.microsoft.com/office/drawing/2014/main" id="{E337B63A-9152-7503-3E6A-88A4E4822C3A}"/>
              </a:ext>
            </a:extLst>
          </p:cNvPr>
          <p:cNvSpPr txBox="1">
            <a:spLocks noGrp="1"/>
          </p:cNvSpPr>
          <p:nvPr>
            <p:ph type="body" idx="4294967295"/>
          </p:nvPr>
        </p:nvSpPr>
        <p:spPr>
          <a:xfrm>
            <a:off x="7459656" y="4775655"/>
            <a:ext cx="4180792" cy="783320"/>
          </a:xfrm>
        </p:spPr>
        <p:txBody>
          <a:bodyPr>
            <a:normAutofit/>
          </a:bodyPr>
          <a:lstStyle>
            <a:lvl1pPr marL="0" indent="0">
              <a:buNone/>
              <a:defRPr sz="2000">
                <a:solidFill>
                  <a:srgbClr val="FFFFFF"/>
                </a:solidFill>
              </a:defRPr>
            </a:lvl1pPr>
            <a:lvl2pPr marL="0" lvl="0" indent="0">
              <a:spcBef>
                <a:spcPts val="1000"/>
              </a:spcBef>
              <a:buNone/>
              <a:defRPr>
                <a:solidFill>
                  <a:srgbClr val="FFFFFF"/>
                </a:solidFill>
              </a:defRPr>
            </a:lvl2pPr>
          </a:lstStyle>
          <a:p>
            <a:pPr lvl="0"/>
            <a:r>
              <a:rPr lang="en-US"/>
              <a:t>Presentation Subtitle</a:t>
            </a:r>
          </a:p>
          <a:p>
            <a:pPr lvl="0"/>
            <a:r>
              <a:rPr lang="en-US"/>
              <a:t>Presentation Date</a:t>
            </a:r>
          </a:p>
        </p:txBody>
      </p:sp>
    </p:spTree>
    <p:extLst>
      <p:ext uri="{BB962C8B-B14F-4D97-AF65-F5344CB8AC3E}">
        <p14:creationId xmlns:p14="http://schemas.microsoft.com/office/powerpoint/2010/main" val="4268359530"/>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preserve="1">
  <p:cSld name="32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D549FCCA-EB0A-FEA0-FE7D-F14BF6AA7FA9}"/>
              </a:ext>
            </a:extLst>
          </p:cNvPr>
          <p:cNvPicPr>
            <a:picLocks noChangeAspect="1"/>
          </p:cNvPicPr>
          <p:nvPr/>
        </p:nvPicPr>
        <p:blipFill>
          <a:blip r:embed="rId2"/>
          <a:stretch>
            <a:fillRect/>
          </a:stretch>
        </p:blipFill>
        <p:spPr>
          <a:xfrm>
            <a:off x="2122" y="758"/>
            <a:ext cx="12189290" cy="6856472"/>
          </a:xfrm>
          <a:prstGeom prst="rect">
            <a:avLst/>
          </a:prstGeom>
          <a:noFill/>
          <a:ln cap="flat">
            <a:noFill/>
          </a:ln>
        </p:spPr>
      </p:pic>
      <p:sp>
        <p:nvSpPr>
          <p:cNvPr id="3" name="Title 1">
            <a:extLst>
              <a:ext uri="{FF2B5EF4-FFF2-40B4-BE49-F238E27FC236}">
                <a16:creationId xmlns:a16="http://schemas.microsoft.com/office/drawing/2014/main" id="{5EE2549B-F817-91B5-2556-0E1B0CDDECE5}"/>
              </a:ext>
            </a:extLst>
          </p:cNvPr>
          <p:cNvSpPr txBox="1">
            <a:spLocks noGrp="1"/>
          </p:cNvSpPr>
          <p:nvPr>
            <p:ph type="title"/>
          </p:nvPr>
        </p:nvSpPr>
        <p:spPr/>
        <p:txBody>
          <a:bodyPr/>
          <a:lstStyle>
            <a:lvl1pPr>
              <a:defRPr/>
            </a:lvl1pPr>
          </a:lstStyle>
          <a:p>
            <a:pPr lvl="0"/>
            <a:r>
              <a:rPr lang="en-US"/>
              <a:t>Slide Heading</a:t>
            </a:r>
          </a:p>
        </p:txBody>
      </p:sp>
      <p:sp>
        <p:nvSpPr>
          <p:cNvPr id="4" name="Slide Number Placeholder 5">
            <a:extLst>
              <a:ext uri="{FF2B5EF4-FFF2-40B4-BE49-F238E27FC236}">
                <a16:creationId xmlns:a16="http://schemas.microsoft.com/office/drawing/2014/main" id="{235BF3D8-273D-0D51-1DC7-13E930B468A3}"/>
              </a:ext>
            </a:extLst>
          </p:cNvPr>
          <p:cNvSpPr txBox="1">
            <a:spLocks noGrp="1"/>
          </p:cNvSpPr>
          <p:nvPr>
            <p:ph type="sldNum" sz="quarter" idx="8"/>
          </p:nvPr>
        </p:nvSpPr>
        <p:spPr/>
        <p:txBody>
          <a:bodyPr/>
          <a:lstStyle>
            <a:lvl1pPr>
              <a:defRPr>
                <a:solidFill>
                  <a:srgbClr val="59CBE8"/>
                </a:solidFill>
              </a:defRPr>
            </a:lvl1pPr>
          </a:lstStyle>
          <a:p>
            <a:pPr lvl="0"/>
            <a:fld id="{7B8EBC70-E305-4D06-A4E7-700E92C36E61}" type="slidenum">
              <a:t>‹#›</a:t>
            </a:fld>
            <a:endParaRPr lang="en-US"/>
          </a:p>
        </p:txBody>
      </p:sp>
      <p:sp>
        <p:nvSpPr>
          <p:cNvPr id="5" name="Text Placeholder 10">
            <a:extLst>
              <a:ext uri="{FF2B5EF4-FFF2-40B4-BE49-F238E27FC236}">
                <a16:creationId xmlns:a16="http://schemas.microsoft.com/office/drawing/2014/main" id="{29CD5C6F-39E8-CA01-2FF1-964A8BBD10EA}"/>
              </a:ext>
            </a:extLst>
          </p:cNvPr>
          <p:cNvSpPr txBox="1">
            <a:spLocks noGrp="1"/>
          </p:cNvSpPr>
          <p:nvPr>
            <p:ph type="body" idx="4294967295"/>
          </p:nvPr>
        </p:nvSpPr>
        <p:spPr>
          <a:xfrm>
            <a:off x="838203" y="1825628"/>
            <a:ext cx="10515600"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0726661"/>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preserve="1">
  <p:cSld name="Image Left">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504BC075-435B-E875-BB95-53DF376D7DA3}"/>
              </a:ext>
            </a:extLst>
          </p:cNvPr>
          <p:cNvPicPr>
            <a:picLocks noChangeAspect="1"/>
          </p:cNvPicPr>
          <p:nvPr/>
        </p:nvPicPr>
        <p:blipFill>
          <a:blip r:embed="rId2"/>
          <a:stretch>
            <a:fillRect/>
          </a:stretch>
        </p:blipFill>
        <p:spPr>
          <a:xfrm>
            <a:off x="1527" y="859"/>
            <a:ext cx="12188952" cy="6856280"/>
          </a:xfrm>
          <a:prstGeom prst="rect">
            <a:avLst/>
          </a:prstGeom>
          <a:noFill/>
          <a:ln cap="flat">
            <a:noFill/>
          </a:ln>
        </p:spPr>
      </p:pic>
      <p:sp>
        <p:nvSpPr>
          <p:cNvPr id="3" name="Title 1">
            <a:extLst>
              <a:ext uri="{FF2B5EF4-FFF2-40B4-BE49-F238E27FC236}">
                <a16:creationId xmlns:a16="http://schemas.microsoft.com/office/drawing/2014/main" id="{1C713CE3-3F06-0AE5-31C3-EDEDCBFDB7AA}"/>
              </a:ext>
            </a:extLst>
          </p:cNvPr>
          <p:cNvSpPr txBox="1">
            <a:spLocks noGrp="1"/>
          </p:cNvSpPr>
          <p:nvPr>
            <p:ph type="title"/>
          </p:nvPr>
        </p:nvSpPr>
        <p:spPr>
          <a:xfrm>
            <a:off x="6905174" y="365130"/>
            <a:ext cx="4927262" cy="1325559"/>
          </a:xfrm>
        </p:spPr>
        <p:txBody>
          <a:bodyPr/>
          <a:lstStyle>
            <a:lvl1pPr>
              <a:defRPr/>
            </a:lvl1pPr>
          </a:lstStyle>
          <a:p>
            <a:pPr lvl="0"/>
            <a:r>
              <a:rPr lang="en-US"/>
              <a:t>Slide Header</a:t>
            </a:r>
          </a:p>
        </p:txBody>
      </p:sp>
      <p:sp>
        <p:nvSpPr>
          <p:cNvPr id="4" name="Slide Number Placeholder 2">
            <a:extLst>
              <a:ext uri="{FF2B5EF4-FFF2-40B4-BE49-F238E27FC236}">
                <a16:creationId xmlns:a16="http://schemas.microsoft.com/office/drawing/2014/main" id="{7528AFE0-5B4C-32AA-FE90-E8F80D46714C}"/>
              </a:ext>
            </a:extLst>
          </p:cNvPr>
          <p:cNvSpPr txBox="1">
            <a:spLocks noGrp="1"/>
          </p:cNvSpPr>
          <p:nvPr>
            <p:ph type="sldNum" sz="quarter" idx="8"/>
          </p:nvPr>
        </p:nvSpPr>
        <p:spPr/>
        <p:txBody>
          <a:bodyPr/>
          <a:lstStyle>
            <a:lvl1pPr>
              <a:defRPr>
                <a:solidFill>
                  <a:srgbClr val="59CBE8"/>
                </a:solidFill>
              </a:defRPr>
            </a:lvl1pPr>
          </a:lstStyle>
          <a:p>
            <a:pPr lvl="0"/>
            <a:fld id="{09BF641B-99EE-4381-AB66-6BF1369C5D39}" type="slidenum">
              <a:t>‹#›</a:t>
            </a:fld>
            <a:endParaRPr lang="en-US"/>
          </a:p>
        </p:txBody>
      </p:sp>
      <p:sp>
        <p:nvSpPr>
          <p:cNvPr id="5" name="Text Placeholder 7">
            <a:extLst>
              <a:ext uri="{FF2B5EF4-FFF2-40B4-BE49-F238E27FC236}">
                <a16:creationId xmlns:a16="http://schemas.microsoft.com/office/drawing/2014/main" id="{0F694BFE-9FC3-B0D8-FFA5-8D597552517C}"/>
              </a:ext>
            </a:extLst>
          </p:cNvPr>
          <p:cNvSpPr txBox="1">
            <a:spLocks noGrp="1"/>
          </p:cNvSpPr>
          <p:nvPr>
            <p:ph type="body" idx="4294967295"/>
          </p:nvPr>
        </p:nvSpPr>
        <p:spPr>
          <a:xfrm>
            <a:off x="6905174" y="1825628"/>
            <a:ext cx="4927262"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4142124"/>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preserve="1">
  <p:cSld name="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86BE851-41D7-C448-8EE4-0FEEE56A7463}"/>
              </a:ext>
            </a:extLst>
          </p:cNvPr>
          <p:cNvPicPr>
            <a:picLocks noChangeAspect="1"/>
          </p:cNvPicPr>
          <p:nvPr/>
        </p:nvPicPr>
        <p:blipFill>
          <a:blip r:embed="rId2"/>
          <a:stretch>
            <a:fillRect/>
          </a:stretch>
        </p:blipFill>
        <p:spPr>
          <a:xfrm>
            <a:off x="1527" y="92"/>
            <a:ext cx="12188952" cy="6857807"/>
          </a:xfrm>
          <a:prstGeom prst="rect">
            <a:avLst/>
          </a:prstGeom>
          <a:noFill/>
          <a:ln cap="flat">
            <a:noFill/>
          </a:ln>
        </p:spPr>
      </p:pic>
      <p:pic>
        <p:nvPicPr>
          <p:cNvPr id="3" name="Picture 9">
            <a:extLst>
              <a:ext uri="{FF2B5EF4-FFF2-40B4-BE49-F238E27FC236}">
                <a16:creationId xmlns:a16="http://schemas.microsoft.com/office/drawing/2014/main" id="{835E304E-836D-EF9C-196B-8FE158D9B698}"/>
              </a:ext>
            </a:extLst>
          </p:cNvPr>
          <p:cNvPicPr>
            <a:picLocks noChangeAspect="1"/>
          </p:cNvPicPr>
          <p:nvPr/>
        </p:nvPicPr>
        <p:blipFill>
          <a:blip r:embed="rId3"/>
          <a:srcRect/>
          <a:stretch>
            <a:fillRect/>
          </a:stretch>
        </p:blipFill>
        <p:spPr>
          <a:xfrm>
            <a:off x="10425147" y="5894634"/>
            <a:ext cx="1312776" cy="562273"/>
          </a:xfrm>
          <a:prstGeom prst="rect">
            <a:avLst/>
          </a:prstGeom>
          <a:noFill/>
          <a:ln cap="flat">
            <a:noFill/>
          </a:ln>
        </p:spPr>
      </p:pic>
      <p:sp>
        <p:nvSpPr>
          <p:cNvPr id="4" name="Text Placeholder 8">
            <a:extLst>
              <a:ext uri="{FF2B5EF4-FFF2-40B4-BE49-F238E27FC236}">
                <a16:creationId xmlns:a16="http://schemas.microsoft.com/office/drawing/2014/main" id="{E852744B-BBE6-5AAF-C593-26DEF7AD3D9A}"/>
              </a:ext>
            </a:extLst>
          </p:cNvPr>
          <p:cNvSpPr txBox="1">
            <a:spLocks noGrp="1"/>
          </p:cNvSpPr>
          <p:nvPr>
            <p:ph type="body" idx="4294967295"/>
          </p:nvPr>
        </p:nvSpPr>
        <p:spPr>
          <a:xfrm>
            <a:off x="7459666" y="3429001"/>
            <a:ext cx="4180792" cy="1102857"/>
          </a:xfrm>
        </p:spPr>
        <p:txBody>
          <a:bodyPr/>
          <a:lstStyle>
            <a:lvl1pPr marL="0" indent="0">
              <a:spcBef>
                <a:spcPts val="0"/>
              </a:spcBef>
              <a:buNone/>
              <a:defRPr sz="36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F3ACD90B-9B31-F1F9-E8CB-8B60EDCFEC4C}"/>
              </a:ext>
            </a:extLst>
          </p:cNvPr>
          <p:cNvSpPr txBox="1">
            <a:spLocks noGrp="1"/>
          </p:cNvSpPr>
          <p:nvPr>
            <p:ph type="body" idx="4294967295"/>
          </p:nvPr>
        </p:nvSpPr>
        <p:spPr>
          <a:xfrm>
            <a:off x="7459656" y="4775655"/>
            <a:ext cx="4180792" cy="783320"/>
          </a:xfrm>
        </p:spPr>
        <p:txBody>
          <a:bodyPr>
            <a:normAutofit/>
          </a:bodyPr>
          <a:lstStyle>
            <a:lvl1pPr marL="0" indent="0" defTabSz="685780">
              <a:lnSpc>
                <a:spcPct val="90000"/>
              </a:lnSpc>
              <a:spcBef>
                <a:spcPts val="750"/>
              </a:spcBef>
              <a:spcAft>
                <a:spcPts val="0"/>
              </a:spcAft>
              <a:buNone/>
              <a:defRPr sz="1800">
                <a:solidFill>
                  <a:srgbClr val="F3F6FB"/>
                </a:solidFill>
              </a:defRPr>
            </a:lvl1pPr>
          </a:lstStyle>
          <a:p>
            <a:pPr lvl="0"/>
            <a:r>
              <a:rPr lang="en-US"/>
              <a:t>Section Subheading</a:t>
            </a:r>
          </a:p>
        </p:txBody>
      </p:sp>
    </p:spTree>
    <p:extLst>
      <p:ext uri="{BB962C8B-B14F-4D97-AF65-F5344CB8AC3E}">
        <p14:creationId xmlns:p14="http://schemas.microsoft.com/office/powerpoint/2010/main" val="3354387523"/>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preserve="1">
  <p:cSld name="1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83B3B3A0-1797-D8FD-DD22-F1B34E4E06F5}"/>
              </a:ext>
            </a:extLst>
          </p:cNvPr>
          <p:cNvPicPr>
            <a:picLocks noChangeAspect="1"/>
          </p:cNvPicPr>
          <p:nvPr/>
        </p:nvPicPr>
        <p:blipFill>
          <a:blip r:embed="rId2"/>
          <a:stretch>
            <a:fillRect/>
          </a:stretch>
        </p:blipFill>
        <p:spPr>
          <a:xfrm>
            <a:off x="1527" y="92"/>
            <a:ext cx="12188952" cy="6857807"/>
          </a:xfrm>
          <a:prstGeom prst="rect">
            <a:avLst/>
          </a:prstGeom>
          <a:noFill/>
          <a:ln cap="flat">
            <a:noFill/>
          </a:ln>
        </p:spPr>
      </p:pic>
      <p:pic>
        <p:nvPicPr>
          <p:cNvPr id="3" name="Picture 9">
            <a:extLst>
              <a:ext uri="{FF2B5EF4-FFF2-40B4-BE49-F238E27FC236}">
                <a16:creationId xmlns:a16="http://schemas.microsoft.com/office/drawing/2014/main" id="{B7E0118F-2EDB-8359-E9BA-91E039EA4412}"/>
              </a:ext>
            </a:extLst>
          </p:cNvPr>
          <p:cNvPicPr>
            <a:picLocks noChangeAspect="1"/>
          </p:cNvPicPr>
          <p:nvPr/>
        </p:nvPicPr>
        <p:blipFill>
          <a:blip r:embed="rId3"/>
          <a:srcRect/>
          <a:stretch>
            <a:fillRect/>
          </a:stretch>
        </p:blipFill>
        <p:spPr>
          <a:xfrm>
            <a:off x="10425156" y="5894634"/>
            <a:ext cx="1312776" cy="562273"/>
          </a:xfrm>
          <a:prstGeom prst="rect">
            <a:avLst/>
          </a:prstGeom>
          <a:noFill/>
          <a:ln cap="flat">
            <a:noFill/>
          </a:ln>
        </p:spPr>
      </p:pic>
      <p:sp>
        <p:nvSpPr>
          <p:cNvPr id="4" name="Text Placeholder 8">
            <a:extLst>
              <a:ext uri="{FF2B5EF4-FFF2-40B4-BE49-F238E27FC236}">
                <a16:creationId xmlns:a16="http://schemas.microsoft.com/office/drawing/2014/main" id="{929C47E2-33E4-FF06-AB56-B0DED831C0DC}"/>
              </a:ext>
            </a:extLst>
          </p:cNvPr>
          <p:cNvSpPr txBox="1">
            <a:spLocks noGrp="1"/>
          </p:cNvSpPr>
          <p:nvPr>
            <p:ph type="body" idx="4294967295"/>
          </p:nvPr>
        </p:nvSpPr>
        <p:spPr>
          <a:xfrm>
            <a:off x="7459666" y="3429001"/>
            <a:ext cx="4180792" cy="1102857"/>
          </a:xfrm>
        </p:spPr>
        <p:txBody>
          <a:bodyPr/>
          <a:lstStyle>
            <a:lvl1pPr marL="0" indent="0">
              <a:spcBef>
                <a:spcPts val="0"/>
              </a:spcBef>
              <a:buNone/>
              <a:defRPr sz="36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B13B4B9A-3B32-77EA-268C-630A61B4C7C0}"/>
              </a:ext>
            </a:extLst>
          </p:cNvPr>
          <p:cNvSpPr txBox="1">
            <a:spLocks noGrp="1"/>
          </p:cNvSpPr>
          <p:nvPr>
            <p:ph type="body" idx="4294967295"/>
          </p:nvPr>
        </p:nvSpPr>
        <p:spPr>
          <a:xfrm>
            <a:off x="7459666" y="4775655"/>
            <a:ext cx="4180792" cy="783320"/>
          </a:xfrm>
        </p:spPr>
        <p:txBody>
          <a:bodyPr>
            <a:normAutofit/>
          </a:bodyPr>
          <a:lstStyle>
            <a:lvl1pPr marL="0" indent="0" defTabSz="685816">
              <a:lnSpc>
                <a:spcPct val="90000"/>
              </a:lnSpc>
              <a:spcBef>
                <a:spcPts val="750"/>
              </a:spcBef>
              <a:spcAft>
                <a:spcPts val="0"/>
              </a:spcAft>
              <a:buNone/>
              <a:defRPr sz="1800">
                <a:solidFill>
                  <a:srgbClr val="F3F6FB"/>
                </a:solidFill>
              </a:defRPr>
            </a:lvl1pPr>
          </a:lstStyle>
          <a:p>
            <a:pPr lvl="0"/>
            <a:r>
              <a:rPr lang="en-US"/>
              <a:t>Section Subheading</a:t>
            </a:r>
          </a:p>
        </p:txBody>
      </p:sp>
    </p:spTree>
    <p:extLst>
      <p:ext uri="{BB962C8B-B14F-4D97-AF65-F5344CB8AC3E}">
        <p14:creationId xmlns:p14="http://schemas.microsoft.com/office/powerpoint/2010/main" val="2541920600"/>
      </p:ext>
    </p:extLst>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preserve="1">
  <p:cSld name="33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F1380599-FD75-84C6-5396-89C3CF1CD93B}"/>
              </a:ext>
            </a:extLst>
          </p:cNvPr>
          <p:cNvPicPr>
            <a:picLocks noChangeAspect="1"/>
          </p:cNvPicPr>
          <p:nvPr/>
        </p:nvPicPr>
        <p:blipFill>
          <a:blip r:embed="rId2"/>
          <a:srcRect/>
          <a:stretch>
            <a:fillRect/>
          </a:stretch>
        </p:blipFill>
        <p:spPr>
          <a:xfrm>
            <a:off x="1528" y="0"/>
            <a:ext cx="12190479" cy="6858000"/>
          </a:xfrm>
          <a:prstGeom prst="rect">
            <a:avLst/>
          </a:prstGeom>
          <a:noFill/>
          <a:ln cap="flat">
            <a:noFill/>
          </a:ln>
        </p:spPr>
      </p:pic>
      <p:sp>
        <p:nvSpPr>
          <p:cNvPr id="3" name="Title 1">
            <a:extLst>
              <a:ext uri="{FF2B5EF4-FFF2-40B4-BE49-F238E27FC236}">
                <a16:creationId xmlns:a16="http://schemas.microsoft.com/office/drawing/2014/main" id="{1C30C554-2F83-4E13-AB3A-EAD676522E51}"/>
              </a:ext>
            </a:extLst>
          </p:cNvPr>
          <p:cNvSpPr txBox="1">
            <a:spLocks noGrp="1"/>
          </p:cNvSpPr>
          <p:nvPr>
            <p:ph type="title"/>
          </p:nvPr>
        </p:nvSpPr>
        <p:spPr/>
        <p:txBody>
          <a:bodyPr/>
          <a:lstStyle>
            <a:lvl1pPr>
              <a:defRPr/>
            </a:lvl1pPr>
          </a:lstStyle>
          <a:p>
            <a:pPr lvl="0"/>
            <a:r>
              <a:rPr lang="en-US"/>
              <a:t>Click to edit Master title style</a:t>
            </a:r>
          </a:p>
        </p:txBody>
      </p:sp>
      <p:sp>
        <p:nvSpPr>
          <p:cNvPr id="4" name="Slide Number Placeholder 5">
            <a:extLst>
              <a:ext uri="{FF2B5EF4-FFF2-40B4-BE49-F238E27FC236}">
                <a16:creationId xmlns:a16="http://schemas.microsoft.com/office/drawing/2014/main" id="{12BADCF6-11E5-1B3E-F3DC-9D7282114295}"/>
              </a:ext>
            </a:extLst>
          </p:cNvPr>
          <p:cNvSpPr txBox="1">
            <a:spLocks noGrp="1"/>
          </p:cNvSpPr>
          <p:nvPr>
            <p:ph type="sldNum" sz="quarter" idx="8"/>
          </p:nvPr>
        </p:nvSpPr>
        <p:spPr/>
        <p:txBody>
          <a:bodyPr/>
          <a:lstStyle>
            <a:lvl1pPr>
              <a:defRPr/>
            </a:lvl1pPr>
          </a:lstStyle>
          <a:p>
            <a:pPr lvl="0"/>
            <a:fld id="{403A29C3-AA7B-4A36-988A-A6685E11BED4}" type="slidenum">
              <a:t>‹#›</a:t>
            </a:fld>
            <a:endParaRPr lang="en-US"/>
          </a:p>
        </p:txBody>
      </p:sp>
      <p:sp>
        <p:nvSpPr>
          <p:cNvPr id="5" name="Text Placeholder 10">
            <a:extLst>
              <a:ext uri="{FF2B5EF4-FFF2-40B4-BE49-F238E27FC236}">
                <a16:creationId xmlns:a16="http://schemas.microsoft.com/office/drawing/2014/main" id="{7DED11E9-4EE7-0DED-1279-54F089D36D50}"/>
              </a:ext>
            </a:extLst>
          </p:cNvPr>
          <p:cNvSpPr txBox="1">
            <a:spLocks noGrp="1"/>
          </p:cNvSpPr>
          <p:nvPr>
            <p:ph type="body" idx="4294967295"/>
          </p:nvPr>
        </p:nvSpPr>
        <p:spPr>
          <a:xfrm>
            <a:off x="838203" y="1825628"/>
            <a:ext cx="10515600"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7777807"/>
      </p:ext>
    </p:extLst>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preserve="1">
  <p:cSld name="Blue Graphic Right">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99403A10-222A-81F4-1589-F3A678BFE37B}"/>
              </a:ext>
            </a:extLst>
          </p:cNvPr>
          <p:cNvPicPr>
            <a:picLocks noChangeAspect="1"/>
          </p:cNvPicPr>
          <p:nvPr/>
        </p:nvPicPr>
        <p:blipFill>
          <a:blip r:embed="rId2"/>
          <a:stretch>
            <a:fillRect/>
          </a:stretch>
        </p:blipFill>
        <p:spPr>
          <a:xfrm>
            <a:off x="0" y="0"/>
            <a:ext cx="12188952" cy="6858000"/>
          </a:xfrm>
          <a:prstGeom prst="rect">
            <a:avLst/>
          </a:prstGeom>
          <a:noFill/>
          <a:ln cap="flat">
            <a:noFill/>
          </a:ln>
        </p:spPr>
      </p:pic>
      <p:sp>
        <p:nvSpPr>
          <p:cNvPr id="3" name="Title 1">
            <a:extLst>
              <a:ext uri="{FF2B5EF4-FFF2-40B4-BE49-F238E27FC236}">
                <a16:creationId xmlns:a16="http://schemas.microsoft.com/office/drawing/2014/main" id="{43A0EECA-3CCD-0E89-32F0-8F9B306F5446}"/>
              </a:ext>
            </a:extLst>
          </p:cNvPr>
          <p:cNvSpPr txBox="1">
            <a:spLocks noGrp="1"/>
          </p:cNvSpPr>
          <p:nvPr>
            <p:ph type="title"/>
          </p:nvPr>
        </p:nvSpPr>
        <p:spPr>
          <a:xfrm>
            <a:off x="838203" y="365130"/>
            <a:ext cx="6085112" cy="1325559"/>
          </a:xfrm>
        </p:spPr>
        <p:txBody>
          <a:bodyPr/>
          <a:lstStyle>
            <a:lvl1pPr>
              <a:defRPr/>
            </a:lvl1pPr>
          </a:lstStyle>
          <a:p>
            <a:pPr lvl="0"/>
            <a:r>
              <a:rPr lang="en-US"/>
              <a:t>Click to edit Master title style</a:t>
            </a:r>
          </a:p>
        </p:txBody>
      </p:sp>
      <p:sp>
        <p:nvSpPr>
          <p:cNvPr id="4" name="Text Placeholder 8">
            <a:extLst>
              <a:ext uri="{FF2B5EF4-FFF2-40B4-BE49-F238E27FC236}">
                <a16:creationId xmlns:a16="http://schemas.microsoft.com/office/drawing/2014/main" id="{8901BA99-590D-C354-73C0-8C3C7B92214C}"/>
              </a:ext>
            </a:extLst>
          </p:cNvPr>
          <p:cNvSpPr txBox="1">
            <a:spLocks noGrp="1"/>
          </p:cNvSpPr>
          <p:nvPr>
            <p:ph type="body" idx="4294967295"/>
          </p:nvPr>
        </p:nvSpPr>
        <p:spPr>
          <a:xfrm>
            <a:off x="838203" y="1825628"/>
            <a:ext cx="6085112"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A3717889-8853-D539-057F-FEBEEE592EAE}"/>
              </a:ext>
            </a:extLst>
          </p:cNvPr>
          <p:cNvSpPr txBox="1">
            <a:spLocks noGrp="1"/>
          </p:cNvSpPr>
          <p:nvPr>
            <p:ph type="sldNum" sz="quarter" idx="8"/>
          </p:nvPr>
        </p:nvSpPr>
        <p:spPr>
          <a:xfrm>
            <a:off x="9292773" y="6464296"/>
            <a:ext cx="2539663" cy="181801"/>
          </a:xfrm>
        </p:spPr>
        <p:txBody>
          <a:bodyPr/>
          <a:lstStyle>
            <a:lvl1pPr>
              <a:defRPr>
                <a:solidFill>
                  <a:srgbClr val="79818A"/>
                </a:solidFill>
              </a:defRPr>
            </a:lvl1pPr>
          </a:lstStyle>
          <a:p>
            <a:pPr lvl="0"/>
            <a:fld id="{ACE608CE-B996-4315-850F-48589B0EB337}" type="slidenum">
              <a:t>‹#›</a:t>
            </a:fld>
            <a:endParaRPr lang="en-US"/>
          </a:p>
        </p:txBody>
      </p:sp>
    </p:spTree>
    <p:extLst>
      <p:ext uri="{BB962C8B-B14F-4D97-AF65-F5344CB8AC3E}">
        <p14:creationId xmlns:p14="http://schemas.microsoft.com/office/powerpoint/2010/main" val="196818321"/>
      </p:ext>
    </p:extLst>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preserve="1">
  <p:cSld name="3 Closing Slide">
    <p:spTree>
      <p:nvGrpSpPr>
        <p:cNvPr id="1" name=""/>
        <p:cNvGrpSpPr/>
        <p:nvPr/>
      </p:nvGrpSpPr>
      <p:grpSpPr>
        <a:xfrm>
          <a:off x="0" y="0"/>
          <a:ext cx="0" cy="0"/>
          <a:chOff x="0" y="0"/>
          <a:chExt cx="0" cy="0"/>
        </a:xfrm>
      </p:grpSpPr>
      <p:pic>
        <p:nvPicPr>
          <p:cNvPr id="2" name="Picture 13">
            <a:extLst>
              <a:ext uri="{FF2B5EF4-FFF2-40B4-BE49-F238E27FC236}">
                <a16:creationId xmlns:a16="http://schemas.microsoft.com/office/drawing/2014/main" id="{10954F0D-C35F-17F9-8E07-C5933CB83691}"/>
              </a:ext>
            </a:extLst>
          </p:cNvPr>
          <p:cNvPicPr>
            <a:picLocks noChangeAspect="1"/>
          </p:cNvPicPr>
          <p:nvPr/>
        </p:nvPicPr>
        <p:blipFill>
          <a:blip r:embed="rId2"/>
          <a:stretch>
            <a:fillRect/>
          </a:stretch>
        </p:blipFill>
        <p:spPr>
          <a:xfrm>
            <a:off x="1527" y="0"/>
            <a:ext cx="12188952" cy="6858000"/>
          </a:xfrm>
          <a:prstGeom prst="rect">
            <a:avLst/>
          </a:prstGeom>
          <a:noFill/>
          <a:ln cap="flat">
            <a:noFill/>
          </a:ln>
        </p:spPr>
      </p:pic>
      <p:pic>
        <p:nvPicPr>
          <p:cNvPr id="3" name="Picture 14">
            <a:extLst>
              <a:ext uri="{FF2B5EF4-FFF2-40B4-BE49-F238E27FC236}">
                <a16:creationId xmlns:a16="http://schemas.microsoft.com/office/drawing/2014/main" id="{8F608B6B-DE0B-E728-EF2D-B352B914830E}"/>
              </a:ext>
            </a:extLst>
          </p:cNvPr>
          <p:cNvPicPr>
            <a:picLocks noChangeAspect="1"/>
          </p:cNvPicPr>
          <p:nvPr/>
        </p:nvPicPr>
        <p:blipFill>
          <a:blip r:embed="rId3"/>
          <a:stretch>
            <a:fillRect/>
          </a:stretch>
        </p:blipFill>
        <p:spPr>
          <a:xfrm>
            <a:off x="5185224" y="2949954"/>
            <a:ext cx="1821548" cy="958090"/>
          </a:xfrm>
          <a:prstGeom prst="rect">
            <a:avLst/>
          </a:prstGeom>
          <a:noFill/>
          <a:ln cap="flat">
            <a:noFill/>
          </a:ln>
        </p:spPr>
      </p:pic>
    </p:spTree>
    <p:extLst>
      <p:ext uri="{BB962C8B-B14F-4D97-AF65-F5344CB8AC3E}">
        <p14:creationId xmlns:p14="http://schemas.microsoft.com/office/powerpoint/2010/main" val="2400090413"/>
      </p:ext>
    </p:extLst>
  </p:cSld>
  <p:clrMapOvr>
    <a:masterClrMapping/>
  </p:clrMapOvr>
</p:sldLayout>
</file>

<file path=ppt/slideLayouts/slideLayout568.xml><?xml version="1.0" encoding="utf-8"?>
<p:sldLayout xmlns:a="http://schemas.openxmlformats.org/drawingml/2006/main" xmlns:r="http://schemas.openxmlformats.org/officeDocument/2006/relationships" xmlns:p="http://schemas.openxmlformats.org/presentationml/2006/main" preserve="1">
  <p:cSld name="29_Photo Slide">
    <p:spTree>
      <p:nvGrpSpPr>
        <p:cNvPr id="1" name=""/>
        <p:cNvGrpSpPr/>
        <p:nvPr/>
      </p:nvGrpSpPr>
      <p:grpSpPr>
        <a:xfrm>
          <a:off x="0" y="0"/>
          <a:ext cx="0" cy="0"/>
          <a:chOff x="0" y="0"/>
          <a:chExt cx="0" cy="0"/>
        </a:xfrm>
      </p:grpSpPr>
      <p:sp>
        <p:nvSpPr>
          <p:cNvPr id="2" name="Google Shape;109;p11">
            <a:extLst>
              <a:ext uri="{FF2B5EF4-FFF2-40B4-BE49-F238E27FC236}">
                <a16:creationId xmlns:a16="http://schemas.microsoft.com/office/drawing/2014/main" id="{636287B9-F3D9-15F4-68B7-E4E26A60F978}"/>
              </a:ext>
            </a:extLst>
          </p:cNvPr>
          <p:cNvSpPr txBox="1">
            <a:spLocks noGrp="1"/>
          </p:cNvSpPr>
          <p:nvPr>
            <p:ph type="body" idx="4294967295"/>
          </p:nvPr>
        </p:nvSpPr>
        <p:spPr>
          <a:xfrm>
            <a:off x="457200" y="1146255"/>
            <a:ext cx="2350172" cy="2971800"/>
          </a:xfrm>
        </p:spPr>
        <p:txBody>
          <a:bodyPr lIns="91421" tIns="45701" rIns="91421" bIns="45701"/>
          <a:lstStyle>
            <a:lvl1pPr marL="457250" indent="-228621">
              <a:spcAft>
                <a:spcPts val="0"/>
              </a:spcAft>
              <a:buNone/>
              <a:defRPr/>
            </a:lvl1pPr>
          </a:lstStyle>
          <a:p>
            <a:pPr lvl="0"/>
            <a:endParaRPr lang="en-US"/>
          </a:p>
        </p:txBody>
      </p:sp>
      <p:cxnSp>
        <p:nvCxnSpPr>
          <p:cNvPr id="3" name="Google Shape;110;p11">
            <a:extLst>
              <a:ext uri="{FF2B5EF4-FFF2-40B4-BE49-F238E27FC236}">
                <a16:creationId xmlns:a16="http://schemas.microsoft.com/office/drawing/2014/main" id="{BBDDC8EB-98CC-D90C-B176-74D4FB09CC04}"/>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oogle Shape;111;p11">
            <a:extLst>
              <a:ext uri="{FF2B5EF4-FFF2-40B4-BE49-F238E27FC236}">
                <a16:creationId xmlns:a16="http://schemas.microsoft.com/office/drawing/2014/main" id="{A2C026B1-DC01-EB81-7512-3D765FA0FBCC}"/>
              </a:ext>
            </a:extLst>
          </p:cNvPr>
          <p:cNvGrpSpPr/>
          <p:nvPr/>
        </p:nvGrpSpPr>
        <p:grpSpPr>
          <a:xfrm>
            <a:off x="1" y="5379425"/>
            <a:ext cx="2807363" cy="753895"/>
            <a:chOff x="0" y="5379424"/>
            <a:chExt cx="2807363" cy="753895"/>
          </a:xfrm>
        </p:grpSpPr>
        <p:sp>
          <p:nvSpPr>
            <p:cNvPr id="5" name="Google Shape;112;p11">
              <a:extLst>
                <a:ext uri="{FF2B5EF4-FFF2-40B4-BE49-F238E27FC236}">
                  <a16:creationId xmlns:a16="http://schemas.microsoft.com/office/drawing/2014/main" id="{D4869B11-49F0-386B-DB94-E7F5A654BB1A}"/>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6" name="Google Shape;113;p11">
              <a:extLst>
                <a:ext uri="{FF2B5EF4-FFF2-40B4-BE49-F238E27FC236}">
                  <a16:creationId xmlns:a16="http://schemas.microsoft.com/office/drawing/2014/main" id="{FCCA4EAF-31F5-277F-06E8-7912F51796C5}"/>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grpSp>
      <p:pic>
        <p:nvPicPr>
          <p:cNvPr id="7" name="Google Shape;115;p11">
            <a:extLst>
              <a:ext uri="{FF2B5EF4-FFF2-40B4-BE49-F238E27FC236}">
                <a16:creationId xmlns:a16="http://schemas.microsoft.com/office/drawing/2014/main" id="{C10D8BB1-8A95-33D1-AAB3-E237D2D0C9A8}"/>
              </a:ext>
            </a:extLst>
          </p:cNvPr>
          <p:cNvPicPr>
            <a:picLocks noChangeAspect="1"/>
          </p:cNvPicPr>
          <p:nvPr/>
        </p:nvPicPr>
        <p:blipFill>
          <a:blip r:embed="rId2">
            <a:alphaModFix/>
          </a:blip>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1027768419"/>
      </p:ext>
    </p:extLst>
  </p:cSld>
  <p:clrMapOvr>
    <a:masterClrMapping/>
  </p:clrMapOvr>
</p:sldLayout>
</file>

<file path=ppt/slideLayouts/slideLayout569.xml><?xml version="1.0" encoding="utf-8"?>
<p:sldLayout xmlns:a="http://schemas.openxmlformats.org/drawingml/2006/main" xmlns:r="http://schemas.openxmlformats.org/officeDocument/2006/relationships" xmlns:p="http://schemas.openxmlformats.org/presentationml/2006/main" preserve="1">
  <p:cSld name="2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5A29F2C-0A5E-A7C0-3E49-AB7633163D3D}"/>
              </a:ext>
            </a:extLst>
          </p:cNvPr>
          <p:cNvPicPr>
            <a:picLocks noChangeAspect="1"/>
          </p:cNvPicPr>
          <p:nvPr/>
        </p:nvPicPr>
        <p:blipFill>
          <a:blip r:embed="rId2"/>
          <a:stretch>
            <a:fillRect/>
          </a:stretch>
        </p:blipFill>
        <p:spPr>
          <a:xfrm>
            <a:off x="1527" y="92"/>
            <a:ext cx="12188952" cy="6857807"/>
          </a:xfrm>
          <a:prstGeom prst="rect">
            <a:avLst/>
          </a:prstGeom>
          <a:noFill/>
          <a:ln cap="flat">
            <a:noFill/>
          </a:ln>
        </p:spPr>
      </p:pic>
      <p:pic>
        <p:nvPicPr>
          <p:cNvPr id="3" name="Picture 9">
            <a:extLst>
              <a:ext uri="{FF2B5EF4-FFF2-40B4-BE49-F238E27FC236}">
                <a16:creationId xmlns:a16="http://schemas.microsoft.com/office/drawing/2014/main" id="{5FB5798E-122A-9860-2C18-DE92C1432661}"/>
              </a:ext>
            </a:extLst>
          </p:cNvPr>
          <p:cNvPicPr>
            <a:picLocks noChangeAspect="1"/>
          </p:cNvPicPr>
          <p:nvPr/>
        </p:nvPicPr>
        <p:blipFill>
          <a:blip r:embed="rId3"/>
          <a:srcRect l="44353" t="41308" r="41308" b="44537"/>
          <a:stretch>
            <a:fillRect/>
          </a:stretch>
        </p:blipFill>
        <p:spPr>
          <a:xfrm>
            <a:off x="10425156" y="5894634"/>
            <a:ext cx="1312776" cy="562273"/>
          </a:xfrm>
          <a:prstGeom prst="rect">
            <a:avLst/>
          </a:prstGeom>
          <a:noFill/>
          <a:ln cap="flat">
            <a:noFill/>
          </a:ln>
        </p:spPr>
      </p:pic>
      <p:sp>
        <p:nvSpPr>
          <p:cNvPr id="4" name="Text Placeholder 8">
            <a:extLst>
              <a:ext uri="{FF2B5EF4-FFF2-40B4-BE49-F238E27FC236}">
                <a16:creationId xmlns:a16="http://schemas.microsoft.com/office/drawing/2014/main" id="{978D0130-42EE-E468-D8DE-531E7C7FD417}"/>
              </a:ext>
            </a:extLst>
          </p:cNvPr>
          <p:cNvSpPr txBox="1">
            <a:spLocks noGrp="1"/>
          </p:cNvSpPr>
          <p:nvPr>
            <p:ph type="body" idx="4294967295"/>
          </p:nvPr>
        </p:nvSpPr>
        <p:spPr>
          <a:xfrm>
            <a:off x="7459666" y="3429001"/>
            <a:ext cx="4180792" cy="1102857"/>
          </a:xfrm>
        </p:spPr>
        <p:txBody>
          <a:bodyPr/>
          <a:lstStyle>
            <a:lvl1pPr marL="0" indent="0">
              <a:spcBef>
                <a:spcPts val="0"/>
              </a:spcBef>
              <a:buNone/>
              <a:defRPr sz="36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ACFF56ED-C331-E436-9B30-F7D4DF749CF1}"/>
              </a:ext>
            </a:extLst>
          </p:cNvPr>
          <p:cNvSpPr txBox="1">
            <a:spLocks noGrp="1"/>
          </p:cNvSpPr>
          <p:nvPr>
            <p:ph type="body" idx="4294967295"/>
          </p:nvPr>
        </p:nvSpPr>
        <p:spPr>
          <a:xfrm>
            <a:off x="7459666" y="4775655"/>
            <a:ext cx="4180792" cy="783320"/>
          </a:xfrm>
        </p:spPr>
        <p:txBody>
          <a:bodyPr>
            <a:normAutofit/>
          </a:bodyPr>
          <a:lstStyle>
            <a:lvl1pPr marL="0" indent="0" defTabSz="685816">
              <a:lnSpc>
                <a:spcPct val="90000"/>
              </a:lnSpc>
              <a:spcBef>
                <a:spcPts val="750"/>
              </a:spcBef>
              <a:spcAft>
                <a:spcPts val="0"/>
              </a:spcAft>
              <a:buNone/>
              <a:defRPr sz="1800">
                <a:solidFill>
                  <a:srgbClr val="F3F6FB"/>
                </a:solidFill>
              </a:defRPr>
            </a:lvl1pPr>
          </a:lstStyle>
          <a:p>
            <a:pPr lvl="0"/>
            <a:r>
              <a:rPr lang="en-US"/>
              <a:t>Section Subheading</a:t>
            </a:r>
          </a:p>
        </p:txBody>
      </p:sp>
    </p:spTree>
    <p:extLst>
      <p:ext uri="{BB962C8B-B14F-4D97-AF65-F5344CB8AC3E}">
        <p14:creationId xmlns:p14="http://schemas.microsoft.com/office/powerpoint/2010/main" val="3763427112"/>
      </p:ext>
    </p:extLst>
  </p:cSld>
  <p:clrMapOvr>
    <a:masterClrMapping/>
  </p:clrMapOvr>
</p:sldLayout>
</file>

<file path=ppt/slideLayouts/slideLayout570.xml><?xml version="1.0" encoding="utf-8"?>
<p:sldLayout xmlns:a="http://schemas.openxmlformats.org/drawingml/2006/main" xmlns:r="http://schemas.openxmlformats.org/officeDocument/2006/relationships" xmlns:p="http://schemas.openxmlformats.org/presentationml/2006/main" preserve="1">
  <p:cSld name="19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C911BFF4-47E9-B289-7948-91DA264B6309}"/>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8BB261C-AEB9-FF1C-3B08-18267B1D45EA}"/>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29F97F1C-C9CA-7FAD-7F75-FB52F7AC55DF}"/>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2F8BC048-A3DD-4BD5-8A6C-91F82DD2CF1D}" type="datetime1">
              <a:rPr lang="en-US"/>
              <a:pPr lvl="0"/>
              <a:t>5/20/2026</a:t>
            </a:fld>
            <a:endParaRPr lang="en-US"/>
          </a:p>
        </p:txBody>
      </p:sp>
      <p:sp>
        <p:nvSpPr>
          <p:cNvPr id="5" name="Footer Placeholder 4">
            <a:extLst>
              <a:ext uri="{FF2B5EF4-FFF2-40B4-BE49-F238E27FC236}">
                <a16:creationId xmlns:a16="http://schemas.microsoft.com/office/drawing/2014/main" id="{561B1FFE-85C7-9BA1-AF65-0DB826481286}"/>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236C2F66-8488-6B35-4E46-120746B71392}"/>
              </a:ext>
            </a:extLst>
          </p:cNvPr>
          <p:cNvSpPr txBox="1">
            <a:spLocks noGrp="1"/>
          </p:cNvSpPr>
          <p:nvPr>
            <p:ph type="sldNum" sz="quarter" idx="8"/>
          </p:nvPr>
        </p:nvSpPr>
        <p:spPr/>
        <p:txBody>
          <a:bodyPr/>
          <a:lstStyle>
            <a:lvl1pPr>
              <a:defRPr/>
            </a:lvl1pPr>
          </a:lstStyle>
          <a:p>
            <a:pPr lvl="0"/>
            <a:fld id="{9EF6ED12-FD4C-43A3-9D52-C89BD25EFF4E}" type="slidenum">
              <a:t>‹#›</a:t>
            </a:fld>
            <a:endParaRPr lang="en-US"/>
          </a:p>
        </p:txBody>
      </p:sp>
      <p:sp>
        <p:nvSpPr>
          <p:cNvPr id="7" name="Rectangle 12">
            <a:extLst>
              <a:ext uri="{FF2B5EF4-FFF2-40B4-BE49-F238E27FC236}">
                <a16:creationId xmlns:a16="http://schemas.microsoft.com/office/drawing/2014/main" id="{61DDFB87-13F1-EF7B-D3CB-053AA6C31D36}"/>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99A04468-1D73-C601-A9FA-7400063AE962}"/>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9C13E7CC-A5F3-7189-7D10-56CED55D543B}"/>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3976D4E2-C3AC-7DB4-1897-8A77DED033B9}"/>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2385366819"/>
      </p:ext>
    </p:extLst>
  </p:cSld>
  <p:clrMapOvr>
    <a:masterClrMapping/>
  </p:clrMapOvr>
</p:sldLayout>
</file>

<file path=ppt/slideLayouts/slideLayout571.xml><?xml version="1.0" encoding="utf-8"?>
<p:sldLayout xmlns:a="http://schemas.openxmlformats.org/drawingml/2006/main" xmlns:r="http://schemas.openxmlformats.org/officeDocument/2006/relationships" xmlns:p="http://schemas.openxmlformats.org/presentationml/2006/main" preserve="1">
  <p:cSld name="16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19A71-A9F4-B795-2162-A81FBD908351}"/>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710C2C2B-1002-9752-E88D-A0D2F787AC66}"/>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62F9B0EB-4823-7D8A-F4C1-0485A935111C}"/>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0C1ACC97-1BD8-EB23-5881-50677616C44B}"/>
              </a:ext>
            </a:extLst>
          </p:cNvPr>
          <p:cNvSpPr txBox="1">
            <a:spLocks noGrp="1"/>
          </p:cNvSpPr>
          <p:nvPr>
            <p:ph type="body" idx="4294967295"/>
          </p:nvPr>
        </p:nvSpPr>
        <p:spPr>
          <a:xfrm>
            <a:off x="848783" y="1615023"/>
            <a:ext cx="10176933" cy="3812115"/>
          </a:xfrm>
        </p:spPr>
        <p:txBody>
          <a:bodyPr/>
          <a:lstStyle>
            <a:lvl1pPr marL="381031" indent="-381031">
              <a:defRPr sz="2133">
                <a:latin typeface="Verdana"/>
                <a:ea typeface="Verdana"/>
                <a:cs typeface="Verdana"/>
              </a:defRPr>
            </a:lvl1pPr>
            <a:lvl2pPr marL="381031" lvl="0" indent="-381031">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2592023D-F207-A238-C92D-4A8477ACB2AA}"/>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4102479643"/>
      </p:ext>
    </p:extLst>
  </p:cSld>
  <p:clrMapOvr>
    <a:masterClrMapping/>
  </p:clrMapOvr>
</p:sldLayout>
</file>

<file path=ppt/slideLayouts/slideLayout572.xml><?xml version="1.0" encoding="utf-8"?>
<p:sldLayout xmlns:a="http://schemas.openxmlformats.org/drawingml/2006/main" xmlns:r="http://schemas.openxmlformats.org/officeDocument/2006/relationships" xmlns:p="http://schemas.openxmlformats.org/presentationml/2006/main" preserve="1">
  <p:cSld name="35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9AC151D-4186-2BE6-D107-FD8F5B9A82CF}"/>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F966AC07-A567-8EDF-06AE-B62BFB40E177}"/>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B19329A0-098D-A06E-AE5A-A762572AA73B}"/>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70B46119-233D-FEF0-358A-D47B86095A18}"/>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AB273D1A-B347-755E-64B9-EFF81D57D9FE}"/>
              </a:ext>
            </a:extLst>
          </p:cNvPr>
          <p:cNvSpPr txBox="1">
            <a:spLocks noGrp="1"/>
          </p:cNvSpPr>
          <p:nvPr>
            <p:ph type="body" idx="4294967295"/>
          </p:nvPr>
        </p:nvSpPr>
        <p:spPr>
          <a:xfrm>
            <a:off x="848992" y="1637855"/>
            <a:ext cx="10156176" cy="4117159"/>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244691828"/>
      </p:ext>
    </p:extLst>
  </p:cSld>
  <p:clrMapOvr>
    <a:masterClrMapping/>
  </p:clrMapOvr>
</p:sldLayout>
</file>

<file path=ppt/slideLayouts/slideLayout573.xml><?xml version="1.0" encoding="utf-8"?>
<p:sldLayout xmlns:a="http://schemas.openxmlformats.org/drawingml/2006/main" xmlns:r="http://schemas.openxmlformats.org/officeDocument/2006/relationships" xmlns:p="http://schemas.openxmlformats.org/presentationml/2006/main" preserve="1">
  <p:cSld name="16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E1ACBA3-E0F0-13C3-7796-FC4B77CEC0E1}"/>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E2568DA8-6704-7BBC-32AC-04F3CC13B6C1}"/>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838B35BB-1DBA-11B2-39BC-B5CFCF92FF07}"/>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88D93CD1-A890-696B-D7CF-287F97049D02}"/>
              </a:ext>
            </a:extLst>
          </p:cNvPr>
          <p:cNvSpPr txBox="1">
            <a:spLocks noGrp="1"/>
          </p:cNvSpPr>
          <p:nvPr>
            <p:ph idx="4294967295"/>
          </p:nvPr>
        </p:nvSpPr>
        <p:spPr>
          <a:xfrm>
            <a:off x="5549394" y="1997132"/>
            <a:ext cx="5466557" cy="3085414"/>
          </a:xfrm>
        </p:spPr>
        <p:txBody>
          <a:bodyPr/>
          <a:lstStyle>
            <a:lvl1pPr marL="0" indent="0" defTabSz="914473">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E0867FF4-B1D9-CE44-8EA2-70F9A83BF799}"/>
              </a:ext>
            </a:extLst>
          </p:cNvPr>
          <p:cNvSpPr txBox="1">
            <a:spLocks noGrp="1"/>
          </p:cNvSpPr>
          <p:nvPr>
            <p:ph type="title"/>
          </p:nvPr>
        </p:nvSpPr>
        <p:spPr>
          <a:xfrm>
            <a:off x="5549394" y="1154531"/>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2683C5B0-35BB-B97D-A09B-1D6862961BC3}"/>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045856263"/>
      </p:ext>
    </p:extLst>
  </p:cSld>
  <p:clrMapOvr>
    <a:masterClrMapping/>
  </p:clrMapOvr>
</p:sldLayout>
</file>

<file path=ppt/slideLayouts/slideLayout574.xml><?xml version="1.0" encoding="utf-8"?>
<p:sldLayout xmlns:a="http://schemas.openxmlformats.org/drawingml/2006/main" xmlns:r="http://schemas.openxmlformats.org/officeDocument/2006/relationships" xmlns:p="http://schemas.openxmlformats.org/presentationml/2006/main" preserve="1">
  <p:cSld name="2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860DA3CF-320E-9DD7-B6B6-688CC6326D70}"/>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860DA3CF-320E-9DD7-B6B6-688CC6326D70}"/>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AF9F86AA-6819-70DB-989D-599FBEA8CDDB}"/>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227612F2-BF80-5748-A2A7-1882EE203789}"/>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227612F2-BF80-5748-A2A7-1882EE203789}"/>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1F137BFF-16A7-D85C-DC6C-90FEEC18A754}"/>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1130FBA1-68FA-E0F7-F407-B4AE8B54C8D0}"/>
              </a:ext>
            </a:extLst>
          </p:cNvPr>
          <p:cNvSpPr txBox="1">
            <a:spLocks noGrp="1"/>
          </p:cNvSpPr>
          <p:nvPr>
            <p:ph idx="4294967295"/>
          </p:nvPr>
        </p:nvSpPr>
        <p:spPr>
          <a:xfrm>
            <a:off x="218112" y="917198"/>
            <a:ext cx="11715722" cy="4958672"/>
          </a:xfrm>
        </p:spPr>
        <p:txBody>
          <a:bodyPr/>
          <a:lstStyle>
            <a:lvl1pPr marL="381031" indent="-381031">
              <a:buFont typeface="Wingdings" pitchFamily="2"/>
              <a:buChar char="§"/>
              <a:defRPr sz="1867" b="1"/>
            </a:lvl1pPr>
            <a:lvl2pPr marL="609642" indent="-296353">
              <a:buChar char="̶"/>
              <a:defRPr sz="1867"/>
            </a:lvl2pPr>
            <a:lvl3pPr marL="922931" indent="-313289">
              <a:defRPr sz="1867"/>
            </a:lvl3pPr>
            <a:lvl4pPr marL="1219294" indent="-296353">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DECF0847-C128-9259-2005-860BA676EA9D}"/>
              </a:ext>
            </a:extLst>
          </p:cNvPr>
          <p:cNvSpPr txBox="1">
            <a:spLocks noGrp="1"/>
          </p:cNvSpPr>
          <p:nvPr>
            <p:ph type="body" idx="4294967295"/>
          </p:nvPr>
        </p:nvSpPr>
        <p:spPr>
          <a:xfrm>
            <a:off x="3858942"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0A5DC894-56CA-C6C2-A753-84487C22B6FA}"/>
              </a:ext>
            </a:extLst>
          </p:cNvPr>
          <p:cNvSpPr txBox="1">
            <a:spLocks noGrp="1"/>
          </p:cNvSpPr>
          <p:nvPr>
            <p:ph type="sldNum" sz="quarter" idx="8"/>
          </p:nvPr>
        </p:nvSpPr>
        <p:spPr/>
        <p:txBody>
          <a:bodyPr/>
          <a:lstStyle>
            <a:lvl1pPr>
              <a:defRPr sz="1467">
                <a:solidFill>
                  <a:srgbClr val="FFFFFF"/>
                </a:solidFill>
              </a:defRPr>
            </a:lvl1pPr>
          </a:lstStyle>
          <a:p>
            <a:pPr lvl="0"/>
            <a:fld id="{523EF0D1-FBA4-432A-80F4-D8D75EC07DE4}"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F3840E0E-623F-A48D-7FDE-6645B5484735}"/>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2558160392"/>
      </p:ext>
    </p:extLst>
  </p:cSld>
  <p:clrMapOvr>
    <a:masterClrMapping/>
  </p:clrMapOvr>
</p:sldLayout>
</file>

<file path=ppt/slideLayouts/slideLayout5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8F57C-28E7-689E-D2B4-BC772525E7D5}"/>
              </a:ext>
            </a:extLst>
          </p:cNvPr>
          <p:cNvSpPr txBox="1">
            <a:spLocks noGrp="1"/>
          </p:cNvSpPr>
          <p:nvPr>
            <p:ph type="title"/>
          </p:nvPr>
        </p:nvSpPr>
        <p:spPr>
          <a:xfrm>
            <a:off x="963082" y="4406906"/>
            <a:ext cx="10363196" cy="1362071"/>
          </a:xfrm>
        </p:spPr>
        <p:txBody>
          <a:bodyPr anchor="t"/>
          <a:lstStyle>
            <a:lvl1pPr>
              <a:defRPr sz="4000" cap="all"/>
            </a:lvl1pPr>
          </a:lstStyle>
          <a:p>
            <a:pPr lvl="0"/>
            <a:r>
              <a:rPr lang="en-US"/>
              <a:t>Click to edit Master title style</a:t>
            </a:r>
          </a:p>
        </p:txBody>
      </p:sp>
      <p:sp>
        <p:nvSpPr>
          <p:cNvPr id="3" name="Text Placeholder 2">
            <a:extLst>
              <a:ext uri="{FF2B5EF4-FFF2-40B4-BE49-F238E27FC236}">
                <a16:creationId xmlns:a16="http://schemas.microsoft.com/office/drawing/2014/main" id="{58B60318-7D6D-3F8B-7AE8-A424A6061449}"/>
              </a:ext>
            </a:extLst>
          </p:cNvPr>
          <p:cNvSpPr txBox="1">
            <a:spLocks noGrp="1"/>
          </p:cNvSpPr>
          <p:nvPr>
            <p:ph type="body" idx="1"/>
          </p:nvPr>
        </p:nvSpPr>
        <p:spPr>
          <a:xfrm>
            <a:off x="963082" y="2906714"/>
            <a:ext cx="10363196" cy="1500182"/>
          </a:xfrm>
        </p:spPr>
        <p:txBody>
          <a:bodyPr anchor="b"/>
          <a:lstStyle>
            <a:lvl1pPr marL="0" indent="0">
              <a:buNone/>
              <a:defRPr sz="2000">
                <a:solidFill>
                  <a:srgbClr val="93969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FEE3FF6-3AD2-DEA1-B1A3-8E9B2A253C13}"/>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ea typeface="メイリオ" pitchFamily="34"/>
              </a:defRPr>
            </a:lvl1pPr>
          </a:lstStyle>
          <a:p>
            <a:pPr lvl="0"/>
            <a:fld id="{1E15DDB4-D273-4ECC-AE4C-E1F2C7177156}" type="datetime1">
              <a:rPr lang="en-US"/>
              <a:pPr lvl="0"/>
              <a:t>5/20/2026</a:t>
            </a:fld>
            <a:endParaRPr lang="en-US"/>
          </a:p>
        </p:txBody>
      </p:sp>
      <p:sp>
        <p:nvSpPr>
          <p:cNvPr id="5" name="Footer Placeholder 4">
            <a:extLst>
              <a:ext uri="{FF2B5EF4-FFF2-40B4-BE49-F238E27FC236}">
                <a16:creationId xmlns:a16="http://schemas.microsoft.com/office/drawing/2014/main" id="{1DAB5A28-4D23-987A-5E67-72505C2F6271}"/>
              </a:ext>
            </a:extLst>
          </p:cNvPr>
          <p:cNvSpPr txBox="1">
            <a:spLocks noGrp="1"/>
          </p:cNvSpPr>
          <p:nvPr>
            <p:ph type="ftr" sz="quarter" idx="9"/>
          </p:nvPr>
        </p:nvSpPr>
        <p:spPr/>
        <p:txBody>
          <a:bodyPr anchorCtr="1"/>
          <a:lstStyle>
            <a:lvl1pPr algn="ctr">
              <a:defRPr>
                <a:solidFill>
                  <a:srgbClr val="898989"/>
                </a:solidFill>
              </a:defRPr>
            </a:lvl1pPr>
          </a:lstStyle>
          <a:p>
            <a:pPr lvl="0"/>
            <a:endParaRPr lang="en-US"/>
          </a:p>
        </p:txBody>
      </p:sp>
      <p:sp>
        <p:nvSpPr>
          <p:cNvPr id="6" name="Slide Number Placeholder 5">
            <a:extLst>
              <a:ext uri="{FF2B5EF4-FFF2-40B4-BE49-F238E27FC236}">
                <a16:creationId xmlns:a16="http://schemas.microsoft.com/office/drawing/2014/main" id="{FDDF1B05-F38E-A1EA-CDCF-E0CFDBF5CE21}"/>
              </a:ext>
            </a:extLst>
          </p:cNvPr>
          <p:cNvSpPr txBox="1">
            <a:spLocks noGrp="1"/>
          </p:cNvSpPr>
          <p:nvPr>
            <p:ph type="sldNum" sz="quarter" idx="8"/>
          </p:nvPr>
        </p:nvSpPr>
        <p:spPr/>
        <p:txBody>
          <a:bodyPr/>
          <a:lstStyle>
            <a:lvl1pPr>
              <a:defRPr/>
            </a:lvl1pPr>
          </a:lstStyle>
          <a:p>
            <a:pPr lvl="0"/>
            <a:fld id="{64D15A56-286B-4897-9F15-92D3B5B5661A}" type="slidenum">
              <a:t>‹#›</a:t>
            </a:fld>
            <a:endParaRPr lang="en-US"/>
          </a:p>
        </p:txBody>
      </p:sp>
    </p:spTree>
    <p:extLst>
      <p:ext uri="{BB962C8B-B14F-4D97-AF65-F5344CB8AC3E}">
        <p14:creationId xmlns:p14="http://schemas.microsoft.com/office/powerpoint/2010/main" val="1420148397"/>
      </p:ext>
    </p:extLst>
  </p:cSld>
  <p:clrMapOvr>
    <a:masterClrMapping/>
  </p:clrMapOvr>
</p:sldLayout>
</file>

<file path=ppt/slideLayouts/slideLayout5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CCD5-B2FA-1FAA-AAF7-D886AAAE7A38}"/>
              </a:ext>
            </a:extLst>
          </p:cNvPr>
          <p:cNvSpPr txBox="1">
            <a:spLocks noGrp="1"/>
          </p:cNvSpPr>
          <p:nvPr>
            <p:ph type="title"/>
          </p:nvPr>
        </p:nvSpPr>
        <p:spPr>
          <a:xfrm>
            <a:off x="609604" y="273048"/>
            <a:ext cx="4011079" cy="1162046"/>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45C4A1F2-C2D3-D2B4-0343-1395B6BEBC72}"/>
              </a:ext>
            </a:extLst>
          </p:cNvPr>
          <p:cNvSpPr txBox="1">
            <a:spLocks noGrp="1"/>
          </p:cNvSpPr>
          <p:nvPr>
            <p:ph idx="1"/>
          </p:nvPr>
        </p:nvSpPr>
        <p:spPr>
          <a:xfrm>
            <a:off x="4766731" y="273058"/>
            <a:ext cx="6815663" cy="5853110"/>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83C5F9B-2FD1-EE0C-9D8B-1FC3EEE70E46}"/>
              </a:ext>
            </a:extLst>
          </p:cNvPr>
          <p:cNvSpPr txBox="1">
            <a:spLocks noGrp="1"/>
          </p:cNvSpPr>
          <p:nvPr>
            <p:ph type="body" idx="2"/>
          </p:nvPr>
        </p:nvSpPr>
        <p:spPr>
          <a:xfrm>
            <a:off x="609604" y="1435105"/>
            <a:ext cx="4011079" cy="4691064"/>
          </a:xfrm>
        </p:spPr>
        <p:txBody>
          <a:bodyPr/>
          <a:lstStyle>
            <a:lvl1pPr marL="0" indent="0">
              <a:buNone/>
              <a:defRPr sz="1400"/>
            </a:lvl1pPr>
          </a:lstStyle>
          <a:p>
            <a:pPr lvl="0"/>
            <a:r>
              <a:rPr lang="en-US"/>
              <a:t>Click to edit Master text styles</a:t>
            </a:r>
          </a:p>
        </p:txBody>
      </p:sp>
      <p:sp>
        <p:nvSpPr>
          <p:cNvPr id="5" name="Date Placeholder 3">
            <a:extLst>
              <a:ext uri="{FF2B5EF4-FFF2-40B4-BE49-F238E27FC236}">
                <a16:creationId xmlns:a16="http://schemas.microsoft.com/office/drawing/2014/main" id="{C9B5256F-532C-ACF8-FC86-98569D54C29B}"/>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ea typeface="メイリオ" pitchFamily="34"/>
              </a:defRPr>
            </a:lvl1pPr>
          </a:lstStyle>
          <a:p>
            <a:pPr lvl="0"/>
            <a:fld id="{EAE26171-3EF5-4A45-B902-78DB536C40D0}" type="datetime1">
              <a:rPr lang="en-US"/>
              <a:pPr lvl="0"/>
              <a:t>5/20/2026</a:t>
            </a:fld>
            <a:endParaRPr lang="en-US"/>
          </a:p>
        </p:txBody>
      </p:sp>
      <p:sp>
        <p:nvSpPr>
          <p:cNvPr id="6" name="Footer Placeholder 4">
            <a:extLst>
              <a:ext uri="{FF2B5EF4-FFF2-40B4-BE49-F238E27FC236}">
                <a16:creationId xmlns:a16="http://schemas.microsoft.com/office/drawing/2014/main" id="{C290823B-A9E1-9047-09C5-026AF69128AC}"/>
              </a:ext>
            </a:extLst>
          </p:cNvPr>
          <p:cNvSpPr txBox="1">
            <a:spLocks noGrp="1"/>
          </p:cNvSpPr>
          <p:nvPr>
            <p:ph type="ftr" sz="quarter" idx="9"/>
          </p:nvPr>
        </p:nvSpPr>
        <p:spPr/>
        <p:txBody>
          <a:bodyPr anchorCtr="1"/>
          <a:lstStyle>
            <a:lvl1pPr algn="ctr">
              <a:defRPr/>
            </a:lvl1pPr>
          </a:lstStyle>
          <a:p>
            <a:pPr lvl="0"/>
            <a:endParaRPr lang="en-US"/>
          </a:p>
        </p:txBody>
      </p:sp>
      <p:sp>
        <p:nvSpPr>
          <p:cNvPr id="7" name="Slide Number Placeholder 5">
            <a:extLst>
              <a:ext uri="{FF2B5EF4-FFF2-40B4-BE49-F238E27FC236}">
                <a16:creationId xmlns:a16="http://schemas.microsoft.com/office/drawing/2014/main" id="{C146667F-67C4-1734-F683-5C83425B0C71}"/>
              </a:ext>
            </a:extLst>
          </p:cNvPr>
          <p:cNvSpPr txBox="1">
            <a:spLocks noGrp="1"/>
          </p:cNvSpPr>
          <p:nvPr>
            <p:ph type="sldNum" sz="quarter" idx="8"/>
          </p:nvPr>
        </p:nvSpPr>
        <p:spPr/>
        <p:txBody>
          <a:bodyPr/>
          <a:lstStyle>
            <a:lvl1pPr>
              <a:defRPr/>
            </a:lvl1pPr>
          </a:lstStyle>
          <a:p>
            <a:pPr lvl="0"/>
            <a:fld id="{02AD91E7-4742-4D90-BD7B-5278911C5EA1}" type="slidenum">
              <a:t>‹#›</a:t>
            </a:fld>
            <a:endParaRPr lang="en-US"/>
          </a:p>
        </p:txBody>
      </p:sp>
    </p:spTree>
    <p:extLst>
      <p:ext uri="{BB962C8B-B14F-4D97-AF65-F5344CB8AC3E}">
        <p14:creationId xmlns:p14="http://schemas.microsoft.com/office/powerpoint/2010/main" val="3742663446"/>
      </p:ext>
    </p:extLst>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preserve="1">
  <p:cSld name="1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0F09C27-8289-182E-F233-C455B4AD0E4C}"/>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163852BB-7828-994A-ECE9-0D6771B51332}"/>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A350172D-87BF-B3B1-FF73-DBB4F5FA2455}"/>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451C2E66-E923-0AD2-83D2-0062EDE63224}"/>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D6FAF4AE-CB4F-F591-50F9-A3329237BAC7}"/>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60CFE357-A039-0742-7330-33BC43CE44BE}"/>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B7916D32-868B-56B2-297A-C2AE780DDC5B}"/>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D7A2DA6F-05F6-78E9-2D97-1462CF65CDFD}"/>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19C53856-B273-498E-851B-3638EB66E855}" type="slidenum">
              <a:t>‹#›</a:t>
            </a:fld>
            <a:endParaRPr lang="en-US"/>
          </a:p>
        </p:txBody>
      </p:sp>
      <p:pic>
        <p:nvPicPr>
          <p:cNvPr id="10" name="Picture 11">
            <a:extLst>
              <a:ext uri="{FF2B5EF4-FFF2-40B4-BE49-F238E27FC236}">
                <a16:creationId xmlns:a16="http://schemas.microsoft.com/office/drawing/2014/main" id="{0D85783E-83E1-E9A4-BCA8-F50A2B9F308C}"/>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401735297"/>
      </p:ext>
    </p:extLst>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preserve="1">
  <p:cSld name="36_Title and Content">
    <p:spTree>
      <p:nvGrpSpPr>
        <p:cNvPr id="1" name=""/>
        <p:cNvGrpSpPr/>
        <p:nvPr/>
      </p:nvGrpSpPr>
      <p:grpSpPr>
        <a:xfrm>
          <a:off x="0" y="0"/>
          <a:ext cx="0" cy="0"/>
          <a:chOff x="0" y="0"/>
          <a:chExt cx="0" cy="0"/>
        </a:xfrm>
      </p:grpSpPr>
      <p:grpSp>
        <p:nvGrpSpPr>
          <p:cNvPr id="2" name="Google Shape;76;p44">
            <a:extLst>
              <a:ext uri="{FF2B5EF4-FFF2-40B4-BE49-F238E27FC236}">
                <a16:creationId xmlns:a16="http://schemas.microsoft.com/office/drawing/2014/main" id="{56363D47-47F4-592A-84B9-4A14FB49DC7E}"/>
              </a:ext>
            </a:extLst>
          </p:cNvPr>
          <p:cNvGrpSpPr/>
          <p:nvPr/>
        </p:nvGrpSpPr>
        <p:grpSpPr>
          <a:xfrm>
            <a:off x="7191545" y="0"/>
            <a:ext cx="5000460" cy="1425988"/>
            <a:chOff x="7191545" y="0"/>
            <a:chExt cx="5000460" cy="1425988"/>
          </a:xfrm>
        </p:grpSpPr>
        <p:pic>
          <p:nvPicPr>
            <p:cNvPr id="3" name="Google Shape;77;p44">
              <a:extLst>
                <a:ext uri="{FF2B5EF4-FFF2-40B4-BE49-F238E27FC236}">
                  <a16:creationId xmlns:a16="http://schemas.microsoft.com/office/drawing/2014/main" id="{FE4FB196-513B-AD3D-7C3B-63544B569836}"/>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78;p44">
              <a:extLst>
                <a:ext uri="{FF2B5EF4-FFF2-40B4-BE49-F238E27FC236}">
                  <a16:creationId xmlns:a16="http://schemas.microsoft.com/office/drawing/2014/main" id="{B47EC7A2-FCF3-02F2-D77B-5C1D9F7AB125}"/>
                </a:ext>
              </a:extLst>
            </p:cNvPr>
            <p:cNvGrpSpPr/>
            <p:nvPr/>
          </p:nvGrpSpPr>
          <p:grpSpPr>
            <a:xfrm>
              <a:off x="7191545" y="0"/>
              <a:ext cx="5000460" cy="1425988"/>
              <a:chOff x="7191545" y="0"/>
              <a:chExt cx="5000460" cy="1425988"/>
            </a:xfrm>
          </p:grpSpPr>
          <p:sp>
            <p:nvSpPr>
              <p:cNvPr id="5" name="Google Shape;79;p44">
                <a:extLst>
                  <a:ext uri="{FF2B5EF4-FFF2-40B4-BE49-F238E27FC236}">
                    <a16:creationId xmlns:a16="http://schemas.microsoft.com/office/drawing/2014/main" id="{0BE805F0-227E-7BD3-831F-F2113E4508F9}"/>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sp>
            <p:nvSpPr>
              <p:cNvPr id="6" name="Google Shape;80;p44">
                <a:extLst>
                  <a:ext uri="{FF2B5EF4-FFF2-40B4-BE49-F238E27FC236}">
                    <a16:creationId xmlns:a16="http://schemas.microsoft.com/office/drawing/2014/main" id="{B69426B6-DAD0-215F-4416-F74E3F35CFD6}"/>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grpSp>
      </p:grpSp>
      <p:sp>
        <p:nvSpPr>
          <p:cNvPr id="7" name="Google Shape;81;p44">
            <a:extLst>
              <a:ext uri="{FF2B5EF4-FFF2-40B4-BE49-F238E27FC236}">
                <a16:creationId xmlns:a16="http://schemas.microsoft.com/office/drawing/2014/main" id="{5F36BB35-41DF-6145-358F-9F6E72F06381}"/>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82;p44">
            <a:extLst>
              <a:ext uri="{FF2B5EF4-FFF2-40B4-BE49-F238E27FC236}">
                <a16:creationId xmlns:a16="http://schemas.microsoft.com/office/drawing/2014/main" id="{E42A634E-30A9-E15D-112D-32F0803328A2}"/>
              </a:ext>
            </a:extLst>
          </p:cNvPr>
          <p:cNvSpPr txBox="1">
            <a:spLocks noGrp="1"/>
          </p:cNvSpPr>
          <p:nvPr>
            <p:ph type="body" idx="4294967295"/>
          </p:nvPr>
        </p:nvSpPr>
        <p:spPr/>
        <p:txBody>
          <a:bodyPr lIns="91421" tIns="45701" rIns="91421" bIns="45701"/>
          <a:lstStyle>
            <a:lvl1pPr marL="457250" indent="-342935">
              <a:spcAft>
                <a:spcPts val="0"/>
              </a:spcAft>
              <a:buSzPts val="1800"/>
              <a:defRPr/>
            </a:lvl1pPr>
          </a:lstStyle>
          <a:p>
            <a:pPr lvl="0"/>
            <a:endParaRPr lang="en-US"/>
          </a:p>
        </p:txBody>
      </p:sp>
      <p:sp>
        <p:nvSpPr>
          <p:cNvPr id="9" name="Google Shape;83;p44">
            <a:extLst>
              <a:ext uri="{FF2B5EF4-FFF2-40B4-BE49-F238E27FC236}">
                <a16:creationId xmlns:a16="http://schemas.microsoft.com/office/drawing/2014/main" id="{CA63CD87-A991-BCAD-18F1-020D8A5B824A}"/>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29CD492F-62AC-4831-8F35-381849A9D98C}" type="slidenum">
              <a:t>‹#›</a:t>
            </a:fld>
            <a:endParaRPr lang="en-US"/>
          </a:p>
        </p:txBody>
      </p:sp>
      <p:cxnSp>
        <p:nvCxnSpPr>
          <p:cNvPr id="10" name="Google Shape;84;p44">
            <a:extLst>
              <a:ext uri="{FF2B5EF4-FFF2-40B4-BE49-F238E27FC236}">
                <a16:creationId xmlns:a16="http://schemas.microsoft.com/office/drawing/2014/main" id="{368A2584-DCA4-C06D-4D9A-4CA8D5807723}"/>
              </a:ext>
            </a:extLst>
          </p:cNvPr>
          <p:cNvCxnSpPr/>
          <p:nvPr/>
        </p:nvCxnSpPr>
        <p:spPr>
          <a:xfrm>
            <a:off x="609603" y="6335713"/>
            <a:ext cx="10972800" cy="0"/>
          </a:xfrm>
          <a:prstGeom prst="straightConnector1">
            <a:avLst/>
          </a:prstGeom>
          <a:noFill/>
          <a:ln w="9528" cap="flat">
            <a:solidFill>
              <a:srgbClr val="AEB3B7"/>
            </a:solidFill>
            <a:prstDash val="solid"/>
            <a:miter/>
          </a:ln>
        </p:spPr>
      </p:cxnSp>
      <p:sp>
        <p:nvSpPr>
          <p:cNvPr id="11" name="Google Shape;85;p44">
            <a:extLst>
              <a:ext uri="{FF2B5EF4-FFF2-40B4-BE49-F238E27FC236}">
                <a16:creationId xmlns:a16="http://schemas.microsoft.com/office/drawing/2014/main" id="{3B34900B-292B-A75E-A3E6-C8B123286C05}"/>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2679771685"/>
      </p:ext>
    </p:extLst>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preserve="1">
  <p:cSld name="30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3E338D99-F8FD-3547-20B8-F6AE7FB3CCDE}"/>
              </a:ext>
            </a:extLst>
          </p:cNvPr>
          <p:cNvSpPr txBox="1">
            <a:spLocks noGrp="1"/>
          </p:cNvSpPr>
          <p:nvPr>
            <p:ph type="body" idx="4294967295"/>
          </p:nvPr>
        </p:nvSpPr>
        <p:spPr>
          <a:xfrm>
            <a:off x="457200" y="1146255"/>
            <a:ext cx="2350172" cy="2971800"/>
          </a:xfrm>
        </p:spPr>
        <p:txBody>
          <a:bodyPr lIns="91421" tIns="45701" rIns="91421" bIns="45701"/>
          <a:lstStyle>
            <a:lvl1pPr marL="457250" indent="-228621">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CDA676BD-B4E0-B275-BC14-D5C6C3CE574E}"/>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0C018CFB-2D88-C15C-36E6-09E52C51D9A5}"/>
              </a:ext>
            </a:extLst>
          </p:cNvPr>
          <p:cNvGrpSpPr/>
          <p:nvPr/>
        </p:nvGrpSpPr>
        <p:grpSpPr>
          <a:xfrm>
            <a:off x="1" y="5379425"/>
            <a:ext cx="2807363" cy="753895"/>
            <a:chOff x="0" y="5379424"/>
            <a:chExt cx="2807363" cy="753895"/>
          </a:xfrm>
        </p:grpSpPr>
        <p:sp>
          <p:nvSpPr>
            <p:cNvPr id="5" name="Google Shape;90;p41">
              <a:extLst>
                <a:ext uri="{FF2B5EF4-FFF2-40B4-BE49-F238E27FC236}">
                  <a16:creationId xmlns:a16="http://schemas.microsoft.com/office/drawing/2014/main" id="{2669A79F-0A62-B2F2-EAC5-ED3AF4ED154A}"/>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9D9E63D2-0FDF-F072-578A-7490BAD9CAEA}"/>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AC9C496B-4379-B193-D59D-5C797130E7C4}"/>
              </a:ext>
            </a:extLst>
          </p:cNvPr>
          <p:cNvPicPr>
            <a:picLocks noChangeAspect="1"/>
          </p:cNvPicPr>
          <p:nvPr/>
        </p:nvPicPr>
        <p:blipFill>
          <a:blip r:embed="rId2">
            <a:alphaModFix/>
          </a:blip>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1950405012"/>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preserve="1">
  <p:cSld name="31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178AA7F1-74C9-6241-741D-F6552D9CCAF3}"/>
              </a:ext>
            </a:extLst>
          </p:cNvPr>
          <p:cNvSpPr txBox="1">
            <a:spLocks noGrp="1"/>
          </p:cNvSpPr>
          <p:nvPr>
            <p:ph type="body" idx="4294967295"/>
          </p:nvPr>
        </p:nvSpPr>
        <p:spPr>
          <a:xfrm>
            <a:off x="457200" y="1146255"/>
            <a:ext cx="2350172" cy="2971800"/>
          </a:xfrm>
        </p:spPr>
        <p:txBody>
          <a:bodyPr lIns="91421" tIns="45701" rIns="91421" bIns="45701"/>
          <a:lstStyle>
            <a:lvl1pPr marL="457250" indent="-228621">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30A4538D-7C9B-948F-09AA-B30889A2B113}"/>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A497FB46-2418-54E9-852B-9B03A89F76C6}"/>
              </a:ext>
            </a:extLst>
          </p:cNvPr>
          <p:cNvGrpSpPr/>
          <p:nvPr/>
        </p:nvGrpSpPr>
        <p:grpSpPr>
          <a:xfrm>
            <a:off x="1" y="5379425"/>
            <a:ext cx="2807363" cy="753895"/>
            <a:chOff x="0" y="5379424"/>
            <a:chExt cx="2807363" cy="753895"/>
          </a:xfrm>
        </p:grpSpPr>
        <p:sp>
          <p:nvSpPr>
            <p:cNvPr id="5" name="Google Shape;90;p41">
              <a:extLst>
                <a:ext uri="{FF2B5EF4-FFF2-40B4-BE49-F238E27FC236}">
                  <a16:creationId xmlns:a16="http://schemas.microsoft.com/office/drawing/2014/main" id="{7B35D0E3-9987-E5D0-BDC3-B61FE518A267}"/>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799A8494-110D-3521-BEDB-F27B9F4778A3}"/>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9176876B-2AD0-6814-1F4D-5DDAC0716F5A}"/>
              </a:ext>
            </a:extLst>
          </p:cNvPr>
          <p:cNvPicPr>
            <a:picLocks noChangeAspect="1"/>
          </p:cNvPicPr>
          <p:nvPr/>
        </p:nvPicPr>
        <p:blipFill>
          <a:blip r:embed="rId2">
            <a:alphaModFix/>
          </a:blip>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573415536"/>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preserve="1">
  <p:cSld name="2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578A6CE-1E57-1FBE-8A74-DCEC0E25CF9B}"/>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07D69C59-2EBC-2FBC-E7FC-84832185C298}"/>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C18B34CF-E04B-E99E-C9A9-4C00859CAC62}"/>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DF419DAD-7E7B-96FC-0C71-CE054254FF37}"/>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B0C67523-9438-4E03-D59B-85820870C61F}"/>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EA6AD1C4-BD70-BE3D-A30A-664BAD9605D5}"/>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4502C399-7790-409F-1E11-79C214E600AD}"/>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EB8FCB71-500A-3A5F-43F8-26140C8C68D4}"/>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1ED1AFB0-E6BB-40F0-BB1F-4791BA8BD454}" type="slidenum">
              <a:t>‹#›</a:t>
            </a:fld>
            <a:endParaRPr lang="en-US"/>
          </a:p>
        </p:txBody>
      </p:sp>
      <p:pic>
        <p:nvPicPr>
          <p:cNvPr id="10" name="Picture 11">
            <a:extLst>
              <a:ext uri="{FF2B5EF4-FFF2-40B4-BE49-F238E27FC236}">
                <a16:creationId xmlns:a16="http://schemas.microsoft.com/office/drawing/2014/main" id="{5CAE1CB2-066C-FC1C-F07A-EA0CCF55990F}"/>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3130927632"/>
      </p:ext>
    </p:extLst>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preserve="1">
  <p:cSld name="3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58EB19D-63C9-7198-E330-62EFB2AEC48D}"/>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6DCDD6A7-6A83-F270-B895-34344B4CF593}"/>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BE521440-E8A9-B4B8-0088-BC86503B265D}"/>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B65231D2-2668-1C49-9D71-502571E91A21}"/>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BF72217D-E74A-F1BB-EA0A-F0245E272D8A}"/>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33208B9F-6EF2-BDAA-C576-35CE95AA69D5}"/>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18505F46-2CC2-F59F-F6EA-20F0F32CBFFD}"/>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4635F8C0-BF17-6DE3-6A33-4992876D4B3E}"/>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D5A6F9D8-A579-4148-A47E-579DF324AB3B}" type="slidenum">
              <a:t>‹#›</a:t>
            </a:fld>
            <a:endParaRPr lang="en-US"/>
          </a:p>
        </p:txBody>
      </p:sp>
      <p:pic>
        <p:nvPicPr>
          <p:cNvPr id="10" name="Picture 11">
            <a:extLst>
              <a:ext uri="{FF2B5EF4-FFF2-40B4-BE49-F238E27FC236}">
                <a16:creationId xmlns:a16="http://schemas.microsoft.com/office/drawing/2014/main" id="{0050B770-528C-500D-3EE4-FA19F0BF936F}"/>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3499278919"/>
      </p:ext>
    </p:extLst>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type="obj" preserve="1">
  <p:cSld name="49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35C53EF-8A96-8FFE-7892-AF2842D4604D}"/>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E32D334-3714-202D-E25B-D79D38C262E7}"/>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760F61E-E129-2F67-49F3-EFD6DBF460A2}"/>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C55E546E-2011-5E7D-B8BC-22FC04063DD5}"/>
              </a:ext>
            </a:extLst>
          </p:cNvPr>
          <p:cNvSpPr txBox="1">
            <a:spLocks noGrp="1"/>
          </p:cNvSpPr>
          <p:nvPr>
            <p:ph type="sldNum" sz="quarter" idx="8"/>
          </p:nvPr>
        </p:nvSpPr>
        <p:spPr/>
        <p:txBody>
          <a:bodyPr/>
          <a:lstStyle>
            <a:lvl1pPr>
              <a:defRPr>
                <a:solidFill>
                  <a:srgbClr val="AFB3B9"/>
                </a:solidFill>
              </a:defRPr>
            </a:lvl1pPr>
          </a:lstStyle>
          <a:p>
            <a:pPr lvl="0"/>
            <a:fld id="{805DE26F-872D-4BDD-9D21-054794E61099}" type="slidenum">
              <a:t>‹#›</a:t>
            </a:fld>
            <a:endParaRPr lang="en-US"/>
          </a:p>
        </p:txBody>
      </p:sp>
      <p:cxnSp>
        <p:nvCxnSpPr>
          <p:cNvPr id="6" name="Straight Connector 7">
            <a:extLst>
              <a:ext uri="{FF2B5EF4-FFF2-40B4-BE49-F238E27FC236}">
                <a16:creationId xmlns:a16="http://schemas.microsoft.com/office/drawing/2014/main" id="{96A7AFB8-0955-E902-37E5-71248544305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3510D0AA-ED4C-28FC-97D7-571DC39C87A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8D1560C1-B384-9D1D-A325-B4DC887F4519}"/>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2BCD0304-AAD0-5FFD-D201-9AEBEA3E37C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D6DDECB5-34DF-2D5A-59D3-12622856132B}"/>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A214E6DF-38B3-8AB5-F1B2-68BDFF468FB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1FA20EF7-CDD0-BDDF-5D43-C812D166979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D327E8B9-4893-0BE7-2EAF-A3A816D3851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119987713"/>
      </p:ext>
    </p:extLst>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type="obj" preserve="1">
  <p:cSld name="50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CD13DAE-7799-2BC3-BFFF-4523BCA2974E}"/>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2101123-E470-A66D-928D-0606822F417A}"/>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24437614-35CF-25D6-A021-7D056260402D}"/>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7480CC9D-0641-5CAC-63B6-2F6588BF16C2}"/>
              </a:ext>
            </a:extLst>
          </p:cNvPr>
          <p:cNvSpPr txBox="1">
            <a:spLocks noGrp="1"/>
          </p:cNvSpPr>
          <p:nvPr>
            <p:ph type="sldNum" sz="quarter" idx="8"/>
          </p:nvPr>
        </p:nvSpPr>
        <p:spPr/>
        <p:txBody>
          <a:bodyPr/>
          <a:lstStyle>
            <a:lvl1pPr>
              <a:defRPr>
                <a:solidFill>
                  <a:srgbClr val="AFB3B9"/>
                </a:solidFill>
              </a:defRPr>
            </a:lvl1pPr>
          </a:lstStyle>
          <a:p>
            <a:pPr lvl="0"/>
            <a:fld id="{ED56C211-D6D7-4C8D-AF84-9E82A76BBBEC}" type="slidenum">
              <a:t>‹#›</a:t>
            </a:fld>
            <a:endParaRPr lang="en-US"/>
          </a:p>
        </p:txBody>
      </p:sp>
      <p:cxnSp>
        <p:nvCxnSpPr>
          <p:cNvPr id="6" name="Straight Connector 7">
            <a:extLst>
              <a:ext uri="{FF2B5EF4-FFF2-40B4-BE49-F238E27FC236}">
                <a16:creationId xmlns:a16="http://schemas.microsoft.com/office/drawing/2014/main" id="{E1A6D29C-49DE-A506-E19E-C269AC12330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07C07665-501C-B0A3-FBAA-10B549E71BC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D1469D51-306B-AD03-F555-A575D7C5D369}"/>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90424891-5881-B2D8-CA96-FF0CEB76572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2194A7D-0C24-E6D1-523D-1E3737AAE64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B6568B28-D0A0-435B-11CB-70EFC380F36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74558BB2-5E0C-2372-E21A-B0464689C11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0A7819DD-5595-8DFD-5369-472C6B38A63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888012599"/>
      </p:ext>
    </p:extLst>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preserve="1">
  <p:cSld name="28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E4F8117-84F7-E109-EA12-673C04D71171}"/>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1841076-AD4C-B27B-B727-11B525ADAE84}"/>
              </a:ext>
            </a:extLst>
          </p:cNvPr>
          <p:cNvSpPr txBox="1">
            <a:spLocks noGrp="1"/>
          </p:cNvSpPr>
          <p:nvPr>
            <p:ph type="title"/>
          </p:nvPr>
        </p:nvSpPr>
        <p:spPr>
          <a:xfrm>
            <a:off x="1413314"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47473DD3-9EE0-A807-AD40-DDF1D9A3677A}"/>
              </a:ext>
            </a:extLst>
          </p:cNvPr>
          <p:cNvSpPr txBox="1">
            <a:spLocks noGrp="1"/>
          </p:cNvSpPr>
          <p:nvPr>
            <p:ph type="subTitle" idx="4294967295"/>
          </p:nvPr>
        </p:nvSpPr>
        <p:spPr>
          <a:xfrm>
            <a:off x="1413314"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17DBEF2B-C1AB-6EA9-7E55-1F012088A24A}"/>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0999F79D-347A-1D88-6122-D5156AEBF6E7}"/>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60ED01B6-51FC-CF42-3518-858E94657DF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64BF8C4F-CB96-B213-30E5-6FFD2FE2763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37492208-FD85-3F40-7B26-1FE3DFB956EF}"/>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916670036"/>
      </p:ext>
    </p:extLst>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preserve="1">
  <p:cSld name="21_Divider">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EF7D6F61-73F7-949D-DDB4-BFC4DFC1ED6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53FFBFB4-3291-E4A3-E2B3-F8A2E1658A84}"/>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E5869CC3-6207-D847-3E84-E5092C9DCCF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CCBB398-D652-FFF4-CA26-A871F089932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5A5550F9-2284-AA40-1C7C-B123F966918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3E081A72-FF2F-F026-628A-6BF686095324}"/>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568B4D94-CCD6-62F4-D1C7-4BFFC1E11456}"/>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721636164"/>
      </p:ext>
    </p:extLst>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preserve="1">
  <p:cSld name="32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B3B98F7F-EA52-4F13-3999-DB3CBF847B41}"/>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15E13C0C-95A2-B20A-3457-CDBA8D377506}"/>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DA96EE11-854E-77A2-E589-79E90F7CA107}"/>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5BA1AAF0-8ADD-5B25-7958-E8815510127D}"/>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C346A18D-B291-5BA4-CCBA-F23C2CDB0A33}"/>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ACF256C8-4FA1-2631-F135-6265789066B3}"/>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A7436F5E-1278-25D9-553B-74C98DE05F8B}"/>
              </a:ext>
            </a:extLst>
          </p:cNvPr>
          <p:cNvPicPr>
            <a:picLocks noChangeAspect="1"/>
          </p:cNvPicPr>
          <p:nvPr/>
        </p:nvPicPr>
        <p:blipFill>
          <a:blip r:embed="rId2"/>
          <a:srcRect/>
          <a:stretch>
            <a:fillRect/>
          </a:stretch>
        </p:blipFill>
        <p:spPr>
          <a:xfrm>
            <a:off x="513354" y="4385535"/>
            <a:ext cx="2025313" cy="911940"/>
          </a:xfrm>
          <a:prstGeom prst="rect">
            <a:avLst/>
          </a:prstGeom>
          <a:noFill/>
          <a:ln cap="flat">
            <a:noFill/>
          </a:ln>
        </p:spPr>
      </p:pic>
    </p:spTree>
    <p:extLst>
      <p:ext uri="{BB962C8B-B14F-4D97-AF65-F5344CB8AC3E}">
        <p14:creationId xmlns:p14="http://schemas.microsoft.com/office/powerpoint/2010/main" val="337336997"/>
      </p:ext>
    </p:extLst>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type="obj" preserve="1">
  <p:cSld name="5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A37D979-7A27-635F-9DC8-D0F3F46B6437}"/>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71E1894-B126-DC2A-611D-CBA09118BE5F}"/>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2E34730-83DA-9AF9-25E3-9F59FEAEBCD9}"/>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B7C5D37D-9965-5209-C9E2-55007566A867}"/>
              </a:ext>
            </a:extLst>
          </p:cNvPr>
          <p:cNvSpPr txBox="1">
            <a:spLocks noGrp="1"/>
          </p:cNvSpPr>
          <p:nvPr>
            <p:ph type="sldNum" sz="quarter" idx="8"/>
          </p:nvPr>
        </p:nvSpPr>
        <p:spPr/>
        <p:txBody>
          <a:bodyPr/>
          <a:lstStyle>
            <a:lvl1pPr>
              <a:defRPr>
                <a:solidFill>
                  <a:srgbClr val="AFB3B9"/>
                </a:solidFill>
              </a:defRPr>
            </a:lvl1pPr>
          </a:lstStyle>
          <a:p>
            <a:pPr lvl="0"/>
            <a:fld id="{0CD8FA2D-9DB9-4841-9B31-C73615E427BB}" type="slidenum">
              <a:t>‹#›</a:t>
            </a:fld>
            <a:endParaRPr lang="en-US"/>
          </a:p>
        </p:txBody>
      </p:sp>
      <p:cxnSp>
        <p:nvCxnSpPr>
          <p:cNvPr id="6" name="Straight Connector 7">
            <a:extLst>
              <a:ext uri="{FF2B5EF4-FFF2-40B4-BE49-F238E27FC236}">
                <a16:creationId xmlns:a16="http://schemas.microsoft.com/office/drawing/2014/main" id="{8FA52FD8-32FB-8FA5-A74B-B89211CB8650}"/>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19E6DA7-E41E-ADD2-2ABD-9F24CE0AC6E0}"/>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9DEF2FBB-8E4C-29BC-1F01-9E8F82849423}"/>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8A760B42-D203-1147-C13E-7217BC64441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2FEF95EE-A3A2-2821-13F7-06520B6CC5E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D61A4566-3A1E-8C5F-0463-8CF933A24B8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FEE67FFF-BB2B-4522-2F36-324A8D36B2C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0866981A-8F16-D2E3-4D66-E60C4550E35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238796644"/>
      </p:ext>
    </p:extLst>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type="obj" preserve="1">
  <p:cSld name="5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00CFF4C-50FD-F16D-E8AB-5BC1585B6A33}"/>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B474E32-2616-2F9A-EDE8-2062C36BA475}"/>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9E0DFF0-384A-3B0D-37BC-65A728E5F281}"/>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F2FB1FA-BF23-3820-5AF1-3EDBD8BE3FE7}"/>
              </a:ext>
            </a:extLst>
          </p:cNvPr>
          <p:cNvSpPr txBox="1">
            <a:spLocks noGrp="1"/>
          </p:cNvSpPr>
          <p:nvPr>
            <p:ph type="sldNum" sz="quarter" idx="8"/>
          </p:nvPr>
        </p:nvSpPr>
        <p:spPr/>
        <p:txBody>
          <a:bodyPr/>
          <a:lstStyle>
            <a:lvl1pPr>
              <a:defRPr>
                <a:solidFill>
                  <a:srgbClr val="AFB3B9"/>
                </a:solidFill>
              </a:defRPr>
            </a:lvl1pPr>
          </a:lstStyle>
          <a:p>
            <a:pPr lvl="0"/>
            <a:fld id="{C61E2EAA-38B6-4ED2-9C59-B41F5DC5028C}" type="slidenum">
              <a:t>‹#›</a:t>
            </a:fld>
            <a:endParaRPr lang="en-US"/>
          </a:p>
        </p:txBody>
      </p:sp>
      <p:cxnSp>
        <p:nvCxnSpPr>
          <p:cNvPr id="6" name="Straight Connector 7">
            <a:extLst>
              <a:ext uri="{FF2B5EF4-FFF2-40B4-BE49-F238E27FC236}">
                <a16:creationId xmlns:a16="http://schemas.microsoft.com/office/drawing/2014/main" id="{95B7F7BD-C03C-37DD-D662-B6D77F4B3A4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D67EA9F-120D-AA19-74D2-FF56C1B7918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534CE10F-B4D9-F2CC-0680-A656F1D14BE0}"/>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CC6022FB-17FD-139C-0890-27F0AEB1D83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38A5A33C-B00B-4CDC-8AB6-99672D14B80B}"/>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98ECCC73-A969-E2CD-3082-4C66204BD0E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E6FC1237-C23D-505F-B0D7-49AFB4A66E1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AF025F9F-B400-6B8B-1026-E2FB56BC805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272257205"/>
      </p:ext>
    </p:extLst>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type="obj" preserve="1">
  <p:cSld name="37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FB6E159E-A595-568E-07B9-FE7232E7993F}"/>
              </a:ext>
            </a:extLst>
          </p:cNvPr>
          <p:cNvGrpSpPr/>
          <p:nvPr/>
        </p:nvGrpSpPr>
        <p:grpSpPr>
          <a:xfrm>
            <a:off x="7191545" y="0"/>
            <a:ext cx="5000460" cy="1425988"/>
            <a:chOff x="7191545" y="0"/>
            <a:chExt cx="5000460" cy="1425988"/>
          </a:xfrm>
        </p:grpSpPr>
        <p:pic>
          <p:nvPicPr>
            <p:cNvPr id="3" name="Picture 64">
              <a:extLst>
                <a:ext uri="{FF2B5EF4-FFF2-40B4-BE49-F238E27FC236}">
                  <a16:creationId xmlns:a16="http://schemas.microsoft.com/office/drawing/2014/main" id="{1FBAC6C0-6462-DFD6-4400-E0E67414F36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B4495D0B-284D-FBC5-17B2-459C559AE744}"/>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741B8433-BD83-0433-0335-7E16AAE0DF5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141DB695-DDBF-FE2D-991C-1B8B069D88B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0E1EE22-2B0C-84E3-83E7-FE08662DCF7C}"/>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A62D8F7B-BBA9-A7CE-FFF3-0FF1410698F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552BFF3E-0488-CF20-89D3-4371D5F02A35}"/>
              </a:ext>
            </a:extLst>
          </p:cNvPr>
          <p:cNvSpPr txBox="1">
            <a:spLocks noGrp="1"/>
          </p:cNvSpPr>
          <p:nvPr>
            <p:ph type="sldNum" sz="quarter" idx="8"/>
          </p:nvPr>
        </p:nvSpPr>
        <p:spPr/>
        <p:txBody>
          <a:bodyPr/>
          <a:lstStyle>
            <a:lvl1pPr>
              <a:defRPr>
                <a:solidFill>
                  <a:srgbClr val="AFB3B9"/>
                </a:solidFill>
              </a:defRPr>
            </a:lvl1pPr>
          </a:lstStyle>
          <a:p>
            <a:pPr lvl="0"/>
            <a:fld id="{8125573F-E7F0-45EE-9B08-4B9ABF01B558}" type="slidenum">
              <a:t>‹#›</a:t>
            </a:fld>
            <a:endParaRPr lang="en-US"/>
          </a:p>
        </p:txBody>
      </p:sp>
      <p:cxnSp>
        <p:nvCxnSpPr>
          <p:cNvPr id="10" name="Straight Connector 7">
            <a:extLst>
              <a:ext uri="{FF2B5EF4-FFF2-40B4-BE49-F238E27FC236}">
                <a16:creationId xmlns:a16="http://schemas.microsoft.com/office/drawing/2014/main" id="{5F80B336-D807-54E4-6960-4C17139BB2D7}"/>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D0FBA423-B52F-151A-80CD-5858F1039FD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100970801"/>
      </p:ext>
    </p:extLst>
  </p:cSld>
  <p:clrMapOvr>
    <a:masterClrMapping/>
  </p:clrMapOvr>
</p:sldLayout>
</file>

<file path=ppt/slideLayouts/slideLayout591.xml><?xml version="1.0" encoding="utf-8"?>
<p:sldLayout xmlns:a="http://schemas.openxmlformats.org/drawingml/2006/main" xmlns:r="http://schemas.openxmlformats.org/officeDocument/2006/relationships" xmlns:p="http://schemas.openxmlformats.org/presentationml/2006/main" type="twoObj" preserve="1">
  <p:cSld name="2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8969B-9FB6-D753-D7A2-AA315474AFA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B5095FD-1190-8A48-C646-C511DA1EF599}"/>
              </a:ext>
            </a:extLst>
          </p:cNvPr>
          <p:cNvSpPr txBox="1">
            <a:spLocks noGrp="1"/>
          </p:cNvSpPr>
          <p:nvPr>
            <p:ph idx="1"/>
          </p:nvPr>
        </p:nvSpPr>
        <p:spPr>
          <a:xfrm>
            <a:off x="609604"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4316A2A5-6245-A750-8B14-FF59087C5E68}"/>
              </a:ext>
            </a:extLst>
          </p:cNvPr>
          <p:cNvGrpSpPr/>
          <p:nvPr/>
        </p:nvGrpSpPr>
        <p:grpSpPr>
          <a:xfrm>
            <a:off x="7191545" y="0"/>
            <a:ext cx="5000460" cy="1425988"/>
            <a:chOff x="7191545" y="0"/>
            <a:chExt cx="5000460" cy="1425988"/>
          </a:xfrm>
        </p:grpSpPr>
        <p:pic>
          <p:nvPicPr>
            <p:cNvPr id="5" name="Picture 19">
              <a:extLst>
                <a:ext uri="{FF2B5EF4-FFF2-40B4-BE49-F238E27FC236}">
                  <a16:creationId xmlns:a16="http://schemas.microsoft.com/office/drawing/2014/main" id="{6C930472-2002-75A1-02D4-CC6ED4F2272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FE91BC26-3880-FB7A-4B28-645132421997}"/>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FB4C9C48-D6D3-EB45-7A3B-C0FA478788C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4BAFD70B-E0FF-01DD-789A-CE31D11AFD8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0F3C9755-8201-5160-B00E-A2D1A63F0208}"/>
              </a:ext>
            </a:extLst>
          </p:cNvPr>
          <p:cNvSpPr txBox="1">
            <a:spLocks noGrp="1"/>
          </p:cNvSpPr>
          <p:nvPr>
            <p:ph idx="2"/>
          </p:nvPr>
        </p:nvSpPr>
        <p:spPr>
          <a:xfrm>
            <a:off x="6172201" y="1825627"/>
            <a:ext cx="54102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F22A6AE4-FFD5-EE67-1AD8-4DDB1002D6B3}"/>
              </a:ext>
            </a:extLst>
          </p:cNvPr>
          <p:cNvSpPr txBox="1">
            <a:spLocks noGrp="1"/>
          </p:cNvSpPr>
          <p:nvPr>
            <p:ph type="sldNum" sz="quarter" idx="8"/>
          </p:nvPr>
        </p:nvSpPr>
        <p:spPr>
          <a:xfrm>
            <a:off x="8839193" y="6356352"/>
            <a:ext cx="2743200" cy="365129"/>
          </a:xfrm>
        </p:spPr>
        <p:txBody>
          <a:bodyPr/>
          <a:lstStyle>
            <a:lvl1pPr>
              <a:defRPr/>
            </a:lvl1pPr>
          </a:lstStyle>
          <a:p>
            <a:pPr lvl="0"/>
            <a:fld id="{D66D6035-A928-4407-A07C-0D7B675F3321}" type="slidenum">
              <a:t>‹#›</a:t>
            </a:fld>
            <a:endParaRPr lang="en-US"/>
          </a:p>
        </p:txBody>
      </p:sp>
      <p:cxnSp>
        <p:nvCxnSpPr>
          <p:cNvPr id="11" name="Straight Connector 6">
            <a:extLst>
              <a:ext uri="{FF2B5EF4-FFF2-40B4-BE49-F238E27FC236}">
                <a16:creationId xmlns:a16="http://schemas.microsoft.com/office/drawing/2014/main" id="{CCAB3561-31DE-801E-1A0A-DF6573ADADA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52F80BA2-545B-2AEF-D9C8-6FD311872B9C}"/>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73192629"/>
      </p:ext>
    </p:extLst>
  </p:cSld>
  <p:clrMapOvr>
    <a:masterClrMapping/>
  </p:clrMapOvr>
</p:sldLayout>
</file>

<file path=ppt/slideLayouts/slideLayout592.xml><?xml version="1.0" encoding="utf-8"?>
<p:sldLayout xmlns:a="http://schemas.openxmlformats.org/drawingml/2006/main" xmlns:r="http://schemas.openxmlformats.org/officeDocument/2006/relationships" xmlns:p="http://schemas.openxmlformats.org/presentationml/2006/main" type="twoTxTwoObj" preserve="1">
  <p:cSld name="21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D496129E-79BB-7E4D-249C-E616BBD83EF5}"/>
              </a:ext>
            </a:extLst>
          </p:cNvPr>
          <p:cNvGrpSpPr/>
          <p:nvPr/>
        </p:nvGrpSpPr>
        <p:grpSpPr>
          <a:xfrm>
            <a:off x="7191545" y="0"/>
            <a:ext cx="5000460" cy="1425988"/>
            <a:chOff x="7191545" y="0"/>
            <a:chExt cx="5000460" cy="1425988"/>
          </a:xfrm>
        </p:grpSpPr>
        <p:pic>
          <p:nvPicPr>
            <p:cNvPr id="3" name="Picture 25">
              <a:extLst>
                <a:ext uri="{FF2B5EF4-FFF2-40B4-BE49-F238E27FC236}">
                  <a16:creationId xmlns:a16="http://schemas.microsoft.com/office/drawing/2014/main" id="{A3AF5989-2F5C-4A62-1C30-B3B04A0A3B5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00136DFB-25D9-ED77-01F2-6A5877281391}"/>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66EF267B-A464-D137-3A82-BA75EBB1A8A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5394A70-7410-CD82-A954-17144CC98F8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3B80DF75-5465-9EB6-F4EA-9F87FCCC5D57}"/>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F9C105F7-6228-AA36-EBA6-6D0BA7051578}"/>
              </a:ext>
            </a:extLst>
          </p:cNvPr>
          <p:cNvSpPr txBox="1">
            <a:spLocks noGrp="1"/>
          </p:cNvSpPr>
          <p:nvPr>
            <p:ph type="body" idx="1"/>
          </p:nvPr>
        </p:nvSpPr>
        <p:spPr>
          <a:xfrm>
            <a:off x="609604" y="1681160"/>
            <a:ext cx="538797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41F31D0F-E3A5-6F24-F1EE-1726104E23F3}"/>
              </a:ext>
            </a:extLst>
          </p:cNvPr>
          <p:cNvSpPr txBox="1">
            <a:spLocks noGrp="1"/>
          </p:cNvSpPr>
          <p:nvPr>
            <p:ph idx="2"/>
          </p:nvPr>
        </p:nvSpPr>
        <p:spPr>
          <a:xfrm>
            <a:off x="609604" y="2505072"/>
            <a:ext cx="5387973" cy="3684583"/>
          </a:xfrm>
          <a:solidFill>
            <a:srgbClr val="F3F6FB"/>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B65E4D02-AA1A-D1D4-7EF7-119F29F844C5}"/>
              </a:ext>
            </a:extLst>
          </p:cNvPr>
          <p:cNvSpPr txBox="1">
            <a:spLocks noGrp="1"/>
          </p:cNvSpPr>
          <p:nvPr>
            <p:ph type="body" idx="3"/>
          </p:nvPr>
        </p:nvSpPr>
        <p:spPr>
          <a:xfrm>
            <a:off x="6172201" y="1681160"/>
            <a:ext cx="5410203" cy="823910"/>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800206F1-2C07-AD94-22A8-5E934A2E1DD8}"/>
              </a:ext>
            </a:extLst>
          </p:cNvPr>
          <p:cNvSpPr txBox="1">
            <a:spLocks noGrp="1"/>
          </p:cNvSpPr>
          <p:nvPr>
            <p:ph idx="4"/>
          </p:nvPr>
        </p:nvSpPr>
        <p:spPr>
          <a:xfrm>
            <a:off x="6172201" y="2505072"/>
            <a:ext cx="5410203" cy="3684583"/>
          </a:xfrm>
          <a:solidFill>
            <a:srgbClr val="F3F6FB"/>
          </a:solidFill>
        </p:spPr>
        <p:txBody>
          <a:bodyPr lIns="182880" tIns="0" rIns="182880" bIns="0"/>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8ABAB4EF-6962-125F-D610-1E195ED39290}"/>
              </a:ext>
            </a:extLst>
          </p:cNvPr>
          <p:cNvSpPr txBox="1">
            <a:spLocks noGrp="1"/>
          </p:cNvSpPr>
          <p:nvPr>
            <p:ph type="sldNum" sz="quarter" idx="8"/>
          </p:nvPr>
        </p:nvSpPr>
        <p:spPr/>
        <p:txBody>
          <a:bodyPr/>
          <a:lstStyle>
            <a:lvl1pPr>
              <a:defRPr/>
            </a:lvl1pPr>
          </a:lstStyle>
          <a:p>
            <a:pPr lvl="0"/>
            <a:fld id="{07133A3E-0E2E-419E-AD16-AA9429DE747C}" type="slidenum">
              <a:t>‹#›</a:t>
            </a:fld>
            <a:endParaRPr lang="en-US"/>
          </a:p>
        </p:txBody>
      </p:sp>
      <p:cxnSp>
        <p:nvCxnSpPr>
          <p:cNvPr id="13" name="Straight Connector 8">
            <a:extLst>
              <a:ext uri="{FF2B5EF4-FFF2-40B4-BE49-F238E27FC236}">
                <a16:creationId xmlns:a16="http://schemas.microsoft.com/office/drawing/2014/main" id="{1F3B31DF-8570-738A-5E19-CA47BAEB3BE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B3031F6D-B98F-3E8E-D663-68995AF2043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504521569"/>
      </p:ext>
    </p:extLst>
  </p:cSld>
  <p:clrMapOvr>
    <a:masterClrMapping/>
  </p:clrMapOvr>
</p:sldLayout>
</file>

<file path=ppt/slideLayouts/slideLayout593.xml><?xml version="1.0" encoding="utf-8"?>
<p:sldLayout xmlns:a="http://schemas.openxmlformats.org/drawingml/2006/main" xmlns:r="http://schemas.openxmlformats.org/officeDocument/2006/relationships" xmlns:p="http://schemas.openxmlformats.org/presentationml/2006/main" type="titleOnly" preserve="1">
  <p:cSld name="21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F6F98AA6-778C-61C7-4487-4E12C333F296}"/>
              </a:ext>
            </a:extLst>
          </p:cNvPr>
          <p:cNvGrpSpPr/>
          <p:nvPr/>
        </p:nvGrpSpPr>
        <p:grpSpPr>
          <a:xfrm>
            <a:off x="7191545" y="0"/>
            <a:ext cx="5000460" cy="1425988"/>
            <a:chOff x="7191545" y="0"/>
            <a:chExt cx="5000460" cy="1425988"/>
          </a:xfrm>
        </p:grpSpPr>
        <p:pic>
          <p:nvPicPr>
            <p:cNvPr id="3" name="Picture 22">
              <a:extLst>
                <a:ext uri="{FF2B5EF4-FFF2-40B4-BE49-F238E27FC236}">
                  <a16:creationId xmlns:a16="http://schemas.microsoft.com/office/drawing/2014/main" id="{07A39D04-31E8-F351-B0C4-E60BB06D595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83B7421E-A9DB-B146-E3B2-1F49FDABD418}"/>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D93BA280-F0F9-CBED-8D7D-FAF1BA45301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E5571EE3-4E20-EF74-380F-78A54567568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EC4C359-0CBE-C930-978C-8A87C62AC0FB}"/>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E2CA37CC-4FEB-0AFE-BF00-89680C80A11D}"/>
              </a:ext>
            </a:extLst>
          </p:cNvPr>
          <p:cNvSpPr txBox="1">
            <a:spLocks noGrp="1"/>
          </p:cNvSpPr>
          <p:nvPr>
            <p:ph type="sldNum" sz="quarter" idx="8"/>
          </p:nvPr>
        </p:nvSpPr>
        <p:spPr/>
        <p:txBody>
          <a:bodyPr/>
          <a:lstStyle>
            <a:lvl1pPr>
              <a:defRPr/>
            </a:lvl1pPr>
          </a:lstStyle>
          <a:p>
            <a:pPr lvl="0"/>
            <a:fld id="{701B4DDC-5CDF-4193-AE74-73121AA47092}" type="slidenum">
              <a:t>‹#›</a:t>
            </a:fld>
            <a:endParaRPr lang="en-US"/>
          </a:p>
        </p:txBody>
      </p:sp>
      <p:cxnSp>
        <p:nvCxnSpPr>
          <p:cNvPr id="9" name="Straight Connector 6">
            <a:extLst>
              <a:ext uri="{FF2B5EF4-FFF2-40B4-BE49-F238E27FC236}">
                <a16:creationId xmlns:a16="http://schemas.microsoft.com/office/drawing/2014/main" id="{3A7301C5-CD51-BC5D-0117-72202C01A1A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1FF97DA-3DE1-8CF7-C06A-500DE4753ED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769295475"/>
      </p:ext>
    </p:extLst>
  </p:cSld>
  <p:clrMapOvr>
    <a:masterClrMapping/>
  </p:clrMapOvr>
</p:sldLayout>
</file>

<file path=ppt/slideLayouts/slideLayout594.xml><?xml version="1.0" encoding="utf-8"?>
<p:sldLayout xmlns:a="http://schemas.openxmlformats.org/drawingml/2006/main" xmlns:r="http://schemas.openxmlformats.org/officeDocument/2006/relationships" xmlns:p="http://schemas.openxmlformats.org/presentationml/2006/main" preserve="1">
  <p:cSld name="21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5FBD2692-B9D3-8F3E-CDF7-6A01D1CAF84F}"/>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3E598637-DA23-E497-CF91-66D0CE2CEF33}"/>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84F8DA02-B283-5808-EEB9-F9A10CEF25E7}"/>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B8710FBC-CD91-2219-2AA5-47D8C9D877F2}"/>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228D30D0-C148-2031-1F94-C6A9ADD8D980}"/>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87CA1BFA-CCCA-CFAB-51EE-AEF37323E06F}"/>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94097860-CF9F-AF96-AC4B-A4F0ADE814E4}"/>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263A4CA2-0622-8B73-F844-4A3A6C7C0390}"/>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2129525647"/>
      </p:ext>
    </p:extLst>
  </p:cSld>
  <p:clrMapOvr>
    <a:masterClrMapping/>
  </p:clrMapOvr>
</p:sldLayout>
</file>

<file path=ppt/slideLayouts/slideLayout595.xml><?xml version="1.0" encoding="utf-8"?>
<p:sldLayout xmlns:a="http://schemas.openxmlformats.org/drawingml/2006/main" xmlns:r="http://schemas.openxmlformats.org/officeDocument/2006/relationships" xmlns:p="http://schemas.openxmlformats.org/presentationml/2006/main" type="blank" preserve="1">
  <p:cSld name="21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5B8DB973-E84B-F3B3-BC3F-46B4BDECB308}"/>
              </a:ext>
            </a:extLst>
          </p:cNvPr>
          <p:cNvSpPr txBox="1">
            <a:spLocks noGrp="1"/>
          </p:cNvSpPr>
          <p:nvPr>
            <p:ph type="sldNum" sz="quarter" idx="8"/>
          </p:nvPr>
        </p:nvSpPr>
        <p:spPr/>
        <p:txBody>
          <a:bodyPr/>
          <a:lstStyle>
            <a:lvl1pPr>
              <a:defRPr/>
            </a:lvl1pPr>
          </a:lstStyle>
          <a:p>
            <a:pPr lvl="0"/>
            <a:fld id="{6BB586E9-A7A0-4F59-BAB4-92B730DE520D}" type="slidenum">
              <a:t>‹#›</a:t>
            </a:fld>
            <a:endParaRPr lang="en-US"/>
          </a:p>
        </p:txBody>
      </p:sp>
      <p:cxnSp>
        <p:nvCxnSpPr>
          <p:cNvPr id="3" name="Straight Connector 3">
            <a:extLst>
              <a:ext uri="{FF2B5EF4-FFF2-40B4-BE49-F238E27FC236}">
                <a16:creationId xmlns:a16="http://schemas.microsoft.com/office/drawing/2014/main" id="{BF7EA65E-4FFE-CC54-405F-FD2D51C5EA5E}"/>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36B09711-2583-147A-38C4-42C4AAE64701}"/>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EE6ACA68-FE5C-9CDA-1336-F87576056862}"/>
              </a:ext>
            </a:extLst>
          </p:cNvPr>
          <p:cNvGrpSpPr/>
          <p:nvPr/>
        </p:nvGrpSpPr>
        <p:grpSpPr>
          <a:xfrm>
            <a:off x="7191545" y="0"/>
            <a:ext cx="5000460" cy="1425988"/>
            <a:chOff x="7191545" y="0"/>
            <a:chExt cx="5000460" cy="1425988"/>
          </a:xfrm>
        </p:grpSpPr>
        <p:pic>
          <p:nvPicPr>
            <p:cNvPr id="6" name="Picture 6">
              <a:extLst>
                <a:ext uri="{FF2B5EF4-FFF2-40B4-BE49-F238E27FC236}">
                  <a16:creationId xmlns:a16="http://schemas.microsoft.com/office/drawing/2014/main" id="{5CB20E88-79C7-AC87-73B7-60ADE67B434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14D81512-05EC-2CCF-1C4B-FB751B8D3F4F}"/>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D532D8FE-FB8F-BED2-7897-10799F27D0D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0F81DD99-55F6-4D90-A20C-4E21658A2E8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1563737713"/>
      </p:ext>
    </p:extLst>
  </p:cSld>
  <p:clrMapOvr>
    <a:masterClrMapping/>
  </p:clrMapOvr>
</p:sldLayout>
</file>

<file path=ppt/slideLayouts/slideLayout596.xml><?xml version="1.0" encoding="utf-8"?>
<p:sldLayout xmlns:a="http://schemas.openxmlformats.org/drawingml/2006/main" xmlns:r="http://schemas.openxmlformats.org/officeDocument/2006/relationships" xmlns:p="http://schemas.openxmlformats.org/presentationml/2006/main" preserve="1">
  <p:cSld name="6_Title Slid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B482065F-F8DC-A250-F21F-F78171E340C0}"/>
              </a:ext>
            </a:extLst>
          </p:cNvPr>
          <p:cNvPicPr>
            <a:picLocks noChangeAspect="1"/>
          </p:cNvPicPr>
          <p:nvPr/>
        </p:nvPicPr>
        <p:blipFill>
          <a:blip r:embed="rId2"/>
          <a:stretch>
            <a:fillRect/>
          </a:stretch>
        </p:blipFill>
        <p:spPr>
          <a:xfrm>
            <a:off x="1527" y="859"/>
            <a:ext cx="12188952" cy="6856280"/>
          </a:xfrm>
          <a:prstGeom prst="rect">
            <a:avLst/>
          </a:prstGeom>
          <a:noFill/>
          <a:ln cap="flat">
            <a:noFill/>
          </a:ln>
        </p:spPr>
      </p:pic>
      <p:pic>
        <p:nvPicPr>
          <p:cNvPr id="3" name="Picture 11">
            <a:extLst>
              <a:ext uri="{FF2B5EF4-FFF2-40B4-BE49-F238E27FC236}">
                <a16:creationId xmlns:a16="http://schemas.microsoft.com/office/drawing/2014/main" id="{EE96483C-A161-6A6E-5219-032C02106621}"/>
              </a:ext>
            </a:extLst>
          </p:cNvPr>
          <p:cNvPicPr>
            <a:picLocks noChangeAspect="1"/>
          </p:cNvPicPr>
          <p:nvPr/>
        </p:nvPicPr>
        <p:blipFill>
          <a:blip r:embed="rId3"/>
          <a:stretch>
            <a:fillRect/>
          </a:stretch>
        </p:blipFill>
        <p:spPr>
          <a:xfrm>
            <a:off x="10802521" y="5915006"/>
            <a:ext cx="938787" cy="493776"/>
          </a:xfrm>
          <a:prstGeom prst="rect">
            <a:avLst/>
          </a:prstGeom>
          <a:noFill/>
          <a:ln cap="flat">
            <a:noFill/>
          </a:ln>
        </p:spPr>
      </p:pic>
      <p:sp>
        <p:nvSpPr>
          <p:cNvPr id="4" name="Text Placeholder 8">
            <a:extLst>
              <a:ext uri="{FF2B5EF4-FFF2-40B4-BE49-F238E27FC236}">
                <a16:creationId xmlns:a16="http://schemas.microsoft.com/office/drawing/2014/main" id="{06153B48-63CA-C80E-1444-1EEA5955EA53}"/>
              </a:ext>
            </a:extLst>
          </p:cNvPr>
          <p:cNvSpPr txBox="1">
            <a:spLocks noGrp="1"/>
          </p:cNvSpPr>
          <p:nvPr>
            <p:ph type="body" idx="4294967295"/>
          </p:nvPr>
        </p:nvSpPr>
        <p:spPr>
          <a:xfrm>
            <a:off x="7459666" y="3429001"/>
            <a:ext cx="4180792" cy="1102857"/>
          </a:xfrm>
        </p:spPr>
        <p:txBody>
          <a:bodyPr/>
          <a:lstStyle>
            <a:lvl1pPr marL="0" indent="0">
              <a:spcBef>
                <a:spcPts val="0"/>
              </a:spcBef>
              <a:buNone/>
              <a:defRPr sz="4000">
                <a:solidFill>
                  <a:srgbClr val="79818A"/>
                </a:solidFill>
              </a:defRPr>
            </a:lvl1pPr>
            <a:lvl2pPr marL="0" lvl="0" indent="0">
              <a:spcBef>
                <a:spcPts val="0"/>
              </a:spcBef>
              <a:buNone/>
              <a:defRPr sz="4000">
                <a:solidFill>
                  <a:srgbClr val="79818A"/>
                </a:solidFill>
              </a:defRPr>
            </a:lvl2pPr>
          </a:lstStyle>
          <a:p>
            <a:pPr lvl="0"/>
            <a:r>
              <a:rPr lang="en-US"/>
              <a:t>Presentation </a:t>
            </a:r>
          </a:p>
          <a:p>
            <a:pPr lvl="0"/>
            <a:r>
              <a:rPr lang="en-US"/>
              <a:t>Title</a:t>
            </a:r>
          </a:p>
        </p:txBody>
      </p:sp>
      <p:sp>
        <p:nvSpPr>
          <p:cNvPr id="5" name="Text Placeholder 10">
            <a:extLst>
              <a:ext uri="{FF2B5EF4-FFF2-40B4-BE49-F238E27FC236}">
                <a16:creationId xmlns:a16="http://schemas.microsoft.com/office/drawing/2014/main" id="{8062651E-B857-8DF9-D358-7FEFAEAED843}"/>
              </a:ext>
            </a:extLst>
          </p:cNvPr>
          <p:cNvSpPr txBox="1">
            <a:spLocks noGrp="1"/>
          </p:cNvSpPr>
          <p:nvPr>
            <p:ph type="body" idx="4294967295"/>
          </p:nvPr>
        </p:nvSpPr>
        <p:spPr>
          <a:xfrm>
            <a:off x="7459656" y="4775655"/>
            <a:ext cx="4180792" cy="783320"/>
          </a:xfrm>
        </p:spPr>
        <p:txBody>
          <a:bodyPr>
            <a:normAutofit/>
          </a:bodyPr>
          <a:lstStyle>
            <a:lvl1pPr marL="0" indent="0">
              <a:buNone/>
              <a:defRPr sz="2000">
                <a:solidFill>
                  <a:srgbClr val="FFFFFF"/>
                </a:solidFill>
              </a:defRPr>
            </a:lvl1pPr>
            <a:lvl2pPr marL="0" lvl="0" indent="0">
              <a:spcBef>
                <a:spcPts val="1000"/>
              </a:spcBef>
              <a:buNone/>
              <a:defRPr>
                <a:solidFill>
                  <a:srgbClr val="FFFFFF"/>
                </a:solidFill>
              </a:defRPr>
            </a:lvl2pPr>
          </a:lstStyle>
          <a:p>
            <a:pPr lvl="0"/>
            <a:r>
              <a:rPr lang="en-US"/>
              <a:t>Presentation Subtitle</a:t>
            </a:r>
          </a:p>
          <a:p>
            <a:pPr lvl="0"/>
            <a:r>
              <a:rPr lang="en-US"/>
              <a:t>Presentation Date</a:t>
            </a:r>
          </a:p>
        </p:txBody>
      </p:sp>
    </p:spTree>
    <p:extLst>
      <p:ext uri="{BB962C8B-B14F-4D97-AF65-F5344CB8AC3E}">
        <p14:creationId xmlns:p14="http://schemas.microsoft.com/office/powerpoint/2010/main" val="545092236"/>
      </p:ext>
    </p:extLst>
  </p:cSld>
  <p:clrMapOvr>
    <a:masterClrMapping/>
  </p:clrMapOvr>
</p:sldLayout>
</file>

<file path=ppt/slideLayouts/slideLayout597.xml><?xml version="1.0" encoding="utf-8"?>
<p:sldLayout xmlns:a="http://schemas.openxmlformats.org/drawingml/2006/main" xmlns:r="http://schemas.openxmlformats.org/officeDocument/2006/relationships" xmlns:p="http://schemas.openxmlformats.org/presentationml/2006/main" preserve="1">
  <p:cSld name="1_Image Left">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9045BC97-99E7-1B79-444E-ACB17F230094}"/>
              </a:ext>
            </a:extLst>
          </p:cNvPr>
          <p:cNvPicPr>
            <a:picLocks noChangeAspect="1"/>
          </p:cNvPicPr>
          <p:nvPr/>
        </p:nvPicPr>
        <p:blipFill>
          <a:blip r:embed="rId2"/>
          <a:stretch>
            <a:fillRect/>
          </a:stretch>
        </p:blipFill>
        <p:spPr>
          <a:xfrm>
            <a:off x="1527" y="859"/>
            <a:ext cx="12188952" cy="6856280"/>
          </a:xfrm>
          <a:prstGeom prst="rect">
            <a:avLst/>
          </a:prstGeom>
          <a:noFill/>
          <a:ln cap="flat">
            <a:noFill/>
          </a:ln>
        </p:spPr>
      </p:pic>
      <p:sp>
        <p:nvSpPr>
          <p:cNvPr id="3" name="Title 1">
            <a:extLst>
              <a:ext uri="{FF2B5EF4-FFF2-40B4-BE49-F238E27FC236}">
                <a16:creationId xmlns:a16="http://schemas.microsoft.com/office/drawing/2014/main" id="{60EA0B15-87E3-B57F-3031-BF59D302E6E2}"/>
              </a:ext>
            </a:extLst>
          </p:cNvPr>
          <p:cNvSpPr txBox="1">
            <a:spLocks noGrp="1"/>
          </p:cNvSpPr>
          <p:nvPr>
            <p:ph type="title"/>
          </p:nvPr>
        </p:nvSpPr>
        <p:spPr>
          <a:xfrm>
            <a:off x="6905174" y="365130"/>
            <a:ext cx="4927262" cy="1325559"/>
          </a:xfrm>
        </p:spPr>
        <p:txBody>
          <a:bodyPr/>
          <a:lstStyle>
            <a:lvl1pPr>
              <a:defRPr/>
            </a:lvl1pPr>
          </a:lstStyle>
          <a:p>
            <a:pPr lvl="0"/>
            <a:r>
              <a:rPr lang="en-US"/>
              <a:t>Slide Header</a:t>
            </a:r>
          </a:p>
        </p:txBody>
      </p:sp>
      <p:sp>
        <p:nvSpPr>
          <p:cNvPr id="4" name="Slide Number Placeholder 2">
            <a:extLst>
              <a:ext uri="{FF2B5EF4-FFF2-40B4-BE49-F238E27FC236}">
                <a16:creationId xmlns:a16="http://schemas.microsoft.com/office/drawing/2014/main" id="{FCDD6BC9-A1D5-A13B-5BB7-00CB4326456F}"/>
              </a:ext>
            </a:extLst>
          </p:cNvPr>
          <p:cNvSpPr txBox="1">
            <a:spLocks noGrp="1"/>
          </p:cNvSpPr>
          <p:nvPr>
            <p:ph type="sldNum" sz="quarter" idx="8"/>
          </p:nvPr>
        </p:nvSpPr>
        <p:spPr/>
        <p:txBody>
          <a:bodyPr/>
          <a:lstStyle>
            <a:lvl1pPr>
              <a:defRPr>
                <a:solidFill>
                  <a:srgbClr val="59CBE8"/>
                </a:solidFill>
              </a:defRPr>
            </a:lvl1pPr>
          </a:lstStyle>
          <a:p>
            <a:pPr lvl="0"/>
            <a:fld id="{B9CE9C45-F1F5-411C-80FE-A00930584D94}" type="slidenum">
              <a:t>‹#›</a:t>
            </a:fld>
            <a:endParaRPr lang="en-US"/>
          </a:p>
        </p:txBody>
      </p:sp>
      <p:sp>
        <p:nvSpPr>
          <p:cNvPr id="5" name="Text Placeholder 7">
            <a:extLst>
              <a:ext uri="{FF2B5EF4-FFF2-40B4-BE49-F238E27FC236}">
                <a16:creationId xmlns:a16="http://schemas.microsoft.com/office/drawing/2014/main" id="{A6D10D40-2B0C-A8B7-E20F-4B4DF8E31E28}"/>
              </a:ext>
            </a:extLst>
          </p:cNvPr>
          <p:cNvSpPr txBox="1">
            <a:spLocks noGrp="1"/>
          </p:cNvSpPr>
          <p:nvPr>
            <p:ph type="body" idx="4294967295"/>
          </p:nvPr>
        </p:nvSpPr>
        <p:spPr>
          <a:xfrm>
            <a:off x="6905174" y="1825628"/>
            <a:ext cx="4927262"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7718642"/>
      </p:ext>
    </p:extLst>
  </p:cSld>
  <p:clrMapOvr>
    <a:masterClrMapping/>
  </p:clrMapOvr>
</p:sldLayout>
</file>

<file path=ppt/slideLayouts/slideLayout598.xml><?xml version="1.0" encoding="utf-8"?>
<p:sldLayout xmlns:a="http://schemas.openxmlformats.org/drawingml/2006/main" xmlns:r="http://schemas.openxmlformats.org/officeDocument/2006/relationships" xmlns:p="http://schemas.openxmlformats.org/presentationml/2006/main" preserve="1">
  <p:cSld name="3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13627937-5F0A-D312-9276-2CA8239153F9}"/>
              </a:ext>
            </a:extLst>
          </p:cNvPr>
          <p:cNvPicPr>
            <a:picLocks noChangeAspect="1"/>
          </p:cNvPicPr>
          <p:nvPr/>
        </p:nvPicPr>
        <p:blipFill>
          <a:blip r:embed="rId2"/>
          <a:stretch>
            <a:fillRect/>
          </a:stretch>
        </p:blipFill>
        <p:spPr>
          <a:xfrm>
            <a:off x="1527" y="92"/>
            <a:ext cx="12188952" cy="6857807"/>
          </a:xfrm>
          <a:prstGeom prst="rect">
            <a:avLst/>
          </a:prstGeom>
          <a:noFill/>
          <a:ln cap="flat">
            <a:noFill/>
          </a:ln>
        </p:spPr>
      </p:pic>
      <p:pic>
        <p:nvPicPr>
          <p:cNvPr id="3" name="Picture 9">
            <a:extLst>
              <a:ext uri="{FF2B5EF4-FFF2-40B4-BE49-F238E27FC236}">
                <a16:creationId xmlns:a16="http://schemas.microsoft.com/office/drawing/2014/main" id="{3C043E35-79EA-6414-F351-47D79AEED5D1}"/>
              </a:ext>
            </a:extLst>
          </p:cNvPr>
          <p:cNvPicPr>
            <a:picLocks noChangeAspect="1"/>
          </p:cNvPicPr>
          <p:nvPr/>
        </p:nvPicPr>
        <p:blipFill>
          <a:blip r:embed="rId3"/>
          <a:srcRect l="44353" t="41308" r="41308" b="44537"/>
          <a:stretch>
            <a:fillRect/>
          </a:stretch>
        </p:blipFill>
        <p:spPr>
          <a:xfrm>
            <a:off x="10425147" y="5894634"/>
            <a:ext cx="1312776" cy="562273"/>
          </a:xfrm>
          <a:prstGeom prst="rect">
            <a:avLst/>
          </a:prstGeom>
          <a:noFill/>
          <a:ln cap="flat">
            <a:noFill/>
          </a:ln>
        </p:spPr>
      </p:pic>
      <p:sp>
        <p:nvSpPr>
          <p:cNvPr id="4" name="Text Placeholder 8">
            <a:extLst>
              <a:ext uri="{FF2B5EF4-FFF2-40B4-BE49-F238E27FC236}">
                <a16:creationId xmlns:a16="http://schemas.microsoft.com/office/drawing/2014/main" id="{2ED638F3-931C-BE83-2E8A-4546D1343FC3}"/>
              </a:ext>
            </a:extLst>
          </p:cNvPr>
          <p:cNvSpPr txBox="1">
            <a:spLocks noGrp="1"/>
          </p:cNvSpPr>
          <p:nvPr>
            <p:ph type="body" idx="4294967295"/>
          </p:nvPr>
        </p:nvSpPr>
        <p:spPr>
          <a:xfrm>
            <a:off x="7459666" y="3429001"/>
            <a:ext cx="4180792" cy="1102857"/>
          </a:xfrm>
        </p:spPr>
        <p:txBody>
          <a:bodyPr/>
          <a:lstStyle>
            <a:lvl1pPr marL="0" indent="0">
              <a:spcBef>
                <a:spcPts val="0"/>
              </a:spcBef>
              <a:buNone/>
              <a:defRPr sz="36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23FBBF0D-D9D1-71DE-B5DE-8C857670163E}"/>
              </a:ext>
            </a:extLst>
          </p:cNvPr>
          <p:cNvSpPr txBox="1">
            <a:spLocks noGrp="1"/>
          </p:cNvSpPr>
          <p:nvPr>
            <p:ph type="body" idx="4294967295"/>
          </p:nvPr>
        </p:nvSpPr>
        <p:spPr>
          <a:xfrm>
            <a:off x="7459656" y="4775655"/>
            <a:ext cx="4180792" cy="783320"/>
          </a:xfrm>
        </p:spPr>
        <p:txBody>
          <a:bodyPr>
            <a:normAutofit/>
          </a:bodyPr>
          <a:lstStyle>
            <a:lvl1pPr marL="0" indent="0" defTabSz="685780">
              <a:lnSpc>
                <a:spcPct val="90000"/>
              </a:lnSpc>
              <a:spcBef>
                <a:spcPts val="750"/>
              </a:spcBef>
              <a:spcAft>
                <a:spcPts val="0"/>
              </a:spcAft>
              <a:buNone/>
              <a:defRPr sz="1800">
                <a:solidFill>
                  <a:srgbClr val="F3F6FB"/>
                </a:solidFill>
              </a:defRPr>
            </a:lvl1pPr>
          </a:lstStyle>
          <a:p>
            <a:pPr lvl="0"/>
            <a:r>
              <a:rPr lang="en-US"/>
              <a:t>Section Subheading</a:t>
            </a:r>
          </a:p>
        </p:txBody>
      </p:sp>
    </p:spTree>
    <p:extLst>
      <p:ext uri="{BB962C8B-B14F-4D97-AF65-F5344CB8AC3E}">
        <p14:creationId xmlns:p14="http://schemas.microsoft.com/office/powerpoint/2010/main" val="2321113421"/>
      </p:ext>
    </p:extLst>
  </p:cSld>
  <p:clrMapOvr>
    <a:masterClrMapping/>
  </p:clrMapOvr>
</p:sldLayout>
</file>

<file path=ppt/slideLayouts/slideLayout599.xml><?xml version="1.0" encoding="utf-8"?>
<p:sldLayout xmlns:a="http://schemas.openxmlformats.org/drawingml/2006/main" xmlns:r="http://schemas.openxmlformats.org/officeDocument/2006/relationships" xmlns:p="http://schemas.openxmlformats.org/presentationml/2006/main" preserve="1">
  <p:cSld name="4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87D5D7B-1FA6-0406-2CDB-D217207EAD61}"/>
              </a:ext>
            </a:extLst>
          </p:cNvPr>
          <p:cNvPicPr>
            <a:picLocks noChangeAspect="1"/>
          </p:cNvPicPr>
          <p:nvPr/>
        </p:nvPicPr>
        <p:blipFill>
          <a:blip r:embed="rId2"/>
          <a:stretch>
            <a:fillRect/>
          </a:stretch>
        </p:blipFill>
        <p:spPr>
          <a:xfrm>
            <a:off x="1527" y="92"/>
            <a:ext cx="12188952" cy="6857807"/>
          </a:xfrm>
          <a:prstGeom prst="rect">
            <a:avLst/>
          </a:prstGeom>
          <a:noFill/>
          <a:ln cap="flat">
            <a:noFill/>
          </a:ln>
        </p:spPr>
      </p:pic>
      <p:pic>
        <p:nvPicPr>
          <p:cNvPr id="3" name="Picture 9">
            <a:extLst>
              <a:ext uri="{FF2B5EF4-FFF2-40B4-BE49-F238E27FC236}">
                <a16:creationId xmlns:a16="http://schemas.microsoft.com/office/drawing/2014/main" id="{526B935A-7AD7-FF33-85C1-E0E79BF4D16D}"/>
              </a:ext>
            </a:extLst>
          </p:cNvPr>
          <p:cNvPicPr>
            <a:picLocks noChangeAspect="1"/>
          </p:cNvPicPr>
          <p:nvPr/>
        </p:nvPicPr>
        <p:blipFill>
          <a:blip r:embed="rId3"/>
          <a:srcRect/>
          <a:stretch>
            <a:fillRect/>
          </a:stretch>
        </p:blipFill>
        <p:spPr>
          <a:xfrm>
            <a:off x="10425147" y="5894634"/>
            <a:ext cx="1312776" cy="562273"/>
          </a:xfrm>
          <a:prstGeom prst="rect">
            <a:avLst/>
          </a:prstGeom>
          <a:noFill/>
          <a:ln cap="flat">
            <a:noFill/>
          </a:ln>
        </p:spPr>
      </p:pic>
      <p:sp>
        <p:nvSpPr>
          <p:cNvPr id="4" name="Text Placeholder 8">
            <a:extLst>
              <a:ext uri="{FF2B5EF4-FFF2-40B4-BE49-F238E27FC236}">
                <a16:creationId xmlns:a16="http://schemas.microsoft.com/office/drawing/2014/main" id="{E9FCF94D-8E64-4F23-CFBA-9B0B2855F2A1}"/>
              </a:ext>
            </a:extLst>
          </p:cNvPr>
          <p:cNvSpPr txBox="1">
            <a:spLocks noGrp="1"/>
          </p:cNvSpPr>
          <p:nvPr>
            <p:ph type="body" idx="4294967295"/>
          </p:nvPr>
        </p:nvSpPr>
        <p:spPr>
          <a:xfrm>
            <a:off x="7459666" y="3429001"/>
            <a:ext cx="4180792" cy="1102857"/>
          </a:xfrm>
        </p:spPr>
        <p:txBody>
          <a:bodyPr/>
          <a:lstStyle>
            <a:lvl1pPr marL="0" indent="0">
              <a:spcBef>
                <a:spcPts val="0"/>
              </a:spcBef>
              <a:buNone/>
              <a:defRPr sz="36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0A1D2C0A-1BB3-B970-7A3A-22FBD74B2F60}"/>
              </a:ext>
            </a:extLst>
          </p:cNvPr>
          <p:cNvSpPr txBox="1">
            <a:spLocks noGrp="1"/>
          </p:cNvSpPr>
          <p:nvPr>
            <p:ph type="body" idx="4294967295"/>
          </p:nvPr>
        </p:nvSpPr>
        <p:spPr>
          <a:xfrm>
            <a:off x="7459656" y="4775655"/>
            <a:ext cx="4180792" cy="783320"/>
          </a:xfrm>
        </p:spPr>
        <p:txBody>
          <a:bodyPr>
            <a:normAutofit/>
          </a:bodyPr>
          <a:lstStyle>
            <a:lvl1pPr marL="0" indent="0" defTabSz="685780">
              <a:lnSpc>
                <a:spcPct val="90000"/>
              </a:lnSpc>
              <a:spcBef>
                <a:spcPts val="750"/>
              </a:spcBef>
              <a:spcAft>
                <a:spcPts val="0"/>
              </a:spcAft>
              <a:buNone/>
              <a:defRPr sz="1800">
                <a:solidFill>
                  <a:srgbClr val="F3F6FB"/>
                </a:solidFill>
              </a:defRPr>
            </a:lvl1pPr>
          </a:lstStyle>
          <a:p>
            <a:pPr lvl="0"/>
            <a:r>
              <a:rPr lang="en-US"/>
              <a:t>Section Subheading</a:t>
            </a:r>
          </a:p>
        </p:txBody>
      </p:sp>
    </p:spTree>
    <p:extLst>
      <p:ext uri="{BB962C8B-B14F-4D97-AF65-F5344CB8AC3E}">
        <p14:creationId xmlns:p14="http://schemas.microsoft.com/office/powerpoint/2010/main" val="482516860"/>
      </p:ext>
    </p:extLst>
  </p:cSld>
  <p:clrMapOvr>
    <a:masterClrMapping/>
  </p:clrMapOvr>
</p:sldLayout>
</file>

<file path=ppt/slideLayouts/slideLayout600.xml><?xml version="1.0" encoding="utf-8"?>
<p:sldLayout xmlns:a="http://schemas.openxmlformats.org/drawingml/2006/main" xmlns:r="http://schemas.openxmlformats.org/officeDocument/2006/relationships" xmlns:p="http://schemas.openxmlformats.org/presentationml/2006/main" preserve="1">
  <p:cSld name="34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6FC682DB-494C-89C4-84BD-9BC68E5B8F3A}"/>
              </a:ext>
            </a:extLst>
          </p:cNvPr>
          <p:cNvPicPr>
            <a:picLocks noChangeAspect="1"/>
          </p:cNvPicPr>
          <p:nvPr/>
        </p:nvPicPr>
        <p:blipFill>
          <a:blip r:embed="rId2"/>
          <a:srcRect t="12181" r="12170"/>
          <a:stretch>
            <a:fillRect/>
          </a:stretch>
        </p:blipFill>
        <p:spPr>
          <a:xfrm>
            <a:off x="1528" y="0"/>
            <a:ext cx="12190479" cy="6858000"/>
          </a:xfrm>
          <a:prstGeom prst="rect">
            <a:avLst/>
          </a:prstGeom>
          <a:noFill/>
          <a:ln cap="flat">
            <a:noFill/>
          </a:ln>
        </p:spPr>
      </p:pic>
      <p:sp>
        <p:nvSpPr>
          <p:cNvPr id="3" name="Title 1">
            <a:extLst>
              <a:ext uri="{FF2B5EF4-FFF2-40B4-BE49-F238E27FC236}">
                <a16:creationId xmlns:a16="http://schemas.microsoft.com/office/drawing/2014/main" id="{5B43CCA5-BA83-4B64-B1A4-B7CB246D9461}"/>
              </a:ext>
            </a:extLst>
          </p:cNvPr>
          <p:cNvSpPr txBox="1">
            <a:spLocks noGrp="1"/>
          </p:cNvSpPr>
          <p:nvPr>
            <p:ph type="title"/>
          </p:nvPr>
        </p:nvSpPr>
        <p:spPr/>
        <p:txBody>
          <a:bodyPr/>
          <a:lstStyle>
            <a:lvl1pPr>
              <a:defRPr/>
            </a:lvl1pPr>
          </a:lstStyle>
          <a:p>
            <a:pPr lvl="0"/>
            <a:r>
              <a:rPr lang="en-US"/>
              <a:t>Click to edit Master title style</a:t>
            </a:r>
          </a:p>
        </p:txBody>
      </p:sp>
      <p:sp>
        <p:nvSpPr>
          <p:cNvPr id="4" name="Slide Number Placeholder 5">
            <a:extLst>
              <a:ext uri="{FF2B5EF4-FFF2-40B4-BE49-F238E27FC236}">
                <a16:creationId xmlns:a16="http://schemas.microsoft.com/office/drawing/2014/main" id="{0A896C22-6009-F63F-9ACC-7D861A5CF693}"/>
              </a:ext>
            </a:extLst>
          </p:cNvPr>
          <p:cNvSpPr txBox="1">
            <a:spLocks noGrp="1"/>
          </p:cNvSpPr>
          <p:nvPr>
            <p:ph type="sldNum" sz="quarter" idx="8"/>
          </p:nvPr>
        </p:nvSpPr>
        <p:spPr/>
        <p:txBody>
          <a:bodyPr/>
          <a:lstStyle>
            <a:lvl1pPr>
              <a:defRPr/>
            </a:lvl1pPr>
          </a:lstStyle>
          <a:p>
            <a:pPr lvl="0"/>
            <a:fld id="{E041DD0F-FBBB-4C9D-83E5-C145401C521C}" type="slidenum">
              <a:t>‹#›</a:t>
            </a:fld>
            <a:endParaRPr lang="en-US"/>
          </a:p>
        </p:txBody>
      </p:sp>
      <p:sp>
        <p:nvSpPr>
          <p:cNvPr id="5" name="Text Placeholder 10">
            <a:extLst>
              <a:ext uri="{FF2B5EF4-FFF2-40B4-BE49-F238E27FC236}">
                <a16:creationId xmlns:a16="http://schemas.microsoft.com/office/drawing/2014/main" id="{0DFA9FD6-1FE7-B228-4647-9DCD419F86B4}"/>
              </a:ext>
            </a:extLst>
          </p:cNvPr>
          <p:cNvSpPr txBox="1">
            <a:spLocks noGrp="1"/>
          </p:cNvSpPr>
          <p:nvPr>
            <p:ph type="body" idx="4294967295"/>
          </p:nvPr>
        </p:nvSpPr>
        <p:spPr>
          <a:xfrm>
            <a:off x="838203" y="1825628"/>
            <a:ext cx="10515600"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50202412"/>
      </p:ext>
    </p:extLst>
  </p:cSld>
  <p:clrMapOvr>
    <a:masterClrMapping/>
  </p:clrMapOvr>
</p:sldLayout>
</file>

<file path=ppt/slideLayouts/slideLayout601.xml><?xml version="1.0" encoding="utf-8"?>
<p:sldLayout xmlns:a="http://schemas.openxmlformats.org/drawingml/2006/main" xmlns:r="http://schemas.openxmlformats.org/officeDocument/2006/relationships" xmlns:p="http://schemas.openxmlformats.org/presentationml/2006/main" preserve="1">
  <p:cSld name="1_Blue Graphic Right">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E123E797-3427-81A9-E061-A2EE04F98E0C}"/>
              </a:ext>
            </a:extLst>
          </p:cNvPr>
          <p:cNvPicPr>
            <a:picLocks noChangeAspect="1"/>
          </p:cNvPicPr>
          <p:nvPr/>
        </p:nvPicPr>
        <p:blipFill>
          <a:blip r:embed="rId2"/>
          <a:stretch>
            <a:fillRect/>
          </a:stretch>
        </p:blipFill>
        <p:spPr>
          <a:xfrm>
            <a:off x="0" y="0"/>
            <a:ext cx="12188952" cy="6858000"/>
          </a:xfrm>
          <a:prstGeom prst="rect">
            <a:avLst/>
          </a:prstGeom>
          <a:noFill/>
          <a:ln cap="flat">
            <a:noFill/>
          </a:ln>
        </p:spPr>
      </p:pic>
      <p:sp>
        <p:nvSpPr>
          <p:cNvPr id="3" name="Title 1">
            <a:extLst>
              <a:ext uri="{FF2B5EF4-FFF2-40B4-BE49-F238E27FC236}">
                <a16:creationId xmlns:a16="http://schemas.microsoft.com/office/drawing/2014/main" id="{BC822BD5-DB43-8E52-7B38-4C2F5D997A9A}"/>
              </a:ext>
            </a:extLst>
          </p:cNvPr>
          <p:cNvSpPr txBox="1">
            <a:spLocks noGrp="1"/>
          </p:cNvSpPr>
          <p:nvPr>
            <p:ph type="title"/>
          </p:nvPr>
        </p:nvSpPr>
        <p:spPr>
          <a:xfrm>
            <a:off x="838203" y="365130"/>
            <a:ext cx="6085112" cy="1325559"/>
          </a:xfrm>
        </p:spPr>
        <p:txBody>
          <a:bodyPr/>
          <a:lstStyle>
            <a:lvl1pPr>
              <a:defRPr/>
            </a:lvl1pPr>
          </a:lstStyle>
          <a:p>
            <a:pPr lvl="0"/>
            <a:r>
              <a:rPr lang="en-US"/>
              <a:t>Click to edit Master title style</a:t>
            </a:r>
          </a:p>
        </p:txBody>
      </p:sp>
      <p:sp>
        <p:nvSpPr>
          <p:cNvPr id="4" name="Text Placeholder 8">
            <a:extLst>
              <a:ext uri="{FF2B5EF4-FFF2-40B4-BE49-F238E27FC236}">
                <a16:creationId xmlns:a16="http://schemas.microsoft.com/office/drawing/2014/main" id="{44840B64-779D-7133-D0C6-1EFBB690CD6A}"/>
              </a:ext>
            </a:extLst>
          </p:cNvPr>
          <p:cNvSpPr txBox="1">
            <a:spLocks noGrp="1"/>
          </p:cNvSpPr>
          <p:nvPr>
            <p:ph type="body" idx="4294967295"/>
          </p:nvPr>
        </p:nvSpPr>
        <p:spPr>
          <a:xfrm>
            <a:off x="838203" y="1825628"/>
            <a:ext cx="6085112"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7386CAB4-7450-6010-BF37-2727A3E664E8}"/>
              </a:ext>
            </a:extLst>
          </p:cNvPr>
          <p:cNvSpPr txBox="1">
            <a:spLocks noGrp="1"/>
          </p:cNvSpPr>
          <p:nvPr>
            <p:ph type="sldNum" sz="quarter" idx="8"/>
          </p:nvPr>
        </p:nvSpPr>
        <p:spPr>
          <a:xfrm>
            <a:off x="9292773" y="6464296"/>
            <a:ext cx="2539663" cy="181801"/>
          </a:xfrm>
        </p:spPr>
        <p:txBody>
          <a:bodyPr/>
          <a:lstStyle>
            <a:lvl1pPr>
              <a:defRPr>
                <a:solidFill>
                  <a:srgbClr val="79818A"/>
                </a:solidFill>
              </a:defRPr>
            </a:lvl1pPr>
          </a:lstStyle>
          <a:p>
            <a:pPr lvl="0"/>
            <a:fld id="{559EE37A-FD8C-4769-8662-E0D743DBEA6E}" type="slidenum">
              <a:t>‹#›</a:t>
            </a:fld>
            <a:endParaRPr lang="en-US"/>
          </a:p>
        </p:txBody>
      </p:sp>
    </p:spTree>
    <p:extLst>
      <p:ext uri="{BB962C8B-B14F-4D97-AF65-F5344CB8AC3E}">
        <p14:creationId xmlns:p14="http://schemas.microsoft.com/office/powerpoint/2010/main" val="1098688213"/>
      </p:ext>
    </p:extLst>
  </p:cSld>
  <p:clrMapOvr>
    <a:masterClrMapping/>
  </p:clrMapOvr>
</p:sldLayout>
</file>

<file path=ppt/slideLayouts/slideLayout602.xml><?xml version="1.0" encoding="utf-8"?>
<p:sldLayout xmlns:a="http://schemas.openxmlformats.org/drawingml/2006/main" xmlns:r="http://schemas.openxmlformats.org/officeDocument/2006/relationships" xmlns:p="http://schemas.openxmlformats.org/presentationml/2006/main" preserve="1">
  <p:cSld name="1_3 Closing Slide">
    <p:spTree>
      <p:nvGrpSpPr>
        <p:cNvPr id="1" name=""/>
        <p:cNvGrpSpPr/>
        <p:nvPr/>
      </p:nvGrpSpPr>
      <p:grpSpPr>
        <a:xfrm>
          <a:off x="0" y="0"/>
          <a:ext cx="0" cy="0"/>
          <a:chOff x="0" y="0"/>
          <a:chExt cx="0" cy="0"/>
        </a:xfrm>
      </p:grpSpPr>
      <p:pic>
        <p:nvPicPr>
          <p:cNvPr id="2" name="Picture 13">
            <a:extLst>
              <a:ext uri="{FF2B5EF4-FFF2-40B4-BE49-F238E27FC236}">
                <a16:creationId xmlns:a16="http://schemas.microsoft.com/office/drawing/2014/main" id="{5DFFF88A-9AEA-B772-95AD-35DAB2325820}"/>
              </a:ext>
            </a:extLst>
          </p:cNvPr>
          <p:cNvPicPr>
            <a:picLocks noChangeAspect="1"/>
          </p:cNvPicPr>
          <p:nvPr/>
        </p:nvPicPr>
        <p:blipFill>
          <a:blip r:embed="rId2"/>
          <a:stretch>
            <a:fillRect/>
          </a:stretch>
        </p:blipFill>
        <p:spPr>
          <a:xfrm>
            <a:off x="1527" y="0"/>
            <a:ext cx="12188952" cy="6858000"/>
          </a:xfrm>
          <a:prstGeom prst="rect">
            <a:avLst/>
          </a:prstGeom>
          <a:noFill/>
          <a:ln cap="flat">
            <a:noFill/>
          </a:ln>
        </p:spPr>
      </p:pic>
      <p:pic>
        <p:nvPicPr>
          <p:cNvPr id="3" name="Picture 14">
            <a:extLst>
              <a:ext uri="{FF2B5EF4-FFF2-40B4-BE49-F238E27FC236}">
                <a16:creationId xmlns:a16="http://schemas.microsoft.com/office/drawing/2014/main" id="{0BBB59EC-7F7D-4478-6F2F-428D56B6EFC4}"/>
              </a:ext>
            </a:extLst>
          </p:cNvPr>
          <p:cNvPicPr>
            <a:picLocks noChangeAspect="1"/>
          </p:cNvPicPr>
          <p:nvPr/>
        </p:nvPicPr>
        <p:blipFill>
          <a:blip r:embed="rId3"/>
          <a:stretch>
            <a:fillRect/>
          </a:stretch>
        </p:blipFill>
        <p:spPr>
          <a:xfrm>
            <a:off x="5185224" y="2949954"/>
            <a:ext cx="1821548" cy="958090"/>
          </a:xfrm>
          <a:prstGeom prst="rect">
            <a:avLst/>
          </a:prstGeom>
          <a:noFill/>
          <a:ln cap="flat">
            <a:noFill/>
          </a:ln>
        </p:spPr>
      </p:pic>
    </p:spTree>
    <p:extLst>
      <p:ext uri="{BB962C8B-B14F-4D97-AF65-F5344CB8AC3E}">
        <p14:creationId xmlns:p14="http://schemas.microsoft.com/office/powerpoint/2010/main" val="2115333118"/>
      </p:ext>
    </p:extLst>
  </p:cSld>
  <p:clrMapOvr>
    <a:masterClrMapping/>
  </p:clrMapOvr>
</p:sldLayout>
</file>

<file path=ppt/slideLayouts/slideLayout603.xml><?xml version="1.0" encoding="utf-8"?>
<p:sldLayout xmlns:a="http://schemas.openxmlformats.org/drawingml/2006/main" xmlns:r="http://schemas.openxmlformats.org/officeDocument/2006/relationships" xmlns:p="http://schemas.openxmlformats.org/presentationml/2006/main" preserve="1">
  <p:cSld name="7_Title Slid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2249AA23-FCE6-A438-EFA1-E8981D44E883}"/>
              </a:ext>
            </a:extLst>
          </p:cNvPr>
          <p:cNvPicPr>
            <a:picLocks noChangeAspect="1"/>
          </p:cNvPicPr>
          <p:nvPr/>
        </p:nvPicPr>
        <p:blipFill>
          <a:blip r:embed="rId2"/>
          <a:stretch>
            <a:fillRect/>
          </a:stretch>
        </p:blipFill>
        <p:spPr>
          <a:xfrm>
            <a:off x="1527" y="859"/>
            <a:ext cx="12188952" cy="6856280"/>
          </a:xfrm>
          <a:prstGeom prst="rect">
            <a:avLst/>
          </a:prstGeom>
          <a:noFill/>
          <a:ln cap="flat">
            <a:noFill/>
          </a:ln>
        </p:spPr>
      </p:pic>
      <p:pic>
        <p:nvPicPr>
          <p:cNvPr id="3" name="Picture 11">
            <a:extLst>
              <a:ext uri="{FF2B5EF4-FFF2-40B4-BE49-F238E27FC236}">
                <a16:creationId xmlns:a16="http://schemas.microsoft.com/office/drawing/2014/main" id="{02B0A0AF-42E4-9220-04F8-9E9692C1472C}"/>
              </a:ext>
            </a:extLst>
          </p:cNvPr>
          <p:cNvPicPr>
            <a:picLocks noChangeAspect="1"/>
          </p:cNvPicPr>
          <p:nvPr/>
        </p:nvPicPr>
        <p:blipFill>
          <a:blip r:embed="rId3"/>
          <a:stretch>
            <a:fillRect/>
          </a:stretch>
        </p:blipFill>
        <p:spPr>
          <a:xfrm>
            <a:off x="10802521" y="5915006"/>
            <a:ext cx="938787" cy="493776"/>
          </a:xfrm>
          <a:prstGeom prst="rect">
            <a:avLst/>
          </a:prstGeom>
          <a:noFill/>
          <a:ln cap="flat">
            <a:noFill/>
          </a:ln>
        </p:spPr>
      </p:pic>
      <p:sp>
        <p:nvSpPr>
          <p:cNvPr id="4" name="Text Placeholder 8">
            <a:extLst>
              <a:ext uri="{FF2B5EF4-FFF2-40B4-BE49-F238E27FC236}">
                <a16:creationId xmlns:a16="http://schemas.microsoft.com/office/drawing/2014/main" id="{99B65051-3B7B-0321-A533-8507DED01787}"/>
              </a:ext>
            </a:extLst>
          </p:cNvPr>
          <p:cNvSpPr txBox="1">
            <a:spLocks noGrp="1"/>
          </p:cNvSpPr>
          <p:nvPr>
            <p:ph type="body" idx="4294967295"/>
          </p:nvPr>
        </p:nvSpPr>
        <p:spPr>
          <a:xfrm>
            <a:off x="7459666" y="3429001"/>
            <a:ext cx="4180792" cy="1102857"/>
          </a:xfrm>
        </p:spPr>
        <p:txBody>
          <a:bodyPr/>
          <a:lstStyle>
            <a:lvl1pPr marL="0" indent="0">
              <a:spcBef>
                <a:spcPts val="0"/>
              </a:spcBef>
              <a:buNone/>
              <a:defRPr sz="4000">
                <a:solidFill>
                  <a:srgbClr val="79818A"/>
                </a:solidFill>
              </a:defRPr>
            </a:lvl1pPr>
            <a:lvl2pPr marL="0" lvl="0" indent="0">
              <a:spcBef>
                <a:spcPts val="0"/>
              </a:spcBef>
              <a:buNone/>
              <a:defRPr sz="4000">
                <a:solidFill>
                  <a:srgbClr val="79818A"/>
                </a:solidFill>
              </a:defRPr>
            </a:lvl2pPr>
          </a:lstStyle>
          <a:p>
            <a:pPr lvl="0"/>
            <a:r>
              <a:rPr lang="en-US"/>
              <a:t>Presentation </a:t>
            </a:r>
          </a:p>
          <a:p>
            <a:pPr lvl="0"/>
            <a:r>
              <a:rPr lang="en-US"/>
              <a:t>Title</a:t>
            </a:r>
          </a:p>
        </p:txBody>
      </p:sp>
      <p:sp>
        <p:nvSpPr>
          <p:cNvPr id="5" name="Text Placeholder 10">
            <a:extLst>
              <a:ext uri="{FF2B5EF4-FFF2-40B4-BE49-F238E27FC236}">
                <a16:creationId xmlns:a16="http://schemas.microsoft.com/office/drawing/2014/main" id="{EFFB201F-FE6B-542B-9C27-126CAD5F717D}"/>
              </a:ext>
            </a:extLst>
          </p:cNvPr>
          <p:cNvSpPr txBox="1">
            <a:spLocks noGrp="1"/>
          </p:cNvSpPr>
          <p:nvPr>
            <p:ph type="body" idx="4294967295"/>
          </p:nvPr>
        </p:nvSpPr>
        <p:spPr>
          <a:xfrm>
            <a:off x="7459656" y="4775655"/>
            <a:ext cx="4180792" cy="783320"/>
          </a:xfrm>
        </p:spPr>
        <p:txBody>
          <a:bodyPr>
            <a:normAutofit/>
          </a:bodyPr>
          <a:lstStyle>
            <a:lvl1pPr marL="0" indent="0">
              <a:buNone/>
              <a:defRPr sz="2000">
                <a:solidFill>
                  <a:srgbClr val="FFFFFF"/>
                </a:solidFill>
              </a:defRPr>
            </a:lvl1pPr>
            <a:lvl2pPr marL="0" lvl="0" indent="0">
              <a:spcBef>
                <a:spcPts val="1000"/>
              </a:spcBef>
              <a:buNone/>
              <a:defRPr>
                <a:solidFill>
                  <a:srgbClr val="FFFFFF"/>
                </a:solidFill>
              </a:defRPr>
            </a:lvl2pPr>
          </a:lstStyle>
          <a:p>
            <a:pPr lvl="0"/>
            <a:r>
              <a:rPr lang="en-US"/>
              <a:t>Presentation Subtitle</a:t>
            </a:r>
          </a:p>
          <a:p>
            <a:pPr lvl="0"/>
            <a:r>
              <a:rPr lang="en-US"/>
              <a:t>Presentation Date</a:t>
            </a:r>
          </a:p>
        </p:txBody>
      </p:sp>
    </p:spTree>
    <p:extLst>
      <p:ext uri="{BB962C8B-B14F-4D97-AF65-F5344CB8AC3E}">
        <p14:creationId xmlns:p14="http://schemas.microsoft.com/office/powerpoint/2010/main" val="1742179820"/>
      </p:ext>
    </p:extLst>
  </p:cSld>
  <p:clrMapOvr>
    <a:masterClrMapping/>
  </p:clrMapOvr>
</p:sldLayout>
</file>

<file path=ppt/slideLayouts/slideLayout604.xml><?xml version="1.0" encoding="utf-8"?>
<p:sldLayout xmlns:a="http://schemas.openxmlformats.org/drawingml/2006/main" xmlns:r="http://schemas.openxmlformats.org/officeDocument/2006/relationships" xmlns:p="http://schemas.openxmlformats.org/presentationml/2006/main" preserve="1">
  <p:cSld name="5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293473A5-F55D-E20C-6A02-97C3032BA3B4}"/>
              </a:ext>
            </a:extLst>
          </p:cNvPr>
          <p:cNvPicPr>
            <a:picLocks noChangeAspect="1"/>
          </p:cNvPicPr>
          <p:nvPr/>
        </p:nvPicPr>
        <p:blipFill>
          <a:blip r:embed="rId2"/>
          <a:stretch>
            <a:fillRect/>
          </a:stretch>
        </p:blipFill>
        <p:spPr>
          <a:xfrm>
            <a:off x="1527" y="92"/>
            <a:ext cx="12188952" cy="6857807"/>
          </a:xfrm>
          <a:prstGeom prst="rect">
            <a:avLst/>
          </a:prstGeom>
          <a:noFill/>
          <a:ln cap="flat">
            <a:noFill/>
          </a:ln>
        </p:spPr>
      </p:pic>
      <p:pic>
        <p:nvPicPr>
          <p:cNvPr id="3" name="Picture 9">
            <a:extLst>
              <a:ext uri="{FF2B5EF4-FFF2-40B4-BE49-F238E27FC236}">
                <a16:creationId xmlns:a16="http://schemas.microsoft.com/office/drawing/2014/main" id="{536751AA-A3B0-1387-BA51-CABDF11AAA27}"/>
              </a:ext>
            </a:extLst>
          </p:cNvPr>
          <p:cNvPicPr>
            <a:picLocks noChangeAspect="1"/>
          </p:cNvPicPr>
          <p:nvPr/>
        </p:nvPicPr>
        <p:blipFill>
          <a:blip r:embed="rId3"/>
          <a:srcRect l="44353" t="41308" r="41308" b="44537"/>
          <a:stretch>
            <a:fillRect/>
          </a:stretch>
        </p:blipFill>
        <p:spPr>
          <a:xfrm>
            <a:off x="10425147" y="5894634"/>
            <a:ext cx="1312776" cy="562273"/>
          </a:xfrm>
          <a:prstGeom prst="rect">
            <a:avLst/>
          </a:prstGeom>
          <a:noFill/>
          <a:ln cap="flat">
            <a:noFill/>
          </a:ln>
        </p:spPr>
      </p:pic>
      <p:sp>
        <p:nvSpPr>
          <p:cNvPr id="4" name="Text Placeholder 8">
            <a:extLst>
              <a:ext uri="{FF2B5EF4-FFF2-40B4-BE49-F238E27FC236}">
                <a16:creationId xmlns:a16="http://schemas.microsoft.com/office/drawing/2014/main" id="{424DFEA0-F496-F2BE-1FA2-409B69A0C6D0}"/>
              </a:ext>
            </a:extLst>
          </p:cNvPr>
          <p:cNvSpPr txBox="1">
            <a:spLocks noGrp="1"/>
          </p:cNvSpPr>
          <p:nvPr>
            <p:ph type="body" idx="4294967295"/>
          </p:nvPr>
        </p:nvSpPr>
        <p:spPr>
          <a:xfrm>
            <a:off x="7459666" y="3429001"/>
            <a:ext cx="4180792" cy="1102857"/>
          </a:xfrm>
        </p:spPr>
        <p:txBody>
          <a:bodyPr/>
          <a:lstStyle>
            <a:lvl1pPr marL="0" indent="0">
              <a:spcBef>
                <a:spcPts val="0"/>
              </a:spcBef>
              <a:buNone/>
              <a:defRPr sz="36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8B59AA8C-3E06-077E-7DF8-8FE18DEA71D3}"/>
              </a:ext>
            </a:extLst>
          </p:cNvPr>
          <p:cNvSpPr txBox="1">
            <a:spLocks noGrp="1"/>
          </p:cNvSpPr>
          <p:nvPr>
            <p:ph type="body" idx="4294967295"/>
          </p:nvPr>
        </p:nvSpPr>
        <p:spPr>
          <a:xfrm>
            <a:off x="7459656" y="4775655"/>
            <a:ext cx="4180792" cy="783320"/>
          </a:xfrm>
        </p:spPr>
        <p:txBody>
          <a:bodyPr>
            <a:normAutofit/>
          </a:bodyPr>
          <a:lstStyle>
            <a:lvl1pPr marL="0" indent="0" defTabSz="685780">
              <a:lnSpc>
                <a:spcPct val="90000"/>
              </a:lnSpc>
              <a:spcBef>
                <a:spcPts val="750"/>
              </a:spcBef>
              <a:spcAft>
                <a:spcPts val="0"/>
              </a:spcAft>
              <a:buNone/>
              <a:defRPr sz="1800">
                <a:solidFill>
                  <a:srgbClr val="F3F6FB"/>
                </a:solidFill>
              </a:defRPr>
            </a:lvl1pPr>
          </a:lstStyle>
          <a:p>
            <a:pPr lvl="0"/>
            <a:r>
              <a:rPr lang="en-US"/>
              <a:t>Section Subheading</a:t>
            </a:r>
          </a:p>
        </p:txBody>
      </p:sp>
    </p:spTree>
    <p:extLst>
      <p:ext uri="{BB962C8B-B14F-4D97-AF65-F5344CB8AC3E}">
        <p14:creationId xmlns:p14="http://schemas.microsoft.com/office/powerpoint/2010/main" val="1435197187"/>
      </p:ext>
    </p:extLst>
  </p:cSld>
  <p:clrMapOvr>
    <a:masterClrMapping/>
  </p:clrMapOvr>
</p:sldLayout>
</file>

<file path=ppt/slideLayouts/slideLayout605.xml><?xml version="1.0" encoding="utf-8"?>
<p:sldLayout xmlns:a="http://schemas.openxmlformats.org/drawingml/2006/main" xmlns:r="http://schemas.openxmlformats.org/officeDocument/2006/relationships" xmlns:p="http://schemas.openxmlformats.org/presentationml/2006/main" preserve="1">
  <p:cSld name="38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7890BB13-1449-5916-EF7B-4245DA108AFA}"/>
              </a:ext>
            </a:extLst>
          </p:cNvPr>
          <p:cNvPicPr>
            <a:picLocks noChangeAspect="1"/>
          </p:cNvPicPr>
          <p:nvPr/>
        </p:nvPicPr>
        <p:blipFill>
          <a:blip r:embed="rId2"/>
          <a:srcRect t="12181" r="12170"/>
          <a:stretch>
            <a:fillRect/>
          </a:stretch>
        </p:blipFill>
        <p:spPr>
          <a:xfrm>
            <a:off x="1528" y="0"/>
            <a:ext cx="12190479" cy="6858000"/>
          </a:xfrm>
          <a:prstGeom prst="rect">
            <a:avLst/>
          </a:prstGeom>
          <a:noFill/>
          <a:ln cap="flat">
            <a:noFill/>
          </a:ln>
        </p:spPr>
      </p:pic>
      <p:sp>
        <p:nvSpPr>
          <p:cNvPr id="3" name="Title 1">
            <a:extLst>
              <a:ext uri="{FF2B5EF4-FFF2-40B4-BE49-F238E27FC236}">
                <a16:creationId xmlns:a16="http://schemas.microsoft.com/office/drawing/2014/main" id="{51605336-057D-541E-C203-CC72EDB5705F}"/>
              </a:ext>
            </a:extLst>
          </p:cNvPr>
          <p:cNvSpPr txBox="1">
            <a:spLocks noGrp="1"/>
          </p:cNvSpPr>
          <p:nvPr>
            <p:ph type="title"/>
          </p:nvPr>
        </p:nvSpPr>
        <p:spPr/>
        <p:txBody>
          <a:bodyPr/>
          <a:lstStyle>
            <a:lvl1pPr>
              <a:defRPr/>
            </a:lvl1pPr>
          </a:lstStyle>
          <a:p>
            <a:pPr lvl="0"/>
            <a:r>
              <a:rPr lang="en-US"/>
              <a:t>Click to edit Master title style</a:t>
            </a:r>
          </a:p>
        </p:txBody>
      </p:sp>
      <p:sp>
        <p:nvSpPr>
          <p:cNvPr id="4" name="Slide Number Placeholder 5">
            <a:extLst>
              <a:ext uri="{FF2B5EF4-FFF2-40B4-BE49-F238E27FC236}">
                <a16:creationId xmlns:a16="http://schemas.microsoft.com/office/drawing/2014/main" id="{652348A3-008C-BCA1-AA1F-C76C496F9B61}"/>
              </a:ext>
            </a:extLst>
          </p:cNvPr>
          <p:cNvSpPr txBox="1">
            <a:spLocks noGrp="1"/>
          </p:cNvSpPr>
          <p:nvPr>
            <p:ph type="sldNum" sz="quarter" idx="8"/>
          </p:nvPr>
        </p:nvSpPr>
        <p:spPr/>
        <p:txBody>
          <a:bodyPr/>
          <a:lstStyle>
            <a:lvl1pPr>
              <a:defRPr/>
            </a:lvl1pPr>
          </a:lstStyle>
          <a:p>
            <a:pPr lvl="0"/>
            <a:fld id="{97C199C6-190F-4E04-B13C-A0CE01FFB5B5}" type="slidenum">
              <a:t>‹#›</a:t>
            </a:fld>
            <a:endParaRPr lang="en-US"/>
          </a:p>
        </p:txBody>
      </p:sp>
      <p:sp>
        <p:nvSpPr>
          <p:cNvPr id="5" name="Text Placeholder 10">
            <a:extLst>
              <a:ext uri="{FF2B5EF4-FFF2-40B4-BE49-F238E27FC236}">
                <a16:creationId xmlns:a16="http://schemas.microsoft.com/office/drawing/2014/main" id="{D12E5925-2646-2C6F-6ACA-E1EA90D95B5A}"/>
              </a:ext>
            </a:extLst>
          </p:cNvPr>
          <p:cNvSpPr txBox="1">
            <a:spLocks noGrp="1"/>
          </p:cNvSpPr>
          <p:nvPr>
            <p:ph type="body" idx="4294967295"/>
          </p:nvPr>
        </p:nvSpPr>
        <p:spPr>
          <a:xfrm>
            <a:off x="838203" y="1825628"/>
            <a:ext cx="10515600" cy="401637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6366073"/>
      </p:ext>
    </p:extLst>
  </p:cSld>
  <p:clrMapOvr>
    <a:masterClrMapping/>
  </p:clrMapOvr>
</p:sldLayout>
</file>

<file path=ppt/slideLayouts/slideLayout606.xml><?xml version="1.0" encoding="utf-8"?>
<p:sldLayout xmlns:a="http://schemas.openxmlformats.org/drawingml/2006/main" xmlns:r="http://schemas.openxmlformats.org/officeDocument/2006/relationships" xmlns:p="http://schemas.openxmlformats.org/presentationml/2006/main" preserve="1">
  <p:cSld name="20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D4B0FA93-9DB9-7893-15C3-312648571E6D}"/>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B39A462E-6BA7-91FD-487B-D93E00A2CF3C}"/>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2E236468-B299-1F72-826E-1DFD5E50FC25}"/>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5FABFAC5-256D-4392-88D1-E29A6A65A259}" type="datetime1">
              <a:rPr lang="en-US"/>
              <a:pPr lvl="0"/>
              <a:t>5/20/2026</a:t>
            </a:fld>
            <a:endParaRPr lang="en-US"/>
          </a:p>
        </p:txBody>
      </p:sp>
      <p:sp>
        <p:nvSpPr>
          <p:cNvPr id="5" name="Footer Placeholder 4">
            <a:extLst>
              <a:ext uri="{FF2B5EF4-FFF2-40B4-BE49-F238E27FC236}">
                <a16:creationId xmlns:a16="http://schemas.microsoft.com/office/drawing/2014/main" id="{8CB0B37A-06C9-1D5F-D205-CCD2BA73787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FD89DBDF-592A-F86C-5EB4-D0FD8E5EB174}"/>
              </a:ext>
            </a:extLst>
          </p:cNvPr>
          <p:cNvSpPr txBox="1">
            <a:spLocks noGrp="1"/>
          </p:cNvSpPr>
          <p:nvPr>
            <p:ph type="sldNum" sz="quarter" idx="8"/>
          </p:nvPr>
        </p:nvSpPr>
        <p:spPr/>
        <p:txBody>
          <a:bodyPr/>
          <a:lstStyle>
            <a:lvl1pPr>
              <a:defRPr/>
            </a:lvl1pPr>
          </a:lstStyle>
          <a:p>
            <a:pPr lvl="0"/>
            <a:fld id="{277275CE-E539-46CD-886A-C2C5E43AF838}" type="slidenum">
              <a:t>‹#›</a:t>
            </a:fld>
            <a:endParaRPr lang="en-US"/>
          </a:p>
        </p:txBody>
      </p:sp>
      <p:sp>
        <p:nvSpPr>
          <p:cNvPr id="7" name="Rectangle 12">
            <a:extLst>
              <a:ext uri="{FF2B5EF4-FFF2-40B4-BE49-F238E27FC236}">
                <a16:creationId xmlns:a16="http://schemas.microsoft.com/office/drawing/2014/main" id="{2E199E38-7AF5-31DC-EE3C-73C39F6EC5F2}"/>
              </a:ext>
            </a:extLst>
          </p:cNvPr>
          <p:cNvSpPr/>
          <p:nvPr/>
        </p:nvSpPr>
        <p:spPr>
          <a:xfrm rot="10799991">
            <a:off x="-28" y="2000224"/>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7C7AA61-9B26-16B4-D2F1-0B347E219C79}"/>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B39BA29C-621C-5F97-58BD-6FCD19CCC218}"/>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29690D2E-5106-DE9D-EA91-F447805DE0C4}"/>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388789746"/>
      </p:ext>
    </p:extLst>
  </p:cSld>
  <p:clrMapOvr>
    <a:masterClrMapping/>
  </p:clrMapOvr>
</p:sldLayout>
</file>

<file path=ppt/slideLayouts/slideLayout607.xml><?xml version="1.0" encoding="utf-8"?>
<p:sldLayout xmlns:a="http://schemas.openxmlformats.org/drawingml/2006/main" xmlns:r="http://schemas.openxmlformats.org/officeDocument/2006/relationships" xmlns:p="http://schemas.openxmlformats.org/presentationml/2006/main" preserve="1">
  <p:cSld name="17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7B8F-48C5-661C-4581-00B2E911A923}"/>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5F2ECF6B-F7E4-A578-C4C2-341553B4CB43}"/>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852B5E20-C137-BD2B-F6D7-D11294BC2C6D}"/>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8D4EBC29-2B9F-912E-2326-5D8F12E0AFC0}"/>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397DE6D6-7253-55D5-3466-D9BBF6E44C62}"/>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243917814"/>
      </p:ext>
    </p:extLst>
  </p:cSld>
  <p:clrMapOvr>
    <a:masterClrMapping/>
  </p:clrMapOvr>
</p:sldLayout>
</file>

<file path=ppt/slideLayouts/slideLayout608.xml><?xml version="1.0" encoding="utf-8"?>
<p:sldLayout xmlns:a="http://schemas.openxmlformats.org/drawingml/2006/main" xmlns:r="http://schemas.openxmlformats.org/officeDocument/2006/relationships" xmlns:p="http://schemas.openxmlformats.org/presentationml/2006/main" preserve="1">
  <p:cSld name="39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9CD7C37-A5A1-C596-0E20-BA5138B27D35}"/>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64761DCF-A9AA-4C2D-1E99-C11F0E58C3CC}"/>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59CBA9E9-503C-3C7F-CD7C-6B7CD9B81FA2}"/>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5C2B8597-A4BC-902D-BF4F-23DBC55EA3AD}"/>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74859157-A22A-5AC4-BBDA-AF7659D5DB51}"/>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116794211"/>
      </p:ext>
    </p:extLst>
  </p:cSld>
  <p:clrMapOvr>
    <a:masterClrMapping/>
  </p:clrMapOvr>
</p:sldLayout>
</file>

<file path=ppt/slideLayouts/slideLayout609.xml><?xml version="1.0" encoding="utf-8"?>
<p:sldLayout xmlns:a="http://schemas.openxmlformats.org/drawingml/2006/main" xmlns:r="http://schemas.openxmlformats.org/officeDocument/2006/relationships" xmlns:p="http://schemas.openxmlformats.org/presentationml/2006/main" preserve="1">
  <p:cSld name="17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8D8DFBC-85BC-E9F4-5519-C3A41539783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E92D0773-A73E-6088-38F3-6F95E378D300}"/>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AED3992B-2639-B495-E385-BD23C4961B31}"/>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A2B079E3-BBBD-FCE3-6A32-4377B91A5B5C}"/>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52BE883-475C-DC88-EDCF-467DD9D9A25C}"/>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DF9A758B-F40F-7FF5-FEA1-344A5A069B61}"/>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190133196"/>
      </p:ext>
    </p:extLst>
  </p:cSld>
  <p:clrMapOvr>
    <a:masterClrMapping/>
  </p:clrMapOvr>
</p:sldLayout>
</file>

<file path=ppt/slideLayouts/slideLayout610.xml><?xml version="1.0" encoding="utf-8"?>
<p:sldLayout xmlns:a="http://schemas.openxmlformats.org/drawingml/2006/main" xmlns:r="http://schemas.openxmlformats.org/officeDocument/2006/relationships" xmlns:p="http://schemas.openxmlformats.org/presentationml/2006/main" preserve="1">
  <p:cSld name="3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12E6CB37-7DC8-4182-7057-C0A44201FDA4}"/>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12E6CB37-7DC8-4182-7057-C0A44201FDA4}"/>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10C836F6-3DA9-CD0E-A6AB-9B32C5A77B6E}"/>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190717E4-D0F9-6C3B-910C-C9F2866FD725}"/>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190717E4-D0F9-6C3B-910C-C9F2866FD725}"/>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CA92BFFC-DFA3-71CD-35DF-ABC6A31DEF9F}"/>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C4C5E024-3D4C-0B9F-EDF9-BD6C587B518A}"/>
              </a:ext>
            </a:extLst>
          </p:cNvPr>
          <p:cNvSpPr txBox="1">
            <a:spLocks noGrp="1"/>
          </p:cNvSpPr>
          <p:nvPr>
            <p:ph idx="4294967295"/>
          </p:nvPr>
        </p:nvSpPr>
        <p:spPr>
          <a:xfrm>
            <a:off x="218112" y="917198"/>
            <a:ext cx="11715722" cy="4958672"/>
          </a:xfrm>
        </p:spPr>
        <p:txBody>
          <a:bodyPr/>
          <a:lstStyle>
            <a:lvl1pPr marL="381012" indent="-381012">
              <a:buFont typeface="Wingdings" pitchFamily="2"/>
              <a:buChar char="§"/>
              <a:defRPr sz="1867" b="1"/>
            </a:lvl1pPr>
            <a:lvl2pPr marL="609614" indent="-296344">
              <a:buChar char="̶"/>
              <a:defRPr sz="1867"/>
            </a:lvl2pPr>
            <a:lvl3pPr marL="922885" indent="-313271">
              <a:defRPr sz="1867"/>
            </a:lvl3pPr>
            <a:lvl4pPr marL="1219230" indent="-296344">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EABE786D-38AE-8FB1-12FD-F9F3F297D319}"/>
              </a:ext>
            </a:extLst>
          </p:cNvPr>
          <p:cNvSpPr txBox="1">
            <a:spLocks noGrp="1"/>
          </p:cNvSpPr>
          <p:nvPr>
            <p:ph type="body" idx="4294967295"/>
          </p:nvPr>
        </p:nvSpPr>
        <p:spPr>
          <a:xfrm>
            <a:off x="3858933"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293335A5-2A55-8166-AFDA-159D91EBB8B6}"/>
              </a:ext>
            </a:extLst>
          </p:cNvPr>
          <p:cNvSpPr txBox="1">
            <a:spLocks noGrp="1"/>
          </p:cNvSpPr>
          <p:nvPr>
            <p:ph type="sldNum" sz="quarter" idx="8"/>
          </p:nvPr>
        </p:nvSpPr>
        <p:spPr/>
        <p:txBody>
          <a:bodyPr/>
          <a:lstStyle>
            <a:lvl1pPr>
              <a:defRPr sz="1467">
                <a:solidFill>
                  <a:srgbClr val="FFFFFF"/>
                </a:solidFill>
              </a:defRPr>
            </a:lvl1pPr>
          </a:lstStyle>
          <a:p>
            <a:pPr lvl="0"/>
            <a:fld id="{EBBDC9A0-33A4-437F-925C-FF618D579CC4}"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3AF19A92-230A-4810-C61F-2CF02AB056B4}"/>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4113800031"/>
      </p:ext>
    </p:extLst>
  </p:cSld>
  <p:clrMapOvr>
    <a:masterClrMapping/>
  </p:clrMapOvr>
</p:sldLayout>
</file>

<file path=ppt/slideLayouts/slideLayout611.xml><?xml version="1.0" encoding="utf-8"?>
<p:sldLayout xmlns:a="http://schemas.openxmlformats.org/drawingml/2006/main" xmlns:r="http://schemas.openxmlformats.org/officeDocument/2006/relationships" xmlns:p="http://schemas.openxmlformats.org/presentationml/2006/main" preserve="1">
  <p:cSld name="40_Title and Content">
    <p:spTree>
      <p:nvGrpSpPr>
        <p:cNvPr id="1" name=""/>
        <p:cNvGrpSpPr/>
        <p:nvPr/>
      </p:nvGrpSpPr>
      <p:grpSpPr>
        <a:xfrm>
          <a:off x="0" y="0"/>
          <a:ext cx="0" cy="0"/>
          <a:chOff x="0" y="0"/>
          <a:chExt cx="0" cy="0"/>
        </a:xfrm>
      </p:grpSpPr>
      <p:grpSp>
        <p:nvGrpSpPr>
          <p:cNvPr id="2" name="Google Shape;76;p44">
            <a:extLst>
              <a:ext uri="{FF2B5EF4-FFF2-40B4-BE49-F238E27FC236}">
                <a16:creationId xmlns:a16="http://schemas.microsoft.com/office/drawing/2014/main" id="{3939729A-2AEB-906F-3DD8-67C3A253E1EA}"/>
              </a:ext>
            </a:extLst>
          </p:cNvPr>
          <p:cNvGrpSpPr/>
          <p:nvPr/>
        </p:nvGrpSpPr>
        <p:grpSpPr>
          <a:xfrm>
            <a:off x="7191545" y="0"/>
            <a:ext cx="5000460" cy="1425988"/>
            <a:chOff x="7191545" y="0"/>
            <a:chExt cx="5000460" cy="1425988"/>
          </a:xfrm>
        </p:grpSpPr>
        <p:pic>
          <p:nvPicPr>
            <p:cNvPr id="3" name="Google Shape;77;p44">
              <a:extLst>
                <a:ext uri="{FF2B5EF4-FFF2-40B4-BE49-F238E27FC236}">
                  <a16:creationId xmlns:a16="http://schemas.microsoft.com/office/drawing/2014/main" id="{9DD69BB5-3667-F514-4F69-E572F2D1FCAC}"/>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78;p44">
              <a:extLst>
                <a:ext uri="{FF2B5EF4-FFF2-40B4-BE49-F238E27FC236}">
                  <a16:creationId xmlns:a16="http://schemas.microsoft.com/office/drawing/2014/main" id="{7EECAE32-8FD0-399E-3D75-1C15627CC8BE}"/>
                </a:ext>
              </a:extLst>
            </p:cNvPr>
            <p:cNvGrpSpPr/>
            <p:nvPr/>
          </p:nvGrpSpPr>
          <p:grpSpPr>
            <a:xfrm>
              <a:off x="7191545" y="0"/>
              <a:ext cx="5000460" cy="1425988"/>
              <a:chOff x="7191545" y="0"/>
              <a:chExt cx="5000460" cy="1425988"/>
            </a:xfrm>
          </p:grpSpPr>
          <p:sp>
            <p:nvSpPr>
              <p:cNvPr id="5" name="Google Shape;79;p44">
                <a:extLst>
                  <a:ext uri="{FF2B5EF4-FFF2-40B4-BE49-F238E27FC236}">
                    <a16:creationId xmlns:a16="http://schemas.microsoft.com/office/drawing/2014/main" id="{36705804-DB1B-6292-CB6D-A69BC818906E}"/>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sp>
            <p:nvSpPr>
              <p:cNvPr id="6" name="Google Shape;80;p44">
                <a:extLst>
                  <a:ext uri="{FF2B5EF4-FFF2-40B4-BE49-F238E27FC236}">
                    <a16:creationId xmlns:a16="http://schemas.microsoft.com/office/drawing/2014/main" id="{10C9D784-2128-725B-5399-D2B2CC0F00BB}"/>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a typeface="Calibri"/>
                  <a:cs typeface="Calibri"/>
                </a:endParaRPr>
              </a:p>
            </p:txBody>
          </p:sp>
        </p:grpSp>
      </p:grpSp>
      <p:sp>
        <p:nvSpPr>
          <p:cNvPr id="7" name="Google Shape;81;p44">
            <a:extLst>
              <a:ext uri="{FF2B5EF4-FFF2-40B4-BE49-F238E27FC236}">
                <a16:creationId xmlns:a16="http://schemas.microsoft.com/office/drawing/2014/main" id="{21485B3A-53C8-57EB-6851-DACF920C8D98}"/>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82;p44">
            <a:extLst>
              <a:ext uri="{FF2B5EF4-FFF2-40B4-BE49-F238E27FC236}">
                <a16:creationId xmlns:a16="http://schemas.microsoft.com/office/drawing/2014/main" id="{9D33EE54-F035-72B0-B33B-FAA6A73174CF}"/>
              </a:ext>
            </a:extLst>
          </p:cNvPr>
          <p:cNvSpPr txBox="1">
            <a:spLocks noGrp="1"/>
          </p:cNvSpPr>
          <p:nvPr>
            <p:ph type="body" idx="4294967295"/>
          </p:nvPr>
        </p:nvSpPr>
        <p:spPr/>
        <p:txBody>
          <a:bodyPr lIns="91421" tIns="45701" rIns="91421" bIns="45701"/>
          <a:lstStyle>
            <a:lvl1pPr marL="457223" indent="-342917">
              <a:spcAft>
                <a:spcPts val="0"/>
              </a:spcAft>
              <a:buSzPts val="1800"/>
              <a:defRPr/>
            </a:lvl1pPr>
          </a:lstStyle>
          <a:p>
            <a:pPr lvl="0"/>
            <a:endParaRPr lang="en-US"/>
          </a:p>
        </p:txBody>
      </p:sp>
      <p:sp>
        <p:nvSpPr>
          <p:cNvPr id="9" name="Google Shape;83;p44">
            <a:extLst>
              <a:ext uri="{FF2B5EF4-FFF2-40B4-BE49-F238E27FC236}">
                <a16:creationId xmlns:a16="http://schemas.microsoft.com/office/drawing/2014/main" id="{9F8FC54C-9018-8689-A647-50269E95B7A7}"/>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BF1C8FCA-88DC-4765-87F9-E93892CC751B}" type="slidenum">
              <a:t>‹#›</a:t>
            </a:fld>
            <a:endParaRPr lang="en-US"/>
          </a:p>
        </p:txBody>
      </p:sp>
      <p:cxnSp>
        <p:nvCxnSpPr>
          <p:cNvPr id="10" name="Google Shape;84;p44">
            <a:extLst>
              <a:ext uri="{FF2B5EF4-FFF2-40B4-BE49-F238E27FC236}">
                <a16:creationId xmlns:a16="http://schemas.microsoft.com/office/drawing/2014/main" id="{83EE5E9D-C83B-B482-5BFB-7C8ECAE8F17F}"/>
              </a:ext>
            </a:extLst>
          </p:cNvPr>
          <p:cNvCxnSpPr/>
          <p:nvPr/>
        </p:nvCxnSpPr>
        <p:spPr>
          <a:xfrm>
            <a:off x="609603" y="6335713"/>
            <a:ext cx="10972800" cy="0"/>
          </a:xfrm>
          <a:prstGeom prst="straightConnector1">
            <a:avLst/>
          </a:prstGeom>
          <a:noFill/>
          <a:ln w="9528" cap="flat">
            <a:solidFill>
              <a:srgbClr val="AEB3B7"/>
            </a:solidFill>
            <a:prstDash val="solid"/>
            <a:miter/>
          </a:ln>
        </p:spPr>
      </p:cxnSp>
      <p:sp>
        <p:nvSpPr>
          <p:cNvPr id="11" name="Google Shape;85;p44">
            <a:extLst>
              <a:ext uri="{FF2B5EF4-FFF2-40B4-BE49-F238E27FC236}">
                <a16:creationId xmlns:a16="http://schemas.microsoft.com/office/drawing/2014/main" id="{84EA2640-18EB-35FB-B5BE-2B014B541FC9}"/>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3953817252"/>
      </p:ext>
    </p:extLst>
  </p:cSld>
  <p:clrMapOvr>
    <a:masterClrMapping/>
  </p:clrMapOvr>
</p:sldLayout>
</file>

<file path=ppt/slideLayouts/slideLayout612.xml><?xml version="1.0" encoding="utf-8"?>
<p:sldLayout xmlns:a="http://schemas.openxmlformats.org/drawingml/2006/main" xmlns:r="http://schemas.openxmlformats.org/officeDocument/2006/relationships" xmlns:p="http://schemas.openxmlformats.org/presentationml/2006/main" preserve="1">
  <p:cSld name="33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C1245C4C-C00C-FA8A-93D1-1EFDF9E45BB6}"/>
              </a:ext>
            </a:extLst>
          </p:cNvPr>
          <p:cNvSpPr txBox="1">
            <a:spLocks noGrp="1"/>
          </p:cNvSpPr>
          <p:nvPr>
            <p:ph type="body" idx="4294967295"/>
          </p:nvPr>
        </p:nvSpPr>
        <p:spPr>
          <a:xfrm>
            <a:off x="457200" y="1146255"/>
            <a:ext cx="2350172" cy="2971800"/>
          </a:xfrm>
        </p:spPr>
        <p:txBody>
          <a:bodyPr lIns="91421" tIns="45701" rIns="91421" bIns="45701"/>
          <a:lstStyle>
            <a:lvl1pPr marL="457223">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4C1C62CE-02EA-031F-7D6E-51146BC14A32}"/>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0B1354E8-60A7-BEBF-9277-8ABB87C9AA5A}"/>
              </a:ext>
            </a:extLst>
          </p:cNvPr>
          <p:cNvGrpSpPr/>
          <p:nvPr/>
        </p:nvGrpSpPr>
        <p:grpSpPr>
          <a:xfrm>
            <a:off x="1" y="5379425"/>
            <a:ext cx="2807363" cy="753895"/>
            <a:chOff x="0" y="5379424"/>
            <a:chExt cx="2807363" cy="753895"/>
          </a:xfrm>
        </p:grpSpPr>
        <p:sp>
          <p:nvSpPr>
            <p:cNvPr id="5" name="Google Shape;90;p41">
              <a:extLst>
                <a:ext uri="{FF2B5EF4-FFF2-40B4-BE49-F238E27FC236}">
                  <a16:creationId xmlns:a16="http://schemas.microsoft.com/office/drawing/2014/main" id="{BEE9299D-7299-200B-2E3D-EF0A3BFE1DD9}"/>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F44345D0-4087-FEDD-073B-B21031C2357B}"/>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B0A84E7E-9A15-C72B-6E6C-7497214F61C9}"/>
              </a:ext>
            </a:extLst>
          </p:cNvPr>
          <p:cNvPicPr>
            <a:picLocks noChangeAspect="1"/>
          </p:cNvPicPr>
          <p:nvPr/>
        </p:nvPicPr>
        <p:blipFill>
          <a:blip r:embed="rId2">
            <a:alphaModFix/>
          </a:blip>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2515857368"/>
      </p:ext>
    </p:extLst>
  </p:cSld>
  <p:clrMapOvr>
    <a:masterClrMapping/>
  </p:clrMapOvr>
</p:sldLayout>
</file>

<file path=ppt/slideLayouts/slideLayout613.xml><?xml version="1.0" encoding="utf-8"?>
<p:sldLayout xmlns:a="http://schemas.openxmlformats.org/drawingml/2006/main" xmlns:r="http://schemas.openxmlformats.org/officeDocument/2006/relationships" xmlns:p="http://schemas.openxmlformats.org/presentationml/2006/main" preserve="1">
  <p:cSld name="34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56EA1F2C-F460-45C9-D986-8105032DA4B6}"/>
              </a:ext>
            </a:extLst>
          </p:cNvPr>
          <p:cNvSpPr txBox="1">
            <a:spLocks noGrp="1"/>
          </p:cNvSpPr>
          <p:nvPr>
            <p:ph type="body" idx="4294967295"/>
          </p:nvPr>
        </p:nvSpPr>
        <p:spPr>
          <a:xfrm>
            <a:off x="457200" y="1146255"/>
            <a:ext cx="2350172" cy="2971800"/>
          </a:xfrm>
        </p:spPr>
        <p:txBody>
          <a:bodyPr lIns="91421" tIns="45701" rIns="91421" bIns="45701"/>
          <a:lstStyle>
            <a:lvl1pPr marL="457223">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4E0F6830-C952-5BD8-5F7D-70EE4A3162D1}"/>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5A34EF82-9CB8-016C-4F59-6E1873357013}"/>
              </a:ext>
            </a:extLst>
          </p:cNvPr>
          <p:cNvGrpSpPr/>
          <p:nvPr/>
        </p:nvGrpSpPr>
        <p:grpSpPr>
          <a:xfrm>
            <a:off x="1" y="5379425"/>
            <a:ext cx="2807363" cy="753895"/>
            <a:chOff x="0" y="5379424"/>
            <a:chExt cx="2807363" cy="753895"/>
          </a:xfrm>
        </p:grpSpPr>
        <p:sp>
          <p:nvSpPr>
            <p:cNvPr id="5" name="Google Shape;90;p41">
              <a:extLst>
                <a:ext uri="{FF2B5EF4-FFF2-40B4-BE49-F238E27FC236}">
                  <a16:creationId xmlns:a16="http://schemas.microsoft.com/office/drawing/2014/main" id="{BBEFD608-B951-AA7C-87BD-FE0410DBE667}"/>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A932510B-3DBF-2D9F-78B3-952D86F902E3}"/>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0685F2F5-F06A-6ADC-3C92-F6BCFC8103ED}"/>
              </a:ext>
            </a:extLst>
          </p:cNvPr>
          <p:cNvPicPr>
            <a:picLocks noChangeAspect="1"/>
          </p:cNvPicPr>
          <p:nvPr/>
        </p:nvPicPr>
        <p:blipFill>
          <a:blip r:embed="rId2">
            <a:alphaModFix/>
          </a:blip>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422714365"/>
      </p:ext>
    </p:extLst>
  </p:cSld>
  <p:clrMapOvr>
    <a:masterClrMapping/>
  </p:clrMapOvr>
</p:sldLayout>
</file>

<file path=ppt/slideLayouts/slideLayout614.xml><?xml version="1.0" encoding="utf-8"?>
<p:sldLayout xmlns:a="http://schemas.openxmlformats.org/drawingml/2006/main" xmlns:r="http://schemas.openxmlformats.org/officeDocument/2006/relationships" xmlns:p="http://schemas.openxmlformats.org/presentationml/2006/main" preserve="1">
  <p:cSld name="4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7035621-A423-462A-2EC6-E688C90EB824}"/>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62E00CBF-4753-19D1-73A0-E8321057F584}"/>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322CE3DC-B122-3449-E8B0-1648103CFEA1}"/>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3A1AD879-732B-9E81-E6FD-8DD49873A2AD}"/>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B2542141-5891-DAEB-DEEA-82CC0EC72C32}"/>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3F1B00D6-07A8-408D-AED6-9B4709024392}"/>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5795D174-9DF7-8D26-CD1A-836C57B6F68B}"/>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6B4DCE9B-B236-9A8E-3060-BED935D0BAE9}"/>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84EC9C50-38B2-4063-A023-4D979E162C14}" type="slidenum">
              <a:t>‹#›</a:t>
            </a:fld>
            <a:endParaRPr lang="en-US"/>
          </a:p>
        </p:txBody>
      </p:sp>
      <p:pic>
        <p:nvPicPr>
          <p:cNvPr id="10" name="Picture 11">
            <a:extLst>
              <a:ext uri="{FF2B5EF4-FFF2-40B4-BE49-F238E27FC236}">
                <a16:creationId xmlns:a16="http://schemas.microsoft.com/office/drawing/2014/main" id="{A77CB6BC-1A8F-150B-411D-1D7AFD3C7964}"/>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1269339305"/>
      </p:ext>
    </p:extLst>
  </p:cSld>
  <p:clrMapOvr>
    <a:masterClrMapping/>
  </p:clrMapOvr>
</p:sldLayout>
</file>

<file path=ppt/slideLayouts/slideLayout615.xml><?xml version="1.0" encoding="utf-8"?>
<p:sldLayout xmlns:a="http://schemas.openxmlformats.org/drawingml/2006/main" xmlns:r="http://schemas.openxmlformats.org/officeDocument/2006/relationships" xmlns:p="http://schemas.openxmlformats.org/presentationml/2006/main" preserve="1">
  <p:cSld name="5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EA840E2-0E2F-2D07-E5AC-A2FBE174C879}"/>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C7DC0113-F5B1-94E0-6D3F-A93377003EAC}"/>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D6221C6C-24B7-8A56-4855-7A8F02E4CE4E}"/>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B4E6A501-6944-B263-B648-6188C7863CAF}"/>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DCBD1BD9-AAF8-CAFB-1D78-503A5F464CF4}"/>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C2ADA102-AE96-53A3-357A-2223590697F2}"/>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E51CA074-08DF-6C6D-0FEE-75AEADB9BB57}"/>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2AFF0EF8-0392-242D-3A46-4941FB3C73A7}"/>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C950BABB-6878-4F5B-BE64-F65338823EFE}" type="slidenum">
              <a:t>‹#›</a:t>
            </a:fld>
            <a:endParaRPr lang="en-US"/>
          </a:p>
        </p:txBody>
      </p:sp>
      <p:pic>
        <p:nvPicPr>
          <p:cNvPr id="10" name="Picture 11">
            <a:extLst>
              <a:ext uri="{FF2B5EF4-FFF2-40B4-BE49-F238E27FC236}">
                <a16:creationId xmlns:a16="http://schemas.microsoft.com/office/drawing/2014/main" id="{8640718B-EF89-D6BE-2E40-A2CECB361F59}"/>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1415572467"/>
      </p:ext>
    </p:extLst>
  </p:cSld>
  <p:clrMapOvr>
    <a:masterClrMapping/>
  </p:clrMapOvr>
</p:sldLayout>
</file>

<file path=ppt/slideLayouts/slideLayout616.xml><?xml version="1.0" encoding="utf-8"?>
<p:sldLayout xmlns:a="http://schemas.openxmlformats.org/drawingml/2006/main" xmlns:r="http://schemas.openxmlformats.org/officeDocument/2006/relationships" xmlns:p="http://schemas.openxmlformats.org/presentationml/2006/main" preserve="1">
  <p:cSld name="29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A3D8FB6-ED9D-DC25-69E7-CE11AEFDF367}"/>
              </a:ext>
            </a:extLst>
          </p:cNvPr>
          <p:cNvSpPr/>
          <p:nvPr/>
        </p:nvSpPr>
        <p:spPr>
          <a:xfrm>
            <a:off x="902366" y="1294416"/>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F25C900-C0AB-C147-807C-E565F7DB48D0}"/>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5737BF0-D8F2-3F0A-B902-B620541D9DFF}"/>
              </a:ext>
            </a:extLst>
          </p:cNvPr>
          <p:cNvSpPr txBox="1">
            <a:spLocks noGrp="1"/>
          </p:cNvSpPr>
          <p:nvPr>
            <p:ph type="subTitle" idx="4294967295"/>
          </p:nvPr>
        </p:nvSpPr>
        <p:spPr>
          <a:xfrm>
            <a:off x="1413305" y="3766861"/>
            <a:ext cx="5194432" cy="986564"/>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3EF61451-A164-A489-83B4-E48375023376}"/>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499D96B4-F95B-7A1C-2122-3A820DA6D88D}"/>
              </a:ext>
            </a:extLst>
          </p:cNvPr>
          <p:cNvGrpSpPr/>
          <p:nvPr/>
        </p:nvGrpSpPr>
        <p:grpSpPr>
          <a:xfrm>
            <a:off x="0" y="5020349"/>
            <a:ext cx="12191996" cy="1837651"/>
            <a:chOff x="0" y="5020348"/>
            <a:chExt cx="12191996" cy="1837651"/>
          </a:xfrm>
        </p:grpSpPr>
        <p:sp>
          <p:nvSpPr>
            <p:cNvPr id="7" name="Freeform 27">
              <a:extLst>
                <a:ext uri="{FF2B5EF4-FFF2-40B4-BE49-F238E27FC236}">
                  <a16:creationId xmlns:a16="http://schemas.microsoft.com/office/drawing/2014/main" id="{3A400AB0-A959-3D88-A8BD-6814E06A631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B6112D7E-805B-CA18-72B3-B5FF8467FBA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9D6D43B-AB01-F058-B9AE-64E41E27CA1F}"/>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883023122"/>
      </p:ext>
    </p:extLst>
  </p:cSld>
  <p:clrMapOvr>
    <a:masterClrMapping/>
  </p:clrMapOvr>
</p:sldLayout>
</file>

<file path=ppt/slideLayouts/slideLayout617.xml><?xml version="1.0" encoding="utf-8"?>
<p:sldLayout xmlns:a="http://schemas.openxmlformats.org/drawingml/2006/main" xmlns:r="http://schemas.openxmlformats.org/officeDocument/2006/relationships" xmlns:p="http://schemas.openxmlformats.org/presentationml/2006/main" preserve="1">
  <p:cSld name="3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15DD48EF-A013-E034-4F3E-AA3A772228BE}"/>
              </a:ext>
            </a:extLst>
          </p:cNvPr>
          <p:cNvSpPr txBox="1">
            <a:spLocks noGrp="1"/>
          </p:cNvSpPr>
          <p:nvPr>
            <p:ph type="body" idx="4294967295"/>
          </p:nvPr>
        </p:nvSpPr>
        <p:spPr>
          <a:xfrm>
            <a:off x="457200" y="1146255"/>
            <a:ext cx="2350172" cy="29718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07259C27-D306-D9E6-21A9-FADB24362B19}"/>
              </a:ext>
            </a:extLst>
          </p:cNvPr>
          <p:cNvCxnSpPr/>
          <p:nvPr/>
        </p:nvCxnSpPr>
        <p:spPr>
          <a:xfrm>
            <a:off x="457201" y="947985"/>
            <a:ext cx="2350163"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2C3DF07D-6DD1-2121-8563-45BA959AC69B}"/>
              </a:ext>
            </a:extLst>
          </p:cNvPr>
          <p:cNvGrpSpPr/>
          <p:nvPr/>
        </p:nvGrpSpPr>
        <p:grpSpPr>
          <a:xfrm>
            <a:off x="1" y="5379425"/>
            <a:ext cx="2807363" cy="753895"/>
            <a:chOff x="0" y="5379424"/>
            <a:chExt cx="2807363" cy="753895"/>
          </a:xfrm>
        </p:grpSpPr>
        <p:sp>
          <p:nvSpPr>
            <p:cNvPr id="5" name="Freeform 21">
              <a:extLst>
                <a:ext uri="{FF2B5EF4-FFF2-40B4-BE49-F238E27FC236}">
                  <a16:creationId xmlns:a16="http://schemas.microsoft.com/office/drawing/2014/main" id="{0CFDDC1F-C179-C69D-9707-FDF9D9115C52}"/>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5C038DD-ABE2-BC8B-6635-C75ABE30D050}"/>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5EAFC453-0318-A933-78EC-CCE51E9EB93A}"/>
              </a:ext>
            </a:extLst>
          </p:cNvPr>
          <p:cNvSpPr txBox="1">
            <a:spLocks noGrp="1"/>
          </p:cNvSpPr>
          <p:nvPr>
            <p:ph type="pic" idx="4294967295"/>
          </p:nvPr>
        </p:nvSpPr>
        <p:spPr>
          <a:xfrm>
            <a:off x="2807363" y="457200"/>
            <a:ext cx="8915400" cy="59436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883ACD17-57B9-F611-E690-61A8745815A4}"/>
              </a:ext>
            </a:extLst>
          </p:cNvPr>
          <p:cNvPicPr>
            <a:picLocks noChangeAspect="1"/>
          </p:cNvPicPr>
          <p:nvPr/>
        </p:nvPicPr>
        <p:blipFill>
          <a:blip r:embed="rId2"/>
          <a:srcRect/>
          <a:stretch>
            <a:fillRect/>
          </a:stretch>
        </p:blipFill>
        <p:spPr>
          <a:xfrm>
            <a:off x="513345" y="4385535"/>
            <a:ext cx="2025313" cy="911940"/>
          </a:xfrm>
          <a:prstGeom prst="rect">
            <a:avLst/>
          </a:prstGeom>
          <a:noFill/>
          <a:ln cap="flat">
            <a:noFill/>
          </a:ln>
        </p:spPr>
      </p:pic>
    </p:spTree>
    <p:extLst>
      <p:ext uri="{BB962C8B-B14F-4D97-AF65-F5344CB8AC3E}">
        <p14:creationId xmlns:p14="http://schemas.microsoft.com/office/powerpoint/2010/main" val="482393481"/>
      </p:ext>
    </p:extLst>
  </p:cSld>
  <p:clrMapOvr>
    <a:masterClrMapping/>
  </p:clrMapOvr>
</p:sldLayout>
</file>

<file path=ppt/slideLayouts/slideLayout618.xml><?xml version="1.0" encoding="utf-8"?>
<p:sldLayout xmlns:a="http://schemas.openxmlformats.org/drawingml/2006/main" xmlns:r="http://schemas.openxmlformats.org/officeDocument/2006/relationships" xmlns:p="http://schemas.openxmlformats.org/presentationml/2006/main" preserve="1">
  <p:cSld name="18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83FB7-D635-6625-1457-0DBE8E0E4E40}"/>
              </a:ext>
            </a:extLst>
          </p:cNvPr>
          <p:cNvSpPr txBox="1">
            <a:spLocks noGrp="1"/>
          </p:cNvSpPr>
          <p:nvPr>
            <p:ph type="title"/>
          </p:nvPr>
        </p:nvSpPr>
        <p:spPr>
          <a:xfrm>
            <a:off x="848992" y="783842"/>
            <a:ext cx="1017775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63B507D9-7F0B-42D2-B360-46A903AE476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27A921E3-A981-D855-C1ED-1EB9E713AE44}"/>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81A0F8E0-B99A-DF2E-BC8A-12A1308BEAB4}"/>
              </a:ext>
            </a:extLst>
          </p:cNvPr>
          <p:cNvSpPr txBox="1">
            <a:spLocks noGrp="1"/>
          </p:cNvSpPr>
          <p:nvPr>
            <p:ph type="body" idx="4294967295"/>
          </p:nvPr>
        </p:nvSpPr>
        <p:spPr>
          <a:xfrm>
            <a:off x="848783" y="1615023"/>
            <a:ext cx="10176933" cy="3812115"/>
          </a:xfrm>
        </p:spPr>
        <p:txBody>
          <a:bodyPr/>
          <a:lstStyle>
            <a:lvl1pPr marL="381012" indent="-381012">
              <a:defRPr sz="2133">
                <a:latin typeface="Verdana"/>
                <a:ea typeface="Verdana"/>
                <a:cs typeface="Verdana"/>
              </a:defRPr>
            </a:lvl1pPr>
            <a:lvl2pPr marL="381012" lvl="0" indent="-381012">
              <a:spcBef>
                <a:spcPts val="1000"/>
              </a:spcBef>
              <a:buClr>
                <a:srgbClr val="F5668F"/>
              </a:buClr>
              <a:defRPr sz="2133">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CCD376BC-B40E-8D52-E045-2EBE7CC0651B}"/>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421942353"/>
      </p:ext>
    </p:extLst>
  </p:cSld>
  <p:clrMapOvr>
    <a:masterClrMapping/>
  </p:clrMapOvr>
</p:sldLayout>
</file>

<file path=ppt/slideLayouts/slideLayout619.xml><?xml version="1.0" encoding="utf-8"?>
<p:sldLayout xmlns:a="http://schemas.openxmlformats.org/drawingml/2006/main" xmlns:r="http://schemas.openxmlformats.org/officeDocument/2006/relationships" xmlns:p="http://schemas.openxmlformats.org/presentationml/2006/main" preserve="1">
  <p:cSld name="43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75CF159-BB3E-6563-55A3-F231BE283093}"/>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28B89D8B-F1E1-8251-C422-10FF1D961CF0}"/>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
        <p:nvSpPr>
          <p:cNvPr id="4" name="Rectangle 11">
            <a:extLst>
              <a:ext uri="{FF2B5EF4-FFF2-40B4-BE49-F238E27FC236}">
                <a16:creationId xmlns:a16="http://schemas.microsoft.com/office/drawing/2014/main" id="{64277D68-37D8-C1E2-AC32-AC79A0DE005D}"/>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02216E86-BA75-C3DC-61BA-7FDE542CE479}"/>
              </a:ext>
            </a:extLst>
          </p:cNvPr>
          <p:cNvSpPr txBox="1">
            <a:spLocks noGrp="1"/>
          </p:cNvSpPr>
          <p:nvPr>
            <p:ph type="title"/>
          </p:nvPr>
        </p:nvSpPr>
        <p:spPr>
          <a:xfrm>
            <a:off x="848992" y="806858"/>
            <a:ext cx="10156176"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A017A3D7-B5A0-795A-BCB9-D5125AE9F73C}"/>
              </a:ext>
            </a:extLst>
          </p:cNvPr>
          <p:cNvSpPr txBox="1">
            <a:spLocks noGrp="1"/>
          </p:cNvSpPr>
          <p:nvPr>
            <p:ph type="body" idx="4294967295"/>
          </p:nvPr>
        </p:nvSpPr>
        <p:spPr>
          <a:xfrm>
            <a:off x="848992" y="1637855"/>
            <a:ext cx="10156176" cy="4117159"/>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890814425"/>
      </p:ext>
    </p:extLst>
  </p:cSld>
  <p:clrMapOvr>
    <a:masterClrMapping/>
  </p:clrMapOvr>
</p:sldLayout>
</file>

<file path=ppt/slideLayouts/slideLayout620.xml><?xml version="1.0" encoding="utf-8"?>
<p:sldLayout xmlns:a="http://schemas.openxmlformats.org/drawingml/2006/main" xmlns:r="http://schemas.openxmlformats.org/officeDocument/2006/relationships" xmlns:p="http://schemas.openxmlformats.org/presentationml/2006/main" preserve="1">
  <p:cSld name="18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E3AD4A8-0D87-4544-16B4-27CFAF80C387}"/>
              </a:ext>
            </a:extLst>
          </p:cNvPr>
          <p:cNvSpPr/>
          <p:nvPr/>
        </p:nvSpPr>
        <p:spPr>
          <a:xfrm>
            <a:off x="0" y="6313119"/>
            <a:ext cx="12191996" cy="544881"/>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62846F1F-AF6A-7937-75BA-545F845F3B0A}"/>
              </a:ext>
            </a:extLst>
          </p:cNvPr>
          <p:cNvSpPr/>
          <p:nvPr/>
        </p:nvSpPr>
        <p:spPr>
          <a:xfrm>
            <a:off x="0" y="6301514"/>
            <a:ext cx="12191996" cy="45720"/>
          </a:xfrm>
          <a:prstGeom prst="rect">
            <a:avLst/>
          </a:prstGeom>
          <a:solidFill>
            <a:srgbClr val="A4D65E"/>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1"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CE7755C8-1D22-9C00-8C16-393184966B53}"/>
              </a:ext>
            </a:extLst>
          </p:cNvPr>
          <p:cNvSpPr txBox="1">
            <a:spLocks noGrp="1"/>
          </p:cNvSpPr>
          <p:nvPr>
            <p:ph idx="4294967295"/>
          </p:nvPr>
        </p:nvSpPr>
        <p:spPr>
          <a:xfrm>
            <a:off x="1186836" y="1294452"/>
            <a:ext cx="3983336" cy="3788084"/>
          </a:xfrm>
        </p:spPr>
        <p:txBody>
          <a:bodyPr/>
          <a:lstStyle>
            <a:lvl1pPr marL="0" indent="0">
              <a:buNone/>
              <a:defRPr sz="12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84C12714-1948-EC00-629B-9F65DA62DDAC}"/>
              </a:ext>
            </a:extLst>
          </p:cNvPr>
          <p:cNvSpPr txBox="1">
            <a:spLocks noGrp="1"/>
          </p:cNvSpPr>
          <p:nvPr>
            <p:ph idx="4294967295"/>
          </p:nvPr>
        </p:nvSpPr>
        <p:spPr>
          <a:xfrm>
            <a:off x="5549394" y="1997122"/>
            <a:ext cx="5466557" cy="3085414"/>
          </a:xfrm>
        </p:spPr>
        <p:txBody>
          <a:bodyPr/>
          <a:lstStyle>
            <a:lvl1pPr marL="0" indent="0" defTabSz="914418">
              <a:lnSpc>
                <a:spcPct val="90000"/>
              </a:lnSpc>
              <a:spcAft>
                <a:spcPts val="0"/>
              </a:spcAft>
              <a:buNone/>
              <a:defRPr sz="2133">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D05D5AB3-3472-5778-21C8-9404466D28C5}"/>
              </a:ext>
            </a:extLst>
          </p:cNvPr>
          <p:cNvSpPr txBox="1">
            <a:spLocks noGrp="1"/>
          </p:cNvSpPr>
          <p:nvPr>
            <p:ph type="title"/>
          </p:nvPr>
        </p:nvSpPr>
        <p:spPr>
          <a:xfrm>
            <a:off x="5549394" y="1154522"/>
            <a:ext cx="5466557" cy="830997"/>
          </a:xfrm>
        </p:spPr>
        <p:txBody>
          <a:bodyPr wrap="square" anchor="b">
            <a:spAutoFit/>
          </a:bodyPr>
          <a:lstStyle>
            <a:lvl1pPr>
              <a:defRPr sz="48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6BB95E2D-108E-B1C2-7B0E-0E311AB1EADB}"/>
              </a:ext>
            </a:extLst>
          </p:cNvPr>
          <p:cNvPicPr>
            <a:picLocks noChangeAspect="1"/>
          </p:cNvPicPr>
          <p:nvPr/>
        </p:nvPicPr>
        <p:blipFill>
          <a:blip r:embed="rId2"/>
          <a:srcRect/>
          <a:stretch>
            <a:fillRect/>
          </a:stretch>
        </p:blipFill>
        <p:spPr>
          <a:xfrm>
            <a:off x="7132668" y="6364407"/>
            <a:ext cx="5059329" cy="493593"/>
          </a:xfrm>
          <a:prstGeom prst="rect">
            <a:avLst/>
          </a:prstGeom>
          <a:noFill/>
          <a:ln cap="flat">
            <a:noFill/>
          </a:ln>
        </p:spPr>
      </p:pic>
    </p:spTree>
    <p:extLst>
      <p:ext uri="{BB962C8B-B14F-4D97-AF65-F5344CB8AC3E}">
        <p14:creationId xmlns:p14="http://schemas.microsoft.com/office/powerpoint/2010/main" val="1308298929"/>
      </p:ext>
    </p:extLst>
  </p:cSld>
  <p:clrMapOvr>
    <a:masterClrMapping/>
  </p:clrMapOvr>
</p:sldLayout>
</file>

<file path=ppt/slideLayouts/slideLayout621.xml><?xml version="1.0" encoding="utf-8"?>
<p:sldLayout xmlns:a="http://schemas.openxmlformats.org/drawingml/2006/main" xmlns:r="http://schemas.openxmlformats.org/officeDocument/2006/relationships" xmlns:p="http://schemas.openxmlformats.org/presentationml/2006/main" type="obj" preserve="1">
  <p:cSld name="7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50C1DEC-936B-D3FA-7C99-CAFFEE9771EE}"/>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982A47D3-2550-43D3-44C9-8CAAD267B5F4}"/>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2D81BCF-4EC0-9A63-0628-72F7FD6A4704}"/>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EB5F48F9-4022-16EE-C65F-22D9C14B6E72}"/>
              </a:ext>
            </a:extLst>
          </p:cNvPr>
          <p:cNvSpPr txBox="1">
            <a:spLocks noGrp="1"/>
          </p:cNvSpPr>
          <p:nvPr>
            <p:ph type="sldNum" sz="quarter" idx="8"/>
          </p:nvPr>
        </p:nvSpPr>
        <p:spPr/>
        <p:txBody>
          <a:bodyPr/>
          <a:lstStyle>
            <a:lvl1pPr>
              <a:defRPr>
                <a:solidFill>
                  <a:srgbClr val="AFB3B9"/>
                </a:solidFill>
              </a:defRPr>
            </a:lvl1pPr>
          </a:lstStyle>
          <a:p>
            <a:pPr lvl="0"/>
            <a:fld id="{51B833CF-067C-454F-A73E-BC80A8A16D3B}" type="slidenum">
              <a:t>‹#›</a:t>
            </a:fld>
            <a:endParaRPr lang="en-US"/>
          </a:p>
        </p:txBody>
      </p:sp>
      <p:cxnSp>
        <p:nvCxnSpPr>
          <p:cNvPr id="6" name="Straight Connector 7">
            <a:extLst>
              <a:ext uri="{FF2B5EF4-FFF2-40B4-BE49-F238E27FC236}">
                <a16:creationId xmlns:a16="http://schemas.microsoft.com/office/drawing/2014/main" id="{6E55CC60-B12B-B89D-D2B5-15E0B3CBE962}"/>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F070431B-5B41-18EA-3D27-B81643C8501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D6359A07-0202-DBDE-7A6F-430424777B22}"/>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CA355E0A-D53F-795A-2545-F4FEF8F55A5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FDCC6C0F-192E-5FE0-ECA5-7DC31171BFC4}"/>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4D70E7FF-7F99-72C1-35F7-50B45E5C2EC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019C7182-7485-329A-2D2E-06B9A35CA7A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AA087476-3B52-30B6-876D-B64432317B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309027674"/>
      </p:ext>
    </p:extLst>
  </p:cSld>
  <p:clrMapOvr>
    <a:masterClrMapping/>
  </p:clrMapOvr>
</p:sldLayout>
</file>

<file path=ppt/slideLayouts/slideLayout622.xml><?xml version="1.0" encoding="utf-8"?>
<p:sldLayout xmlns:a="http://schemas.openxmlformats.org/drawingml/2006/main" xmlns:r="http://schemas.openxmlformats.org/officeDocument/2006/relationships" xmlns:p="http://schemas.openxmlformats.org/presentationml/2006/main" preserve="1">
  <p:cSld name="45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9DA267EA-504B-DD83-8612-2B2660104F76}"/>
              </a:ext>
            </a:extLst>
          </p:cNvPr>
          <p:cNvGrpSpPr/>
          <p:nvPr/>
        </p:nvGrpSpPr>
        <p:grpSpPr>
          <a:xfrm>
            <a:off x="0" y="0"/>
            <a:ext cx="12191996" cy="2148830"/>
            <a:chOff x="0" y="0"/>
            <a:chExt cx="12191996" cy="2148830"/>
          </a:xfrm>
        </p:grpSpPr>
        <p:sp>
          <p:nvSpPr>
            <p:cNvPr id="3" name="Freeform 40">
              <a:extLst>
                <a:ext uri="{FF2B5EF4-FFF2-40B4-BE49-F238E27FC236}">
                  <a16:creationId xmlns:a16="http://schemas.microsoft.com/office/drawing/2014/main" id="{384584EA-4047-27F4-4E4C-B61325099260}"/>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66950E67-C082-3C7C-C33E-CEB213AADA13}"/>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2CC115E2-DE19-A7FB-5748-409957499D47}"/>
              </a:ext>
            </a:extLst>
          </p:cNvPr>
          <p:cNvSpPr/>
          <p:nvPr/>
        </p:nvSpPr>
        <p:spPr>
          <a:xfrm>
            <a:off x="902366" y="1517694"/>
            <a:ext cx="11289630" cy="3822603"/>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C6B6CBB9-5A13-15B8-0351-53A52703D2AC}"/>
              </a:ext>
            </a:extLst>
          </p:cNvPr>
          <p:cNvSpPr txBox="1">
            <a:spLocks noGrp="1"/>
          </p:cNvSpPr>
          <p:nvPr>
            <p:ph idx="4294967295"/>
          </p:nvPr>
        </p:nvSpPr>
        <p:spPr>
          <a:xfrm>
            <a:off x="1219197" y="3429001"/>
            <a:ext cx="5582649" cy="1413561"/>
          </a:xfrm>
        </p:spPr>
        <p:txBody>
          <a:bodyPr/>
          <a:lstStyle>
            <a:lvl1pPr marL="0" indent="0">
              <a:buNone/>
              <a:defRPr sz="2000"/>
            </a:lvl1pPr>
          </a:lstStyle>
          <a:p>
            <a:pPr lvl="0"/>
            <a:r>
              <a:rPr lang="en-US"/>
              <a:t>Click to edit Master text styles</a:t>
            </a:r>
          </a:p>
        </p:txBody>
      </p:sp>
      <p:sp>
        <p:nvSpPr>
          <p:cNvPr id="7" name="Title 11">
            <a:extLst>
              <a:ext uri="{FF2B5EF4-FFF2-40B4-BE49-F238E27FC236}">
                <a16:creationId xmlns:a16="http://schemas.microsoft.com/office/drawing/2014/main" id="{74E828B7-98B1-8BD8-BF95-1DA721A0FD41}"/>
              </a:ext>
            </a:extLst>
          </p:cNvPr>
          <p:cNvSpPr txBox="1">
            <a:spLocks noGrp="1"/>
          </p:cNvSpPr>
          <p:nvPr>
            <p:ph type="title"/>
          </p:nvPr>
        </p:nvSpPr>
        <p:spPr>
          <a:xfrm>
            <a:off x="1219197" y="1887486"/>
            <a:ext cx="5582649" cy="1078260"/>
          </a:xfrm>
        </p:spPr>
        <p:txBody>
          <a:bodyPr/>
          <a:lstStyle>
            <a:lvl1pPr>
              <a:defRPr sz="6000"/>
            </a:lvl1pPr>
          </a:lstStyle>
          <a:p>
            <a:pPr lvl="0"/>
            <a:r>
              <a:rPr lang="en-US"/>
              <a:t>Thank you</a:t>
            </a:r>
          </a:p>
        </p:txBody>
      </p:sp>
      <p:pic>
        <p:nvPicPr>
          <p:cNvPr id="8" name="Picture 32">
            <a:extLst>
              <a:ext uri="{FF2B5EF4-FFF2-40B4-BE49-F238E27FC236}">
                <a16:creationId xmlns:a16="http://schemas.microsoft.com/office/drawing/2014/main" id="{C3CBD0FB-2AEB-42D7-15BD-181400E668EE}"/>
              </a:ext>
            </a:extLst>
          </p:cNvPr>
          <p:cNvPicPr>
            <a:picLocks noChangeAspect="1"/>
          </p:cNvPicPr>
          <p:nvPr/>
        </p:nvPicPr>
        <p:blipFill>
          <a:blip r:embed="rId2"/>
          <a:srcRect/>
          <a:stretch>
            <a:fillRect/>
          </a:stretch>
        </p:blipFill>
        <p:spPr>
          <a:xfrm>
            <a:off x="902366" y="228371"/>
            <a:ext cx="2025313" cy="911940"/>
          </a:xfrm>
          <a:prstGeom prst="rect">
            <a:avLst/>
          </a:prstGeom>
          <a:noFill/>
          <a:ln cap="flat">
            <a:noFill/>
          </a:ln>
        </p:spPr>
      </p:pic>
      <p:sp>
        <p:nvSpPr>
          <p:cNvPr id="9" name="Picture Placeholder 16">
            <a:extLst>
              <a:ext uri="{FF2B5EF4-FFF2-40B4-BE49-F238E27FC236}">
                <a16:creationId xmlns:a16="http://schemas.microsoft.com/office/drawing/2014/main" id="{CD60AB36-4113-3CF3-D716-AC73389996A3}"/>
              </a:ext>
            </a:extLst>
          </p:cNvPr>
          <p:cNvSpPr txBox="1">
            <a:spLocks noGrp="1"/>
          </p:cNvSpPr>
          <p:nvPr>
            <p:ph type="pic" idx="4294967295"/>
          </p:nvPr>
        </p:nvSpPr>
        <p:spPr>
          <a:xfrm>
            <a:off x="7118687" y="233912"/>
            <a:ext cx="5073319" cy="5943600"/>
          </a:xfrm>
        </p:spPr>
        <p:txBody>
          <a:bodyPr/>
          <a:lstStyle>
            <a:lvl1pPr>
              <a:defRPr/>
            </a:lvl1pPr>
          </a:lstStyle>
          <a:p>
            <a:pPr lvl="0"/>
            <a:endParaRPr lang="en-US"/>
          </a:p>
        </p:txBody>
      </p:sp>
    </p:spTree>
    <p:extLst>
      <p:ext uri="{BB962C8B-B14F-4D97-AF65-F5344CB8AC3E}">
        <p14:creationId xmlns:p14="http://schemas.microsoft.com/office/powerpoint/2010/main" val="2181832088"/>
      </p:ext>
    </p:extLst>
  </p:cSld>
  <p:clrMapOvr>
    <a:masterClrMapping/>
  </p:clrMapOvr>
  <p:hf sldNum="0" hdr="0" ftr="0" dt="0"/>
</p:sldLayout>
</file>

<file path=ppt/slideLayouts/slideLayout623.xml><?xml version="1.0" encoding="utf-8"?>
<p:sldLayout xmlns:a="http://schemas.openxmlformats.org/drawingml/2006/main" xmlns:r="http://schemas.openxmlformats.org/officeDocument/2006/relationships" xmlns:p="http://schemas.openxmlformats.org/presentationml/2006/main" type="obj" preserve="1">
  <p:cSld name="10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8E737DC-ED48-A154-54A2-F488C318DD06}"/>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5DA9E6D-B2C3-55C3-377F-C2FC75382AB0}"/>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B6F9A26-8A56-9A97-4AE2-8AAABE675DE9}"/>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D6D27F50-91FE-9B6F-F685-49B39117ACDC}"/>
              </a:ext>
            </a:extLst>
          </p:cNvPr>
          <p:cNvSpPr txBox="1">
            <a:spLocks noGrp="1"/>
          </p:cNvSpPr>
          <p:nvPr>
            <p:ph type="sldNum" sz="quarter" idx="8"/>
          </p:nvPr>
        </p:nvSpPr>
        <p:spPr/>
        <p:txBody>
          <a:bodyPr/>
          <a:lstStyle>
            <a:lvl1pPr>
              <a:defRPr>
                <a:solidFill>
                  <a:srgbClr val="AFB3B9"/>
                </a:solidFill>
              </a:defRPr>
            </a:lvl1pPr>
          </a:lstStyle>
          <a:p>
            <a:pPr lvl="0"/>
            <a:fld id="{F152CB2D-7850-40AD-B31A-569447D7CBD7}" type="slidenum">
              <a:t>‹#›</a:t>
            </a:fld>
            <a:endParaRPr lang="en-US"/>
          </a:p>
        </p:txBody>
      </p:sp>
      <p:cxnSp>
        <p:nvCxnSpPr>
          <p:cNvPr id="6" name="Straight Connector 7">
            <a:extLst>
              <a:ext uri="{FF2B5EF4-FFF2-40B4-BE49-F238E27FC236}">
                <a16:creationId xmlns:a16="http://schemas.microsoft.com/office/drawing/2014/main" id="{322B8F6E-B542-487B-6FA5-33C5CF7176C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E9C26AB3-8682-C814-1E92-DE436CB8EC5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EBC7CFCD-DC56-5037-F9FB-DA5A6A66A5EA}"/>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67268308-CE08-6B8E-57EF-39453AFA12B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094412F-7B17-3983-0DE7-615CAF57D06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0154EDA8-201A-8FBA-CAD1-31E827931CB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514D47EF-19FF-9215-81FE-0597C5E8071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2A58924A-6E47-C1ED-C09E-85017FE1CD2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58452680"/>
      </p:ext>
    </p:extLst>
  </p:cSld>
  <p:clrMapOvr>
    <a:masterClrMapping/>
  </p:clrMapOvr>
</p:sldLayout>
</file>

<file path=ppt/slideLayouts/slideLayout624.xml><?xml version="1.0" encoding="utf-8"?>
<p:sldLayout xmlns:a="http://schemas.openxmlformats.org/drawingml/2006/main" xmlns:r="http://schemas.openxmlformats.org/officeDocument/2006/relationships" xmlns:p="http://schemas.openxmlformats.org/presentationml/2006/main" type="obj" preserve="1">
  <p:cSld name="68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E2F88C5-A4DC-16FA-74B8-7CF6B5E72614}"/>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6241290-AE4A-BBB5-7745-6BF79BDAF5BA}"/>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A754BBE-8550-24C9-FAB1-52ED00CA25DF}"/>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3C0B9AEC-CBF6-A64D-CF8C-348FD8E3EFA3}"/>
              </a:ext>
            </a:extLst>
          </p:cNvPr>
          <p:cNvSpPr txBox="1">
            <a:spLocks noGrp="1"/>
          </p:cNvSpPr>
          <p:nvPr>
            <p:ph type="sldNum" sz="quarter" idx="8"/>
          </p:nvPr>
        </p:nvSpPr>
        <p:spPr/>
        <p:txBody>
          <a:bodyPr/>
          <a:lstStyle>
            <a:lvl1pPr>
              <a:defRPr>
                <a:solidFill>
                  <a:srgbClr val="AFB3B9"/>
                </a:solidFill>
              </a:defRPr>
            </a:lvl1pPr>
          </a:lstStyle>
          <a:p>
            <a:pPr lvl="0"/>
            <a:fld id="{AC711EE1-CD2C-4519-B2CB-BD72A83604AC}" type="slidenum">
              <a:t>‹#›</a:t>
            </a:fld>
            <a:endParaRPr lang="en-US"/>
          </a:p>
        </p:txBody>
      </p:sp>
      <p:cxnSp>
        <p:nvCxnSpPr>
          <p:cNvPr id="6" name="Straight Connector 7">
            <a:extLst>
              <a:ext uri="{FF2B5EF4-FFF2-40B4-BE49-F238E27FC236}">
                <a16:creationId xmlns:a16="http://schemas.microsoft.com/office/drawing/2014/main" id="{F83D4E68-DE99-19E6-40DE-C9AD8851299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AD79EE7-4F8D-7F46-5B8B-B1F204F8E214}"/>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0C997D5A-60C4-AE4C-5983-52FC63AC7660}"/>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8DEE5863-BA81-4A82-75BB-5CF4DC96441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34AD1F9F-2ED0-673F-5A03-35452E775C1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45F887E-1E04-967F-3844-8898E193DDB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6355662D-08EA-34B3-E761-B3EC57312E9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074E9006-1FDF-FBB7-3C50-A8571BDAAC1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589360974"/>
      </p:ext>
    </p:extLst>
  </p:cSld>
  <p:clrMapOvr>
    <a:masterClrMapping/>
  </p:clrMapOvr>
</p:sldLayout>
</file>

<file path=ppt/slideLayouts/slideLayout625.xml><?xml version="1.0" encoding="utf-8"?>
<p:sldLayout xmlns:a="http://schemas.openxmlformats.org/drawingml/2006/main" xmlns:r="http://schemas.openxmlformats.org/officeDocument/2006/relationships" xmlns:p="http://schemas.openxmlformats.org/presentationml/2006/main" type="obj" preserve="1">
  <p:cSld name="6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2D1BB60-5A08-5E91-8EF3-E100291C4FF4}"/>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CE604EB-23CE-7068-C6CB-F51E3FABA7E3}"/>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6D6D2F94-4F6B-07C8-462F-41BDD8862FA7}"/>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F6D63015-8C7A-42C9-DC39-869AFDFCE81D}"/>
              </a:ext>
            </a:extLst>
          </p:cNvPr>
          <p:cNvSpPr txBox="1">
            <a:spLocks noGrp="1"/>
          </p:cNvSpPr>
          <p:nvPr>
            <p:ph type="sldNum" sz="quarter" idx="8"/>
          </p:nvPr>
        </p:nvSpPr>
        <p:spPr/>
        <p:txBody>
          <a:bodyPr/>
          <a:lstStyle>
            <a:lvl1pPr>
              <a:defRPr>
                <a:solidFill>
                  <a:srgbClr val="AFB3B9"/>
                </a:solidFill>
              </a:defRPr>
            </a:lvl1pPr>
          </a:lstStyle>
          <a:p>
            <a:pPr lvl="0"/>
            <a:fld id="{6D588EAF-8620-483A-BED1-CE4029949A61}" type="slidenum">
              <a:t>‹#›</a:t>
            </a:fld>
            <a:endParaRPr lang="en-US"/>
          </a:p>
        </p:txBody>
      </p:sp>
      <p:cxnSp>
        <p:nvCxnSpPr>
          <p:cNvPr id="6" name="Straight Connector 7">
            <a:extLst>
              <a:ext uri="{FF2B5EF4-FFF2-40B4-BE49-F238E27FC236}">
                <a16:creationId xmlns:a16="http://schemas.microsoft.com/office/drawing/2014/main" id="{6FD82185-3118-E124-AD72-BA12885E94D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01496055-0293-A235-3667-C3A07A3559E8}"/>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BCFA7A52-908B-4A5C-E949-A6206ECE3713}"/>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9B839108-0623-B8ED-1AF8-F7F4C085C20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884DBB91-FB91-87B0-2E8B-4EB29D4CB17A}"/>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417C5331-F4B5-FC19-1FB9-6B49A11BEA2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62D19D46-3557-7ECD-3846-DB7C61825A7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48BB9954-CB5C-06D3-7C80-4B3F20CD38C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692408275"/>
      </p:ext>
    </p:extLst>
  </p:cSld>
  <p:clrMapOvr>
    <a:masterClrMapping/>
  </p:clrMapOvr>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4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EA0F121-343C-06B4-C1E7-D6B552174CBB}"/>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DD01B46-5E9F-E0C5-9A33-62BA9A319F0E}"/>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E913C14-CEFD-D012-365E-0DC84D176CC5}"/>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3CAD3F9A-ED73-890E-A15F-CF8C7CAA045F}"/>
              </a:ext>
            </a:extLst>
          </p:cNvPr>
          <p:cNvSpPr txBox="1">
            <a:spLocks noGrp="1"/>
          </p:cNvSpPr>
          <p:nvPr>
            <p:ph type="sldNum" sz="quarter" idx="8"/>
          </p:nvPr>
        </p:nvSpPr>
        <p:spPr/>
        <p:txBody>
          <a:bodyPr/>
          <a:lstStyle>
            <a:lvl1pPr>
              <a:defRPr>
                <a:solidFill>
                  <a:srgbClr val="AFB3B9"/>
                </a:solidFill>
              </a:defRPr>
            </a:lvl1pPr>
          </a:lstStyle>
          <a:p>
            <a:pPr lvl="0"/>
            <a:fld id="{06F3D172-DE04-4B63-82A6-755E1AFFCA20}" type="slidenum">
              <a:t>‹#›</a:t>
            </a:fld>
            <a:endParaRPr lang="en-US"/>
          </a:p>
        </p:txBody>
      </p:sp>
      <p:cxnSp>
        <p:nvCxnSpPr>
          <p:cNvPr id="6" name="Straight Connector 7">
            <a:extLst>
              <a:ext uri="{FF2B5EF4-FFF2-40B4-BE49-F238E27FC236}">
                <a16:creationId xmlns:a16="http://schemas.microsoft.com/office/drawing/2014/main" id="{52A40D50-303F-8687-E979-7ED6A2F1C0AF}"/>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91FD71F2-D6B1-52C5-54AC-B86D939454E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2B8DD4F0-3AEF-B2CD-D02F-CF6B1C6B3054}"/>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EA2B064E-9224-2B3C-1624-2918C252CD0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52FE5851-1E59-1616-FFDD-94A7F175007C}"/>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4483BD81-D43F-88EB-D292-651DC9656E3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B6C95264-C072-6988-035F-2BEF7EC09DB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A1617742-66C2-7756-B3C4-756BD17FFD2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450466391"/>
      </p:ext>
    </p:extLst>
  </p:cSld>
  <p:clrMapOvr>
    <a:masterClrMapping/>
  </p:clrMapOvr>
</p:sldLayout>
</file>

<file path=ppt/slideLayouts/slideLayout627.xml><?xml version="1.0" encoding="utf-8"?>
<p:sldLayout xmlns:a="http://schemas.openxmlformats.org/drawingml/2006/main" xmlns:r="http://schemas.openxmlformats.org/officeDocument/2006/relationships" xmlns:p="http://schemas.openxmlformats.org/presentationml/2006/main" type="obj" preserve="1">
  <p:cSld name="39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F3147EA-EC96-EF31-26C9-AEF6F2A59C7B}"/>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CF7FC8B-3A82-5035-F416-3C1920BB3844}"/>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EC352930-38D9-1015-FA6A-39A2698A50ED}"/>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3AE58F1F-2D44-0B40-5430-2D7E2652C5BC}"/>
              </a:ext>
            </a:extLst>
          </p:cNvPr>
          <p:cNvSpPr txBox="1">
            <a:spLocks noGrp="1"/>
          </p:cNvSpPr>
          <p:nvPr>
            <p:ph type="sldNum" sz="quarter" idx="8"/>
          </p:nvPr>
        </p:nvSpPr>
        <p:spPr/>
        <p:txBody>
          <a:bodyPr/>
          <a:lstStyle>
            <a:lvl1pPr>
              <a:defRPr>
                <a:solidFill>
                  <a:srgbClr val="AFB3B9"/>
                </a:solidFill>
              </a:defRPr>
            </a:lvl1pPr>
          </a:lstStyle>
          <a:p>
            <a:pPr lvl="0"/>
            <a:fld id="{B392A416-6F04-473B-AF21-F3105CFF1702}" type="slidenum">
              <a:t>‹#›</a:t>
            </a:fld>
            <a:endParaRPr lang="en-US"/>
          </a:p>
        </p:txBody>
      </p:sp>
      <p:cxnSp>
        <p:nvCxnSpPr>
          <p:cNvPr id="6" name="Straight Connector 7">
            <a:extLst>
              <a:ext uri="{FF2B5EF4-FFF2-40B4-BE49-F238E27FC236}">
                <a16:creationId xmlns:a16="http://schemas.microsoft.com/office/drawing/2014/main" id="{9BEDD3B5-8E06-4165-C00E-077CCB3A77CA}"/>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C8E465FC-FBD3-2B6C-61C3-EDF68B669BBD}"/>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6A839AAD-50B4-B3B1-0233-08AA415BFAEB}"/>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AC48DDA7-99A5-862A-1948-AFAE65D8063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458EB5BE-A03B-7DB2-8416-61CFD47EDEC5}"/>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2B9086DE-5D14-185F-894F-22E37B56CCC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C6D9EDFA-DB45-9AD2-BA0C-1E45C709D4D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E909624D-F8AF-2DEC-682C-1AFEE2AF750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121180689"/>
      </p:ext>
    </p:extLst>
  </p:cSld>
  <p:clrMapOvr>
    <a:masterClrMapping/>
  </p:clrMapOvr>
</p:sldLayout>
</file>

<file path=ppt/slideLayouts/slideLayout628.xml><?xml version="1.0" encoding="utf-8"?>
<p:sldLayout xmlns:a="http://schemas.openxmlformats.org/drawingml/2006/main" xmlns:r="http://schemas.openxmlformats.org/officeDocument/2006/relationships" xmlns:p="http://schemas.openxmlformats.org/presentationml/2006/main" type="obj" preserve="1">
  <p:cSld name="47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79DBC50-9336-006A-A991-C665F363715A}"/>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CAB93BF-6F90-B598-EE9F-8238FB2DA7B0}"/>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E0487E2-A97E-34BC-65BF-8101D266E6DA}"/>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B8015ED-5ECB-ABB9-8F2C-3BE2851D655C}"/>
              </a:ext>
            </a:extLst>
          </p:cNvPr>
          <p:cNvSpPr txBox="1">
            <a:spLocks noGrp="1"/>
          </p:cNvSpPr>
          <p:nvPr>
            <p:ph type="sldNum" sz="quarter" idx="8"/>
          </p:nvPr>
        </p:nvSpPr>
        <p:spPr/>
        <p:txBody>
          <a:bodyPr/>
          <a:lstStyle>
            <a:lvl1pPr>
              <a:defRPr>
                <a:solidFill>
                  <a:srgbClr val="AFB3B9"/>
                </a:solidFill>
              </a:defRPr>
            </a:lvl1pPr>
          </a:lstStyle>
          <a:p>
            <a:pPr lvl="0"/>
            <a:fld id="{D4040E66-AB20-46AA-BBC1-3BBAFE584E5E}" type="slidenum">
              <a:t>‹#›</a:t>
            </a:fld>
            <a:endParaRPr lang="en-US"/>
          </a:p>
        </p:txBody>
      </p:sp>
      <p:cxnSp>
        <p:nvCxnSpPr>
          <p:cNvPr id="6" name="Straight Connector 7">
            <a:extLst>
              <a:ext uri="{FF2B5EF4-FFF2-40B4-BE49-F238E27FC236}">
                <a16:creationId xmlns:a16="http://schemas.microsoft.com/office/drawing/2014/main" id="{5ABA962F-BC7B-9C78-9629-92BC6E651871}"/>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6E27016F-5C52-C53D-BFB6-958174A3EEA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4A54F753-CFCE-6DB4-4237-390BD0B5ECAD}"/>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50A8F5A3-3856-E2EA-EF01-42FE79E1946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D81D5C3-8329-B70F-C4AB-778DA335E84A}"/>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DF9016B-9FBB-41FE-6E01-724F781334E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E034C0D3-65A4-D395-0194-80460052D0C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8C3C6B38-DAE2-80A4-88A8-4221E46F635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304286237"/>
      </p:ext>
    </p:extLst>
  </p:cSld>
  <p:clrMapOvr>
    <a:masterClrMapping/>
  </p:clrMapOvr>
</p:sldLayout>
</file>

<file path=ppt/slideLayouts/slideLayout629.xml><?xml version="1.0" encoding="utf-8"?>
<p:sldLayout xmlns:a="http://schemas.openxmlformats.org/drawingml/2006/main" xmlns:r="http://schemas.openxmlformats.org/officeDocument/2006/relationships" xmlns:p="http://schemas.openxmlformats.org/presentationml/2006/main" type="obj" preserve="1">
  <p:cSld name="6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07D7180-7203-D522-E32B-BAED810C3B57}"/>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752FC81-F86E-6671-FF32-3EF24521B3B0}"/>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CF2AB81-7F5B-7517-F0AA-09FD89789A60}"/>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1FFC96F-7D8F-611E-54AC-A00C0974962D}"/>
              </a:ext>
            </a:extLst>
          </p:cNvPr>
          <p:cNvSpPr txBox="1">
            <a:spLocks noGrp="1"/>
          </p:cNvSpPr>
          <p:nvPr>
            <p:ph type="sldNum" sz="quarter" idx="8"/>
          </p:nvPr>
        </p:nvSpPr>
        <p:spPr/>
        <p:txBody>
          <a:bodyPr/>
          <a:lstStyle>
            <a:lvl1pPr>
              <a:defRPr>
                <a:solidFill>
                  <a:srgbClr val="AFB3B9"/>
                </a:solidFill>
              </a:defRPr>
            </a:lvl1pPr>
          </a:lstStyle>
          <a:p>
            <a:pPr lvl="0"/>
            <a:fld id="{CD9EBC15-D7C0-475C-A377-62C11E1694FA}" type="slidenum">
              <a:t>‹#›</a:t>
            </a:fld>
            <a:endParaRPr lang="en-US"/>
          </a:p>
        </p:txBody>
      </p:sp>
      <p:cxnSp>
        <p:nvCxnSpPr>
          <p:cNvPr id="6" name="Straight Connector 7">
            <a:extLst>
              <a:ext uri="{FF2B5EF4-FFF2-40B4-BE49-F238E27FC236}">
                <a16:creationId xmlns:a16="http://schemas.microsoft.com/office/drawing/2014/main" id="{645046B9-CF98-349E-D813-C7ED13799E5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D470C3C-FAC5-B975-F706-16DE46B18C3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5D923441-2159-677D-53BB-5D5DD7C6E50A}"/>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B21B13F7-5D16-C83F-2DA7-17D06378EF1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B45B641E-6A09-4461-CFDF-8BE065BF9B46}"/>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912667AE-3262-D2AF-6FE6-F484C7CE787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5A290426-D8CB-7FB7-C57A-CCB14BE1931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68C48F05-B318-827C-B7E2-8CD978BAC93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454393956"/>
      </p:ext>
    </p:extLst>
  </p:cSld>
  <p:clrMapOvr>
    <a:masterClrMapping/>
  </p:clrMapOvr>
</p:sldLayout>
</file>

<file path=ppt/slideLayouts/slideLayout630.xml><?xml version="1.0" encoding="utf-8"?>
<p:sldLayout xmlns:a="http://schemas.openxmlformats.org/drawingml/2006/main" xmlns:r="http://schemas.openxmlformats.org/officeDocument/2006/relationships" xmlns:p="http://schemas.openxmlformats.org/presentationml/2006/main" preserve="1">
  <p:cSld name="29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05194569-4CEE-BEB8-331C-CFC097E8E1A9}"/>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96538787-F248-8524-91BD-2C294C8A3D9E}"/>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F94E4017-D348-B9BD-B1A5-FDE24CB657B3}"/>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8ECA4858-9CE0-7290-2F8A-47D0CC035C6C}"/>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AAEEAE57-D15E-D21D-BF65-3C934EC3E9E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29709D32-313E-E5D9-05EE-EFE0A031EEC5}"/>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AC3C20E1-80C0-20CB-72EA-F56244CEECB0}"/>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584421923"/>
      </p:ext>
    </p:extLst>
  </p:cSld>
  <p:clrMapOvr>
    <a:masterClrMapping/>
  </p:clrMapOvr>
</p:sldLayout>
</file>

<file path=ppt/slideLayouts/slideLayout631.xml><?xml version="1.0" encoding="utf-8"?>
<p:sldLayout xmlns:a="http://schemas.openxmlformats.org/drawingml/2006/main" xmlns:r="http://schemas.openxmlformats.org/officeDocument/2006/relationships" xmlns:p="http://schemas.openxmlformats.org/presentationml/2006/main" preserve="1">
  <p:cSld name="27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6624A68-0FFE-2EF3-B4FC-C868627E8B5D}"/>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72C27395-EE46-3CD5-32C9-AC9409C9696A}"/>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D265C062-4A31-F4E4-A32F-56D48AC2299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039FB473-4B33-A047-968D-81B79D9FD4CA}"/>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030799C2-C3D2-ECE0-1CD8-4B4D21F04818}"/>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13405EE-012F-D1D1-EDD3-BB4AED88250C}"/>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84A46EC7-BADB-CF4A-6C0F-069EBBFB217B}"/>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03463828"/>
      </p:ext>
    </p:extLst>
  </p:cSld>
  <p:clrMapOvr>
    <a:masterClrMapping/>
  </p:clrMapOvr>
</p:sldLayout>
</file>

<file path=ppt/slideLayouts/slideLayout632.xml><?xml version="1.0" encoding="utf-8"?>
<p:sldLayout xmlns:a="http://schemas.openxmlformats.org/drawingml/2006/main" xmlns:r="http://schemas.openxmlformats.org/officeDocument/2006/relationships" xmlns:p="http://schemas.openxmlformats.org/presentationml/2006/main" type="obj" preserve="1">
  <p:cSld name="5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F2E509F-3083-AE62-8D07-A28B6B6996B6}"/>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9E74664-7A0D-9862-F5B2-D283A36DDBA6}"/>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31E5987-A4B6-4E12-99D5-BA55B2D69685}"/>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B5F68A9-8AD2-A835-1F0B-005C34CF42D3}"/>
              </a:ext>
            </a:extLst>
          </p:cNvPr>
          <p:cNvSpPr txBox="1">
            <a:spLocks noGrp="1"/>
          </p:cNvSpPr>
          <p:nvPr>
            <p:ph type="sldNum" sz="quarter" idx="8"/>
          </p:nvPr>
        </p:nvSpPr>
        <p:spPr/>
        <p:txBody>
          <a:bodyPr/>
          <a:lstStyle>
            <a:lvl1pPr>
              <a:defRPr>
                <a:solidFill>
                  <a:srgbClr val="AFB3B9"/>
                </a:solidFill>
              </a:defRPr>
            </a:lvl1pPr>
          </a:lstStyle>
          <a:p>
            <a:pPr lvl="0"/>
            <a:fld id="{9B6666BA-4DE7-4CD7-B1FB-C783A41A34AB}" type="slidenum">
              <a:t>‹#›</a:t>
            </a:fld>
            <a:endParaRPr lang="en-US"/>
          </a:p>
        </p:txBody>
      </p:sp>
      <p:cxnSp>
        <p:nvCxnSpPr>
          <p:cNvPr id="6" name="Straight Connector 7">
            <a:extLst>
              <a:ext uri="{FF2B5EF4-FFF2-40B4-BE49-F238E27FC236}">
                <a16:creationId xmlns:a16="http://schemas.microsoft.com/office/drawing/2014/main" id="{FA9EDA16-EB4E-933E-C9D3-C056838F6155}"/>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E9DE37D-D02D-B0DF-FCB6-BBB9F826AD5B}"/>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3C45304D-ED2D-48A0-8C06-326967089EE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776AF916-F692-7BC3-4AC7-FF06EF61B5A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B2081069-4752-3E12-F5C0-9C4677C00187}"/>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19048F9A-FCAB-53CE-DA3A-B0B5125CBF9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E908E6B7-0EFA-2F64-96C5-ED5D3306597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EC906266-D845-DC3C-38A6-8C3606AF7D3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861481636"/>
      </p:ext>
    </p:extLst>
  </p:cSld>
  <p:clrMapOvr>
    <a:masterClrMapping/>
  </p:clrMapOvr>
</p:sldLayout>
</file>

<file path=ppt/slideLayouts/slideLayout633.xml><?xml version="1.0" encoding="utf-8"?>
<p:sldLayout xmlns:a="http://schemas.openxmlformats.org/drawingml/2006/main" xmlns:r="http://schemas.openxmlformats.org/officeDocument/2006/relationships" xmlns:p="http://schemas.openxmlformats.org/presentationml/2006/main" preserve="1">
  <p:cSld name="26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E272F5CC-F61F-3778-D9E1-9F11CD217B80}"/>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2E633848-9E3A-636A-43C5-8ED3F847E289}"/>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F322860B-A8AF-4FDF-2AC6-319E3B333E5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C894690D-948B-E0CD-3DC1-4074BB19C00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78225BFE-97DA-EDC1-8E64-4D524CCB542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2ED69710-AB2F-E305-7203-301FEC0FE06E}"/>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F21F0B40-E994-B5BB-93C7-18397A9D1E2D}"/>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56702846"/>
      </p:ext>
    </p:extLst>
  </p:cSld>
  <p:clrMapOvr>
    <a:masterClrMapping/>
  </p:clrMapOvr>
</p:sldLayout>
</file>

<file path=ppt/slideLayouts/slideLayout634.xml><?xml version="1.0" encoding="utf-8"?>
<p:sldLayout xmlns:a="http://schemas.openxmlformats.org/drawingml/2006/main" xmlns:r="http://schemas.openxmlformats.org/officeDocument/2006/relationships" xmlns:p="http://schemas.openxmlformats.org/presentationml/2006/main" preserve="1">
  <p:cSld name="25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E8C12095-A0C4-B825-6FAE-5D2B8E38133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D54A0314-3187-F0E1-98F5-2460A0258A0C}"/>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B95AE5B5-4FD6-FC56-0573-F367DE5EE342}"/>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3C723A86-7D2A-B658-201B-379FF0D6F00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2EB161B7-0BE1-397D-32BD-B63B81A8615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3A77D380-9D82-DCF3-E91B-93064B03F4F2}"/>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AC7D83E7-FB0C-84FF-A8F5-CF93CF6C8710}"/>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605395198"/>
      </p:ext>
    </p:extLst>
  </p:cSld>
  <p:clrMapOvr>
    <a:masterClrMapping/>
  </p:clrMapOvr>
</p:sldLayout>
</file>

<file path=ppt/slideLayouts/slideLayout635.xml><?xml version="1.0" encoding="utf-8"?>
<p:sldLayout xmlns:a="http://schemas.openxmlformats.org/drawingml/2006/main" xmlns:r="http://schemas.openxmlformats.org/officeDocument/2006/relationships" xmlns:p="http://schemas.openxmlformats.org/presentationml/2006/main" type="obj" preserve="1">
  <p:cSld name="2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586775DC-942A-C81E-5A0C-AA10B9BF8D2A}"/>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6976F0D-636A-DE1C-8A20-C7F812284BB3}"/>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6572DC6-5790-7FE6-4BEB-9FF801AB9D11}"/>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747BC69C-6260-FF32-F540-6589BF47F461}"/>
              </a:ext>
            </a:extLst>
          </p:cNvPr>
          <p:cNvSpPr txBox="1">
            <a:spLocks noGrp="1"/>
          </p:cNvSpPr>
          <p:nvPr>
            <p:ph type="sldNum" sz="quarter" idx="8"/>
          </p:nvPr>
        </p:nvSpPr>
        <p:spPr/>
        <p:txBody>
          <a:bodyPr/>
          <a:lstStyle>
            <a:lvl1pPr>
              <a:defRPr>
                <a:solidFill>
                  <a:srgbClr val="AFB3B9"/>
                </a:solidFill>
              </a:defRPr>
            </a:lvl1pPr>
          </a:lstStyle>
          <a:p>
            <a:pPr lvl="0"/>
            <a:fld id="{60601C6C-DCEE-48CD-9CEB-2D9469B245DD}" type="slidenum">
              <a:t>‹#›</a:t>
            </a:fld>
            <a:endParaRPr lang="en-US"/>
          </a:p>
        </p:txBody>
      </p:sp>
      <p:cxnSp>
        <p:nvCxnSpPr>
          <p:cNvPr id="6" name="Straight Connector 7">
            <a:extLst>
              <a:ext uri="{FF2B5EF4-FFF2-40B4-BE49-F238E27FC236}">
                <a16:creationId xmlns:a16="http://schemas.microsoft.com/office/drawing/2014/main" id="{AE604FE3-C621-4A99-B3E3-B79C8C217C13}"/>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DA5CE0F-FFA3-209F-E733-45C99968D5B3}"/>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703E961E-9192-3301-E539-F9F47941A7B5}"/>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11619816-5DE5-1224-7D47-3C1D58D6960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88B5F89-D343-2783-E164-11AA24C2DAEA}"/>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9629E7FC-C099-9F5A-0B46-FCD51575574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638C3940-E0A1-0838-4083-8EFB7C68FD6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39AF44CD-AC7B-6EBB-CF7B-871867866F7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714472654"/>
      </p:ext>
    </p:extLst>
  </p:cSld>
  <p:clrMapOvr>
    <a:masterClrMapping/>
  </p:clrMapOvr>
</p:sldLayout>
</file>

<file path=ppt/slideLayouts/slideLayout636.xml><?xml version="1.0" encoding="utf-8"?>
<p:sldLayout xmlns:a="http://schemas.openxmlformats.org/drawingml/2006/main" xmlns:r="http://schemas.openxmlformats.org/officeDocument/2006/relationships" xmlns:p="http://schemas.openxmlformats.org/presentationml/2006/main" showMasterSp="0" type="obj" preserve="1">
  <p:cSld name="11_Title Slide">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EBF519AA-104A-4652-0826-9A8B4AC03A1C}"/>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3F6F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3" name="bg object 17">
            <a:extLst>
              <a:ext uri="{FF2B5EF4-FFF2-40B4-BE49-F238E27FC236}">
                <a16:creationId xmlns:a16="http://schemas.microsoft.com/office/drawing/2014/main" id="{332A5F2C-F0EE-F8A3-F86F-9FB1EFA62608}"/>
              </a:ext>
            </a:extLst>
          </p:cNvPr>
          <p:cNvSpPr/>
          <p:nvPr/>
        </p:nvSpPr>
        <p:spPr>
          <a:xfrm>
            <a:off x="1" y="5100853"/>
            <a:ext cx="7111361" cy="1757677"/>
          </a:xfrm>
          <a:custGeom>
            <a:avLst/>
            <a:gdLst>
              <a:gd name="f0" fmla="val w"/>
              <a:gd name="f1" fmla="val h"/>
              <a:gd name="f2" fmla="val 0"/>
              <a:gd name="f3" fmla="val 7111365"/>
              <a:gd name="f4" fmla="val 1757679"/>
              <a:gd name="f5" fmla="val 612238"/>
              <a:gd name="f6" fmla="val 72"/>
              <a:gd name="f7" fmla="val 558414"/>
              <a:gd name="f8" fmla="val 504455"/>
              <a:gd name="f9" fmla="val 346"/>
              <a:gd name="f10" fmla="val 450360"/>
              <a:gd name="f11" fmla="val 1116"/>
              <a:gd name="f12" fmla="val 396127"/>
              <a:gd name="f13" fmla="val 2315"/>
              <a:gd name="f14" fmla="val 341757"/>
              <a:gd name="f15" fmla="val 3949"/>
              <a:gd name="f16" fmla="val 292962"/>
              <a:gd name="f17" fmla="val 5809"/>
              <a:gd name="f18" fmla="val 244267"/>
              <a:gd name="f19" fmla="val 8061"/>
              <a:gd name="f20" fmla="val 195669"/>
              <a:gd name="f21" fmla="val 10711"/>
              <a:gd name="f22" fmla="val 147165"/>
              <a:gd name="f23" fmla="val 13764"/>
              <a:gd name="f24" fmla="val 98753"/>
              <a:gd name="f25" fmla="val 17223"/>
              <a:gd name="f26" fmla="val 50431"/>
              <a:gd name="f27" fmla="val 21096"/>
              <a:gd name="f28" fmla="val 25666"/>
              <a:gd name="f29" fmla="val 1757146"/>
              <a:gd name="f30" fmla="val 7110983"/>
              <a:gd name="f31" fmla="val 6700405"/>
              <a:gd name="f32" fmla="val 1636344"/>
              <a:gd name="f33" fmla="val 6607186"/>
              <a:gd name="f34" fmla="val 1607300"/>
              <a:gd name="f35" fmla="val 6467358"/>
              <a:gd name="f36" fmla="val 1562910"/>
              <a:gd name="f37" fmla="val 6327483"/>
              <a:gd name="f38" fmla="val 1517588"/>
              <a:gd name="f39" fmla="val 6187509"/>
              <a:gd name="f40" fmla="val 1471399"/>
              <a:gd name="f41" fmla="val 6000630"/>
              <a:gd name="f42" fmla="val 1408578"/>
              <a:gd name="f43" fmla="val 5766459"/>
              <a:gd name="f44" fmla="val 1328280"/>
              <a:gd name="f45" fmla="val 5484294"/>
              <a:gd name="f46" fmla="val 1229723"/>
              <a:gd name="f47" fmla="val 4285873"/>
              <a:gd name="f48" fmla="val 804446"/>
              <a:gd name="f49" fmla="val 3990553"/>
              <a:gd name="f50" fmla="val 701631"/>
              <a:gd name="f51" fmla="val 3741532"/>
              <a:gd name="f52" fmla="val 616526"/>
              <a:gd name="f53" fmla="val 3543643"/>
              <a:gd name="f54" fmla="val 550199"/>
              <a:gd name="f55" fmla="val 3449272"/>
              <a:gd name="f56" fmla="val 519263"/>
              <a:gd name="f57" fmla="val 3354639"/>
              <a:gd name="f58" fmla="val 488840"/>
              <a:gd name="f59" fmla="val 3259736"/>
              <a:gd name="f60" fmla="val 458969"/>
              <a:gd name="f61" fmla="val 3164554"/>
              <a:gd name="f62" fmla="val 429687"/>
              <a:gd name="f63" fmla="val 3069083"/>
              <a:gd name="f64" fmla="val 401033"/>
              <a:gd name="f65" fmla="val 2973315"/>
              <a:gd name="f66" fmla="val 373045"/>
              <a:gd name="f67" fmla="val 2877241"/>
              <a:gd name="f68" fmla="val 345760"/>
              <a:gd name="f69" fmla="val 2780851"/>
              <a:gd name="f70" fmla="val 319217"/>
              <a:gd name="f71" fmla="val 2684137"/>
              <a:gd name="f72" fmla="val 293454"/>
              <a:gd name="f73" fmla="val 2587089"/>
              <a:gd name="f74" fmla="val 268509"/>
              <a:gd name="f75" fmla="val 2489699"/>
              <a:gd name="f76" fmla="val 244419"/>
              <a:gd name="f77" fmla="val 2391957"/>
              <a:gd name="f78" fmla="val 221224"/>
              <a:gd name="f79" fmla="val 2293855"/>
              <a:gd name="f80" fmla="val 198961"/>
              <a:gd name="f81" fmla="val 2244665"/>
              <a:gd name="f82" fmla="val 188191"/>
              <a:gd name="f83" fmla="val 2195383"/>
              <a:gd name="f84" fmla="val 177668"/>
              <a:gd name="f85" fmla="val 2146005"/>
              <a:gd name="f86" fmla="val 167398"/>
              <a:gd name="f87" fmla="val 2096532"/>
              <a:gd name="f88" fmla="val 157384"/>
              <a:gd name="f89" fmla="val 2046962"/>
              <a:gd name="f90" fmla="val 147632"/>
              <a:gd name="f91" fmla="val 1997294"/>
              <a:gd name="f92" fmla="val 138146"/>
              <a:gd name="f93" fmla="val 1947526"/>
              <a:gd name="f94" fmla="val 128931"/>
              <a:gd name="f95" fmla="val 1897659"/>
              <a:gd name="f96" fmla="val 119992"/>
              <a:gd name="f97" fmla="val 1847690"/>
              <a:gd name="f98" fmla="val 111333"/>
              <a:gd name="f99" fmla="val 1797618"/>
              <a:gd name="f100" fmla="val 102960"/>
              <a:gd name="f101" fmla="val 1747443"/>
              <a:gd name="f102" fmla="val 94877"/>
              <a:gd name="f103" fmla="val 1697163"/>
              <a:gd name="f104" fmla="val 87089"/>
              <a:gd name="f105" fmla="val 1646777"/>
              <a:gd name="f106" fmla="val 79601"/>
              <a:gd name="f107" fmla="val 1596283"/>
              <a:gd name="f108" fmla="val 72417"/>
              <a:gd name="f109" fmla="val 1545682"/>
              <a:gd name="f110" fmla="val 65542"/>
              <a:gd name="f111" fmla="val 1494971"/>
              <a:gd name="f112" fmla="val 58981"/>
              <a:gd name="f113" fmla="val 1444150"/>
              <a:gd name="f114" fmla="val 52739"/>
              <a:gd name="f115" fmla="val 1393217"/>
              <a:gd name="f116" fmla="val 46821"/>
              <a:gd name="f117" fmla="val 1342172"/>
              <a:gd name="f118" fmla="val 41230"/>
              <a:gd name="f119" fmla="val 1291013"/>
              <a:gd name="f120" fmla="val 35972"/>
              <a:gd name="f121" fmla="val 1239738"/>
              <a:gd name="f122" fmla="val 31052"/>
              <a:gd name="f123" fmla="val 1188348"/>
              <a:gd name="f124" fmla="val 26475"/>
              <a:gd name="f125" fmla="val 1136840"/>
              <a:gd name="f126" fmla="val 22245"/>
              <a:gd name="f127" fmla="val 1085214"/>
              <a:gd name="f128" fmla="val 18367"/>
              <a:gd name="f129" fmla="val 1033469"/>
              <a:gd name="f130" fmla="val 14845"/>
              <a:gd name="f131" fmla="val 981602"/>
              <a:gd name="f132" fmla="val 11685"/>
              <a:gd name="f133" fmla="val 929614"/>
              <a:gd name="f134" fmla="val 8891"/>
              <a:gd name="f135" fmla="val 877504"/>
              <a:gd name="f136" fmla="val 6469"/>
              <a:gd name="f137" fmla="val 825269"/>
              <a:gd name="f138" fmla="val 4422"/>
              <a:gd name="f139" fmla="val 772909"/>
              <a:gd name="f140" fmla="val 2755"/>
              <a:gd name="f141" fmla="val 719484"/>
              <a:gd name="f142" fmla="val 1455"/>
              <a:gd name="f143" fmla="val 665927"/>
              <a:gd name="f144" fmla="val 559"/>
              <a:gd name="f145" fmla="*/ f0 1 7111365"/>
              <a:gd name="f146" fmla="*/ f1 1 1757679"/>
              <a:gd name="f147" fmla="+- f4 0 f2"/>
              <a:gd name="f148" fmla="+- f3 0 f2"/>
              <a:gd name="f149" fmla="*/ f148 1 7111365"/>
              <a:gd name="f150" fmla="*/ f147 1 1757679"/>
              <a:gd name="f151" fmla="*/ f2 1 f149"/>
              <a:gd name="f152" fmla="*/ f3 1 f149"/>
              <a:gd name="f153" fmla="*/ f2 1 f150"/>
              <a:gd name="f154" fmla="*/ f4 1 f150"/>
              <a:gd name="f155" fmla="*/ f151 f145 1"/>
              <a:gd name="f156" fmla="*/ f152 f145 1"/>
              <a:gd name="f157" fmla="*/ f154 f146 1"/>
              <a:gd name="f158" fmla="*/ f153 f146 1"/>
            </a:gdLst>
            <a:ahLst/>
            <a:cxnLst>
              <a:cxn ang="3cd4">
                <a:pos x="hc" y="t"/>
              </a:cxn>
              <a:cxn ang="0">
                <a:pos x="r" y="vc"/>
              </a:cxn>
              <a:cxn ang="cd4">
                <a:pos x="hc" y="b"/>
              </a:cxn>
              <a:cxn ang="cd2">
                <a:pos x="l" y="vc"/>
              </a:cxn>
            </a:cxnLst>
            <a:rect l="f155" t="f158" r="f156" b="f157"/>
            <a:pathLst>
              <a:path w="7111365" h="1757679">
                <a:moveTo>
                  <a:pt x="f5" y="f6"/>
                </a:moveTo>
                <a:lnTo>
                  <a:pt x="f7" y="f2"/>
                </a:lnTo>
                <a:lnTo>
                  <a:pt x="f8" y="f9"/>
                </a:lnTo>
                <a:lnTo>
                  <a:pt x="f10" y="f11"/>
                </a:lnTo>
                <a:lnTo>
                  <a:pt x="f12" y="f13"/>
                </a:lnTo>
                <a:lnTo>
                  <a:pt x="f14" y="f15"/>
                </a:lnTo>
                <a:lnTo>
                  <a:pt x="f16" y="f17"/>
                </a:lnTo>
                <a:lnTo>
                  <a:pt x="f18" y="f19"/>
                </a:lnTo>
                <a:lnTo>
                  <a:pt x="f20" y="f21"/>
                </a:lnTo>
                <a:lnTo>
                  <a:pt x="f22" y="f23"/>
                </a:lnTo>
                <a:lnTo>
                  <a:pt x="f24" y="f25"/>
                </a:lnTo>
                <a:lnTo>
                  <a:pt x="f26" y="f27"/>
                </a:lnTo>
                <a:lnTo>
                  <a:pt x="f2" y="f28"/>
                </a:lnTo>
                <a:lnTo>
                  <a:pt x="f2" y="f29"/>
                </a:lnTo>
                <a:lnTo>
                  <a:pt x="f30" y="f29"/>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82"/>
                </a:lnTo>
                <a:lnTo>
                  <a:pt x="f83" y="f84"/>
                </a:lnTo>
                <a:lnTo>
                  <a:pt x="f85" y="f86"/>
                </a:lnTo>
                <a:lnTo>
                  <a:pt x="f87" y="f88"/>
                </a:lnTo>
                <a:lnTo>
                  <a:pt x="f89" y="f90"/>
                </a:lnTo>
                <a:lnTo>
                  <a:pt x="f91" y="f92"/>
                </a:lnTo>
                <a:lnTo>
                  <a:pt x="f93" y="f94"/>
                </a:lnTo>
                <a:lnTo>
                  <a:pt x="f95" y="f96"/>
                </a:lnTo>
                <a:lnTo>
                  <a:pt x="f97" y="f98"/>
                </a:lnTo>
                <a:lnTo>
                  <a:pt x="f99" y="f100"/>
                </a:lnTo>
                <a:lnTo>
                  <a:pt x="f101" y="f102"/>
                </a:lnTo>
                <a:lnTo>
                  <a:pt x="f103" y="f104"/>
                </a:lnTo>
                <a:lnTo>
                  <a:pt x="f105" y="f106"/>
                </a:lnTo>
                <a:lnTo>
                  <a:pt x="f107" y="f108"/>
                </a:lnTo>
                <a:lnTo>
                  <a:pt x="f109" y="f110"/>
                </a:lnTo>
                <a:lnTo>
                  <a:pt x="f111" y="f112"/>
                </a:lnTo>
                <a:lnTo>
                  <a:pt x="f113" y="f114"/>
                </a:lnTo>
                <a:lnTo>
                  <a:pt x="f115" y="f116"/>
                </a:lnTo>
                <a:lnTo>
                  <a:pt x="f117" y="f118"/>
                </a:lnTo>
                <a:lnTo>
                  <a:pt x="f119" y="f120"/>
                </a:lnTo>
                <a:lnTo>
                  <a:pt x="f121" y="f122"/>
                </a:lnTo>
                <a:lnTo>
                  <a:pt x="f123" y="f124"/>
                </a:lnTo>
                <a:lnTo>
                  <a:pt x="f125" y="f126"/>
                </a:lnTo>
                <a:lnTo>
                  <a:pt x="f127" y="f128"/>
                </a:lnTo>
                <a:lnTo>
                  <a:pt x="f129" y="f130"/>
                </a:lnTo>
                <a:lnTo>
                  <a:pt x="f131" y="f132"/>
                </a:lnTo>
                <a:lnTo>
                  <a:pt x="f133" y="f134"/>
                </a:lnTo>
                <a:lnTo>
                  <a:pt x="f135" y="f136"/>
                </a:lnTo>
                <a:lnTo>
                  <a:pt x="f137" y="f138"/>
                </a:lnTo>
                <a:lnTo>
                  <a:pt x="f139" y="f140"/>
                </a:lnTo>
                <a:lnTo>
                  <a:pt x="f141" y="f142"/>
                </a:lnTo>
                <a:lnTo>
                  <a:pt x="f143" y="f144"/>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4" name="bg object 18">
            <a:extLst>
              <a:ext uri="{FF2B5EF4-FFF2-40B4-BE49-F238E27FC236}">
                <a16:creationId xmlns:a16="http://schemas.microsoft.com/office/drawing/2014/main" id="{EF6E8BEF-48A7-E739-0EA4-C27D47E01452}"/>
              </a:ext>
            </a:extLst>
          </p:cNvPr>
          <p:cNvPicPr>
            <a:picLocks noChangeAspect="1"/>
          </p:cNvPicPr>
          <p:nvPr/>
        </p:nvPicPr>
        <p:blipFill>
          <a:blip r:embed="rId2"/>
          <a:stretch>
            <a:fillRect/>
          </a:stretch>
        </p:blipFill>
        <p:spPr>
          <a:xfrm>
            <a:off x="0" y="5041902"/>
            <a:ext cx="12191996" cy="1816098"/>
          </a:xfrm>
          <a:prstGeom prst="rect">
            <a:avLst/>
          </a:prstGeom>
          <a:noFill/>
          <a:ln cap="flat">
            <a:noFill/>
          </a:ln>
        </p:spPr>
      </p:pic>
      <p:sp>
        <p:nvSpPr>
          <p:cNvPr id="5" name="bg object 19">
            <a:extLst>
              <a:ext uri="{FF2B5EF4-FFF2-40B4-BE49-F238E27FC236}">
                <a16:creationId xmlns:a16="http://schemas.microsoft.com/office/drawing/2014/main" id="{A375D481-5CC5-DA79-B83D-E7257ED4E514}"/>
              </a:ext>
            </a:extLst>
          </p:cNvPr>
          <p:cNvSpPr/>
          <p:nvPr/>
        </p:nvSpPr>
        <p:spPr>
          <a:xfrm>
            <a:off x="0" y="5020056"/>
            <a:ext cx="12191996" cy="1838328"/>
          </a:xfrm>
          <a:custGeom>
            <a:avLst/>
            <a:gdLst>
              <a:gd name="f0" fmla="val w"/>
              <a:gd name="f1" fmla="val h"/>
              <a:gd name="f2" fmla="val 0"/>
              <a:gd name="f3" fmla="val 12192000"/>
              <a:gd name="f4" fmla="val 1838325"/>
              <a:gd name="f5" fmla="val 682693"/>
              <a:gd name="f6" fmla="val 631977"/>
              <a:gd name="f7" fmla="val 191"/>
              <a:gd name="f8" fmla="val 584149"/>
              <a:gd name="f9" fmla="val 737"/>
              <a:gd name="f10" fmla="val 536385"/>
              <a:gd name="f11" fmla="val 1641"/>
              <a:gd name="f12" fmla="val 488688"/>
              <a:gd name="f13" fmla="val 2908"/>
              <a:gd name="f14" fmla="val 441056"/>
              <a:gd name="f15" fmla="val 4541"/>
              <a:gd name="f16" fmla="val 393493"/>
              <a:gd name="f17" fmla="val 6547"/>
              <a:gd name="f18" fmla="val 345998"/>
              <a:gd name="f19" fmla="val 8929"/>
              <a:gd name="f20" fmla="val 38164"/>
              <a:gd name="f21" fmla="val 105627"/>
              <a:gd name="f22" fmla="val 50435"/>
              <a:gd name="f23" fmla="val 101057"/>
              <a:gd name="f24" fmla="val 98761"/>
              <a:gd name="f25" fmla="val 97184"/>
              <a:gd name="f26" fmla="val 147175"/>
              <a:gd name="f27" fmla="val 93724"/>
              <a:gd name="f28" fmla="val 195680"/>
              <a:gd name="f29" fmla="val 90672"/>
              <a:gd name="f30" fmla="val 244280"/>
              <a:gd name="f31" fmla="val 88022"/>
              <a:gd name="f32" fmla="val 292975"/>
              <a:gd name="f33" fmla="val 85770"/>
              <a:gd name="f34" fmla="val 341769"/>
              <a:gd name="f35" fmla="val 83910"/>
              <a:gd name="f36" fmla="val 394500"/>
              <a:gd name="f37" fmla="val 82318"/>
              <a:gd name="f38" fmla="val 447099"/>
              <a:gd name="f39" fmla="val 81134"/>
              <a:gd name="f40" fmla="val 499569"/>
              <a:gd name="f41" fmla="val 80355"/>
              <a:gd name="f42" fmla="val 551910"/>
              <a:gd name="f43" fmla="val 79975"/>
              <a:gd name="f44" fmla="val 604123"/>
              <a:gd name="f45" fmla="val 79990"/>
              <a:gd name="f46" fmla="val 656210"/>
              <a:gd name="f47" fmla="val 80395"/>
              <a:gd name="f48" fmla="val 708172"/>
              <a:gd name="f49" fmla="val 81187"/>
              <a:gd name="f50" fmla="val 760009"/>
              <a:gd name="f51" fmla="val 82360"/>
              <a:gd name="f52" fmla="val 811723"/>
              <a:gd name="f53" fmla="val 83909"/>
              <a:gd name="f54" fmla="val 863315"/>
              <a:gd name="f55" fmla="val 85830"/>
              <a:gd name="f56" fmla="val 914785"/>
              <a:gd name="f57" fmla="val 88119"/>
              <a:gd name="f58" fmla="val 966136"/>
              <a:gd name="f59" fmla="val 90771"/>
              <a:gd name="f60" fmla="val 1017368"/>
              <a:gd name="f61" fmla="val 93782"/>
              <a:gd name="f62" fmla="val 1068481"/>
              <a:gd name="f63" fmla="val 97146"/>
              <a:gd name="f64" fmla="val 1119478"/>
              <a:gd name="f65" fmla="val 100859"/>
              <a:gd name="f66" fmla="val 1170360"/>
              <a:gd name="f67" fmla="val 104917"/>
              <a:gd name="f68" fmla="val 1221127"/>
              <a:gd name="f69" fmla="val 109315"/>
              <a:gd name="f70" fmla="val 1271780"/>
              <a:gd name="f71" fmla="val 114049"/>
              <a:gd name="f72" fmla="val 1322321"/>
              <a:gd name="f73" fmla="val 119113"/>
              <a:gd name="f74" fmla="val 1372750"/>
              <a:gd name="f75" fmla="val 124504"/>
              <a:gd name="f76" fmla="val 1423070"/>
              <a:gd name="f77" fmla="val 130217"/>
              <a:gd name="f78" fmla="val 1473280"/>
              <a:gd name="f79" fmla="val 136247"/>
              <a:gd name="f80" fmla="val 1523382"/>
              <a:gd name="f81" fmla="val 142589"/>
              <a:gd name="f82" fmla="val 1573377"/>
              <a:gd name="f83" fmla="val 149239"/>
              <a:gd name="f84" fmla="val 1623266"/>
              <a:gd name="f85" fmla="val 156193"/>
              <a:gd name="f86" fmla="val 1673051"/>
              <a:gd name="f87" fmla="val 163446"/>
              <a:gd name="f88" fmla="val 1722731"/>
              <a:gd name="f89" fmla="val 170993"/>
              <a:gd name="f90" fmla="val 1772309"/>
              <a:gd name="f91" fmla="val 178830"/>
              <a:gd name="f92" fmla="val 1821786"/>
              <a:gd name="f93" fmla="val 186951"/>
              <a:gd name="f94" fmla="val 1871162"/>
              <a:gd name="f95" fmla="val 195354"/>
              <a:gd name="f96" fmla="val 1920438"/>
              <a:gd name="f97" fmla="val 204032"/>
              <a:gd name="f98" fmla="val 1969617"/>
              <a:gd name="f99" fmla="val 212982"/>
              <a:gd name="f100" fmla="val 2018698"/>
              <a:gd name="f101" fmla="val 222199"/>
              <a:gd name="f102" fmla="val 2067683"/>
              <a:gd name="f103" fmla="val 231677"/>
              <a:gd name="f104" fmla="val 2116573"/>
              <a:gd name="f105" fmla="val 241414"/>
              <a:gd name="f106" fmla="val 2165369"/>
              <a:gd name="f107" fmla="val 251404"/>
              <a:gd name="f108" fmla="val 2214072"/>
              <a:gd name="f109" fmla="val 261642"/>
              <a:gd name="f110" fmla="val 2262683"/>
              <a:gd name="f111" fmla="val 272124"/>
              <a:gd name="f112" fmla="val 2359634"/>
              <a:gd name="f113" fmla="val 293801"/>
              <a:gd name="f114" fmla="val 2456232"/>
              <a:gd name="f115" fmla="val 316400"/>
              <a:gd name="f116" fmla="val 2552484"/>
              <a:gd name="f117" fmla="val 339883"/>
              <a:gd name="f118" fmla="val 2648399"/>
              <a:gd name="f119" fmla="val 364213"/>
              <a:gd name="f120" fmla="val 2743986"/>
              <a:gd name="f121" fmla="val 389354"/>
              <a:gd name="f122" fmla="val 2839253"/>
              <a:gd name="f123" fmla="val 415270"/>
              <a:gd name="f124" fmla="val 2934210"/>
              <a:gd name="f125" fmla="val 441923"/>
              <a:gd name="f126" fmla="val 3028865"/>
              <a:gd name="f127" fmla="val 469277"/>
              <a:gd name="f128" fmla="val 3123226"/>
              <a:gd name="f129" fmla="val 497296"/>
              <a:gd name="f130" fmla="val 3217303"/>
              <a:gd name="f131" fmla="val 525943"/>
              <a:gd name="f132" fmla="val 3311104"/>
              <a:gd name="f133" fmla="val 555181"/>
              <a:gd name="f134" fmla="val 3404637"/>
              <a:gd name="f135" fmla="val 584973"/>
              <a:gd name="f136" fmla="val 3497912"/>
              <a:gd name="f137" fmla="val 615284"/>
              <a:gd name="f138" fmla="val 3590937"/>
              <a:gd name="f139" fmla="val 646075"/>
              <a:gd name="f140" fmla="val 3791774"/>
              <a:gd name="f141" fmla="val 713748"/>
              <a:gd name="f142" fmla="val 4040254"/>
              <a:gd name="f143" fmla="val 799025"/>
              <a:gd name="f144" fmla="val 4334988"/>
              <a:gd name="f145" fmla="val 901968"/>
              <a:gd name="f146" fmla="val 5625866"/>
              <a:gd name="f147" fmla="val 1359840"/>
              <a:gd name="f148" fmla="val 5907371"/>
              <a:gd name="f149" fmla="val 1457295"/>
              <a:gd name="f150" fmla="val 6094441"/>
              <a:gd name="f151" fmla="val 1520802"/>
              <a:gd name="f152" fmla="val 6281177"/>
              <a:gd name="f153" fmla="val 1582959"/>
              <a:gd name="f154" fmla="val 6421085"/>
              <a:gd name="f155" fmla="val 1628599"/>
              <a:gd name="f156" fmla="val 6560929"/>
              <a:gd name="f157" fmla="val 1673327"/>
              <a:gd name="f158" fmla="val 6700761"/>
              <a:gd name="f159" fmla="val 1717079"/>
              <a:gd name="f160" fmla="val 7111365"/>
              <a:gd name="f161" fmla="val 1837945"/>
              <a:gd name="f162" fmla="val 1008838"/>
              <a:gd name="f163" fmla="val 12147976"/>
              <a:gd name="f164" fmla="val 1027873"/>
              <a:gd name="f165" fmla="val 12103695"/>
              <a:gd name="f166" fmla="val 1046580"/>
              <a:gd name="f167" fmla="val 12059162"/>
              <a:gd name="f168" fmla="val 1064960"/>
              <a:gd name="f169" fmla="val 12014382"/>
              <a:gd name="f170" fmla="val 1083015"/>
              <a:gd name="f171" fmla="val 11969360"/>
              <a:gd name="f172" fmla="val 1100744"/>
              <a:gd name="f173" fmla="val 11924100"/>
              <a:gd name="f174" fmla="val 1118147"/>
              <a:gd name="f175" fmla="val 11878609"/>
              <a:gd name="f176" fmla="val 1135227"/>
              <a:gd name="f177" fmla="val 11832891"/>
              <a:gd name="f178" fmla="val 1151982"/>
              <a:gd name="f179" fmla="val 11786951"/>
              <a:gd name="f180" fmla="val 1168414"/>
              <a:gd name="f181" fmla="val 11740793"/>
              <a:gd name="f182" fmla="val 1184523"/>
              <a:gd name="f183" fmla="val 11694424"/>
              <a:gd name="f184" fmla="val 1200309"/>
              <a:gd name="f185" fmla="val 11647847"/>
              <a:gd name="f186" fmla="val 1215774"/>
              <a:gd name="f187" fmla="val 11601068"/>
              <a:gd name="f188" fmla="val 1230917"/>
              <a:gd name="f189" fmla="val 11554093"/>
              <a:gd name="f190" fmla="val 1245740"/>
              <a:gd name="f191" fmla="val 11506925"/>
              <a:gd name="f192" fmla="val 1260242"/>
              <a:gd name="f193" fmla="val 11459569"/>
              <a:gd name="f194" fmla="val 1274425"/>
              <a:gd name="f195" fmla="val 11412032"/>
              <a:gd name="f196" fmla="val 1288288"/>
              <a:gd name="f197" fmla="val 11364318"/>
              <a:gd name="f198" fmla="val 1301833"/>
              <a:gd name="f199" fmla="val 11316431"/>
              <a:gd name="f200" fmla="val 1315060"/>
              <a:gd name="f201" fmla="val 11268377"/>
              <a:gd name="f202" fmla="val 1327969"/>
              <a:gd name="f203" fmla="val 11220161"/>
              <a:gd name="f204" fmla="val 1340561"/>
              <a:gd name="f205" fmla="val 11171788"/>
              <a:gd name="f206" fmla="val 1352836"/>
              <a:gd name="f207" fmla="val 11123263"/>
              <a:gd name="f208" fmla="val 1364796"/>
              <a:gd name="f209" fmla="val 11074590"/>
              <a:gd name="f210" fmla="val 1376440"/>
              <a:gd name="f211" fmla="val 11025776"/>
              <a:gd name="f212" fmla="val 1387769"/>
              <a:gd name="f213" fmla="val 10976824"/>
              <a:gd name="f214" fmla="val 1398783"/>
              <a:gd name="f215" fmla="val 10927740"/>
              <a:gd name="f216" fmla="val 1409484"/>
              <a:gd name="f217" fmla="val 10878528"/>
              <a:gd name="f218" fmla="val 1419872"/>
              <a:gd name="f219" fmla="val 10829194"/>
              <a:gd name="f220" fmla="val 1429946"/>
              <a:gd name="f221" fmla="val 10779744"/>
              <a:gd name="f222" fmla="val 1439709"/>
              <a:gd name="f223" fmla="val 10730180"/>
              <a:gd name="f224" fmla="val 1449159"/>
              <a:gd name="f225" fmla="val 10680510"/>
              <a:gd name="f226" fmla="val 1458299"/>
              <a:gd name="f227" fmla="val 10630737"/>
              <a:gd name="f228" fmla="val 1467128"/>
              <a:gd name="f229" fmla="val 10580867"/>
              <a:gd name="f230" fmla="val 1475646"/>
              <a:gd name="f231" fmla="val 10530905"/>
              <a:gd name="f232" fmla="val 1483856"/>
              <a:gd name="f233" fmla="val 10480855"/>
              <a:gd name="f234" fmla="val 1491756"/>
              <a:gd name="f235" fmla="val 10430723"/>
              <a:gd name="f236" fmla="val 1499347"/>
              <a:gd name="f237" fmla="val 10380514"/>
              <a:gd name="f238" fmla="val 1506631"/>
              <a:gd name="f239" fmla="val 10330232"/>
              <a:gd name="f240" fmla="val 1513607"/>
              <a:gd name="f241" fmla="val 10279883"/>
              <a:gd name="f242" fmla="val 1520276"/>
              <a:gd name="f243" fmla="val 10229472"/>
              <a:gd name="f244" fmla="val 1526638"/>
              <a:gd name="f245" fmla="val 10179004"/>
              <a:gd name="f246" fmla="val 1532695"/>
              <a:gd name="f247" fmla="val 10128483"/>
              <a:gd name="f248" fmla="val 1538447"/>
              <a:gd name="f249" fmla="val 10077914"/>
              <a:gd name="f250" fmla="val 1543893"/>
              <a:gd name="f251" fmla="val 10027304"/>
              <a:gd name="f252" fmla="val 1549036"/>
              <a:gd name="f253" fmla="val 9976655"/>
              <a:gd name="f254" fmla="val 1553875"/>
              <a:gd name="f255" fmla="val 9925975"/>
              <a:gd name="f256" fmla="val 1558410"/>
              <a:gd name="f257" fmla="val 9875267"/>
              <a:gd name="f258" fmla="val 1562643"/>
              <a:gd name="f259" fmla="val 9824537"/>
              <a:gd name="f260" fmla="val 1566574"/>
              <a:gd name="f261" fmla="val 9773789"/>
              <a:gd name="f262" fmla="val 1570203"/>
              <a:gd name="f263" fmla="val 9723029"/>
              <a:gd name="f264" fmla="val 1573531"/>
              <a:gd name="f265" fmla="val 9672261"/>
              <a:gd name="f266" fmla="val 1576558"/>
              <a:gd name="f267" fmla="val 9621491"/>
              <a:gd name="f268" fmla="val 1579285"/>
              <a:gd name="f269" fmla="val 9570724"/>
              <a:gd name="f270" fmla="val 1581713"/>
              <a:gd name="f271" fmla="val 9519964"/>
              <a:gd name="f272" fmla="val 1583842"/>
              <a:gd name="f273" fmla="val 9469216"/>
              <a:gd name="f274" fmla="val 1585673"/>
              <a:gd name="f275" fmla="val 9418487"/>
              <a:gd name="f276" fmla="val 1587206"/>
              <a:gd name="f277" fmla="val 9367779"/>
              <a:gd name="f278" fmla="val 1588441"/>
              <a:gd name="f279" fmla="val 9317099"/>
              <a:gd name="f280" fmla="val 1589380"/>
              <a:gd name="f281" fmla="val 9266452"/>
              <a:gd name="f282" fmla="val 1590022"/>
              <a:gd name="f283" fmla="val 9215842"/>
              <a:gd name="f284" fmla="val 1590369"/>
              <a:gd name="f285" fmla="val 9165275"/>
              <a:gd name="f286" fmla="val 1590420"/>
              <a:gd name="f287" fmla="val 9114755"/>
              <a:gd name="f288" fmla="val 1590177"/>
              <a:gd name="f289" fmla="val 9064287"/>
              <a:gd name="f290" fmla="val 1589639"/>
              <a:gd name="f291" fmla="val 9013877"/>
              <a:gd name="f292" fmla="val 1588808"/>
              <a:gd name="f293" fmla="val 8963530"/>
              <a:gd name="f294" fmla="val 1587684"/>
              <a:gd name="f295" fmla="val 8913250"/>
              <a:gd name="f296" fmla="val 1586267"/>
              <a:gd name="f297" fmla="val 8863042"/>
              <a:gd name="f298" fmla="val 1584559"/>
              <a:gd name="f299" fmla="val 8812912"/>
              <a:gd name="f300" fmla="val 1582559"/>
              <a:gd name="f301" fmla="val 8762864"/>
              <a:gd name="f302" fmla="val 1580267"/>
              <a:gd name="f303" fmla="val 8712904"/>
              <a:gd name="f304" fmla="val 1577686"/>
              <a:gd name="f305" fmla="val 8663036"/>
              <a:gd name="f306" fmla="val 1574814"/>
              <a:gd name="f307" fmla="val 8613265"/>
              <a:gd name="f308" fmla="val 1571654"/>
              <a:gd name="f309" fmla="val 8563597"/>
              <a:gd name="f310" fmla="val 1568204"/>
              <a:gd name="f311" fmla="val 8514036"/>
              <a:gd name="f312" fmla="val 1564466"/>
              <a:gd name="f313" fmla="val 8464588"/>
              <a:gd name="f314" fmla="val 1560440"/>
              <a:gd name="f315" fmla="val 8415256"/>
              <a:gd name="f316" fmla="val 1556128"/>
              <a:gd name="f317" fmla="val 8366048"/>
              <a:gd name="f318" fmla="val 1551528"/>
              <a:gd name="f319" fmla="val 8316966"/>
              <a:gd name="f320" fmla="val 1546642"/>
              <a:gd name="f321" fmla="val 8268017"/>
              <a:gd name="f322" fmla="val 1541471"/>
              <a:gd name="f323" fmla="val 8219205"/>
              <a:gd name="f324" fmla="val 1536015"/>
              <a:gd name="f325" fmla="val 8170536"/>
              <a:gd name="f326" fmla="val 1530274"/>
              <a:gd name="f327" fmla="val 8122014"/>
              <a:gd name="f328" fmla="val 1524249"/>
              <a:gd name="f329" fmla="val 8073644"/>
              <a:gd name="f330" fmla="val 1517940"/>
              <a:gd name="f331" fmla="val 8025431"/>
              <a:gd name="f332" fmla="val 1511349"/>
              <a:gd name="f333" fmla="val 7977381"/>
              <a:gd name="f334" fmla="val 1504475"/>
              <a:gd name="f335" fmla="val 7929498"/>
              <a:gd name="f336" fmla="val 1497319"/>
              <a:gd name="f337" fmla="val 7881788"/>
              <a:gd name="f338" fmla="val 1489882"/>
              <a:gd name="f339" fmla="val 7834254"/>
              <a:gd name="f340" fmla="val 1482164"/>
              <a:gd name="f341" fmla="val 7786903"/>
              <a:gd name="f342" fmla="val 1474166"/>
              <a:gd name="f343" fmla="val 7738126"/>
              <a:gd name="f344" fmla="val 1465660"/>
              <a:gd name="f345" fmla="val 7640491"/>
              <a:gd name="f346" fmla="val 1448021"/>
              <a:gd name="f347" fmla="val 7542751"/>
              <a:gd name="f348" fmla="val 1429573"/>
              <a:gd name="f349" fmla="val 7444910"/>
              <a:gd name="f350" fmla="val 1410348"/>
              <a:gd name="f351" fmla="val 7346973"/>
              <a:gd name="f352" fmla="val 1390379"/>
              <a:gd name="f353" fmla="val 7248943"/>
              <a:gd name="f354" fmla="val 1369697"/>
              <a:gd name="f355" fmla="val 7150826"/>
              <a:gd name="f356" fmla="val 1348335"/>
              <a:gd name="f357" fmla="val 7052624"/>
              <a:gd name="f358" fmla="val 1326325"/>
              <a:gd name="f359" fmla="val 6954344"/>
              <a:gd name="f360" fmla="val 1303699"/>
              <a:gd name="f361" fmla="val 6855988"/>
              <a:gd name="f362" fmla="val 1280488"/>
              <a:gd name="f363" fmla="val 6757561"/>
              <a:gd name="f364" fmla="val 1256726"/>
              <a:gd name="f365" fmla="val 6609797"/>
              <a:gd name="f366" fmla="val 1220118"/>
              <a:gd name="f367" fmla="val 6461898"/>
              <a:gd name="f368" fmla="val 1182449"/>
              <a:gd name="f369" fmla="val 6313878"/>
              <a:gd name="f370" fmla="val 1143828"/>
              <a:gd name="f371" fmla="val 6116354"/>
              <a:gd name="f372" fmla="val 1091037"/>
              <a:gd name="f373" fmla="val 5918674"/>
              <a:gd name="f374" fmla="val 1037003"/>
              <a:gd name="f375" fmla="val 5671408"/>
              <a:gd name="f376" fmla="val 968101"/>
              <a:gd name="f377" fmla="val 4632326"/>
              <a:gd name="f378" fmla="val 673191"/>
              <a:gd name="f379" fmla="val 4335739"/>
              <a:gd name="f380" fmla="val 590761"/>
              <a:gd name="f381" fmla="val 4138197"/>
              <a:gd name="f382" fmla="val 537088"/>
              <a:gd name="f383" fmla="val 3940841"/>
              <a:gd name="f384" fmla="val 484740"/>
              <a:gd name="f385" fmla="val 3792966"/>
              <a:gd name="f386" fmla="val 446503"/>
              <a:gd name="f387" fmla="val 3645230"/>
              <a:gd name="f388" fmla="val 409263"/>
              <a:gd name="f389" fmla="val 3497647"/>
              <a:gd name="f390" fmla="val 373130"/>
              <a:gd name="f391" fmla="val 3399350"/>
              <a:gd name="f392" fmla="val 349710"/>
              <a:gd name="f393" fmla="val 3301131"/>
              <a:gd name="f394" fmla="val 326862"/>
              <a:gd name="f395" fmla="val 3202995"/>
              <a:gd name="f396" fmla="val 304617"/>
              <a:gd name="f397" fmla="val 3104947"/>
              <a:gd name="f398" fmla="val 283009"/>
              <a:gd name="f399" fmla="val 3006989"/>
              <a:gd name="f400" fmla="val 262069"/>
              <a:gd name="f401" fmla="val 2909128"/>
              <a:gd name="f402" fmla="val 241830"/>
              <a:gd name="f403" fmla="val 2811366"/>
              <a:gd name="f404" fmla="val 222323"/>
              <a:gd name="f405" fmla="val 2713708"/>
              <a:gd name="f406" fmla="val 203581"/>
              <a:gd name="f407" fmla="val 2616159"/>
              <a:gd name="f408" fmla="val 185635"/>
              <a:gd name="f409" fmla="val 2518722"/>
              <a:gd name="f410" fmla="val 168518"/>
              <a:gd name="f411" fmla="val 2421402"/>
              <a:gd name="f412" fmla="val 152263"/>
              <a:gd name="f413" fmla="val 2324204"/>
              <a:gd name="f414" fmla="val 136900"/>
              <a:gd name="f415" fmla="val 2227131"/>
              <a:gd name="f416" fmla="val 122463"/>
              <a:gd name="f417" fmla="val 2130188"/>
              <a:gd name="f418" fmla="val 108983"/>
              <a:gd name="f419" fmla="val 2033378"/>
              <a:gd name="f420" fmla="val 96492"/>
              <a:gd name="f421" fmla="val 1936708"/>
              <a:gd name="f422" fmla="val 85023"/>
              <a:gd name="f423" fmla="val 1888425"/>
              <a:gd name="f424" fmla="val 79682"/>
              <a:gd name="f425" fmla="val 1840179"/>
              <a:gd name="f426" fmla="val 74608"/>
              <a:gd name="f427" fmla="val 1791970"/>
              <a:gd name="f428" fmla="val 69805"/>
              <a:gd name="f429" fmla="val 1743798"/>
              <a:gd name="f430" fmla="val 65278"/>
              <a:gd name="f431" fmla="val 1695663"/>
              <a:gd name="f432" fmla="val 61030"/>
              <a:gd name="f433" fmla="val 1647567"/>
              <a:gd name="f434" fmla="val 57066"/>
              <a:gd name="f435" fmla="val 1599510"/>
              <a:gd name="f436" fmla="val 53390"/>
              <a:gd name="f437" fmla="val 1551492"/>
              <a:gd name="f438" fmla="val 50004"/>
              <a:gd name="f439" fmla="val 1503514"/>
              <a:gd name="f440" fmla="val 46915"/>
              <a:gd name="f441" fmla="val 1451727"/>
              <a:gd name="f442" fmla="val 41426"/>
              <a:gd name="f443" fmla="val 1400000"/>
              <a:gd name="f444" fmla="val 36255"/>
              <a:gd name="f445" fmla="val 1348336"/>
              <a:gd name="f446" fmla="val 31407"/>
              <a:gd name="f447" fmla="val 1296735"/>
              <a:gd name="f448" fmla="val 26886"/>
              <a:gd name="f449" fmla="val 1245197"/>
              <a:gd name="f450" fmla="val 22697"/>
              <a:gd name="f451" fmla="val 1193723"/>
              <a:gd name="f452" fmla="val 18846"/>
              <a:gd name="f453" fmla="val 1142315"/>
              <a:gd name="f454" fmla="val 15337"/>
              <a:gd name="f455" fmla="val 1090973"/>
              <a:gd name="f456" fmla="val 12176"/>
              <a:gd name="f457" fmla="val 1039697"/>
              <a:gd name="f458" fmla="val 9368"/>
              <a:gd name="f459" fmla="val 988488"/>
              <a:gd name="f460" fmla="val 6917"/>
              <a:gd name="f461" fmla="val 937348"/>
              <a:gd name="f462" fmla="val 4828"/>
              <a:gd name="f463" fmla="val 886276"/>
              <a:gd name="f464" fmla="val 3107"/>
              <a:gd name="f465" fmla="val 835274"/>
              <a:gd name="f466" fmla="val 1759"/>
              <a:gd name="f467" fmla="val 784343"/>
              <a:gd name="f468" fmla="val 788"/>
              <a:gd name="f469" fmla="val 733482"/>
              <a:gd name="f470" fmla="val 200"/>
              <a:gd name="f471" fmla="*/ f0 1 12192000"/>
              <a:gd name="f472" fmla="*/ f1 1 1838325"/>
              <a:gd name="f473" fmla="+- f4 0 f2"/>
              <a:gd name="f474" fmla="+- f3 0 f2"/>
              <a:gd name="f475" fmla="*/ f474 1 12192000"/>
              <a:gd name="f476" fmla="*/ f473 1 1838325"/>
              <a:gd name="f477" fmla="*/ f2 1 f475"/>
              <a:gd name="f478" fmla="*/ f3 1 f475"/>
              <a:gd name="f479" fmla="*/ f2 1 f476"/>
              <a:gd name="f480" fmla="*/ f4 1 f476"/>
              <a:gd name="f481" fmla="*/ f477 f471 1"/>
              <a:gd name="f482" fmla="*/ f478 f471 1"/>
              <a:gd name="f483" fmla="*/ f480 f472 1"/>
              <a:gd name="f484" fmla="*/ f479 f472 1"/>
            </a:gdLst>
            <a:ahLst/>
            <a:cxnLst>
              <a:cxn ang="3cd4">
                <a:pos x="hc" y="t"/>
              </a:cxn>
              <a:cxn ang="0">
                <a:pos x="r" y="vc"/>
              </a:cxn>
              <a:cxn ang="cd4">
                <a:pos x="hc" y="b"/>
              </a:cxn>
              <a:cxn ang="cd2">
                <a:pos x="l" y="vc"/>
              </a:cxn>
            </a:cxnLst>
            <a:rect l="f481" t="f484" r="f482" b="f483"/>
            <a:pathLst>
              <a:path w="12192000" h="1838325">
                <a:moveTo>
                  <a:pt x="f5" y="f2"/>
                </a:moveTo>
                <a:lnTo>
                  <a:pt x="f6" y="f7"/>
                </a:lnTo>
                <a:lnTo>
                  <a:pt x="f8" y="f9"/>
                </a:lnTo>
                <a:lnTo>
                  <a:pt x="f10" y="f11"/>
                </a:lnTo>
                <a:lnTo>
                  <a:pt x="f12" y="f13"/>
                </a:lnTo>
                <a:lnTo>
                  <a:pt x="f14" y="f15"/>
                </a:lnTo>
                <a:lnTo>
                  <a:pt x="f16" y="f17"/>
                </a:lnTo>
                <a:lnTo>
                  <a:pt x="f18" y="f19"/>
                </a:lnTo>
                <a:lnTo>
                  <a:pt x="f2" y="f20"/>
                </a:lnTo>
                <a:lnTo>
                  <a:pt x="f2"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3" y="f161"/>
                </a:lnTo>
                <a:lnTo>
                  <a:pt x="f3" y="f162"/>
                </a:lnTo>
                <a:lnTo>
                  <a:pt x="f163" y="f164"/>
                </a:lnTo>
                <a:lnTo>
                  <a:pt x="f165" y="f166"/>
                </a:lnTo>
                <a:lnTo>
                  <a:pt x="f167" y="f168"/>
                </a:lnTo>
                <a:lnTo>
                  <a:pt x="f169" y="f170"/>
                </a:lnTo>
                <a:lnTo>
                  <a:pt x="f171" y="f172"/>
                </a:lnTo>
                <a:lnTo>
                  <a:pt x="f173" y="f174"/>
                </a:lnTo>
                <a:lnTo>
                  <a:pt x="f175" y="f176"/>
                </a:lnTo>
                <a:lnTo>
                  <a:pt x="f177" y="f178"/>
                </a:lnTo>
                <a:lnTo>
                  <a:pt x="f179" y="f180"/>
                </a:lnTo>
                <a:lnTo>
                  <a:pt x="f181" y="f182"/>
                </a:lnTo>
                <a:lnTo>
                  <a:pt x="f183" y="f184"/>
                </a:lnTo>
                <a:lnTo>
                  <a:pt x="f185" y="f186"/>
                </a:lnTo>
                <a:lnTo>
                  <a:pt x="f187" y="f188"/>
                </a:lnTo>
                <a:lnTo>
                  <a:pt x="f189" y="f190"/>
                </a:lnTo>
                <a:lnTo>
                  <a:pt x="f191" y="f192"/>
                </a:lnTo>
                <a:lnTo>
                  <a:pt x="f193" y="f194"/>
                </a:lnTo>
                <a:lnTo>
                  <a:pt x="f195" y="f196"/>
                </a:lnTo>
                <a:lnTo>
                  <a:pt x="f197" y="f198"/>
                </a:lnTo>
                <a:lnTo>
                  <a:pt x="f199" y="f200"/>
                </a:lnTo>
                <a:lnTo>
                  <a:pt x="f201" y="f202"/>
                </a:lnTo>
                <a:lnTo>
                  <a:pt x="f203" y="f204"/>
                </a:lnTo>
                <a:lnTo>
                  <a:pt x="f205" y="f206"/>
                </a:lnTo>
                <a:lnTo>
                  <a:pt x="f207" y="f208"/>
                </a:lnTo>
                <a:lnTo>
                  <a:pt x="f209" y="f210"/>
                </a:lnTo>
                <a:lnTo>
                  <a:pt x="f211" y="f212"/>
                </a:lnTo>
                <a:lnTo>
                  <a:pt x="f213" y="f214"/>
                </a:lnTo>
                <a:lnTo>
                  <a:pt x="f215" y="f216"/>
                </a:lnTo>
                <a:lnTo>
                  <a:pt x="f217" y="f218"/>
                </a:lnTo>
                <a:lnTo>
                  <a:pt x="f219" y="f220"/>
                </a:lnTo>
                <a:lnTo>
                  <a:pt x="f221" y="f222"/>
                </a:lnTo>
                <a:lnTo>
                  <a:pt x="f223" y="f224"/>
                </a:lnTo>
                <a:lnTo>
                  <a:pt x="f225" y="f226"/>
                </a:lnTo>
                <a:lnTo>
                  <a:pt x="f227" y="f228"/>
                </a:lnTo>
                <a:lnTo>
                  <a:pt x="f229" y="f230"/>
                </a:lnTo>
                <a:lnTo>
                  <a:pt x="f231" y="f232"/>
                </a:lnTo>
                <a:lnTo>
                  <a:pt x="f233" y="f234"/>
                </a:lnTo>
                <a:lnTo>
                  <a:pt x="f235" y="f236"/>
                </a:lnTo>
                <a:lnTo>
                  <a:pt x="f237" y="f238"/>
                </a:lnTo>
                <a:lnTo>
                  <a:pt x="f239" y="f240"/>
                </a:lnTo>
                <a:lnTo>
                  <a:pt x="f241" y="f242"/>
                </a:lnTo>
                <a:lnTo>
                  <a:pt x="f243" y="f244"/>
                </a:lnTo>
                <a:lnTo>
                  <a:pt x="f245" y="f246"/>
                </a:lnTo>
                <a:lnTo>
                  <a:pt x="f247" y="f248"/>
                </a:lnTo>
                <a:lnTo>
                  <a:pt x="f249" y="f250"/>
                </a:lnTo>
                <a:lnTo>
                  <a:pt x="f251" y="f252"/>
                </a:lnTo>
                <a:lnTo>
                  <a:pt x="f253" y="f254"/>
                </a:lnTo>
                <a:lnTo>
                  <a:pt x="f255" y="f256"/>
                </a:lnTo>
                <a:lnTo>
                  <a:pt x="f257" y="f258"/>
                </a:lnTo>
                <a:lnTo>
                  <a:pt x="f259" y="f260"/>
                </a:lnTo>
                <a:lnTo>
                  <a:pt x="f261" y="f262"/>
                </a:lnTo>
                <a:lnTo>
                  <a:pt x="f263" y="f264"/>
                </a:lnTo>
                <a:lnTo>
                  <a:pt x="f265" y="f266"/>
                </a:lnTo>
                <a:lnTo>
                  <a:pt x="f267" y="f268"/>
                </a:lnTo>
                <a:lnTo>
                  <a:pt x="f269" y="f270"/>
                </a:lnTo>
                <a:lnTo>
                  <a:pt x="f271" y="f272"/>
                </a:lnTo>
                <a:lnTo>
                  <a:pt x="f273" y="f274"/>
                </a:lnTo>
                <a:lnTo>
                  <a:pt x="f275" y="f276"/>
                </a:lnTo>
                <a:lnTo>
                  <a:pt x="f277" y="f278"/>
                </a:lnTo>
                <a:lnTo>
                  <a:pt x="f279" y="f280"/>
                </a:lnTo>
                <a:lnTo>
                  <a:pt x="f281" y="f282"/>
                </a:lnTo>
                <a:lnTo>
                  <a:pt x="f283" y="f284"/>
                </a:lnTo>
                <a:lnTo>
                  <a:pt x="f285" y="f286"/>
                </a:lnTo>
                <a:lnTo>
                  <a:pt x="f287" y="f288"/>
                </a:lnTo>
                <a:lnTo>
                  <a:pt x="f289" y="f290"/>
                </a:lnTo>
                <a:lnTo>
                  <a:pt x="f291" y="f292"/>
                </a:lnTo>
                <a:lnTo>
                  <a:pt x="f293" y="f294"/>
                </a:lnTo>
                <a:lnTo>
                  <a:pt x="f295" y="f296"/>
                </a:lnTo>
                <a:lnTo>
                  <a:pt x="f297" y="f298"/>
                </a:lnTo>
                <a:lnTo>
                  <a:pt x="f299" y="f300"/>
                </a:lnTo>
                <a:lnTo>
                  <a:pt x="f301" y="f302"/>
                </a:lnTo>
                <a:lnTo>
                  <a:pt x="f303" y="f304"/>
                </a:lnTo>
                <a:lnTo>
                  <a:pt x="f305" y="f306"/>
                </a:lnTo>
                <a:lnTo>
                  <a:pt x="f307" y="f308"/>
                </a:lnTo>
                <a:lnTo>
                  <a:pt x="f309" y="f310"/>
                </a:lnTo>
                <a:lnTo>
                  <a:pt x="f311" y="f312"/>
                </a:lnTo>
                <a:lnTo>
                  <a:pt x="f313" y="f314"/>
                </a:lnTo>
                <a:lnTo>
                  <a:pt x="f315" y="f316"/>
                </a:lnTo>
                <a:lnTo>
                  <a:pt x="f317" y="f318"/>
                </a:lnTo>
                <a:lnTo>
                  <a:pt x="f319" y="f320"/>
                </a:lnTo>
                <a:lnTo>
                  <a:pt x="f321" y="f322"/>
                </a:lnTo>
                <a:lnTo>
                  <a:pt x="f323" y="f324"/>
                </a:lnTo>
                <a:lnTo>
                  <a:pt x="f325" y="f326"/>
                </a:lnTo>
                <a:lnTo>
                  <a:pt x="f327" y="f328"/>
                </a:lnTo>
                <a:lnTo>
                  <a:pt x="f329" y="f330"/>
                </a:lnTo>
                <a:lnTo>
                  <a:pt x="f331" y="f332"/>
                </a:lnTo>
                <a:lnTo>
                  <a:pt x="f333" y="f334"/>
                </a:lnTo>
                <a:lnTo>
                  <a:pt x="f335" y="f336"/>
                </a:lnTo>
                <a:lnTo>
                  <a:pt x="f337" y="f338"/>
                </a:lnTo>
                <a:lnTo>
                  <a:pt x="f339" y="f340"/>
                </a:lnTo>
                <a:lnTo>
                  <a:pt x="f341" y="f342"/>
                </a:lnTo>
                <a:lnTo>
                  <a:pt x="f343" y="f344"/>
                </a:lnTo>
                <a:lnTo>
                  <a:pt x="f345" y="f346"/>
                </a:lnTo>
                <a:lnTo>
                  <a:pt x="f347" y="f348"/>
                </a:lnTo>
                <a:lnTo>
                  <a:pt x="f349" y="f350"/>
                </a:lnTo>
                <a:lnTo>
                  <a:pt x="f351" y="f352"/>
                </a:lnTo>
                <a:lnTo>
                  <a:pt x="f353" y="f354"/>
                </a:lnTo>
                <a:lnTo>
                  <a:pt x="f355" y="f356"/>
                </a:lnTo>
                <a:lnTo>
                  <a:pt x="f357" y="f358"/>
                </a:lnTo>
                <a:lnTo>
                  <a:pt x="f359" y="f360"/>
                </a:lnTo>
                <a:lnTo>
                  <a:pt x="f361" y="f362"/>
                </a:lnTo>
                <a:lnTo>
                  <a:pt x="f363" y="f364"/>
                </a:lnTo>
                <a:lnTo>
                  <a:pt x="f365" y="f366"/>
                </a:lnTo>
                <a:lnTo>
                  <a:pt x="f367" y="f368"/>
                </a:lnTo>
                <a:lnTo>
                  <a:pt x="f369" y="f370"/>
                </a:lnTo>
                <a:lnTo>
                  <a:pt x="f371" y="f372"/>
                </a:lnTo>
                <a:lnTo>
                  <a:pt x="f373" y="f374"/>
                </a:lnTo>
                <a:lnTo>
                  <a:pt x="f375" y="f376"/>
                </a:lnTo>
                <a:lnTo>
                  <a:pt x="f377" y="f378"/>
                </a:lnTo>
                <a:lnTo>
                  <a:pt x="f379" y="f380"/>
                </a:lnTo>
                <a:lnTo>
                  <a:pt x="f381" y="f382"/>
                </a:lnTo>
                <a:lnTo>
                  <a:pt x="f383" y="f384"/>
                </a:lnTo>
                <a:lnTo>
                  <a:pt x="f385" y="f386"/>
                </a:lnTo>
                <a:lnTo>
                  <a:pt x="f387" y="f388"/>
                </a:lnTo>
                <a:lnTo>
                  <a:pt x="f389" y="f390"/>
                </a:lnTo>
                <a:lnTo>
                  <a:pt x="f391" y="f392"/>
                </a:lnTo>
                <a:lnTo>
                  <a:pt x="f393" y="f394"/>
                </a:lnTo>
                <a:lnTo>
                  <a:pt x="f395" y="f396"/>
                </a:lnTo>
                <a:lnTo>
                  <a:pt x="f397" y="f398"/>
                </a:lnTo>
                <a:lnTo>
                  <a:pt x="f399" y="f400"/>
                </a:lnTo>
                <a:lnTo>
                  <a:pt x="f401" y="f402"/>
                </a:lnTo>
                <a:lnTo>
                  <a:pt x="f403" y="f404"/>
                </a:lnTo>
                <a:lnTo>
                  <a:pt x="f405" y="f406"/>
                </a:lnTo>
                <a:lnTo>
                  <a:pt x="f407" y="f408"/>
                </a:lnTo>
                <a:lnTo>
                  <a:pt x="f409" y="f410"/>
                </a:lnTo>
                <a:lnTo>
                  <a:pt x="f411" y="f412"/>
                </a:lnTo>
                <a:lnTo>
                  <a:pt x="f413" y="f414"/>
                </a:lnTo>
                <a:lnTo>
                  <a:pt x="f415" y="f416"/>
                </a:lnTo>
                <a:lnTo>
                  <a:pt x="f417" y="f418"/>
                </a:lnTo>
                <a:lnTo>
                  <a:pt x="f419" y="f420"/>
                </a:lnTo>
                <a:lnTo>
                  <a:pt x="f421" y="f422"/>
                </a:lnTo>
                <a:lnTo>
                  <a:pt x="f423" y="f424"/>
                </a:lnTo>
                <a:lnTo>
                  <a:pt x="f425" y="f426"/>
                </a:lnTo>
                <a:lnTo>
                  <a:pt x="f427" y="f428"/>
                </a:lnTo>
                <a:lnTo>
                  <a:pt x="f429" y="f430"/>
                </a:lnTo>
                <a:lnTo>
                  <a:pt x="f431" y="f432"/>
                </a:lnTo>
                <a:lnTo>
                  <a:pt x="f433" y="f434"/>
                </a:lnTo>
                <a:lnTo>
                  <a:pt x="f435" y="f436"/>
                </a:lnTo>
                <a:lnTo>
                  <a:pt x="f437" y="f438"/>
                </a:lnTo>
                <a:lnTo>
                  <a:pt x="f439" y="f440"/>
                </a:lnTo>
                <a:lnTo>
                  <a:pt x="f441" y="f442"/>
                </a:lnTo>
                <a:lnTo>
                  <a:pt x="f443" y="f444"/>
                </a:lnTo>
                <a:lnTo>
                  <a:pt x="f445" y="f446"/>
                </a:lnTo>
                <a:lnTo>
                  <a:pt x="f447" y="f448"/>
                </a:lnTo>
                <a:lnTo>
                  <a:pt x="f449" y="f450"/>
                </a:lnTo>
                <a:lnTo>
                  <a:pt x="f451" y="f452"/>
                </a:lnTo>
                <a:lnTo>
                  <a:pt x="f453" y="f454"/>
                </a:lnTo>
                <a:lnTo>
                  <a:pt x="f455" y="f456"/>
                </a:lnTo>
                <a:lnTo>
                  <a:pt x="f457" y="f458"/>
                </a:lnTo>
                <a:lnTo>
                  <a:pt x="f459" y="f460"/>
                </a:lnTo>
                <a:lnTo>
                  <a:pt x="f461" y="f462"/>
                </a:lnTo>
                <a:lnTo>
                  <a:pt x="f463" y="f464"/>
                </a:lnTo>
                <a:lnTo>
                  <a:pt x="f465" y="f466"/>
                </a:lnTo>
                <a:lnTo>
                  <a:pt x="f467" y="f468"/>
                </a:lnTo>
                <a:lnTo>
                  <a:pt x="f469" y="f470"/>
                </a:lnTo>
                <a:lnTo>
                  <a:pt x="f5" y="f2"/>
                </a:lnTo>
                <a:close/>
              </a:path>
            </a:pathLst>
          </a:custGeom>
          <a:solidFill>
            <a:srgbClr val="1C488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6" name="bg object 20">
            <a:extLst>
              <a:ext uri="{FF2B5EF4-FFF2-40B4-BE49-F238E27FC236}">
                <a16:creationId xmlns:a16="http://schemas.microsoft.com/office/drawing/2014/main" id="{97E3F474-2352-40B9-27B2-43961783303F}"/>
              </a:ext>
            </a:extLst>
          </p:cNvPr>
          <p:cNvPicPr>
            <a:picLocks noChangeAspect="1"/>
          </p:cNvPicPr>
          <p:nvPr/>
        </p:nvPicPr>
        <p:blipFill>
          <a:blip r:embed="rId3"/>
          <a:stretch>
            <a:fillRect/>
          </a:stretch>
        </p:blipFill>
        <p:spPr>
          <a:xfrm>
            <a:off x="313960" y="5564125"/>
            <a:ext cx="2025386" cy="911355"/>
          </a:xfrm>
          <a:prstGeom prst="rect">
            <a:avLst/>
          </a:prstGeom>
          <a:noFill/>
          <a:ln cap="flat">
            <a:noFill/>
          </a:ln>
        </p:spPr>
      </p:pic>
      <p:sp>
        <p:nvSpPr>
          <p:cNvPr id="7" name="bg object 21">
            <a:extLst>
              <a:ext uri="{FF2B5EF4-FFF2-40B4-BE49-F238E27FC236}">
                <a16:creationId xmlns:a16="http://schemas.microsoft.com/office/drawing/2014/main" id="{5432AA05-D1EB-A1E6-E6E0-833FFCF53744}"/>
              </a:ext>
            </a:extLst>
          </p:cNvPr>
          <p:cNvSpPr/>
          <p:nvPr/>
        </p:nvSpPr>
        <p:spPr>
          <a:xfrm>
            <a:off x="1520190" y="2812538"/>
            <a:ext cx="2286000" cy="0"/>
          </a:xfrm>
          <a:custGeom>
            <a:avLst/>
            <a:gdLst>
              <a:gd name="f0" fmla="val w"/>
              <a:gd name="f1" fmla="val h"/>
              <a:gd name="f2" fmla="val ss"/>
              <a:gd name="f3" fmla="val 0"/>
              <a:gd name="f4" fmla="val 2286000"/>
              <a:gd name="f5" fmla="abs f0"/>
              <a:gd name="f6" fmla="abs f1"/>
              <a:gd name="f7" fmla="abs f2"/>
              <a:gd name="f8" fmla="*/ f0 1 2286000"/>
              <a:gd name="f9" fmla="val f3"/>
              <a:gd name="f10" fmla="+- f3 0 f3"/>
              <a:gd name="f11" fmla="+- f4 0 f3"/>
              <a:gd name="f12" fmla="?: f5 f0 1"/>
              <a:gd name="f13" fmla="?: f6 f1 1"/>
              <a:gd name="f14" fmla="?: f7 f2 1"/>
              <a:gd name="f15" fmla="*/ f11 1 2286000"/>
              <a:gd name="f16" fmla="*/ f10 1 0"/>
              <a:gd name="f17" fmla="*/ f12 1 2286000"/>
              <a:gd name="f18" fmla="*/ f13 1 21600"/>
              <a:gd name="f19" fmla="*/ 21600 f13 1"/>
              <a:gd name="f20" fmla="*/ 0 1 f15"/>
              <a:gd name="f21" fmla="*/ 2286000 1 f15"/>
              <a:gd name="f22" fmla="*/ 0 1 f16"/>
              <a:gd name="f23" fmla="*/ 1 1 f16"/>
              <a:gd name="f24" fmla="min f18 f17"/>
              <a:gd name="f25" fmla="*/ f19 1 f14"/>
              <a:gd name="f26" fmla="*/ f20 f8 1"/>
              <a:gd name="f27" fmla="*/ f21 f8 1"/>
              <a:gd name="f28" fmla="val f25"/>
              <a:gd name="f29" fmla="*/ f3 f24 1"/>
              <a:gd name="f30" fmla="+- f28 0 f9"/>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2286000">
                <a:moveTo>
                  <a:pt x="f3" y="f29"/>
                </a:moveTo>
                <a:lnTo>
                  <a:pt x="f4" y="f29"/>
                </a:lnTo>
              </a:path>
            </a:pathLst>
          </a:custGeom>
          <a:noFill/>
          <a:ln w="32004" cap="flat">
            <a:solidFill>
              <a:srgbClr val="F58366"/>
            </a:solidFill>
            <a:prstDash val="solid"/>
            <a:miter/>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Holder 2">
            <a:extLst>
              <a:ext uri="{FF2B5EF4-FFF2-40B4-BE49-F238E27FC236}">
                <a16:creationId xmlns:a16="http://schemas.microsoft.com/office/drawing/2014/main" id="{A7F6B9BD-5D15-9AD0-7018-A2D7685393AF}"/>
              </a:ext>
            </a:extLst>
          </p:cNvPr>
          <p:cNvSpPr txBox="1">
            <a:spLocks noGrp="1"/>
          </p:cNvSpPr>
          <p:nvPr>
            <p:ph type="title"/>
          </p:nvPr>
        </p:nvSpPr>
        <p:spPr>
          <a:xfrm>
            <a:off x="471694" y="493922"/>
            <a:ext cx="11248619" cy="574042"/>
          </a:xfrm>
        </p:spPr>
        <p:txBody>
          <a:bodyPr wrap="square" lIns="0" tIns="0" rIns="0" bIns="0">
            <a:spAutoFit/>
          </a:bodyPr>
          <a:lstStyle>
            <a:lvl1pPr>
              <a:defRPr b="0">
                <a:solidFill>
                  <a:srgbClr val="444C55"/>
                </a:solidFill>
              </a:defRPr>
            </a:lvl1pPr>
          </a:lstStyle>
          <a:p>
            <a:pPr lvl="0"/>
            <a:endParaRPr lang="en-US"/>
          </a:p>
        </p:txBody>
      </p:sp>
      <p:sp>
        <p:nvSpPr>
          <p:cNvPr id="9" name="Holder 3">
            <a:extLst>
              <a:ext uri="{FF2B5EF4-FFF2-40B4-BE49-F238E27FC236}">
                <a16:creationId xmlns:a16="http://schemas.microsoft.com/office/drawing/2014/main" id="{C893F7B8-F28F-5C64-319D-E437A93C194A}"/>
              </a:ext>
            </a:extLst>
          </p:cNvPr>
          <p:cNvSpPr txBox="1">
            <a:spLocks noGrp="1"/>
          </p:cNvSpPr>
          <p:nvPr>
            <p:ph type="subTitle" idx="4294967295"/>
          </p:nvPr>
        </p:nvSpPr>
        <p:spPr>
          <a:xfrm>
            <a:off x="1828800" y="3840481"/>
            <a:ext cx="8534396" cy="369335"/>
          </a:xfrm>
        </p:spPr>
        <p:txBody>
          <a:bodyPr wrap="square" lIns="0" tIns="0" rIns="0" bIns="0">
            <a:spAutoFit/>
          </a:bodyPr>
          <a:lstStyle>
            <a:lvl1pPr>
              <a:defRPr/>
            </a:lvl1pPr>
          </a:lstStyle>
          <a:p>
            <a:pPr lvl="0"/>
            <a:endParaRPr lang="en-US"/>
          </a:p>
        </p:txBody>
      </p:sp>
      <p:sp>
        <p:nvSpPr>
          <p:cNvPr id="10" name="Holder 4">
            <a:extLst>
              <a:ext uri="{FF2B5EF4-FFF2-40B4-BE49-F238E27FC236}">
                <a16:creationId xmlns:a16="http://schemas.microsoft.com/office/drawing/2014/main" id="{AB622B02-6A16-1F24-4DF3-560E217D1B92}"/>
              </a:ext>
            </a:extLst>
          </p:cNvPr>
          <p:cNvSpPr txBox="1">
            <a:spLocks noGrp="1"/>
          </p:cNvSpPr>
          <p:nvPr>
            <p:ph type="ftr" sz="quarter" idx="9"/>
          </p:nvPr>
        </p:nvSpPr>
        <p:spPr/>
        <p:txBody>
          <a:bodyPr lIns="0" tIns="0" rIns="0" bIns="0" anchorCtr="1"/>
          <a:lstStyle>
            <a:lvl1pPr algn="ctr">
              <a:defRPr/>
            </a:lvl1pPr>
          </a:lstStyle>
          <a:p>
            <a:pPr lvl="0"/>
            <a:endParaRPr lang="en-US"/>
          </a:p>
        </p:txBody>
      </p:sp>
      <p:sp>
        <p:nvSpPr>
          <p:cNvPr id="11" name="Holder 5">
            <a:extLst>
              <a:ext uri="{FF2B5EF4-FFF2-40B4-BE49-F238E27FC236}">
                <a16:creationId xmlns:a16="http://schemas.microsoft.com/office/drawing/2014/main" id="{D661B212-67AD-07D5-8A59-F6C6DAF51468}"/>
              </a:ext>
            </a:extLst>
          </p:cNvPr>
          <p:cNvSpPr txBox="1">
            <a:spLocks noGrp="1"/>
          </p:cNvSpPr>
          <p:nvPr>
            <p:ph type="dt" sz="quarter" idx="7"/>
          </p:nvPr>
        </p:nvSpPr>
        <p:spPr>
          <a:xfrm>
            <a:off x="0" y="0"/>
            <a:ext cx="0" cy="0"/>
          </a:xfrm>
          <a:prstGeom prst="rect">
            <a:avLst/>
          </a:prstGeom>
          <a:noFill/>
          <a:ln>
            <a:noFill/>
          </a:ln>
        </p:spPr>
        <p:txBody>
          <a:bodyPr vert="horz" wrap="square" lIns="0" tIns="0" rIns="0" bIns="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939699"/>
                </a:solidFill>
                <a:uFillTx/>
                <a:latin typeface="Calibri"/>
              </a:defRPr>
            </a:lvl1pPr>
          </a:lstStyle>
          <a:p>
            <a:pPr lvl="0"/>
            <a:fld id="{48028696-29B3-4179-9D02-31A5465165A3}" type="datetime1">
              <a:rPr lang="en-US"/>
              <a:pPr lvl="0"/>
              <a:t>5/20/2026</a:t>
            </a:fld>
            <a:endParaRPr lang="en-US"/>
          </a:p>
        </p:txBody>
      </p:sp>
      <p:sp>
        <p:nvSpPr>
          <p:cNvPr id="12" name="Holder 6">
            <a:extLst>
              <a:ext uri="{FF2B5EF4-FFF2-40B4-BE49-F238E27FC236}">
                <a16:creationId xmlns:a16="http://schemas.microsoft.com/office/drawing/2014/main" id="{8562F99B-0745-52DD-B395-B6078E4A5AD0}"/>
              </a:ext>
            </a:extLst>
          </p:cNvPr>
          <p:cNvSpPr txBox="1">
            <a:spLocks noGrp="1"/>
          </p:cNvSpPr>
          <p:nvPr>
            <p:ph type="sldNum" sz="quarter" idx="8"/>
          </p:nvPr>
        </p:nvSpPr>
        <p:spPr/>
        <p:txBody>
          <a:bodyPr lIns="0" tIns="0" rIns="0" bIns="0"/>
          <a:lstStyle>
            <a:lvl1pPr marL="38105">
              <a:lnSpc>
                <a:spcPts val="1425"/>
              </a:lnSpc>
              <a:defRPr spc="-5">
                <a:solidFill>
                  <a:srgbClr val="929599"/>
                </a:solidFill>
                <a:latin typeface="Arial"/>
                <a:cs typeface="Arial"/>
              </a:defRPr>
            </a:lvl1pPr>
          </a:lstStyle>
          <a:p>
            <a:pPr lvl="0"/>
            <a:fld id="{1F6B3550-6428-43F6-9E9E-5B08601668D5}" type="slidenum">
              <a:t>‹#›</a:t>
            </a:fld>
            <a:endParaRPr lang="en-US"/>
          </a:p>
        </p:txBody>
      </p:sp>
    </p:spTree>
    <p:extLst>
      <p:ext uri="{BB962C8B-B14F-4D97-AF65-F5344CB8AC3E}">
        <p14:creationId xmlns:p14="http://schemas.microsoft.com/office/powerpoint/2010/main" val="2102474517"/>
      </p:ext>
    </p:extLst>
  </p:cSld>
  <p:clrMapOvr>
    <a:masterClrMapping/>
  </p:clrMapOvr>
</p:sldLayout>
</file>

<file path=ppt/slideLayouts/slideLayout637.xml><?xml version="1.0" encoding="utf-8"?>
<p:sldLayout xmlns:a="http://schemas.openxmlformats.org/drawingml/2006/main" xmlns:r="http://schemas.openxmlformats.org/officeDocument/2006/relationships" xmlns:p="http://schemas.openxmlformats.org/presentationml/2006/main" preserve="1">
  <p:cSld name="5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2FF2F005-23F6-62C6-4C37-8DB1E8CFACE9}"/>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FA4376C6-DF22-C106-0598-AB5F3C794AE0}"/>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1D1BE8E0-0ECF-3B79-0A3D-DDE4725E0F1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C520C9FC-7EED-7EB0-33B3-85C371ABBC2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5149E095-F693-BCDD-2B41-7B4ED1938994}"/>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F4E40B74-883B-C7C3-CB15-5CE1E4869CD5}"/>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4F1D342B-7325-D7A4-A86B-20D9710AA289}"/>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911807569"/>
      </p:ext>
    </p:extLst>
  </p:cSld>
  <p:clrMapOvr>
    <a:masterClrMapping/>
  </p:clrMapOvr>
</p:sldLayout>
</file>

<file path=ppt/slideLayouts/slideLayout638.xml><?xml version="1.0" encoding="utf-8"?>
<p:sldLayout xmlns:a="http://schemas.openxmlformats.org/drawingml/2006/main" xmlns:r="http://schemas.openxmlformats.org/officeDocument/2006/relationships" xmlns:p="http://schemas.openxmlformats.org/presentationml/2006/main" preserve="1">
  <p:cSld name="24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9043871D-4B93-61BB-A2E2-0654F9DCDBF7}"/>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2CF14722-B3C6-AF4A-DF7C-9F532226A6C6}"/>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D94621FB-6209-7A07-E3FF-A14CE4E6C84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1D9C3D0E-E542-DC13-2791-809E5A30C44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C6D2E481-FAEF-A393-43A4-11152B9BDDC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9BD49F75-F305-FB2E-34CD-EA4E29E1F0CA}"/>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1944ABE1-F9E8-4213-39BF-C9F1AC3E6BC4}"/>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189160199"/>
      </p:ext>
    </p:extLst>
  </p:cSld>
  <p:clrMapOvr>
    <a:masterClrMapping/>
  </p:clrMapOvr>
</p:sldLayout>
</file>

<file path=ppt/slideLayouts/slideLayout639.xml><?xml version="1.0" encoding="utf-8"?>
<p:sldLayout xmlns:a="http://schemas.openxmlformats.org/drawingml/2006/main" xmlns:r="http://schemas.openxmlformats.org/officeDocument/2006/relationships" xmlns:p="http://schemas.openxmlformats.org/presentationml/2006/main" type="obj" preserve="1">
  <p:cSld name="2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720355AC-B992-A60F-0F9D-021C094B2233}"/>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A56008F-2595-4CD8-19AD-93FFA8707E1B}"/>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8D337BB-822D-9226-C3F3-B92D0706DB0E}"/>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0388681C-0A99-2676-1CF1-BEF05820A2AF}"/>
              </a:ext>
            </a:extLst>
          </p:cNvPr>
          <p:cNvSpPr txBox="1">
            <a:spLocks noGrp="1"/>
          </p:cNvSpPr>
          <p:nvPr>
            <p:ph type="sldNum" sz="quarter" idx="8"/>
          </p:nvPr>
        </p:nvSpPr>
        <p:spPr/>
        <p:txBody>
          <a:bodyPr/>
          <a:lstStyle>
            <a:lvl1pPr>
              <a:defRPr>
                <a:solidFill>
                  <a:srgbClr val="AFB3B9"/>
                </a:solidFill>
              </a:defRPr>
            </a:lvl1pPr>
          </a:lstStyle>
          <a:p>
            <a:pPr lvl="0"/>
            <a:fld id="{A34FCB11-B5F2-4F49-AF00-363A4DC83ACC}" type="slidenum">
              <a:t>‹#›</a:t>
            </a:fld>
            <a:endParaRPr lang="en-US"/>
          </a:p>
        </p:txBody>
      </p:sp>
      <p:cxnSp>
        <p:nvCxnSpPr>
          <p:cNvPr id="6" name="Straight Connector 7">
            <a:extLst>
              <a:ext uri="{FF2B5EF4-FFF2-40B4-BE49-F238E27FC236}">
                <a16:creationId xmlns:a16="http://schemas.microsoft.com/office/drawing/2014/main" id="{14E80282-39DE-2D6C-6AAB-19D9A67AB0C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2B39A1AD-5BB5-917C-B20F-B7F629866F86}"/>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AB2B8877-9277-EAB8-AAF6-58FD1FBEC628}"/>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45A50845-20CC-9B21-835F-7D7D2736F14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9FE9638F-7482-1269-A8FC-06C4643FCE41}"/>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28E443C5-8963-F95D-C175-4727BE43058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AE51ADB7-D6C6-18C9-F3BF-27C944206B7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60423346-EBB2-17A8-4F16-C0130E70133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4077273073"/>
      </p:ext>
    </p:extLst>
  </p:cSld>
  <p:clrMapOvr>
    <a:masterClrMapping/>
  </p:clrMapOvr>
</p:sldLayout>
</file>

<file path=ppt/slideLayouts/slideLayout640.xml><?xml version="1.0" encoding="utf-8"?>
<p:sldLayout xmlns:a="http://schemas.openxmlformats.org/drawingml/2006/main" xmlns:r="http://schemas.openxmlformats.org/officeDocument/2006/relationships" xmlns:p="http://schemas.openxmlformats.org/presentationml/2006/main" preserve="1">
  <p:cSld name="23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B4C1D399-C6A6-D7EA-9CDC-0DC230A63AD4}"/>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470C30E0-5948-D393-A536-E3C16289D43C}"/>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3030FE5F-E5A9-24F4-1726-C2CED48403D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E3E378D3-1F0F-B6A5-25DB-0E88532F4253}"/>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FC806FA-7724-E87F-4E8D-39E565BBE88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12E582D4-2858-10DB-8B17-B88E977CF90B}"/>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6F560248-98E0-29F3-6003-68371783400A}"/>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932820262"/>
      </p:ext>
    </p:extLst>
  </p:cSld>
  <p:clrMapOvr>
    <a:masterClrMapping/>
  </p:clrMapOvr>
</p:sldLayout>
</file>

<file path=ppt/slideLayouts/slideLayout641.xml><?xml version="1.0" encoding="utf-8"?>
<p:sldLayout xmlns:a="http://schemas.openxmlformats.org/drawingml/2006/main" xmlns:r="http://schemas.openxmlformats.org/officeDocument/2006/relationships" xmlns:p="http://schemas.openxmlformats.org/presentationml/2006/main" type="obj" preserve="1">
  <p:cSld name="2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585BBD3-4198-93CA-C510-1866B370B23C}"/>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8A178A2-A515-4446-DEAD-B066C6698F22}"/>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621F6590-F98A-3D15-F0EA-9E121AABA18A}"/>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CDFD552D-2BC6-F024-09D8-9371A1A66AE3}"/>
              </a:ext>
            </a:extLst>
          </p:cNvPr>
          <p:cNvSpPr txBox="1">
            <a:spLocks noGrp="1"/>
          </p:cNvSpPr>
          <p:nvPr>
            <p:ph type="sldNum" sz="quarter" idx="8"/>
          </p:nvPr>
        </p:nvSpPr>
        <p:spPr/>
        <p:txBody>
          <a:bodyPr/>
          <a:lstStyle>
            <a:lvl1pPr>
              <a:defRPr>
                <a:solidFill>
                  <a:srgbClr val="AFB3B9"/>
                </a:solidFill>
              </a:defRPr>
            </a:lvl1pPr>
          </a:lstStyle>
          <a:p>
            <a:pPr lvl="0"/>
            <a:fld id="{8C37F85E-1F56-48C6-9CDF-B01130C3EEBA}" type="slidenum">
              <a:t>‹#›</a:t>
            </a:fld>
            <a:endParaRPr lang="en-US"/>
          </a:p>
        </p:txBody>
      </p:sp>
      <p:cxnSp>
        <p:nvCxnSpPr>
          <p:cNvPr id="6" name="Straight Connector 7">
            <a:extLst>
              <a:ext uri="{FF2B5EF4-FFF2-40B4-BE49-F238E27FC236}">
                <a16:creationId xmlns:a16="http://schemas.microsoft.com/office/drawing/2014/main" id="{D946C5DC-6D97-5CDC-6738-C17E839E766B}"/>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D4C4130-9845-5E80-4A97-6E661715426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EE7A137C-309E-D381-A9FC-367D87C99D3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29726184-EF1F-96AA-2E39-43FF1CAF359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ADB9F9AD-A25D-B2BD-5D03-8C9F8682E1A0}"/>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38BD2D54-D74F-709C-B082-99EF96A845A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8B58F44F-4260-1B2A-3F1A-D4807BA4435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D6B4714F-716F-78CE-00D1-313579EC1E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381697771"/>
      </p:ext>
    </p:extLst>
  </p:cSld>
  <p:clrMapOvr>
    <a:masterClrMapping/>
  </p:clrMapOvr>
</p:sldLayout>
</file>

<file path=ppt/slideLayouts/slideLayout642.xml><?xml version="1.0" encoding="utf-8"?>
<p:sldLayout xmlns:a="http://schemas.openxmlformats.org/drawingml/2006/main" xmlns:r="http://schemas.openxmlformats.org/officeDocument/2006/relationships" xmlns:p="http://schemas.openxmlformats.org/presentationml/2006/main" preserve="1">
  <p:cSld name="13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0F6E5099-FAFE-ACCE-0C70-3AD13325022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73DE04A1-8EDC-E271-7308-5010CD53622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569726EA-643B-2B6E-54F6-ABCDB03B73D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FDA4E756-5003-8F7B-3DFF-3DE54A755F8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7683E37B-660C-E757-A6CB-7D59B146B0C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56CB2DCB-2147-A20D-790A-7E46D20BE8BC}"/>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0141C08D-F6C4-A2F5-FA3B-5483A6C9E097}"/>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814539442"/>
      </p:ext>
    </p:extLst>
  </p:cSld>
  <p:clrMapOvr>
    <a:masterClrMapping/>
  </p:clrMapOvr>
</p:sldLayout>
</file>

<file path=ppt/slideLayouts/slideLayout643.xml><?xml version="1.0" encoding="utf-8"?>
<p:sldLayout xmlns:a="http://schemas.openxmlformats.org/drawingml/2006/main" xmlns:r="http://schemas.openxmlformats.org/officeDocument/2006/relationships" xmlns:p="http://schemas.openxmlformats.org/presentationml/2006/main" type="obj" preserve="1">
  <p:cSld name="2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700CD1C4-785B-4700-AE25-838D442145CA}"/>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74517F6-EAEC-D322-D3A4-B948BBBCC02F}"/>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313921B-D0BC-C31B-8202-90CA23CA616F}"/>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C19249C-C382-C4C6-9BA3-1B74BC560249}"/>
              </a:ext>
            </a:extLst>
          </p:cNvPr>
          <p:cNvSpPr txBox="1">
            <a:spLocks noGrp="1"/>
          </p:cNvSpPr>
          <p:nvPr>
            <p:ph type="sldNum" sz="quarter" idx="8"/>
          </p:nvPr>
        </p:nvSpPr>
        <p:spPr/>
        <p:txBody>
          <a:bodyPr/>
          <a:lstStyle>
            <a:lvl1pPr>
              <a:defRPr>
                <a:solidFill>
                  <a:srgbClr val="AFB3B9"/>
                </a:solidFill>
              </a:defRPr>
            </a:lvl1pPr>
          </a:lstStyle>
          <a:p>
            <a:pPr lvl="0"/>
            <a:fld id="{08CEBA73-A2C7-4C38-A318-A0A864404374}" type="slidenum">
              <a:t>‹#›</a:t>
            </a:fld>
            <a:endParaRPr lang="en-US"/>
          </a:p>
        </p:txBody>
      </p:sp>
      <p:cxnSp>
        <p:nvCxnSpPr>
          <p:cNvPr id="6" name="Straight Connector 7">
            <a:extLst>
              <a:ext uri="{FF2B5EF4-FFF2-40B4-BE49-F238E27FC236}">
                <a16:creationId xmlns:a16="http://schemas.microsoft.com/office/drawing/2014/main" id="{D1548A4D-B0E6-7D65-9EEF-B8E9FAB6B864}"/>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2111A2FF-68FE-D390-E51E-3D8E74F0E5A8}"/>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6E403447-D0AB-A1CB-7056-8F32D7B2554C}"/>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1DA2AB1F-E144-7726-4B87-E368980DC69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F4713DA-B442-61DA-C202-0D6F3EBF4AE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C40430F6-F248-04EA-A562-050D13038F5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4355314B-267A-8BD8-F6BC-859CCF11F53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3F99C035-896E-0868-F799-CEEC37014A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508271393"/>
      </p:ext>
    </p:extLst>
  </p:cSld>
  <p:clrMapOvr>
    <a:masterClrMapping/>
  </p:clrMapOvr>
</p:sldLayout>
</file>

<file path=ppt/slideLayouts/slideLayout644.xml><?xml version="1.0" encoding="utf-8"?>
<p:sldLayout xmlns:a="http://schemas.openxmlformats.org/drawingml/2006/main" xmlns:r="http://schemas.openxmlformats.org/officeDocument/2006/relationships" xmlns:p="http://schemas.openxmlformats.org/presentationml/2006/main" type="obj" preserve="1">
  <p:cSld name="18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AA0499C-3005-1717-8AEE-816DCFB55225}"/>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C155DA2-E3E5-6A7C-82B7-187B8BBDFBE1}"/>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8F048BC-1F1A-737D-D7D4-91AD595C6236}"/>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889EAD2-14AE-1044-EFBA-98433F0852D4}"/>
              </a:ext>
            </a:extLst>
          </p:cNvPr>
          <p:cNvSpPr txBox="1">
            <a:spLocks noGrp="1"/>
          </p:cNvSpPr>
          <p:nvPr>
            <p:ph type="sldNum" sz="quarter" idx="8"/>
          </p:nvPr>
        </p:nvSpPr>
        <p:spPr/>
        <p:txBody>
          <a:bodyPr/>
          <a:lstStyle>
            <a:lvl1pPr>
              <a:defRPr>
                <a:solidFill>
                  <a:srgbClr val="AFB3B9"/>
                </a:solidFill>
              </a:defRPr>
            </a:lvl1pPr>
          </a:lstStyle>
          <a:p>
            <a:pPr lvl="0"/>
            <a:fld id="{AA0C452A-AB79-4542-8E15-9D5990709573}" type="slidenum">
              <a:t>‹#›</a:t>
            </a:fld>
            <a:endParaRPr lang="en-US"/>
          </a:p>
        </p:txBody>
      </p:sp>
      <p:cxnSp>
        <p:nvCxnSpPr>
          <p:cNvPr id="6" name="Straight Connector 7">
            <a:extLst>
              <a:ext uri="{FF2B5EF4-FFF2-40B4-BE49-F238E27FC236}">
                <a16:creationId xmlns:a16="http://schemas.microsoft.com/office/drawing/2014/main" id="{DAA97EE9-DF54-07B6-763E-8B08C9447695}"/>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F13B96B-ACD5-C6E4-A4D9-376EF6E35BF1}"/>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01545EC8-67ED-FCB6-4D68-DF22FC538786}"/>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81614A27-C431-AE75-BC26-C046A8C80AF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DA64B228-0336-6E04-890E-623035396D39}"/>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4317871D-EEFD-00F6-8C1B-FF91CDD1BD2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B0DA52A2-0014-5534-677D-C180912997D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7776B570-67C0-A950-F339-9FA2F387F3F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3683761360"/>
      </p:ext>
    </p:extLst>
  </p:cSld>
  <p:clrMapOvr>
    <a:masterClrMapping/>
  </p:clrMapOvr>
</p:sldLayout>
</file>

<file path=ppt/slideLayouts/slideLayout645.xml><?xml version="1.0" encoding="utf-8"?>
<p:sldLayout xmlns:a="http://schemas.openxmlformats.org/drawingml/2006/main" xmlns:r="http://schemas.openxmlformats.org/officeDocument/2006/relationships" xmlns:p="http://schemas.openxmlformats.org/presentationml/2006/main" preserve="1">
  <p:cSld name="12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131266C1-09B2-D7C8-4A97-B611BD716B95}"/>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D59DC226-A3BC-0745-37DD-2A13E6E924BA}"/>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EB5ECC80-668E-D0CD-DB55-44993E8B77C8}"/>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0F71B8D5-74BA-3DEF-841B-86D40146E7FA}"/>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9016548C-E7CD-FDA0-0920-FDFD2556492A}"/>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63826A2-EEF5-D8F0-496E-83F58F43193A}"/>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79FF7E09-AB96-F4D5-55CF-28935FE34003}"/>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137597641"/>
      </p:ext>
    </p:extLst>
  </p:cSld>
  <p:clrMapOvr>
    <a:masterClrMapping/>
  </p:clrMapOvr>
</p:sldLayout>
</file>

<file path=ppt/slideLayouts/slideLayout646.xml><?xml version="1.0" encoding="utf-8"?>
<p:sldLayout xmlns:a="http://schemas.openxmlformats.org/drawingml/2006/main" xmlns:r="http://schemas.openxmlformats.org/officeDocument/2006/relationships" xmlns:p="http://schemas.openxmlformats.org/presentationml/2006/main" preserve="1">
  <p:cSld name="11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D87EF45A-31C3-D8B3-3FEA-0CDC762119F5}"/>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6F402011-98C9-03A6-72C4-62ED628F5070}"/>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CB5D322D-A0DC-BB5B-804B-B14043F2AFE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E3BCA9A-3653-7C92-841A-1679FF40414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56705EA1-2EE2-4488-A180-ADB93FD42E3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ABB6C7FC-7C1F-C65A-90AF-DD2CFF8357D6}"/>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EBE5D44C-E0F4-ABC5-1B3F-5A558FA6883D}"/>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171446747"/>
      </p:ext>
    </p:extLst>
  </p:cSld>
  <p:clrMapOvr>
    <a:masterClrMapping/>
  </p:clrMapOvr>
</p:sldLayout>
</file>

<file path=ppt/slideLayouts/slideLayout647.xml><?xml version="1.0" encoding="utf-8"?>
<p:sldLayout xmlns:a="http://schemas.openxmlformats.org/drawingml/2006/main" xmlns:r="http://schemas.openxmlformats.org/officeDocument/2006/relationships" xmlns:p="http://schemas.openxmlformats.org/presentationml/2006/main" type="obj" preserve="1">
  <p:cSld name="2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D6FB6C3-3D46-921D-DA94-662A6DBFCE6D}"/>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C740FF8-25A2-68DB-81F7-79F74F4A456B}"/>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FD62BD1-0FE2-CA88-1ECC-63BA8B5B9F53}"/>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BE9B154B-D63E-40E4-48E0-981F63E4DB0E}"/>
              </a:ext>
            </a:extLst>
          </p:cNvPr>
          <p:cNvSpPr txBox="1">
            <a:spLocks noGrp="1"/>
          </p:cNvSpPr>
          <p:nvPr>
            <p:ph type="sldNum" sz="quarter" idx="8"/>
          </p:nvPr>
        </p:nvSpPr>
        <p:spPr/>
        <p:txBody>
          <a:bodyPr/>
          <a:lstStyle>
            <a:lvl1pPr>
              <a:defRPr>
                <a:solidFill>
                  <a:srgbClr val="AFB3B9"/>
                </a:solidFill>
              </a:defRPr>
            </a:lvl1pPr>
          </a:lstStyle>
          <a:p>
            <a:pPr lvl="0"/>
            <a:fld id="{7E005A5B-8495-4A7B-84B2-F983DA676651}" type="slidenum">
              <a:t>‹#›</a:t>
            </a:fld>
            <a:endParaRPr lang="en-US"/>
          </a:p>
        </p:txBody>
      </p:sp>
      <p:cxnSp>
        <p:nvCxnSpPr>
          <p:cNvPr id="6" name="Straight Connector 7">
            <a:extLst>
              <a:ext uri="{FF2B5EF4-FFF2-40B4-BE49-F238E27FC236}">
                <a16:creationId xmlns:a16="http://schemas.microsoft.com/office/drawing/2014/main" id="{328B4242-C03A-8252-A17B-3384F00E8155}"/>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54C97B82-02F3-B29A-7493-E71A5CC52510}"/>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C6A69DD4-700B-D4FE-5562-6C49D7C1439F}"/>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29643FEE-856B-7063-68F0-53448D84C62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CAEC03D9-83B8-0B51-3283-4CE6B54DF290}"/>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1FB62BFA-01CA-E6EC-3CC1-4C740FFC570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CB9780C9-2E2E-CA62-58D6-021286F8F58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17C5096C-B7A7-78D3-0A53-BA55DCAEF30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2556188670"/>
      </p:ext>
    </p:extLst>
  </p:cSld>
  <p:clrMapOvr>
    <a:masterClrMapping/>
  </p:clrMapOvr>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p:cSld name="22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A8D93AA7-CF80-6F91-FA05-210A1DDC7058}"/>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5BE9FC2B-6504-8014-C1BB-862F40C90045}"/>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EBCC0D8C-D326-5917-2248-DE8711F52FBB}"/>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FC274216-62D7-4A5F-A3FB-85418C88F4B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A93011B-FBE4-7A67-0C3B-EECAB28E8068}"/>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ECE5AF4-BD47-87F6-AD65-DD9BDD5A8993}"/>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DEEF14CA-C247-4C20-B984-54DA148F1D4F}"/>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548125728"/>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3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77CB97C-6357-9F49-4429-78111C99DE11}"/>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0B5A243-67FB-FE4B-9898-677B7231D6E2}"/>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13866971-6A56-B720-9B17-B01FE3CD056A}"/>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D8806257-3274-2ACD-51AE-057537A46C52}"/>
              </a:ext>
            </a:extLst>
          </p:cNvPr>
          <p:cNvSpPr txBox="1">
            <a:spLocks noGrp="1"/>
          </p:cNvSpPr>
          <p:nvPr>
            <p:ph type="sldNum" sz="quarter" idx="8"/>
          </p:nvPr>
        </p:nvSpPr>
        <p:spPr/>
        <p:txBody>
          <a:bodyPr/>
          <a:lstStyle>
            <a:lvl1pPr>
              <a:defRPr>
                <a:solidFill>
                  <a:srgbClr val="AFB3B9"/>
                </a:solidFill>
              </a:defRPr>
            </a:lvl1pPr>
          </a:lstStyle>
          <a:p>
            <a:pPr lvl="0"/>
            <a:fld id="{BDE4A193-8C31-4B43-B75A-E6495400CEA6}" type="slidenum">
              <a:t>‹#›</a:t>
            </a:fld>
            <a:endParaRPr lang="en-US"/>
          </a:p>
        </p:txBody>
      </p:sp>
      <p:cxnSp>
        <p:nvCxnSpPr>
          <p:cNvPr id="6" name="Straight Connector 7">
            <a:extLst>
              <a:ext uri="{FF2B5EF4-FFF2-40B4-BE49-F238E27FC236}">
                <a16:creationId xmlns:a16="http://schemas.microsoft.com/office/drawing/2014/main" id="{494FE8F2-428F-15A7-05D9-4FB68A63DDC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FDBB6E55-7354-9AD6-9ECD-9F9A2273999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EF2EB4C9-B0BC-3648-F03C-D4391BD6AC8F}"/>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FF40F7BA-B341-5FEF-7062-0B0531E02DD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54DAE182-E768-C6B6-EC75-AE79A96AE33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B958893E-E36A-4179-DA7E-9F8E6391EF2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F0F5C39B-BF87-83ED-11C6-1851E1C55A8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A65AA77D-EA73-F0A2-AB18-414B270E972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493095226"/>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preserve="1">
  <p:cSld name="16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CD163C2E-F4B9-5592-EFFE-C4C62973FD2F}"/>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C8EA5886-2B9C-6CAB-92B3-487476CF2401}"/>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EECF2664-A7E6-DAAD-0EFE-0D6DD93DA7E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15CAAACD-4304-D5AB-74DE-166EFFDB9C3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0E9AAA31-C849-5A7E-6D54-9938D0DE701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16D65DA-4C0A-FF29-F0FF-CA4E32E9D91D}"/>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A121874C-7B19-EBB7-486C-8E41CE78F118}"/>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894660220"/>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preserve="1">
  <p:cSld name="20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AD0F40B-755A-6355-75BC-56D5BDCB5C8C}"/>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2F287898-44C4-0ECA-799C-10FDA9E4FE0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56E51E20-E865-3C0F-CCA0-42A47338D18C}"/>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DF8E092A-D6D5-11DF-D3EF-CA64F300C22A}"/>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23513494-186A-0B6E-EED8-8CC8CC33A232}"/>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2764E175-79E1-C531-E1CE-80676AFAAB15}"/>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C801D795-1132-9721-17BA-23E9A28634B9}"/>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55589555"/>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preserve="1">
  <p:cSld name="29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02DD90C8-253B-CB80-9E83-E1D3499BAA89}"/>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1DB2A6D9-B6AD-9AA2-BF36-D05A58C63745}"/>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3FA16793-7378-57D9-9007-1477BAD5626A}"/>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DC9381DD-E4CD-4218-9D81-08F2B2036612}" type="datetime1">
              <a:rPr lang="en-US"/>
              <a:pPr lvl="0"/>
              <a:t>5/20/2026</a:t>
            </a:fld>
            <a:endParaRPr lang="en-US"/>
          </a:p>
        </p:txBody>
      </p:sp>
      <p:sp>
        <p:nvSpPr>
          <p:cNvPr id="5" name="Footer Placeholder 4">
            <a:extLst>
              <a:ext uri="{FF2B5EF4-FFF2-40B4-BE49-F238E27FC236}">
                <a16:creationId xmlns:a16="http://schemas.microsoft.com/office/drawing/2014/main" id="{0FDB909C-1558-2D97-FC63-F75CAA02943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E26136C4-EE7F-93D0-1665-F98F012D635D}"/>
              </a:ext>
            </a:extLst>
          </p:cNvPr>
          <p:cNvSpPr txBox="1">
            <a:spLocks noGrp="1"/>
          </p:cNvSpPr>
          <p:nvPr>
            <p:ph type="sldNum" sz="quarter" idx="8"/>
          </p:nvPr>
        </p:nvSpPr>
        <p:spPr/>
        <p:txBody>
          <a:bodyPr/>
          <a:lstStyle>
            <a:lvl1pPr>
              <a:defRPr/>
            </a:lvl1pPr>
          </a:lstStyle>
          <a:p>
            <a:pPr lvl="0"/>
            <a:fld id="{BCABFB5F-FCE6-4277-9183-9C088944DB7E}" type="slidenum">
              <a:t>‹#›</a:t>
            </a:fld>
            <a:endParaRPr lang="en-US"/>
          </a:p>
        </p:txBody>
      </p:sp>
      <p:sp>
        <p:nvSpPr>
          <p:cNvPr id="7" name="Rectangle 12">
            <a:extLst>
              <a:ext uri="{FF2B5EF4-FFF2-40B4-BE49-F238E27FC236}">
                <a16:creationId xmlns:a16="http://schemas.microsoft.com/office/drawing/2014/main" id="{686CB25F-68A4-3685-B8C0-386FCD9C144F}"/>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2E51D960-4F8F-AB55-65FC-BCBB87F6A09E}"/>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F7463F11-DFB6-9AB2-6E4E-D40ABEF91462}"/>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730163D7-B4A3-9FFF-029C-2B619E754456}"/>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337207412"/>
      </p:ext>
    </p:extLst>
  </p:cSld>
  <p:clrMapOvr>
    <a:masterClrMapping/>
  </p:clrMapOvr>
</p:sldLayout>
</file>

<file path=ppt/slideLayouts/slideLayout653.xml><?xml version="1.0" encoding="utf-8"?>
<p:sldLayout xmlns:a="http://schemas.openxmlformats.org/drawingml/2006/main" xmlns:r="http://schemas.openxmlformats.org/officeDocument/2006/relationships" xmlns:p="http://schemas.openxmlformats.org/presentationml/2006/main" preserve="1">
  <p:cSld name="28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06A02373-4223-0200-3FE5-B71E4543DC6D}"/>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35CA8EEA-0CE6-D1D7-4E40-15F6D65F0469}"/>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E832B1C5-B756-CEA0-A770-F64A79E6007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424FB75F-0027-45D5-806D-7AC678B7A64C}" type="datetime1">
              <a:rPr lang="en-US"/>
              <a:pPr lvl="0"/>
              <a:t>5/20/2026</a:t>
            </a:fld>
            <a:endParaRPr lang="en-US"/>
          </a:p>
        </p:txBody>
      </p:sp>
      <p:sp>
        <p:nvSpPr>
          <p:cNvPr id="5" name="Footer Placeholder 4">
            <a:extLst>
              <a:ext uri="{FF2B5EF4-FFF2-40B4-BE49-F238E27FC236}">
                <a16:creationId xmlns:a16="http://schemas.microsoft.com/office/drawing/2014/main" id="{AF900339-400D-F112-4178-E5E8DEBAFD9C}"/>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3E28659D-1045-9F57-6CEE-75ED97879E5A}"/>
              </a:ext>
            </a:extLst>
          </p:cNvPr>
          <p:cNvSpPr txBox="1">
            <a:spLocks noGrp="1"/>
          </p:cNvSpPr>
          <p:nvPr>
            <p:ph type="sldNum" sz="quarter" idx="8"/>
          </p:nvPr>
        </p:nvSpPr>
        <p:spPr/>
        <p:txBody>
          <a:bodyPr/>
          <a:lstStyle>
            <a:lvl1pPr>
              <a:defRPr/>
            </a:lvl1pPr>
          </a:lstStyle>
          <a:p>
            <a:pPr lvl="0"/>
            <a:fld id="{51F89E62-E9C0-402F-8521-0C683AA4AEBA}" type="slidenum">
              <a:t>‹#›</a:t>
            </a:fld>
            <a:endParaRPr lang="en-US"/>
          </a:p>
        </p:txBody>
      </p:sp>
      <p:sp>
        <p:nvSpPr>
          <p:cNvPr id="7" name="Rectangle 12">
            <a:extLst>
              <a:ext uri="{FF2B5EF4-FFF2-40B4-BE49-F238E27FC236}">
                <a16:creationId xmlns:a16="http://schemas.microsoft.com/office/drawing/2014/main" id="{E372297D-5593-2CEE-82B1-903C3DEA6196}"/>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4DDFD49D-9C30-144E-25AC-4F38D533B860}"/>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8D778A30-80B1-E5CB-5D67-56688FF5455B}"/>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23CEC99A-5F1F-FC34-A4F5-93AA5E481FD8}"/>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3844333792"/>
      </p:ext>
    </p:extLst>
  </p:cSld>
  <p:clrMapOvr>
    <a:masterClrMapping/>
  </p:clrMapOvr>
</p:sldLayout>
</file>

<file path=ppt/slideLayouts/slideLayout654.xml><?xml version="1.0" encoding="utf-8"?>
<p:sldLayout xmlns:a="http://schemas.openxmlformats.org/drawingml/2006/main" xmlns:r="http://schemas.openxmlformats.org/officeDocument/2006/relationships" xmlns:p="http://schemas.openxmlformats.org/presentationml/2006/main" preserve="1">
  <p:cSld name="27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35472487-3BA9-CB9F-65A3-44D401A0898E}"/>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56508DA5-C051-A478-F4F5-F73EDA2C915B}"/>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049A87E7-B1B7-E5F4-E5A2-1698C3334A9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24C7AC6-7326-4DFD-A3A9-47CC6454886A}" type="datetime1">
              <a:rPr lang="en-US"/>
              <a:pPr lvl="0"/>
              <a:t>5/20/2026</a:t>
            </a:fld>
            <a:endParaRPr lang="en-US"/>
          </a:p>
        </p:txBody>
      </p:sp>
      <p:sp>
        <p:nvSpPr>
          <p:cNvPr id="5" name="Footer Placeholder 4">
            <a:extLst>
              <a:ext uri="{FF2B5EF4-FFF2-40B4-BE49-F238E27FC236}">
                <a16:creationId xmlns:a16="http://schemas.microsoft.com/office/drawing/2014/main" id="{042C9A69-8FC1-8D89-FE6C-6362A4C79D83}"/>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15878A5-C305-4229-7AAB-7174A97C2CD3}"/>
              </a:ext>
            </a:extLst>
          </p:cNvPr>
          <p:cNvSpPr txBox="1">
            <a:spLocks noGrp="1"/>
          </p:cNvSpPr>
          <p:nvPr>
            <p:ph type="sldNum" sz="quarter" idx="8"/>
          </p:nvPr>
        </p:nvSpPr>
        <p:spPr/>
        <p:txBody>
          <a:bodyPr/>
          <a:lstStyle>
            <a:lvl1pPr>
              <a:defRPr/>
            </a:lvl1pPr>
          </a:lstStyle>
          <a:p>
            <a:pPr lvl="0"/>
            <a:fld id="{822592C6-7A19-4765-963A-B309B1C9EB30}" type="slidenum">
              <a:t>‹#›</a:t>
            </a:fld>
            <a:endParaRPr lang="en-US"/>
          </a:p>
        </p:txBody>
      </p:sp>
      <p:sp>
        <p:nvSpPr>
          <p:cNvPr id="7" name="Rectangle 12">
            <a:extLst>
              <a:ext uri="{FF2B5EF4-FFF2-40B4-BE49-F238E27FC236}">
                <a16:creationId xmlns:a16="http://schemas.microsoft.com/office/drawing/2014/main" id="{86A15EFF-E99E-E7A2-D97D-3E7EA32B2D3F}"/>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1F5EB36-C5C2-2D46-DDAF-AB3CDD9DA86F}"/>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D0825058-523A-7E81-A39F-01545E96BA2D}"/>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051BB19C-6310-6B4D-ECBC-BF54F6DDDB8F}"/>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3093970339"/>
      </p:ext>
    </p:extLst>
  </p:cSld>
  <p:clrMapOvr>
    <a:masterClrMapping/>
  </p:clrMapOvr>
</p:sldLayout>
</file>

<file path=ppt/slideLayouts/slideLayout655.xml><?xml version="1.0" encoding="utf-8"?>
<p:sldLayout xmlns:a="http://schemas.openxmlformats.org/drawingml/2006/main" xmlns:r="http://schemas.openxmlformats.org/officeDocument/2006/relationships" xmlns:p="http://schemas.openxmlformats.org/presentationml/2006/main" preserve="1">
  <p:cSld name="26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926A359C-A35B-07EC-CE6A-546F358A6F88}"/>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244F613F-D33C-2901-4367-392BC294FC2A}"/>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EB75F612-6655-C9B3-B3EF-DC6308053176}"/>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D35D0209-B315-4BDA-AF03-A52F2AB0C4CE}" type="datetime1">
              <a:rPr lang="en-US"/>
              <a:pPr lvl="0"/>
              <a:t>5/20/2026</a:t>
            </a:fld>
            <a:endParaRPr lang="en-US"/>
          </a:p>
        </p:txBody>
      </p:sp>
      <p:sp>
        <p:nvSpPr>
          <p:cNvPr id="5" name="Footer Placeholder 4">
            <a:extLst>
              <a:ext uri="{FF2B5EF4-FFF2-40B4-BE49-F238E27FC236}">
                <a16:creationId xmlns:a16="http://schemas.microsoft.com/office/drawing/2014/main" id="{D9615A70-3974-29AA-74A9-3FA3532A350D}"/>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ABBC4A2B-3AA3-0D9D-B18D-0AB14C086DDC}"/>
              </a:ext>
            </a:extLst>
          </p:cNvPr>
          <p:cNvSpPr txBox="1">
            <a:spLocks noGrp="1"/>
          </p:cNvSpPr>
          <p:nvPr>
            <p:ph type="sldNum" sz="quarter" idx="8"/>
          </p:nvPr>
        </p:nvSpPr>
        <p:spPr/>
        <p:txBody>
          <a:bodyPr/>
          <a:lstStyle>
            <a:lvl1pPr>
              <a:defRPr/>
            </a:lvl1pPr>
          </a:lstStyle>
          <a:p>
            <a:pPr lvl="0"/>
            <a:fld id="{E62223EF-9BE1-4903-9B67-CF9247D0D269}" type="slidenum">
              <a:t>‹#›</a:t>
            </a:fld>
            <a:endParaRPr lang="en-US"/>
          </a:p>
        </p:txBody>
      </p:sp>
      <p:sp>
        <p:nvSpPr>
          <p:cNvPr id="7" name="Rectangle 12">
            <a:extLst>
              <a:ext uri="{FF2B5EF4-FFF2-40B4-BE49-F238E27FC236}">
                <a16:creationId xmlns:a16="http://schemas.microsoft.com/office/drawing/2014/main" id="{2117BDED-7851-CD0A-CE5D-ED78EAC3EFA3}"/>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0A053672-2EDD-B0F0-F183-5CBF3184A4F7}"/>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CBDD8AA9-D986-2B35-942E-E915A79192FA}"/>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05F96163-A79D-97AB-4524-ECA3C750DC82}"/>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677555687"/>
      </p:ext>
    </p:extLst>
  </p:cSld>
  <p:clrMapOvr>
    <a:masterClrMapping/>
  </p:clrMapOvr>
</p:sldLayout>
</file>

<file path=ppt/slideLayouts/slideLayout656.xml><?xml version="1.0" encoding="utf-8"?>
<p:sldLayout xmlns:a="http://schemas.openxmlformats.org/drawingml/2006/main" xmlns:r="http://schemas.openxmlformats.org/officeDocument/2006/relationships" xmlns:p="http://schemas.openxmlformats.org/presentationml/2006/main" preserve="1">
  <p:cSld name="25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FE674877-AF9F-D586-7CD1-446C98585D50}"/>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5482098F-8523-3B56-3D74-8B4284793AC7}"/>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3FCCD572-DE2C-388D-8A79-19DDF2C29D7B}"/>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681399C2-DA32-4C6C-9287-6619CC714347}" type="datetime1">
              <a:rPr lang="en-US"/>
              <a:pPr lvl="0"/>
              <a:t>5/20/2026</a:t>
            </a:fld>
            <a:endParaRPr lang="en-US"/>
          </a:p>
        </p:txBody>
      </p:sp>
      <p:sp>
        <p:nvSpPr>
          <p:cNvPr id="5" name="Footer Placeholder 4">
            <a:extLst>
              <a:ext uri="{FF2B5EF4-FFF2-40B4-BE49-F238E27FC236}">
                <a16:creationId xmlns:a16="http://schemas.microsoft.com/office/drawing/2014/main" id="{CC50760C-4109-FEEB-5B65-B8F3DBBE5741}"/>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AA6C93B6-6F23-EF59-E155-129CD5026FDC}"/>
              </a:ext>
            </a:extLst>
          </p:cNvPr>
          <p:cNvSpPr txBox="1">
            <a:spLocks noGrp="1"/>
          </p:cNvSpPr>
          <p:nvPr>
            <p:ph type="sldNum" sz="quarter" idx="8"/>
          </p:nvPr>
        </p:nvSpPr>
        <p:spPr/>
        <p:txBody>
          <a:bodyPr/>
          <a:lstStyle>
            <a:lvl1pPr>
              <a:defRPr/>
            </a:lvl1pPr>
          </a:lstStyle>
          <a:p>
            <a:pPr lvl="0"/>
            <a:fld id="{F3025DF3-E4E2-42DC-8921-A2B53D3F193C}" type="slidenum">
              <a:t>‹#›</a:t>
            </a:fld>
            <a:endParaRPr lang="en-US"/>
          </a:p>
        </p:txBody>
      </p:sp>
      <p:sp>
        <p:nvSpPr>
          <p:cNvPr id="7" name="Rectangle 12">
            <a:extLst>
              <a:ext uri="{FF2B5EF4-FFF2-40B4-BE49-F238E27FC236}">
                <a16:creationId xmlns:a16="http://schemas.microsoft.com/office/drawing/2014/main" id="{E70ACCF0-A736-3A82-DB5B-49EE262948A4}"/>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9705A1B-8064-9BFC-CC5C-4BF8F2DEF0F9}"/>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EBF3E88D-9AEE-32C1-AD80-5C04E6C72E2A}"/>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FE82D21D-A369-113F-355A-F83094547CFA}"/>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2518263333"/>
      </p:ext>
    </p:extLst>
  </p:cSld>
  <p:clrMapOvr>
    <a:masterClrMapping/>
  </p:clrMapOvr>
</p:sldLayout>
</file>

<file path=ppt/slideLayouts/slideLayout657.xml><?xml version="1.0" encoding="utf-8"?>
<p:sldLayout xmlns:a="http://schemas.openxmlformats.org/drawingml/2006/main" xmlns:r="http://schemas.openxmlformats.org/officeDocument/2006/relationships" xmlns:p="http://schemas.openxmlformats.org/presentationml/2006/main" preserve="1">
  <p:cSld name="24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64884CFE-0CBB-FD17-6DE3-7D4F314C6724}"/>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2C478CCA-E57B-8F7A-5E4B-59279925999A}"/>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CC90F542-480E-0777-BF3C-2A0A6CB70D66}"/>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DDE544D8-DCC1-46C4-9816-E9F8D8E42B38}" type="datetime1">
              <a:rPr lang="en-US"/>
              <a:pPr lvl="0"/>
              <a:t>5/20/2026</a:t>
            </a:fld>
            <a:endParaRPr lang="en-US"/>
          </a:p>
        </p:txBody>
      </p:sp>
      <p:sp>
        <p:nvSpPr>
          <p:cNvPr id="5" name="Footer Placeholder 4">
            <a:extLst>
              <a:ext uri="{FF2B5EF4-FFF2-40B4-BE49-F238E27FC236}">
                <a16:creationId xmlns:a16="http://schemas.microsoft.com/office/drawing/2014/main" id="{6DFA5D9C-C877-DB5A-30EC-D66A1F3C3833}"/>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1787429E-4B82-FAA3-8F23-ABC7687B691D}"/>
              </a:ext>
            </a:extLst>
          </p:cNvPr>
          <p:cNvSpPr txBox="1">
            <a:spLocks noGrp="1"/>
          </p:cNvSpPr>
          <p:nvPr>
            <p:ph type="sldNum" sz="quarter" idx="8"/>
          </p:nvPr>
        </p:nvSpPr>
        <p:spPr/>
        <p:txBody>
          <a:bodyPr/>
          <a:lstStyle>
            <a:lvl1pPr>
              <a:defRPr/>
            </a:lvl1pPr>
          </a:lstStyle>
          <a:p>
            <a:pPr lvl="0"/>
            <a:fld id="{3575A065-8206-4D5B-A3B8-FDCBEC01D04C}" type="slidenum">
              <a:t>‹#›</a:t>
            </a:fld>
            <a:endParaRPr lang="en-US"/>
          </a:p>
        </p:txBody>
      </p:sp>
      <p:sp>
        <p:nvSpPr>
          <p:cNvPr id="7" name="Rectangle 12">
            <a:extLst>
              <a:ext uri="{FF2B5EF4-FFF2-40B4-BE49-F238E27FC236}">
                <a16:creationId xmlns:a16="http://schemas.microsoft.com/office/drawing/2014/main" id="{3A1ABDBB-2C37-9AD9-BBAA-CCA65830C51D}"/>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C26F4D9F-159F-D74D-48C6-7FC1D3A06F81}"/>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EE94A148-460F-7859-838D-D8BC9CBFF377}"/>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0AE91CE6-8EF8-050D-BD96-5921FD7A2C19}"/>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1389465470"/>
      </p:ext>
    </p:extLst>
  </p:cSld>
  <p:clrMapOvr>
    <a:masterClrMapping/>
  </p:clrMapOvr>
</p:sldLayout>
</file>

<file path=ppt/slideLayouts/slideLayout658.xml><?xml version="1.0" encoding="utf-8"?>
<p:sldLayout xmlns:a="http://schemas.openxmlformats.org/drawingml/2006/main" xmlns:r="http://schemas.openxmlformats.org/officeDocument/2006/relationships" xmlns:p="http://schemas.openxmlformats.org/presentationml/2006/main" preserve="1">
  <p:cSld name="23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77E8B2A3-94DA-76A7-A33B-F221A3F06AC7}"/>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B7738927-0B29-FB5A-CF62-C39D1F7A6054}"/>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9E272461-C784-EC67-C50B-4BDCD7F259B3}"/>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0A10449-0A78-4A8B-9DD4-DF044699FE04}" type="datetime1">
              <a:rPr lang="en-US"/>
              <a:pPr lvl="0"/>
              <a:t>5/20/2026</a:t>
            </a:fld>
            <a:endParaRPr lang="en-US"/>
          </a:p>
        </p:txBody>
      </p:sp>
      <p:sp>
        <p:nvSpPr>
          <p:cNvPr id="5" name="Footer Placeholder 4">
            <a:extLst>
              <a:ext uri="{FF2B5EF4-FFF2-40B4-BE49-F238E27FC236}">
                <a16:creationId xmlns:a16="http://schemas.microsoft.com/office/drawing/2014/main" id="{B18E2F29-5D8B-D874-435D-29CEB5AAB4F0}"/>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24A7BC3-2C65-6919-5F7E-B88108F59683}"/>
              </a:ext>
            </a:extLst>
          </p:cNvPr>
          <p:cNvSpPr txBox="1">
            <a:spLocks noGrp="1"/>
          </p:cNvSpPr>
          <p:nvPr>
            <p:ph type="sldNum" sz="quarter" idx="8"/>
          </p:nvPr>
        </p:nvSpPr>
        <p:spPr/>
        <p:txBody>
          <a:bodyPr/>
          <a:lstStyle>
            <a:lvl1pPr>
              <a:defRPr/>
            </a:lvl1pPr>
          </a:lstStyle>
          <a:p>
            <a:pPr lvl="0"/>
            <a:fld id="{1B672EF7-14A3-406E-BBBE-C2E3FA4A4F21}" type="slidenum">
              <a:t>‹#›</a:t>
            </a:fld>
            <a:endParaRPr lang="en-US"/>
          </a:p>
        </p:txBody>
      </p:sp>
      <p:sp>
        <p:nvSpPr>
          <p:cNvPr id="7" name="Rectangle 12">
            <a:extLst>
              <a:ext uri="{FF2B5EF4-FFF2-40B4-BE49-F238E27FC236}">
                <a16:creationId xmlns:a16="http://schemas.microsoft.com/office/drawing/2014/main" id="{E30D0910-9AFE-BF21-9BB1-494AD046835D}"/>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FE1CBE08-B327-FD5C-F7E4-DF82F6B04918}"/>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9BC693D8-2348-02A9-0754-E700FBC98735}"/>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87DBCFAC-DCFE-1BF8-E5AF-9B35B6C28AEB}"/>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944910499"/>
      </p:ext>
    </p:extLst>
  </p:cSld>
  <p:clrMapOvr>
    <a:masterClrMapping/>
  </p:clrMapOvr>
</p:sldLayout>
</file>

<file path=ppt/slideLayouts/slideLayout659.xml><?xml version="1.0" encoding="utf-8"?>
<p:sldLayout xmlns:a="http://schemas.openxmlformats.org/drawingml/2006/main" xmlns:r="http://schemas.openxmlformats.org/officeDocument/2006/relationships" xmlns:p="http://schemas.openxmlformats.org/presentationml/2006/main" preserve="1">
  <p:cSld name="22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02912935-C6CD-3E5D-B618-8DE86C372A41}"/>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B585888D-5698-56B0-2049-6C337C9A51E5}"/>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8596760-C3A4-D248-9A44-CE4332DF838F}"/>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A2D798DE-7E5A-455F-8199-F4BC3DE73CA2}" type="datetime1">
              <a:rPr lang="en-US"/>
              <a:pPr lvl="0"/>
              <a:t>5/20/2026</a:t>
            </a:fld>
            <a:endParaRPr lang="en-US"/>
          </a:p>
        </p:txBody>
      </p:sp>
      <p:sp>
        <p:nvSpPr>
          <p:cNvPr id="5" name="Footer Placeholder 4">
            <a:extLst>
              <a:ext uri="{FF2B5EF4-FFF2-40B4-BE49-F238E27FC236}">
                <a16:creationId xmlns:a16="http://schemas.microsoft.com/office/drawing/2014/main" id="{4031A09F-3FFD-D245-A5D4-00B944C61589}"/>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C98CBCE-84C2-3119-4526-82777F63A179}"/>
              </a:ext>
            </a:extLst>
          </p:cNvPr>
          <p:cNvSpPr txBox="1">
            <a:spLocks noGrp="1"/>
          </p:cNvSpPr>
          <p:nvPr>
            <p:ph type="sldNum" sz="quarter" idx="8"/>
          </p:nvPr>
        </p:nvSpPr>
        <p:spPr/>
        <p:txBody>
          <a:bodyPr/>
          <a:lstStyle>
            <a:lvl1pPr>
              <a:defRPr/>
            </a:lvl1pPr>
          </a:lstStyle>
          <a:p>
            <a:pPr lvl="0"/>
            <a:fld id="{5FD83028-D799-4E57-BDBC-DBA144615186}" type="slidenum">
              <a:t>‹#›</a:t>
            </a:fld>
            <a:endParaRPr lang="en-US"/>
          </a:p>
        </p:txBody>
      </p:sp>
      <p:sp>
        <p:nvSpPr>
          <p:cNvPr id="7" name="Rectangle 12">
            <a:extLst>
              <a:ext uri="{FF2B5EF4-FFF2-40B4-BE49-F238E27FC236}">
                <a16:creationId xmlns:a16="http://schemas.microsoft.com/office/drawing/2014/main" id="{88ABFBF9-DD7D-B4E9-E1C5-76622B026015}"/>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1149C6B9-9F61-804C-648B-3630FD25B1F3}"/>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C9F25607-B0AB-9642-36FC-BD4A01D3E931}"/>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ECA4D1C8-C73F-57AC-FF70-16496468F2ED}"/>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2277775120"/>
      </p:ext>
    </p:extLst>
  </p:cSld>
  <p:clrMapOvr>
    <a:masterClrMapping/>
  </p:clrMapOvr>
</p:sldLayout>
</file>

<file path=ppt/slideLayouts/slideLayout660.xml><?xml version="1.0" encoding="utf-8"?>
<p:sldLayout xmlns:a="http://schemas.openxmlformats.org/drawingml/2006/main" xmlns:r="http://schemas.openxmlformats.org/officeDocument/2006/relationships" xmlns:p="http://schemas.openxmlformats.org/presentationml/2006/main" preserve="1">
  <p:cSld name="19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1D63943A-A8D2-95BB-6FAB-C7A6ABE60B97}"/>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649752D6-5144-41E1-1B02-8D66F2E00F89}"/>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59233B21-2FA5-772B-3F9D-C45CE2DBD793}"/>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EE7F6C1D-E508-6689-E20A-4EA1CFBC89B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19184361-675A-CDC4-DABC-227911394424}"/>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A8C44F55-A095-81DE-7413-87867F3B1C2D}"/>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38B8F69B-4D4C-5B0E-5E7D-4384DA315061}"/>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214487773"/>
      </p:ext>
    </p:extLst>
  </p:cSld>
  <p:clrMapOvr>
    <a:masterClrMapping/>
  </p:clrMapOvr>
</p:sldLayout>
</file>

<file path=ppt/slideLayouts/slideLayout661.xml><?xml version="1.0" encoding="utf-8"?>
<p:sldLayout xmlns:a="http://schemas.openxmlformats.org/drawingml/2006/main" xmlns:r="http://schemas.openxmlformats.org/officeDocument/2006/relationships" xmlns:p="http://schemas.openxmlformats.org/presentationml/2006/main" type="obj" preserve="1">
  <p:cSld name="4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2D073EE-94B2-90FD-DFC3-920341EFC03E}"/>
              </a:ext>
            </a:extLst>
          </p:cNvPr>
          <p:cNvSpPr/>
          <p:nvPr/>
        </p:nvSpPr>
        <p:spPr>
          <a:xfrm>
            <a:off x="1427360" y="1387868"/>
            <a:ext cx="10155042" cy="3506934"/>
          </a:xfrm>
          <a:prstGeom prst="rect">
            <a:avLst/>
          </a:prstGeom>
          <a:solidFill>
            <a:srgbClr val="F3F6F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98F415D-C20E-5919-DD4C-2766FE0375E1}"/>
              </a:ext>
            </a:extLst>
          </p:cNvPr>
          <p:cNvSpPr txBox="1">
            <a:spLocks noGrp="1"/>
          </p:cNvSpPr>
          <p:nvPr>
            <p:ph type="title"/>
          </p:nvPr>
        </p:nvSpPr>
        <p:spPr>
          <a:xfrm>
            <a:off x="1427360" y="1377232"/>
            <a:ext cx="10155042" cy="3506934"/>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E79F7C3-F1E5-15C4-EEED-8E17A8823990}"/>
              </a:ext>
            </a:extLst>
          </p:cNvPr>
          <p:cNvSpPr txBox="1">
            <a:spLocks noGrp="1"/>
          </p:cNvSpPr>
          <p:nvPr>
            <p:ph idx="1"/>
          </p:nvPr>
        </p:nvSpPr>
        <p:spPr>
          <a:xfrm>
            <a:off x="1427360" y="5007456"/>
            <a:ext cx="10155042" cy="825191"/>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0712B31B-2736-3157-198E-1646D64C24D6}"/>
              </a:ext>
            </a:extLst>
          </p:cNvPr>
          <p:cNvSpPr txBox="1">
            <a:spLocks noGrp="1"/>
          </p:cNvSpPr>
          <p:nvPr>
            <p:ph type="sldNum" sz="quarter" idx="8"/>
          </p:nvPr>
        </p:nvSpPr>
        <p:spPr/>
        <p:txBody>
          <a:bodyPr/>
          <a:lstStyle>
            <a:lvl1pPr>
              <a:defRPr>
                <a:solidFill>
                  <a:srgbClr val="AFB3B9"/>
                </a:solidFill>
              </a:defRPr>
            </a:lvl1pPr>
          </a:lstStyle>
          <a:p>
            <a:pPr lvl="0"/>
            <a:fld id="{E7797B67-168D-4457-8A3A-405E5DA5D480}" type="slidenum">
              <a:t>‹#›</a:t>
            </a:fld>
            <a:endParaRPr lang="en-US"/>
          </a:p>
        </p:txBody>
      </p:sp>
      <p:cxnSp>
        <p:nvCxnSpPr>
          <p:cNvPr id="6" name="Straight Connector 7">
            <a:extLst>
              <a:ext uri="{FF2B5EF4-FFF2-40B4-BE49-F238E27FC236}">
                <a16:creationId xmlns:a16="http://schemas.microsoft.com/office/drawing/2014/main" id="{3B4FEB26-9125-415C-3971-EF698ECD6759}"/>
              </a:ext>
            </a:extLst>
          </p:cNvPr>
          <p:cNvCxnSpPr/>
          <p:nvPr/>
        </p:nvCxnSpPr>
        <p:spPr>
          <a:xfrm>
            <a:off x="609603" y="6335713"/>
            <a:ext cx="109728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59EABF1-D44B-C300-3E0A-BF3B9A9F2D3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BF30865C-1964-9F1F-BADD-A5F993ADDAC0}"/>
              </a:ext>
            </a:extLst>
          </p:cNvPr>
          <p:cNvGrpSpPr/>
          <p:nvPr/>
        </p:nvGrpSpPr>
        <p:grpSpPr>
          <a:xfrm>
            <a:off x="7191545" y="0"/>
            <a:ext cx="5000460" cy="1425988"/>
            <a:chOff x="7191545" y="0"/>
            <a:chExt cx="5000460" cy="1425988"/>
          </a:xfrm>
        </p:grpSpPr>
        <p:pic>
          <p:nvPicPr>
            <p:cNvPr id="9" name="Picture 33">
              <a:extLst>
                <a:ext uri="{FF2B5EF4-FFF2-40B4-BE49-F238E27FC236}">
                  <a16:creationId xmlns:a16="http://schemas.microsoft.com/office/drawing/2014/main" id="{77B21F91-6D9A-FE3F-EEC0-8FF4D8E1463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3365883-DF06-8E76-25A7-7D77D1DF0BF9}"/>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08A462A4-2B45-61C1-F97D-DB90FE9788A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8EE6DFB0-5435-5A17-4A22-8F9CE5AC5DD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9AA108D1-9A3F-8580-CB64-745FE96599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512" y="136530"/>
            <a:ext cx="2036761" cy="2036761"/>
          </a:xfrm>
          <a:prstGeom prst="rect">
            <a:avLst/>
          </a:prstGeom>
          <a:noFill/>
          <a:ln cap="flat">
            <a:noFill/>
          </a:ln>
        </p:spPr>
      </p:pic>
    </p:spTree>
    <p:extLst>
      <p:ext uri="{BB962C8B-B14F-4D97-AF65-F5344CB8AC3E}">
        <p14:creationId xmlns:p14="http://schemas.microsoft.com/office/powerpoint/2010/main" val="1531155341"/>
      </p:ext>
    </p:extLst>
  </p:cSld>
  <p:clrMapOvr>
    <a:masterClrMapping/>
  </p:clrMapOvr>
</p:sldLayout>
</file>

<file path=ppt/slideLayouts/slideLayout662.xml><?xml version="1.0" encoding="utf-8"?>
<p:sldLayout xmlns:a="http://schemas.openxmlformats.org/drawingml/2006/main" xmlns:r="http://schemas.openxmlformats.org/officeDocument/2006/relationships" xmlns:p="http://schemas.openxmlformats.org/presentationml/2006/main" showMasterSp="0" preserve="1">
  <p:cSld name="8_Title Slide">
    <p:spTree>
      <p:nvGrpSpPr>
        <p:cNvPr id="1" name=""/>
        <p:cNvGrpSpPr/>
        <p:nvPr/>
      </p:nvGrpSpPr>
      <p:grpSpPr>
        <a:xfrm>
          <a:off x="0" y="0"/>
          <a:ext cx="0" cy="0"/>
          <a:chOff x="0" y="0"/>
          <a:chExt cx="0" cy="0"/>
        </a:xfrm>
      </p:grpSpPr>
      <p:graphicFrame>
        <p:nvGraphicFramePr>
          <p:cNvPr id="2" name="Object 7" hidden="1">
            <a:extLst>
              <a:ext uri="{FF2B5EF4-FFF2-40B4-BE49-F238E27FC236}">
                <a16:creationId xmlns:a16="http://schemas.microsoft.com/office/drawing/2014/main" id="{C51E9481-826F-E372-9147-93AB6C791F48}"/>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7" hidden="1">
                        <a:extLst>
                          <a:ext uri="{FF2B5EF4-FFF2-40B4-BE49-F238E27FC236}">
                            <a16:creationId xmlns:a16="http://schemas.microsoft.com/office/drawing/2014/main" id="{C51E9481-826F-E372-9147-93AB6C791F48}"/>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6">
            <a:extLst>
              <a:ext uri="{FF2B5EF4-FFF2-40B4-BE49-F238E27FC236}">
                <a16:creationId xmlns:a16="http://schemas.microsoft.com/office/drawing/2014/main" id="{F0A46599-74F0-ED4E-F215-98BC32C1A7D8}"/>
              </a:ext>
            </a:extLst>
          </p:cNvPr>
          <p:cNvSpPr/>
          <p:nvPr/>
        </p:nvSpPr>
        <p:spPr>
          <a:xfrm>
            <a:off x="-21168" y="6629400"/>
            <a:ext cx="12213165" cy="228600"/>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4" name="Picture 13">
            <a:extLst>
              <a:ext uri="{FF2B5EF4-FFF2-40B4-BE49-F238E27FC236}">
                <a16:creationId xmlns:a16="http://schemas.microsoft.com/office/drawing/2014/main" id="{C36BE109-A984-B5CA-8275-290CE4557F2B}"/>
              </a:ext>
            </a:extLst>
          </p:cNvPr>
          <p:cNvPicPr>
            <a:picLocks noChangeAspect="1"/>
          </p:cNvPicPr>
          <p:nvPr/>
        </p:nvPicPr>
        <p:blipFill>
          <a:blip r:embed="rId4"/>
          <a:srcRect/>
          <a:stretch>
            <a:fillRect/>
          </a:stretch>
        </p:blipFill>
        <p:spPr>
          <a:xfrm>
            <a:off x="7945972" y="408517"/>
            <a:ext cx="3706282" cy="1813986"/>
          </a:xfrm>
          <a:prstGeom prst="rect">
            <a:avLst/>
          </a:prstGeom>
          <a:noFill/>
          <a:ln cap="flat">
            <a:noFill/>
          </a:ln>
        </p:spPr>
      </p:pic>
      <p:grpSp>
        <p:nvGrpSpPr>
          <p:cNvPr id="5" name="Group 11">
            <a:extLst>
              <a:ext uri="{FF2B5EF4-FFF2-40B4-BE49-F238E27FC236}">
                <a16:creationId xmlns:a16="http://schemas.microsoft.com/office/drawing/2014/main" id="{69033631-5905-022A-D21B-F9CAF7C63965}"/>
              </a:ext>
            </a:extLst>
          </p:cNvPr>
          <p:cNvGrpSpPr/>
          <p:nvPr/>
        </p:nvGrpSpPr>
        <p:grpSpPr>
          <a:xfrm>
            <a:off x="1" y="0"/>
            <a:ext cx="1862669" cy="6629400"/>
            <a:chOff x="0" y="0"/>
            <a:chExt cx="1862669" cy="6629400"/>
          </a:xfrm>
        </p:grpSpPr>
        <p:sp>
          <p:nvSpPr>
            <p:cNvPr id="6" name="Rectangle 9">
              <a:extLst>
                <a:ext uri="{FF2B5EF4-FFF2-40B4-BE49-F238E27FC236}">
                  <a16:creationId xmlns:a16="http://schemas.microsoft.com/office/drawing/2014/main" id="{FF1ED7C7-D8C4-4E3F-776C-6110CF523144}"/>
                </a:ext>
              </a:extLst>
            </p:cNvPr>
            <p:cNvSpPr/>
            <p:nvPr/>
          </p:nvSpPr>
          <p:spPr>
            <a:xfrm>
              <a:off x="0" y="0"/>
              <a:ext cx="1782229" cy="6629400"/>
            </a:xfrm>
            <a:prstGeom prst="rect">
              <a:avLst/>
            </a:prstGeom>
            <a:solidFill>
              <a:srgbClr val="800000"/>
            </a:solidFill>
            <a:ln cap="flat">
              <a:noFill/>
              <a:prstDash val="solid"/>
            </a:ln>
          </p:spPr>
          <p:txBody>
            <a:bodyPr vert="horz" wrap="square" lIns="91440" tIns="45720" rIns="91440" bIns="4572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ADED9076-1272-F428-C3BA-A17D10A64BD2}"/>
                </a:ext>
              </a:extLst>
            </p:cNvPr>
            <p:cNvPicPr>
              <a:picLocks noChangeAspect="1"/>
            </p:cNvPicPr>
            <p:nvPr/>
          </p:nvPicPr>
          <p:blipFill>
            <a:blip r:embed="rId5"/>
            <a:srcRect l="7219" t="16937" r="72250" b="20589"/>
            <a:stretch>
              <a:fillRect/>
            </a:stretch>
          </p:blipFill>
          <p:spPr>
            <a:xfrm>
              <a:off x="0" y="0"/>
              <a:ext cx="1862669" cy="6629400"/>
            </a:xfrm>
            <a:prstGeom prst="rect">
              <a:avLst/>
            </a:prstGeom>
            <a:solidFill>
              <a:srgbClr val="79818A"/>
            </a:solidFill>
            <a:ln cap="flat">
              <a:noFill/>
            </a:ln>
          </p:spPr>
        </p:pic>
      </p:grpSp>
      <p:sp>
        <p:nvSpPr>
          <p:cNvPr id="8" name="Subtitle 2">
            <a:extLst>
              <a:ext uri="{FF2B5EF4-FFF2-40B4-BE49-F238E27FC236}">
                <a16:creationId xmlns:a16="http://schemas.microsoft.com/office/drawing/2014/main" id="{892D79CD-D9D0-2782-51CF-1BBC51C98DC4}"/>
              </a:ext>
            </a:extLst>
          </p:cNvPr>
          <p:cNvSpPr txBox="1">
            <a:spLocks noGrp="1"/>
          </p:cNvSpPr>
          <p:nvPr>
            <p:ph type="subTitle" idx="4294967295"/>
          </p:nvPr>
        </p:nvSpPr>
        <p:spPr>
          <a:xfrm>
            <a:off x="3147492" y="4195760"/>
            <a:ext cx="5488512" cy="365760"/>
          </a:xfrm>
        </p:spPr>
        <p:txBody>
          <a:bodyPr/>
          <a:lstStyle>
            <a:lvl1pPr>
              <a:defRPr sz="1867"/>
            </a:lvl1pPr>
          </a:lstStyle>
          <a:p>
            <a:pPr lvl="0"/>
            <a:r>
              <a:rPr lang="en-US"/>
              <a:t>Click to edit Master subtitle style</a:t>
            </a:r>
          </a:p>
        </p:txBody>
      </p:sp>
      <p:sp>
        <p:nvSpPr>
          <p:cNvPr id="9" name="Title 1">
            <a:extLst>
              <a:ext uri="{FF2B5EF4-FFF2-40B4-BE49-F238E27FC236}">
                <a16:creationId xmlns:a16="http://schemas.microsoft.com/office/drawing/2014/main" id="{7F61041A-4192-F039-E010-AE4CA3CE98EA}"/>
              </a:ext>
            </a:extLst>
          </p:cNvPr>
          <p:cNvSpPr txBox="1">
            <a:spLocks noGrp="1"/>
          </p:cNvSpPr>
          <p:nvPr>
            <p:ph type="title"/>
          </p:nvPr>
        </p:nvSpPr>
        <p:spPr>
          <a:xfrm>
            <a:off x="1621872" y="1806434"/>
            <a:ext cx="10189826" cy="2278209"/>
          </a:xfrm>
        </p:spPr>
        <p:txBody>
          <a:bodyPr anchor="b"/>
          <a:lstStyle>
            <a:lvl1pPr>
              <a:defRPr sz="5334">
                <a:solidFill>
                  <a:srgbClr val="79818A"/>
                </a:solidFill>
              </a:defRPr>
            </a:lvl1pPr>
          </a:lstStyle>
          <a:p>
            <a:pPr lvl="0"/>
            <a:r>
              <a:rPr lang="en-US"/>
              <a:t>Click to edit Master title style</a:t>
            </a:r>
          </a:p>
        </p:txBody>
      </p:sp>
      <p:sp>
        <p:nvSpPr>
          <p:cNvPr id="10" name="Text Placeholder 3">
            <a:extLst>
              <a:ext uri="{FF2B5EF4-FFF2-40B4-BE49-F238E27FC236}">
                <a16:creationId xmlns:a16="http://schemas.microsoft.com/office/drawing/2014/main" id="{57EE542C-E91B-8CE0-64AB-DF3A8492FB82}"/>
              </a:ext>
            </a:extLst>
          </p:cNvPr>
          <p:cNvSpPr txBox="1">
            <a:spLocks noGrp="1"/>
          </p:cNvSpPr>
          <p:nvPr>
            <p:ph type="body" idx="4294967295"/>
          </p:nvPr>
        </p:nvSpPr>
        <p:spPr>
          <a:xfrm>
            <a:off x="3147483" y="4600575"/>
            <a:ext cx="5486400" cy="365760"/>
          </a:xfrm>
        </p:spPr>
        <p:txBody>
          <a:bodyPr/>
          <a:lstStyle>
            <a:lvl1pPr>
              <a:defRPr sz="1867"/>
            </a:lvl1pPr>
          </a:lstStyle>
          <a:p>
            <a:pPr lvl="0"/>
            <a:r>
              <a:rPr lang="en-US"/>
              <a:t>Edit Master text styles</a:t>
            </a:r>
          </a:p>
        </p:txBody>
      </p:sp>
      <p:sp>
        <p:nvSpPr>
          <p:cNvPr id="11" name="Text Placeholder 4">
            <a:extLst>
              <a:ext uri="{FF2B5EF4-FFF2-40B4-BE49-F238E27FC236}">
                <a16:creationId xmlns:a16="http://schemas.microsoft.com/office/drawing/2014/main" id="{64A54643-5065-1F73-9892-FDA4DCE3091A}"/>
              </a:ext>
            </a:extLst>
          </p:cNvPr>
          <p:cNvSpPr txBox="1">
            <a:spLocks noGrp="1"/>
          </p:cNvSpPr>
          <p:nvPr>
            <p:ph type="body" idx="4294967295"/>
          </p:nvPr>
        </p:nvSpPr>
        <p:spPr>
          <a:xfrm>
            <a:off x="3147483" y="5005389"/>
            <a:ext cx="5486400" cy="365760"/>
          </a:xfr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518399738"/>
      </p:ext>
    </p:extLst>
  </p:cSld>
  <p:clrMapOvr>
    <a:masterClrMapping/>
  </p:clrMapOvr>
</p:sldLayout>
</file>

<file path=ppt/slideLayouts/slideLayout663.xml><?xml version="1.0" encoding="utf-8"?>
<p:sldLayout xmlns:a="http://schemas.openxmlformats.org/drawingml/2006/main" xmlns:r="http://schemas.openxmlformats.org/officeDocument/2006/relationships" xmlns:p="http://schemas.openxmlformats.org/presentationml/2006/main" showMasterSp="0" preserve="1">
  <p:cSld name="5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7935418D-E3E8-BA3D-6CCD-549788AE0ADD}"/>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7935418D-E3E8-BA3D-6CCD-549788AE0ADD}"/>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33083470-F641-656A-861A-29BA5F76B202}"/>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F45230DD-B55C-54E7-67D4-76AFF03FD2A9}"/>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F45230DD-B55C-54E7-67D4-76AFF03FD2A9}"/>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B95433B6-22FB-4787-1503-F21D568F42B1}"/>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CD3E7CA1-A636-CFA2-6B7E-3622D625AF15}"/>
              </a:ext>
            </a:extLst>
          </p:cNvPr>
          <p:cNvSpPr txBox="1">
            <a:spLocks noGrp="1"/>
          </p:cNvSpPr>
          <p:nvPr>
            <p:ph idx="4294967295"/>
          </p:nvPr>
        </p:nvSpPr>
        <p:spPr>
          <a:xfrm>
            <a:off x="218112" y="917198"/>
            <a:ext cx="11715722" cy="4958672"/>
          </a:xfrm>
        </p:spPr>
        <p:txBody>
          <a:bodyPr/>
          <a:lstStyle>
            <a:lvl1pPr marL="381031" indent="-381031">
              <a:buFont typeface="Wingdings" pitchFamily="2"/>
              <a:buChar char="§"/>
              <a:defRPr sz="1867" b="1"/>
            </a:lvl1pPr>
            <a:lvl2pPr marL="609642" indent="-296353">
              <a:buChar char="̶"/>
              <a:defRPr sz="1867"/>
            </a:lvl2pPr>
            <a:lvl3pPr marL="922931" indent="-313289">
              <a:defRPr sz="1867"/>
            </a:lvl3pPr>
            <a:lvl4pPr marL="1219294" indent="-296353">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781A0C41-F535-DCB8-CEA4-56BF59FEBF19}"/>
              </a:ext>
            </a:extLst>
          </p:cNvPr>
          <p:cNvSpPr txBox="1">
            <a:spLocks noGrp="1"/>
          </p:cNvSpPr>
          <p:nvPr>
            <p:ph type="body" idx="4294967295"/>
          </p:nvPr>
        </p:nvSpPr>
        <p:spPr>
          <a:xfrm>
            <a:off x="3858942"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8E1F4E01-2A6C-A822-3C0B-C55FF877A9FA}"/>
              </a:ext>
            </a:extLst>
          </p:cNvPr>
          <p:cNvSpPr txBox="1">
            <a:spLocks noGrp="1"/>
          </p:cNvSpPr>
          <p:nvPr>
            <p:ph type="sldNum" sz="quarter" idx="8"/>
          </p:nvPr>
        </p:nvSpPr>
        <p:spPr/>
        <p:txBody>
          <a:bodyPr/>
          <a:lstStyle>
            <a:lvl1pPr>
              <a:defRPr sz="1467">
                <a:solidFill>
                  <a:srgbClr val="FFFFFF"/>
                </a:solidFill>
              </a:defRPr>
            </a:lvl1pPr>
          </a:lstStyle>
          <a:p>
            <a:pPr lvl="0"/>
            <a:fld id="{0AB5583C-EB87-4888-8FE6-52C20A0FFE7F}"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99036464-93AF-A673-843A-78D4F369E606}"/>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3273576778"/>
      </p:ext>
    </p:extLst>
  </p:cSld>
  <p:clrMapOvr>
    <a:masterClrMapping/>
  </p:clrMapOvr>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preserve="1">
  <p:cSld name="4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0C55AC4E-D74E-FDB2-09C8-7828FF448DA1}"/>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0C55AC4E-D74E-FDB2-09C8-7828FF448DA1}"/>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8E2D75A4-4985-77C4-62ED-BAC71C5BAC06}"/>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C57671F0-33D5-AF4A-1D5A-4B274BB93BA2}"/>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C57671F0-33D5-AF4A-1D5A-4B274BB93BA2}"/>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F2151B93-295D-C038-7BD2-0F548D996E2A}"/>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C9EB52F4-40F7-8567-F964-29CC64A0BFE8}"/>
              </a:ext>
            </a:extLst>
          </p:cNvPr>
          <p:cNvSpPr txBox="1">
            <a:spLocks noGrp="1"/>
          </p:cNvSpPr>
          <p:nvPr>
            <p:ph idx="4294967295"/>
          </p:nvPr>
        </p:nvSpPr>
        <p:spPr>
          <a:xfrm>
            <a:off x="218112" y="917198"/>
            <a:ext cx="11715722" cy="4958672"/>
          </a:xfrm>
        </p:spPr>
        <p:txBody>
          <a:bodyPr/>
          <a:lstStyle>
            <a:lvl1pPr marL="381012" indent="-381012">
              <a:buFont typeface="Wingdings" pitchFamily="2"/>
              <a:buChar char="§"/>
              <a:defRPr sz="1867" b="1"/>
            </a:lvl1pPr>
            <a:lvl2pPr marL="609614" indent="-296344">
              <a:buChar char="̶"/>
              <a:defRPr sz="1867"/>
            </a:lvl2pPr>
            <a:lvl3pPr marL="922885" indent="-313271">
              <a:defRPr sz="1867"/>
            </a:lvl3pPr>
            <a:lvl4pPr marL="1219230" indent="-296344">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343F8356-7E3B-27A8-10DA-BE045BCF1E3F}"/>
              </a:ext>
            </a:extLst>
          </p:cNvPr>
          <p:cNvSpPr txBox="1">
            <a:spLocks noGrp="1"/>
          </p:cNvSpPr>
          <p:nvPr>
            <p:ph type="body" idx="4294967295"/>
          </p:nvPr>
        </p:nvSpPr>
        <p:spPr>
          <a:xfrm>
            <a:off x="3858933"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C0562D1C-088E-9F3C-480A-905B27A596B0}"/>
              </a:ext>
            </a:extLst>
          </p:cNvPr>
          <p:cNvSpPr txBox="1">
            <a:spLocks noGrp="1"/>
          </p:cNvSpPr>
          <p:nvPr>
            <p:ph type="sldNum" sz="quarter" idx="8"/>
          </p:nvPr>
        </p:nvSpPr>
        <p:spPr/>
        <p:txBody>
          <a:bodyPr/>
          <a:lstStyle>
            <a:lvl1pPr>
              <a:defRPr sz="1467">
                <a:solidFill>
                  <a:srgbClr val="FFFFFF"/>
                </a:solidFill>
              </a:defRPr>
            </a:lvl1pPr>
          </a:lstStyle>
          <a:p>
            <a:pPr lvl="0"/>
            <a:fld id="{1A05ED93-2F70-4D85-AA45-3DD6AAA465AE}"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DF3E8318-F476-83F2-EF2C-60B56C09C44A}"/>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2543142590"/>
      </p:ext>
    </p:extLst>
  </p:cSld>
  <p:clrMapOvr>
    <a:masterClrMapping/>
  </p:clrMapOvr>
</p:sldLayout>
</file>

<file path=ppt/slideLayouts/slideLayout665.xml><?xml version="1.0" encoding="utf-8"?>
<p:sldLayout xmlns:a="http://schemas.openxmlformats.org/drawingml/2006/main" xmlns:r="http://schemas.openxmlformats.org/officeDocument/2006/relationships" xmlns:p="http://schemas.openxmlformats.org/presentationml/2006/main" showMasterSp="0" preserve="1">
  <p:cSld name="8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92BD13C-6B70-DF95-F76F-08B9A311CE18}"/>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2164ADBA-536B-EBB0-F698-BB6997C96036}"/>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F06E2022-3A29-1B86-6365-929358C6E632}"/>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0832400C-5737-C412-1D31-C9CBAF70DF78}"/>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E9B4B4B7-D56F-7EF8-41F1-6A79FD481602}"/>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6EB25328-7268-A2FA-7C06-4A507EFA3DD8}"/>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CD74CA87-21A8-5E79-0416-6CB9B9A77109}"/>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EB606DEE-9D35-68D9-E821-2A9E089A6A52}"/>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1CE0637B-2845-406A-A7E1-1CF1D85AE90E}" type="slidenum">
              <a:t>‹#›</a:t>
            </a:fld>
            <a:endParaRPr lang="en-US"/>
          </a:p>
        </p:txBody>
      </p:sp>
      <p:pic>
        <p:nvPicPr>
          <p:cNvPr id="10" name="Picture 11">
            <a:extLst>
              <a:ext uri="{FF2B5EF4-FFF2-40B4-BE49-F238E27FC236}">
                <a16:creationId xmlns:a16="http://schemas.microsoft.com/office/drawing/2014/main" id="{6ADB741D-4BB3-2E6D-D364-E79C3FA76E60}"/>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779877748"/>
      </p:ext>
    </p:extLst>
  </p:cSld>
  <p:clrMapOvr>
    <a:masterClrMapping/>
  </p:clrMapOvr>
</p:sldLayout>
</file>

<file path=ppt/slideLayouts/slideLayout666.xml><?xml version="1.0" encoding="utf-8"?>
<p:sldLayout xmlns:a="http://schemas.openxmlformats.org/drawingml/2006/main" xmlns:r="http://schemas.openxmlformats.org/officeDocument/2006/relationships" xmlns:p="http://schemas.openxmlformats.org/presentationml/2006/main" showMasterSp="0" type="obj" preserve="1">
  <p:cSld name="9_Title Slide">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EAD91C66-5B4B-2BCC-951D-D305767A740E}"/>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3F6F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3" name="bg object 17">
            <a:extLst>
              <a:ext uri="{FF2B5EF4-FFF2-40B4-BE49-F238E27FC236}">
                <a16:creationId xmlns:a16="http://schemas.microsoft.com/office/drawing/2014/main" id="{F8C8E4E1-A5A7-0D47-D2E6-C5BB97F0B2A5}"/>
              </a:ext>
            </a:extLst>
          </p:cNvPr>
          <p:cNvSpPr/>
          <p:nvPr/>
        </p:nvSpPr>
        <p:spPr>
          <a:xfrm>
            <a:off x="1" y="5100853"/>
            <a:ext cx="7111361" cy="1757677"/>
          </a:xfrm>
          <a:custGeom>
            <a:avLst/>
            <a:gdLst>
              <a:gd name="f0" fmla="val w"/>
              <a:gd name="f1" fmla="val h"/>
              <a:gd name="f2" fmla="val 0"/>
              <a:gd name="f3" fmla="val 7111365"/>
              <a:gd name="f4" fmla="val 1757679"/>
              <a:gd name="f5" fmla="val 612238"/>
              <a:gd name="f6" fmla="val 72"/>
              <a:gd name="f7" fmla="val 558414"/>
              <a:gd name="f8" fmla="val 504455"/>
              <a:gd name="f9" fmla="val 346"/>
              <a:gd name="f10" fmla="val 450360"/>
              <a:gd name="f11" fmla="val 1116"/>
              <a:gd name="f12" fmla="val 396127"/>
              <a:gd name="f13" fmla="val 2315"/>
              <a:gd name="f14" fmla="val 341757"/>
              <a:gd name="f15" fmla="val 3949"/>
              <a:gd name="f16" fmla="val 292962"/>
              <a:gd name="f17" fmla="val 5809"/>
              <a:gd name="f18" fmla="val 244267"/>
              <a:gd name="f19" fmla="val 8061"/>
              <a:gd name="f20" fmla="val 195669"/>
              <a:gd name="f21" fmla="val 10711"/>
              <a:gd name="f22" fmla="val 147165"/>
              <a:gd name="f23" fmla="val 13764"/>
              <a:gd name="f24" fmla="val 98753"/>
              <a:gd name="f25" fmla="val 17223"/>
              <a:gd name="f26" fmla="val 50431"/>
              <a:gd name="f27" fmla="val 21096"/>
              <a:gd name="f28" fmla="val 25666"/>
              <a:gd name="f29" fmla="val 1757146"/>
              <a:gd name="f30" fmla="val 7110983"/>
              <a:gd name="f31" fmla="val 6700405"/>
              <a:gd name="f32" fmla="val 1636344"/>
              <a:gd name="f33" fmla="val 6607186"/>
              <a:gd name="f34" fmla="val 1607300"/>
              <a:gd name="f35" fmla="val 6467358"/>
              <a:gd name="f36" fmla="val 1562910"/>
              <a:gd name="f37" fmla="val 6327483"/>
              <a:gd name="f38" fmla="val 1517588"/>
              <a:gd name="f39" fmla="val 6187509"/>
              <a:gd name="f40" fmla="val 1471399"/>
              <a:gd name="f41" fmla="val 6000630"/>
              <a:gd name="f42" fmla="val 1408578"/>
              <a:gd name="f43" fmla="val 5766459"/>
              <a:gd name="f44" fmla="val 1328280"/>
              <a:gd name="f45" fmla="val 5484294"/>
              <a:gd name="f46" fmla="val 1229723"/>
              <a:gd name="f47" fmla="val 4285873"/>
              <a:gd name="f48" fmla="val 804446"/>
              <a:gd name="f49" fmla="val 3990553"/>
              <a:gd name="f50" fmla="val 701631"/>
              <a:gd name="f51" fmla="val 3741532"/>
              <a:gd name="f52" fmla="val 616526"/>
              <a:gd name="f53" fmla="val 3543643"/>
              <a:gd name="f54" fmla="val 550199"/>
              <a:gd name="f55" fmla="val 3449272"/>
              <a:gd name="f56" fmla="val 519263"/>
              <a:gd name="f57" fmla="val 3354639"/>
              <a:gd name="f58" fmla="val 488840"/>
              <a:gd name="f59" fmla="val 3259736"/>
              <a:gd name="f60" fmla="val 458969"/>
              <a:gd name="f61" fmla="val 3164554"/>
              <a:gd name="f62" fmla="val 429687"/>
              <a:gd name="f63" fmla="val 3069083"/>
              <a:gd name="f64" fmla="val 401033"/>
              <a:gd name="f65" fmla="val 2973315"/>
              <a:gd name="f66" fmla="val 373045"/>
              <a:gd name="f67" fmla="val 2877241"/>
              <a:gd name="f68" fmla="val 345760"/>
              <a:gd name="f69" fmla="val 2780851"/>
              <a:gd name="f70" fmla="val 319217"/>
              <a:gd name="f71" fmla="val 2684137"/>
              <a:gd name="f72" fmla="val 293454"/>
              <a:gd name="f73" fmla="val 2587089"/>
              <a:gd name="f74" fmla="val 268509"/>
              <a:gd name="f75" fmla="val 2489699"/>
              <a:gd name="f76" fmla="val 244419"/>
              <a:gd name="f77" fmla="val 2391957"/>
              <a:gd name="f78" fmla="val 221224"/>
              <a:gd name="f79" fmla="val 2293855"/>
              <a:gd name="f80" fmla="val 198961"/>
              <a:gd name="f81" fmla="val 2244665"/>
              <a:gd name="f82" fmla="val 188191"/>
              <a:gd name="f83" fmla="val 2195383"/>
              <a:gd name="f84" fmla="val 177668"/>
              <a:gd name="f85" fmla="val 2146005"/>
              <a:gd name="f86" fmla="val 167398"/>
              <a:gd name="f87" fmla="val 2096532"/>
              <a:gd name="f88" fmla="val 157384"/>
              <a:gd name="f89" fmla="val 2046962"/>
              <a:gd name="f90" fmla="val 147632"/>
              <a:gd name="f91" fmla="val 1997294"/>
              <a:gd name="f92" fmla="val 138146"/>
              <a:gd name="f93" fmla="val 1947526"/>
              <a:gd name="f94" fmla="val 128931"/>
              <a:gd name="f95" fmla="val 1897659"/>
              <a:gd name="f96" fmla="val 119992"/>
              <a:gd name="f97" fmla="val 1847690"/>
              <a:gd name="f98" fmla="val 111333"/>
              <a:gd name="f99" fmla="val 1797618"/>
              <a:gd name="f100" fmla="val 102960"/>
              <a:gd name="f101" fmla="val 1747443"/>
              <a:gd name="f102" fmla="val 94877"/>
              <a:gd name="f103" fmla="val 1697163"/>
              <a:gd name="f104" fmla="val 87089"/>
              <a:gd name="f105" fmla="val 1646777"/>
              <a:gd name="f106" fmla="val 79601"/>
              <a:gd name="f107" fmla="val 1596283"/>
              <a:gd name="f108" fmla="val 72417"/>
              <a:gd name="f109" fmla="val 1545682"/>
              <a:gd name="f110" fmla="val 65542"/>
              <a:gd name="f111" fmla="val 1494971"/>
              <a:gd name="f112" fmla="val 58981"/>
              <a:gd name="f113" fmla="val 1444150"/>
              <a:gd name="f114" fmla="val 52739"/>
              <a:gd name="f115" fmla="val 1393217"/>
              <a:gd name="f116" fmla="val 46821"/>
              <a:gd name="f117" fmla="val 1342172"/>
              <a:gd name="f118" fmla="val 41230"/>
              <a:gd name="f119" fmla="val 1291013"/>
              <a:gd name="f120" fmla="val 35972"/>
              <a:gd name="f121" fmla="val 1239738"/>
              <a:gd name="f122" fmla="val 31052"/>
              <a:gd name="f123" fmla="val 1188348"/>
              <a:gd name="f124" fmla="val 26475"/>
              <a:gd name="f125" fmla="val 1136840"/>
              <a:gd name="f126" fmla="val 22245"/>
              <a:gd name="f127" fmla="val 1085214"/>
              <a:gd name="f128" fmla="val 18367"/>
              <a:gd name="f129" fmla="val 1033469"/>
              <a:gd name="f130" fmla="val 14845"/>
              <a:gd name="f131" fmla="val 981602"/>
              <a:gd name="f132" fmla="val 11685"/>
              <a:gd name="f133" fmla="val 929614"/>
              <a:gd name="f134" fmla="val 8891"/>
              <a:gd name="f135" fmla="val 877504"/>
              <a:gd name="f136" fmla="val 6469"/>
              <a:gd name="f137" fmla="val 825269"/>
              <a:gd name="f138" fmla="val 4422"/>
              <a:gd name="f139" fmla="val 772909"/>
              <a:gd name="f140" fmla="val 2755"/>
              <a:gd name="f141" fmla="val 719484"/>
              <a:gd name="f142" fmla="val 1455"/>
              <a:gd name="f143" fmla="val 665927"/>
              <a:gd name="f144" fmla="val 559"/>
              <a:gd name="f145" fmla="*/ f0 1 7111365"/>
              <a:gd name="f146" fmla="*/ f1 1 1757679"/>
              <a:gd name="f147" fmla="+- f4 0 f2"/>
              <a:gd name="f148" fmla="+- f3 0 f2"/>
              <a:gd name="f149" fmla="*/ f148 1 7111365"/>
              <a:gd name="f150" fmla="*/ f147 1 1757679"/>
              <a:gd name="f151" fmla="*/ f2 1 f149"/>
              <a:gd name="f152" fmla="*/ f3 1 f149"/>
              <a:gd name="f153" fmla="*/ f2 1 f150"/>
              <a:gd name="f154" fmla="*/ f4 1 f150"/>
              <a:gd name="f155" fmla="*/ f151 f145 1"/>
              <a:gd name="f156" fmla="*/ f152 f145 1"/>
              <a:gd name="f157" fmla="*/ f154 f146 1"/>
              <a:gd name="f158" fmla="*/ f153 f146 1"/>
            </a:gdLst>
            <a:ahLst/>
            <a:cxnLst>
              <a:cxn ang="3cd4">
                <a:pos x="hc" y="t"/>
              </a:cxn>
              <a:cxn ang="0">
                <a:pos x="r" y="vc"/>
              </a:cxn>
              <a:cxn ang="cd4">
                <a:pos x="hc" y="b"/>
              </a:cxn>
              <a:cxn ang="cd2">
                <a:pos x="l" y="vc"/>
              </a:cxn>
            </a:cxnLst>
            <a:rect l="f155" t="f158" r="f156" b="f157"/>
            <a:pathLst>
              <a:path w="7111365" h="1757679">
                <a:moveTo>
                  <a:pt x="f5" y="f6"/>
                </a:moveTo>
                <a:lnTo>
                  <a:pt x="f7" y="f2"/>
                </a:lnTo>
                <a:lnTo>
                  <a:pt x="f8" y="f9"/>
                </a:lnTo>
                <a:lnTo>
                  <a:pt x="f10" y="f11"/>
                </a:lnTo>
                <a:lnTo>
                  <a:pt x="f12" y="f13"/>
                </a:lnTo>
                <a:lnTo>
                  <a:pt x="f14" y="f15"/>
                </a:lnTo>
                <a:lnTo>
                  <a:pt x="f16" y="f17"/>
                </a:lnTo>
                <a:lnTo>
                  <a:pt x="f18" y="f19"/>
                </a:lnTo>
                <a:lnTo>
                  <a:pt x="f20" y="f21"/>
                </a:lnTo>
                <a:lnTo>
                  <a:pt x="f22" y="f23"/>
                </a:lnTo>
                <a:lnTo>
                  <a:pt x="f24" y="f25"/>
                </a:lnTo>
                <a:lnTo>
                  <a:pt x="f26" y="f27"/>
                </a:lnTo>
                <a:lnTo>
                  <a:pt x="f2" y="f28"/>
                </a:lnTo>
                <a:lnTo>
                  <a:pt x="f2" y="f29"/>
                </a:lnTo>
                <a:lnTo>
                  <a:pt x="f30" y="f29"/>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82"/>
                </a:lnTo>
                <a:lnTo>
                  <a:pt x="f83" y="f84"/>
                </a:lnTo>
                <a:lnTo>
                  <a:pt x="f85" y="f86"/>
                </a:lnTo>
                <a:lnTo>
                  <a:pt x="f87" y="f88"/>
                </a:lnTo>
                <a:lnTo>
                  <a:pt x="f89" y="f90"/>
                </a:lnTo>
                <a:lnTo>
                  <a:pt x="f91" y="f92"/>
                </a:lnTo>
                <a:lnTo>
                  <a:pt x="f93" y="f94"/>
                </a:lnTo>
                <a:lnTo>
                  <a:pt x="f95" y="f96"/>
                </a:lnTo>
                <a:lnTo>
                  <a:pt x="f97" y="f98"/>
                </a:lnTo>
                <a:lnTo>
                  <a:pt x="f99" y="f100"/>
                </a:lnTo>
                <a:lnTo>
                  <a:pt x="f101" y="f102"/>
                </a:lnTo>
                <a:lnTo>
                  <a:pt x="f103" y="f104"/>
                </a:lnTo>
                <a:lnTo>
                  <a:pt x="f105" y="f106"/>
                </a:lnTo>
                <a:lnTo>
                  <a:pt x="f107" y="f108"/>
                </a:lnTo>
                <a:lnTo>
                  <a:pt x="f109" y="f110"/>
                </a:lnTo>
                <a:lnTo>
                  <a:pt x="f111" y="f112"/>
                </a:lnTo>
                <a:lnTo>
                  <a:pt x="f113" y="f114"/>
                </a:lnTo>
                <a:lnTo>
                  <a:pt x="f115" y="f116"/>
                </a:lnTo>
                <a:lnTo>
                  <a:pt x="f117" y="f118"/>
                </a:lnTo>
                <a:lnTo>
                  <a:pt x="f119" y="f120"/>
                </a:lnTo>
                <a:lnTo>
                  <a:pt x="f121" y="f122"/>
                </a:lnTo>
                <a:lnTo>
                  <a:pt x="f123" y="f124"/>
                </a:lnTo>
                <a:lnTo>
                  <a:pt x="f125" y="f126"/>
                </a:lnTo>
                <a:lnTo>
                  <a:pt x="f127" y="f128"/>
                </a:lnTo>
                <a:lnTo>
                  <a:pt x="f129" y="f130"/>
                </a:lnTo>
                <a:lnTo>
                  <a:pt x="f131" y="f132"/>
                </a:lnTo>
                <a:lnTo>
                  <a:pt x="f133" y="f134"/>
                </a:lnTo>
                <a:lnTo>
                  <a:pt x="f135" y="f136"/>
                </a:lnTo>
                <a:lnTo>
                  <a:pt x="f137" y="f138"/>
                </a:lnTo>
                <a:lnTo>
                  <a:pt x="f139" y="f140"/>
                </a:lnTo>
                <a:lnTo>
                  <a:pt x="f141" y="f142"/>
                </a:lnTo>
                <a:lnTo>
                  <a:pt x="f143" y="f144"/>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4" name="bg object 18">
            <a:extLst>
              <a:ext uri="{FF2B5EF4-FFF2-40B4-BE49-F238E27FC236}">
                <a16:creationId xmlns:a16="http://schemas.microsoft.com/office/drawing/2014/main" id="{F5D9EF11-CDEF-7C1F-0C97-763B12B4F093}"/>
              </a:ext>
            </a:extLst>
          </p:cNvPr>
          <p:cNvPicPr>
            <a:picLocks noChangeAspect="1"/>
          </p:cNvPicPr>
          <p:nvPr/>
        </p:nvPicPr>
        <p:blipFill>
          <a:blip r:embed="rId2"/>
          <a:stretch>
            <a:fillRect/>
          </a:stretch>
        </p:blipFill>
        <p:spPr>
          <a:xfrm>
            <a:off x="0" y="5041902"/>
            <a:ext cx="12191996" cy="1816098"/>
          </a:xfrm>
          <a:prstGeom prst="rect">
            <a:avLst/>
          </a:prstGeom>
          <a:noFill/>
          <a:ln cap="flat">
            <a:noFill/>
          </a:ln>
        </p:spPr>
      </p:pic>
      <p:sp>
        <p:nvSpPr>
          <p:cNvPr id="5" name="bg object 19">
            <a:extLst>
              <a:ext uri="{FF2B5EF4-FFF2-40B4-BE49-F238E27FC236}">
                <a16:creationId xmlns:a16="http://schemas.microsoft.com/office/drawing/2014/main" id="{A5D57704-58C0-FC32-923F-CF43E1138F62}"/>
              </a:ext>
            </a:extLst>
          </p:cNvPr>
          <p:cNvSpPr/>
          <p:nvPr/>
        </p:nvSpPr>
        <p:spPr>
          <a:xfrm>
            <a:off x="0" y="5020056"/>
            <a:ext cx="12191996" cy="1838328"/>
          </a:xfrm>
          <a:custGeom>
            <a:avLst/>
            <a:gdLst>
              <a:gd name="f0" fmla="val w"/>
              <a:gd name="f1" fmla="val h"/>
              <a:gd name="f2" fmla="val 0"/>
              <a:gd name="f3" fmla="val 12192000"/>
              <a:gd name="f4" fmla="val 1838325"/>
              <a:gd name="f5" fmla="val 682693"/>
              <a:gd name="f6" fmla="val 631977"/>
              <a:gd name="f7" fmla="val 191"/>
              <a:gd name="f8" fmla="val 584149"/>
              <a:gd name="f9" fmla="val 737"/>
              <a:gd name="f10" fmla="val 536385"/>
              <a:gd name="f11" fmla="val 1641"/>
              <a:gd name="f12" fmla="val 488688"/>
              <a:gd name="f13" fmla="val 2908"/>
              <a:gd name="f14" fmla="val 441056"/>
              <a:gd name="f15" fmla="val 4541"/>
              <a:gd name="f16" fmla="val 393493"/>
              <a:gd name="f17" fmla="val 6547"/>
              <a:gd name="f18" fmla="val 345998"/>
              <a:gd name="f19" fmla="val 8929"/>
              <a:gd name="f20" fmla="val 38164"/>
              <a:gd name="f21" fmla="val 105627"/>
              <a:gd name="f22" fmla="val 50435"/>
              <a:gd name="f23" fmla="val 101057"/>
              <a:gd name="f24" fmla="val 98761"/>
              <a:gd name="f25" fmla="val 97184"/>
              <a:gd name="f26" fmla="val 147175"/>
              <a:gd name="f27" fmla="val 93724"/>
              <a:gd name="f28" fmla="val 195680"/>
              <a:gd name="f29" fmla="val 90672"/>
              <a:gd name="f30" fmla="val 244280"/>
              <a:gd name="f31" fmla="val 88022"/>
              <a:gd name="f32" fmla="val 292975"/>
              <a:gd name="f33" fmla="val 85770"/>
              <a:gd name="f34" fmla="val 341769"/>
              <a:gd name="f35" fmla="val 83910"/>
              <a:gd name="f36" fmla="val 394500"/>
              <a:gd name="f37" fmla="val 82318"/>
              <a:gd name="f38" fmla="val 447099"/>
              <a:gd name="f39" fmla="val 81134"/>
              <a:gd name="f40" fmla="val 499569"/>
              <a:gd name="f41" fmla="val 80355"/>
              <a:gd name="f42" fmla="val 551910"/>
              <a:gd name="f43" fmla="val 79975"/>
              <a:gd name="f44" fmla="val 604123"/>
              <a:gd name="f45" fmla="val 79990"/>
              <a:gd name="f46" fmla="val 656210"/>
              <a:gd name="f47" fmla="val 80395"/>
              <a:gd name="f48" fmla="val 708172"/>
              <a:gd name="f49" fmla="val 81187"/>
              <a:gd name="f50" fmla="val 760009"/>
              <a:gd name="f51" fmla="val 82360"/>
              <a:gd name="f52" fmla="val 811723"/>
              <a:gd name="f53" fmla="val 83909"/>
              <a:gd name="f54" fmla="val 863315"/>
              <a:gd name="f55" fmla="val 85830"/>
              <a:gd name="f56" fmla="val 914785"/>
              <a:gd name="f57" fmla="val 88119"/>
              <a:gd name="f58" fmla="val 966136"/>
              <a:gd name="f59" fmla="val 90771"/>
              <a:gd name="f60" fmla="val 1017368"/>
              <a:gd name="f61" fmla="val 93782"/>
              <a:gd name="f62" fmla="val 1068481"/>
              <a:gd name="f63" fmla="val 97146"/>
              <a:gd name="f64" fmla="val 1119478"/>
              <a:gd name="f65" fmla="val 100859"/>
              <a:gd name="f66" fmla="val 1170360"/>
              <a:gd name="f67" fmla="val 104917"/>
              <a:gd name="f68" fmla="val 1221127"/>
              <a:gd name="f69" fmla="val 109315"/>
              <a:gd name="f70" fmla="val 1271780"/>
              <a:gd name="f71" fmla="val 114049"/>
              <a:gd name="f72" fmla="val 1322321"/>
              <a:gd name="f73" fmla="val 119113"/>
              <a:gd name="f74" fmla="val 1372750"/>
              <a:gd name="f75" fmla="val 124504"/>
              <a:gd name="f76" fmla="val 1423070"/>
              <a:gd name="f77" fmla="val 130217"/>
              <a:gd name="f78" fmla="val 1473280"/>
              <a:gd name="f79" fmla="val 136247"/>
              <a:gd name="f80" fmla="val 1523382"/>
              <a:gd name="f81" fmla="val 142589"/>
              <a:gd name="f82" fmla="val 1573377"/>
              <a:gd name="f83" fmla="val 149239"/>
              <a:gd name="f84" fmla="val 1623266"/>
              <a:gd name="f85" fmla="val 156193"/>
              <a:gd name="f86" fmla="val 1673051"/>
              <a:gd name="f87" fmla="val 163446"/>
              <a:gd name="f88" fmla="val 1722731"/>
              <a:gd name="f89" fmla="val 170993"/>
              <a:gd name="f90" fmla="val 1772309"/>
              <a:gd name="f91" fmla="val 178830"/>
              <a:gd name="f92" fmla="val 1821786"/>
              <a:gd name="f93" fmla="val 186951"/>
              <a:gd name="f94" fmla="val 1871162"/>
              <a:gd name="f95" fmla="val 195354"/>
              <a:gd name="f96" fmla="val 1920438"/>
              <a:gd name="f97" fmla="val 204032"/>
              <a:gd name="f98" fmla="val 1969617"/>
              <a:gd name="f99" fmla="val 212982"/>
              <a:gd name="f100" fmla="val 2018698"/>
              <a:gd name="f101" fmla="val 222199"/>
              <a:gd name="f102" fmla="val 2067683"/>
              <a:gd name="f103" fmla="val 231677"/>
              <a:gd name="f104" fmla="val 2116573"/>
              <a:gd name="f105" fmla="val 241414"/>
              <a:gd name="f106" fmla="val 2165369"/>
              <a:gd name="f107" fmla="val 251404"/>
              <a:gd name="f108" fmla="val 2214072"/>
              <a:gd name="f109" fmla="val 261642"/>
              <a:gd name="f110" fmla="val 2262683"/>
              <a:gd name="f111" fmla="val 272124"/>
              <a:gd name="f112" fmla="val 2359634"/>
              <a:gd name="f113" fmla="val 293801"/>
              <a:gd name="f114" fmla="val 2456232"/>
              <a:gd name="f115" fmla="val 316400"/>
              <a:gd name="f116" fmla="val 2552484"/>
              <a:gd name="f117" fmla="val 339883"/>
              <a:gd name="f118" fmla="val 2648399"/>
              <a:gd name="f119" fmla="val 364213"/>
              <a:gd name="f120" fmla="val 2743986"/>
              <a:gd name="f121" fmla="val 389354"/>
              <a:gd name="f122" fmla="val 2839253"/>
              <a:gd name="f123" fmla="val 415270"/>
              <a:gd name="f124" fmla="val 2934210"/>
              <a:gd name="f125" fmla="val 441923"/>
              <a:gd name="f126" fmla="val 3028865"/>
              <a:gd name="f127" fmla="val 469277"/>
              <a:gd name="f128" fmla="val 3123226"/>
              <a:gd name="f129" fmla="val 497296"/>
              <a:gd name="f130" fmla="val 3217303"/>
              <a:gd name="f131" fmla="val 525943"/>
              <a:gd name="f132" fmla="val 3311104"/>
              <a:gd name="f133" fmla="val 555181"/>
              <a:gd name="f134" fmla="val 3404637"/>
              <a:gd name="f135" fmla="val 584973"/>
              <a:gd name="f136" fmla="val 3497912"/>
              <a:gd name="f137" fmla="val 615284"/>
              <a:gd name="f138" fmla="val 3590937"/>
              <a:gd name="f139" fmla="val 646075"/>
              <a:gd name="f140" fmla="val 3791774"/>
              <a:gd name="f141" fmla="val 713748"/>
              <a:gd name="f142" fmla="val 4040254"/>
              <a:gd name="f143" fmla="val 799025"/>
              <a:gd name="f144" fmla="val 4334988"/>
              <a:gd name="f145" fmla="val 901968"/>
              <a:gd name="f146" fmla="val 5625866"/>
              <a:gd name="f147" fmla="val 1359840"/>
              <a:gd name="f148" fmla="val 5907371"/>
              <a:gd name="f149" fmla="val 1457295"/>
              <a:gd name="f150" fmla="val 6094441"/>
              <a:gd name="f151" fmla="val 1520802"/>
              <a:gd name="f152" fmla="val 6281177"/>
              <a:gd name="f153" fmla="val 1582959"/>
              <a:gd name="f154" fmla="val 6421085"/>
              <a:gd name="f155" fmla="val 1628599"/>
              <a:gd name="f156" fmla="val 6560929"/>
              <a:gd name="f157" fmla="val 1673327"/>
              <a:gd name="f158" fmla="val 6700761"/>
              <a:gd name="f159" fmla="val 1717079"/>
              <a:gd name="f160" fmla="val 7111365"/>
              <a:gd name="f161" fmla="val 1837945"/>
              <a:gd name="f162" fmla="val 1008838"/>
              <a:gd name="f163" fmla="val 12147976"/>
              <a:gd name="f164" fmla="val 1027873"/>
              <a:gd name="f165" fmla="val 12103695"/>
              <a:gd name="f166" fmla="val 1046580"/>
              <a:gd name="f167" fmla="val 12059162"/>
              <a:gd name="f168" fmla="val 1064960"/>
              <a:gd name="f169" fmla="val 12014382"/>
              <a:gd name="f170" fmla="val 1083015"/>
              <a:gd name="f171" fmla="val 11969360"/>
              <a:gd name="f172" fmla="val 1100744"/>
              <a:gd name="f173" fmla="val 11924100"/>
              <a:gd name="f174" fmla="val 1118147"/>
              <a:gd name="f175" fmla="val 11878609"/>
              <a:gd name="f176" fmla="val 1135227"/>
              <a:gd name="f177" fmla="val 11832891"/>
              <a:gd name="f178" fmla="val 1151982"/>
              <a:gd name="f179" fmla="val 11786951"/>
              <a:gd name="f180" fmla="val 1168414"/>
              <a:gd name="f181" fmla="val 11740793"/>
              <a:gd name="f182" fmla="val 1184523"/>
              <a:gd name="f183" fmla="val 11694424"/>
              <a:gd name="f184" fmla="val 1200309"/>
              <a:gd name="f185" fmla="val 11647847"/>
              <a:gd name="f186" fmla="val 1215774"/>
              <a:gd name="f187" fmla="val 11601068"/>
              <a:gd name="f188" fmla="val 1230917"/>
              <a:gd name="f189" fmla="val 11554093"/>
              <a:gd name="f190" fmla="val 1245740"/>
              <a:gd name="f191" fmla="val 11506925"/>
              <a:gd name="f192" fmla="val 1260242"/>
              <a:gd name="f193" fmla="val 11459569"/>
              <a:gd name="f194" fmla="val 1274425"/>
              <a:gd name="f195" fmla="val 11412032"/>
              <a:gd name="f196" fmla="val 1288288"/>
              <a:gd name="f197" fmla="val 11364318"/>
              <a:gd name="f198" fmla="val 1301833"/>
              <a:gd name="f199" fmla="val 11316431"/>
              <a:gd name="f200" fmla="val 1315060"/>
              <a:gd name="f201" fmla="val 11268377"/>
              <a:gd name="f202" fmla="val 1327969"/>
              <a:gd name="f203" fmla="val 11220161"/>
              <a:gd name="f204" fmla="val 1340561"/>
              <a:gd name="f205" fmla="val 11171788"/>
              <a:gd name="f206" fmla="val 1352836"/>
              <a:gd name="f207" fmla="val 11123263"/>
              <a:gd name="f208" fmla="val 1364796"/>
              <a:gd name="f209" fmla="val 11074590"/>
              <a:gd name="f210" fmla="val 1376440"/>
              <a:gd name="f211" fmla="val 11025776"/>
              <a:gd name="f212" fmla="val 1387769"/>
              <a:gd name="f213" fmla="val 10976824"/>
              <a:gd name="f214" fmla="val 1398783"/>
              <a:gd name="f215" fmla="val 10927740"/>
              <a:gd name="f216" fmla="val 1409484"/>
              <a:gd name="f217" fmla="val 10878528"/>
              <a:gd name="f218" fmla="val 1419872"/>
              <a:gd name="f219" fmla="val 10829194"/>
              <a:gd name="f220" fmla="val 1429946"/>
              <a:gd name="f221" fmla="val 10779744"/>
              <a:gd name="f222" fmla="val 1439709"/>
              <a:gd name="f223" fmla="val 10730180"/>
              <a:gd name="f224" fmla="val 1449159"/>
              <a:gd name="f225" fmla="val 10680510"/>
              <a:gd name="f226" fmla="val 1458299"/>
              <a:gd name="f227" fmla="val 10630737"/>
              <a:gd name="f228" fmla="val 1467128"/>
              <a:gd name="f229" fmla="val 10580867"/>
              <a:gd name="f230" fmla="val 1475646"/>
              <a:gd name="f231" fmla="val 10530905"/>
              <a:gd name="f232" fmla="val 1483856"/>
              <a:gd name="f233" fmla="val 10480855"/>
              <a:gd name="f234" fmla="val 1491756"/>
              <a:gd name="f235" fmla="val 10430723"/>
              <a:gd name="f236" fmla="val 1499347"/>
              <a:gd name="f237" fmla="val 10380514"/>
              <a:gd name="f238" fmla="val 1506631"/>
              <a:gd name="f239" fmla="val 10330232"/>
              <a:gd name="f240" fmla="val 1513607"/>
              <a:gd name="f241" fmla="val 10279883"/>
              <a:gd name="f242" fmla="val 1520276"/>
              <a:gd name="f243" fmla="val 10229472"/>
              <a:gd name="f244" fmla="val 1526638"/>
              <a:gd name="f245" fmla="val 10179004"/>
              <a:gd name="f246" fmla="val 1532695"/>
              <a:gd name="f247" fmla="val 10128483"/>
              <a:gd name="f248" fmla="val 1538447"/>
              <a:gd name="f249" fmla="val 10077914"/>
              <a:gd name="f250" fmla="val 1543893"/>
              <a:gd name="f251" fmla="val 10027304"/>
              <a:gd name="f252" fmla="val 1549036"/>
              <a:gd name="f253" fmla="val 9976655"/>
              <a:gd name="f254" fmla="val 1553875"/>
              <a:gd name="f255" fmla="val 9925975"/>
              <a:gd name="f256" fmla="val 1558410"/>
              <a:gd name="f257" fmla="val 9875267"/>
              <a:gd name="f258" fmla="val 1562643"/>
              <a:gd name="f259" fmla="val 9824537"/>
              <a:gd name="f260" fmla="val 1566574"/>
              <a:gd name="f261" fmla="val 9773789"/>
              <a:gd name="f262" fmla="val 1570203"/>
              <a:gd name="f263" fmla="val 9723029"/>
              <a:gd name="f264" fmla="val 1573531"/>
              <a:gd name="f265" fmla="val 9672261"/>
              <a:gd name="f266" fmla="val 1576558"/>
              <a:gd name="f267" fmla="val 9621491"/>
              <a:gd name="f268" fmla="val 1579285"/>
              <a:gd name="f269" fmla="val 9570724"/>
              <a:gd name="f270" fmla="val 1581713"/>
              <a:gd name="f271" fmla="val 9519964"/>
              <a:gd name="f272" fmla="val 1583842"/>
              <a:gd name="f273" fmla="val 9469216"/>
              <a:gd name="f274" fmla="val 1585673"/>
              <a:gd name="f275" fmla="val 9418487"/>
              <a:gd name="f276" fmla="val 1587206"/>
              <a:gd name="f277" fmla="val 9367779"/>
              <a:gd name="f278" fmla="val 1588441"/>
              <a:gd name="f279" fmla="val 9317099"/>
              <a:gd name="f280" fmla="val 1589380"/>
              <a:gd name="f281" fmla="val 9266452"/>
              <a:gd name="f282" fmla="val 1590022"/>
              <a:gd name="f283" fmla="val 9215842"/>
              <a:gd name="f284" fmla="val 1590369"/>
              <a:gd name="f285" fmla="val 9165275"/>
              <a:gd name="f286" fmla="val 1590420"/>
              <a:gd name="f287" fmla="val 9114755"/>
              <a:gd name="f288" fmla="val 1590177"/>
              <a:gd name="f289" fmla="val 9064287"/>
              <a:gd name="f290" fmla="val 1589639"/>
              <a:gd name="f291" fmla="val 9013877"/>
              <a:gd name="f292" fmla="val 1588808"/>
              <a:gd name="f293" fmla="val 8963530"/>
              <a:gd name="f294" fmla="val 1587684"/>
              <a:gd name="f295" fmla="val 8913250"/>
              <a:gd name="f296" fmla="val 1586267"/>
              <a:gd name="f297" fmla="val 8863042"/>
              <a:gd name="f298" fmla="val 1584559"/>
              <a:gd name="f299" fmla="val 8812912"/>
              <a:gd name="f300" fmla="val 1582559"/>
              <a:gd name="f301" fmla="val 8762864"/>
              <a:gd name="f302" fmla="val 1580267"/>
              <a:gd name="f303" fmla="val 8712904"/>
              <a:gd name="f304" fmla="val 1577686"/>
              <a:gd name="f305" fmla="val 8663036"/>
              <a:gd name="f306" fmla="val 1574814"/>
              <a:gd name="f307" fmla="val 8613265"/>
              <a:gd name="f308" fmla="val 1571654"/>
              <a:gd name="f309" fmla="val 8563597"/>
              <a:gd name="f310" fmla="val 1568204"/>
              <a:gd name="f311" fmla="val 8514036"/>
              <a:gd name="f312" fmla="val 1564466"/>
              <a:gd name="f313" fmla="val 8464588"/>
              <a:gd name="f314" fmla="val 1560440"/>
              <a:gd name="f315" fmla="val 8415256"/>
              <a:gd name="f316" fmla="val 1556128"/>
              <a:gd name="f317" fmla="val 8366048"/>
              <a:gd name="f318" fmla="val 1551528"/>
              <a:gd name="f319" fmla="val 8316966"/>
              <a:gd name="f320" fmla="val 1546642"/>
              <a:gd name="f321" fmla="val 8268017"/>
              <a:gd name="f322" fmla="val 1541471"/>
              <a:gd name="f323" fmla="val 8219205"/>
              <a:gd name="f324" fmla="val 1536015"/>
              <a:gd name="f325" fmla="val 8170536"/>
              <a:gd name="f326" fmla="val 1530274"/>
              <a:gd name="f327" fmla="val 8122014"/>
              <a:gd name="f328" fmla="val 1524249"/>
              <a:gd name="f329" fmla="val 8073644"/>
              <a:gd name="f330" fmla="val 1517940"/>
              <a:gd name="f331" fmla="val 8025431"/>
              <a:gd name="f332" fmla="val 1511349"/>
              <a:gd name="f333" fmla="val 7977381"/>
              <a:gd name="f334" fmla="val 1504475"/>
              <a:gd name="f335" fmla="val 7929498"/>
              <a:gd name="f336" fmla="val 1497319"/>
              <a:gd name="f337" fmla="val 7881788"/>
              <a:gd name="f338" fmla="val 1489882"/>
              <a:gd name="f339" fmla="val 7834254"/>
              <a:gd name="f340" fmla="val 1482164"/>
              <a:gd name="f341" fmla="val 7786903"/>
              <a:gd name="f342" fmla="val 1474166"/>
              <a:gd name="f343" fmla="val 7738126"/>
              <a:gd name="f344" fmla="val 1465660"/>
              <a:gd name="f345" fmla="val 7640491"/>
              <a:gd name="f346" fmla="val 1448021"/>
              <a:gd name="f347" fmla="val 7542751"/>
              <a:gd name="f348" fmla="val 1429573"/>
              <a:gd name="f349" fmla="val 7444910"/>
              <a:gd name="f350" fmla="val 1410348"/>
              <a:gd name="f351" fmla="val 7346973"/>
              <a:gd name="f352" fmla="val 1390379"/>
              <a:gd name="f353" fmla="val 7248943"/>
              <a:gd name="f354" fmla="val 1369697"/>
              <a:gd name="f355" fmla="val 7150826"/>
              <a:gd name="f356" fmla="val 1348335"/>
              <a:gd name="f357" fmla="val 7052624"/>
              <a:gd name="f358" fmla="val 1326325"/>
              <a:gd name="f359" fmla="val 6954344"/>
              <a:gd name="f360" fmla="val 1303699"/>
              <a:gd name="f361" fmla="val 6855988"/>
              <a:gd name="f362" fmla="val 1280488"/>
              <a:gd name="f363" fmla="val 6757561"/>
              <a:gd name="f364" fmla="val 1256726"/>
              <a:gd name="f365" fmla="val 6609797"/>
              <a:gd name="f366" fmla="val 1220118"/>
              <a:gd name="f367" fmla="val 6461898"/>
              <a:gd name="f368" fmla="val 1182449"/>
              <a:gd name="f369" fmla="val 6313878"/>
              <a:gd name="f370" fmla="val 1143828"/>
              <a:gd name="f371" fmla="val 6116354"/>
              <a:gd name="f372" fmla="val 1091037"/>
              <a:gd name="f373" fmla="val 5918674"/>
              <a:gd name="f374" fmla="val 1037003"/>
              <a:gd name="f375" fmla="val 5671408"/>
              <a:gd name="f376" fmla="val 968101"/>
              <a:gd name="f377" fmla="val 4632326"/>
              <a:gd name="f378" fmla="val 673191"/>
              <a:gd name="f379" fmla="val 4335739"/>
              <a:gd name="f380" fmla="val 590761"/>
              <a:gd name="f381" fmla="val 4138197"/>
              <a:gd name="f382" fmla="val 537088"/>
              <a:gd name="f383" fmla="val 3940841"/>
              <a:gd name="f384" fmla="val 484740"/>
              <a:gd name="f385" fmla="val 3792966"/>
              <a:gd name="f386" fmla="val 446503"/>
              <a:gd name="f387" fmla="val 3645230"/>
              <a:gd name="f388" fmla="val 409263"/>
              <a:gd name="f389" fmla="val 3497647"/>
              <a:gd name="f390" fmla="val 373130"/>
              <a:gd name="f391" fmla="val 3399350"/>
              <a:gd name="f392" fmla="val 349710"/>
              <a:gd name="f393" fmla="val 3301131"/>
              <a:gd name="f394" fmla="val 326862"/>
              <a:gd name="f395" fmla="val 3202995"/>
              <a:gd name="f396" fmla="val 304617"/>
              <a:gd name="f397" fmla="val 3104947"/>
              <a:gd name="f398" fmla="val 283009"/>
              <a:gd name="f399" fmla="val 3006989"/>
              <a:gd name="f400" fmla="val 262069"/>
              <a:gd name="f401" fmla="val 2909128"/>
              <a:gd name="f402" fmla="val 241830"/>
              <a:gd name="f403" fmla="val 2811366"/>
              <a:gd name="f404" fmla="val 222323"/>
              <a:gd name="f405" fmla="val 2713708"/>
              <a:gd name="f406" fmla="val 203581"/>
              <a:gd name="f407" fmla="val 2616159"/>
              <a:gd name="f408" fmla="val 185635"/>
              <a:gd name="f409" fmla="val 2518722"/>
              <a:gd name="f410" fmla="val 168518"/>
              <a:gd name="f411" fmla="val 2421402"/>
              <a:gd name="f412" fmla="val 152263"/>
              <a:gd name="f413" fmla="val 2324204"/>
              <a:gd name="f414" fmla="val 136900"/>
              <a:gd name="f415" fmla="val 2227131"/>
              <a:gd name="f416" fmla="val 122463"/>
              <a:gd name="f417" fmla="val 2130188"/>
              <a:gd name="f418" fmla="val 108983"/>
              <a:gd name="f419" fmla="val 2033378"/>
              <a:gd name="f420" fmla="val 96492"/>
              <a:gd name="f421" fmla="val 1936708"/>
              <a:gd name="f422" fmla="val 85023"/>
              <a:gd name="f423" fmla="val 1888425"/>
              <a:gd name="f424" fmla="val 79682"/>
              <a:gd name="f425" fmla="val 1840179"/>
              <a:gd name="f426" fmla="val 74608"/>
              <a:gd name="f427" fmla="val 1791970"/>
              <a:gd name="f428" fmla="val 69805"/>
              <a:gd name="f429" fmla="val 1743798"/>
              <a:gd name="f430" fmla="val 65278"/>
              <a:gd name="f431" fmla="val 1695663"/>
              <a:gd name="f432" fmla="val 61030"/>
              <a:gd name="f433" fmla="val 1647567"/>
              <a:gd name="f434" fmla="val 57066"/>
              <a:gd name="f435" fmla="val 1599510"/>
              <a:gd name="f436" fmla="val 53390"/>
              <a:gd name="f437" fmla="val 1551492"/>
              <a:gd name="f438" fmla="val 50004"/>
              <a:gd name="f439" fmla="val 1503514"/>
              <a:gd name="f440" fmla="val 46915"/>
              <a:gd name="f441" fmla="val 1451727"/>
              <a:gd name="f442" fmla="val 41426"/>
              <a:gd name="f443" fmla="val 1400000"/>
              <a:gd name="f444" fmla="val 36255"/>
              <a:gd name="f445" fmla="val 1348336"/>
              <a:gd name="f446" fmla="val 31407"/>
              <a:gd name="f447" fmla="val 1296735"/>
              <a:gd name="f448" fmla="val 26886"/>
              <a:gd name="f449" fmla="val 1245197"/>
              <a:gd name="f450" fmla="val 22697"/>
              <a:gd name="f451" fmla="val 1193723"/>
              <a:gd name="f452" fmla="val 18846"/>
              <a:gd name="f453" fmla="val 1142315"/>
              <a:gd name="f454" fmla="val 15337"/>
              <a:gd name="f455" fmla="val 1090973"/>
              <a:gd name="f456" fmla="val 12176"/>
              <a:gd name="f457" fmla="val 1039697"/>
              <a:gd name="f458" fmla="val 9368"/>
              <a:gd name="f459" fmla="val 988488"/>
              <a:gd name="f460" fmla="val 6917"/>
              <a:gd name="f461" fmla="val 937348"/>
              <a:gd name="f462" fmla="val 4828"/>
              <a:gd name="f463" fmla="val 886276"/>
              <a:gd name="f464" fmla="val 3107"/>
              <a:gd name="f465" fmla="val 835274"/>
              <a:gd name="f466" fmla="val 1759"/>
              <a:gd name="f467" fmla="val 784343"/>
              <a:gd name="f468" fmla="val 788"/>
              <a:gd name="f469" fmla="val 733482"/>
              <a:gd name="f470" fmla="val 200"/>
              <a:gd name="f471" fmla="*/ f0 1 12192000"/>
              <a:gd name="f472" fmla="*/ f1 1 1838325"/>
              <a:gd name="f473" fmla="+- f4 0 f2"/>
              <a:gd name="f474" fmla="+- f3 0 f2"/>
              <a:gd name="f475" fmla="*/ f474 1 12192000"/>
              <a:gd name="f476" fmla="*/ f473 1 1838325"/>
              <a:gd name="f477" fmla="*/ f2 1 f475"/>
              <a:gd name="f478" fmla="*/ f3 1 f475"/>
              <a:gd name="f479" fmla="*/ f2 1 f476"/>
              <a:gd name="f480" fmla="*/ f4 1 f476"/>
              <a:gd name="f481" fmla="*/ f477 f471 1"/>
              <a:gd name="f482" fmla="*/ f478 f471 1"/>
              <a:gd name="f483" fmla="*/ f480 f472 1"/>
              <a:gd name="f484" fmla="*/ f479 f472 1"/>
            </a:gdLst>
            <a:ahLst/>
            <a:cxnLst>
              <a:cxn ang="3cd4">
                <a:pos x="hc" y="t"/>
              </a:cxn>
              <a:cxn ang="0">
                <a:pos x="r" y="vc"/>
              </a:cxn>
              <a:cxn ang="cd4">
                <a:pos x="hc" y="b"/>
              </a:cxn>
              <a:cxn ang="cd2">
                <a:pos x="l" y="vc"/>
              </a:cxn>
            </a:cxnLst>
            <a:rect l="f481" t="f484" r="f482" b="f483"/>
            <a:pathLst>
              <a:path w="12192000" h="1838325">
                <a:moveTo>
                  <a:pt x="f5" y="f2"/>
                </a:moveTo>
                <a:lnTo>
                  <a:pt x="f6" y="f7"/>
                </a:lnTo>
                <a:lnTo>
                  <a:pt x="f8" y="f9"/>
                </a:lnTo>
                <a:lnTo>
                  <a:pt x="f10" y="f11"/>
                </a:lnTo>
                <a:lnTo>
                  <a:pt x="f12" y="f13"/>
                </a:lnTo>
                <a:lnTo>
                  <a:pt x="f14" y="f15"/>
                </a:lnTo>
                <a:lnTo>
                  <a:pt x="f16" y="f17"/>
                </a:lnTo>
                <a:lnTo>
                  <a:pt x="f18" y="f19"/>
                </a:lnTo>
                <a:lnTo>
                  <a:pt x="f2" y="f20"/>
                </a:lnTo>
                <a:lnTo>
                  <a:pt x="f2"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3" y="f161"/>
                </a:lnTo>
                <a:lnTo>
                  <a:pt x="f3" y="f162"/>
                </a:lnTo>
                <a:lnTo>
                  <a:pt x="f163" y="f164"/>
                </a:lnTo>
                <a:lnTo>
                  <a:pt x="f165" y="f166"/>
                </a:lnTo>
                <a:lnTo>
                  <a:pt x="f167" y="f168"/>
                </a:lnTo>
                <a:lnTo>
                  <a:pt x="f169" y="f170"/>
                </a:lnTo>
                <a:lnTo>
                  <a:pt x="f171" y="f172"/>
                </a:lnTo>
                <a:lnTo>
                  <a:pt x="f173" y="f174"/>
                </a:lnTo>
                <a:lnTo>
                  <a:pt x="f175" y="f176"/>
                </a:lnTo>
                <a:lnTo>
                  <a:pt x="f177" y="f178"/>
                </a:lnTo>
                <a:lnTo>
                  <a:pt x="f179" y="f180"/>
                </a:lnTo>
                <a:lnTo>
                  <a:pt x="f181" y="f182"/>
                </a:lnTo>
                <a:lnTo>
                  <a:pt x="f183" y="f184"/>
                </a:lnTo>
                <a:lnTo>
                  <a:pt x="f185" y="f186"/>
                </a:lnTo>
                <a:lnTo>
                  <a:pt x="f187" y="f188"/>
                </a:lnTo>
                <a:lnTo>
                  <a:pt x="f189" y="f190"/>
                </a:lnTo>
                <a:lnTo>
                  <a:pt x="f191" y="f192"/>
                </a:lnTo>
                <a:lnTo>
                  <a:pt x="f193" y="f194"/>
                </a:lnTo>
                <a:lnTo>
                  <a:pt x="f195" y="f196"/>
                </a:lnTo>
                <a:lnTo>
                  <a:pt x="f197" y="f198"/>
                </a:lnTo>
                <a:lnTo>
                  <a:pt x="f199" y="f200"/>
                </a:lnTo>
                <a:lnTo>
                  <a:pt x="f201" y="f202"/>
                </a:lnTo>
                <a:lnTo>
                  <a:pt x="f203" y="f204"/>
                </a:lnTo>
                <a:lnTo>
                  <a:pt x="f205" y="f206"/>
                </a:lnTo>
                <a:lnTo>
                  <a:pt x="f207" y="f208"/>
                </a:lnTo>
                <a:lnTo>
                  <a:pt x="f209" y="f210"/>
                </a:lnTo>
                <a:lnTo>
                  <a:pt x="f211" y="f212"/>
                </a:lnTo>
                <a:lnTo>
                  <a:pt x="f213" y="f214"/>
                </a:lnTo>
                <a:lnTo>
                  <a:pt x="f215" y="f216"/>
                </a:lnTo>
                <a:lnTo>
                  <a:pt x="f217" y="f218"/>
                </a:lnTo>
                <a:lnTo>
                  <a:pt x="f219" y="f220"/>
                </a:lnTo>
                <a:lnTo>
                  <a:pt x="f221" y="f222"/>
                </a:lnTo>
                <a:lnTo>
                  <a:pt x="f223" y="f224"/>
                </a:lnTo>
                <a:lnTo>
                  <a:pt x="f225" y="f226"/>
                </a:lnTo>
                <a:lnTo>
                  <a:pt x="f227" y="f228"/>
                </a:lnTo>
                <a:lnTo>
                  <a:pt x="f229" y="f230"/>
                </a:lnTo>
                <a:lnTo>
                  <a:pt x="f231" y="f232"/>
                </a:lnTo>
                <a:lnTo>
                  <a:pt x="f233" y="f234"/>
                </a:lnTo>
                <a:lnTo>
                  <a:pt x="f235" y="f236"/>
                </a:lnTo>
                <a:lnTo>
                  <a:pt x="f237" y="f238"/>
                </a:lnTo>
                <a:lnTo>
                  <a:pt x="f239" y="f240"/>
                </a:lnTo>
                <a:lnTo>
                  <a:pt x="f241" y="f242"/>
                </a:lnTo>
                <a:lnTo>
                  <a:pt x="f243" y="f244"/>
                </a:lnTo>
                <a:lnTo>
                  <a:pt x="f245" y="f246"/>
                </a:lnTo>
                <a:lnTo>
                  <a:pt x="f247" y="f248"/>
                </a:lnTo>
                <a:lnTo>
                  <a:pt x="f249" y="f250"/>
                </a:lnTo>
                <a:lnTo>
                  <a:pt x="f251" y="f252"/>
                </a:lnTo>
                <a:lnTo>
                  <a:pt x="f253" y="f254"/>
                </a:lnTo>
                <a:lnTo>
                  <a:pt x="f255" y="f256"/>
                </a:lnTo>
                <a:lnTo>
                  <a:pt x="f257" y="f258"/>
                </a:lnTo>
                <a:lnTo>
                  <a:pt x="f259" y="f260"/>
                </a:lnTo>
                <a:lnTo>
                  <a:pt x="f261" y="f262"/>
                </a:lnTo>
                <a:lnTo>
                  <a:pt x="f263" y="f264"/>
                </a:lnTo>
                <a:lnTo>
                  <a:pt x="f265" y="f266"/>
                </a:lnTo>
                <a:lnTo>
                  <a:pt x="f267" y="f268"/>
                </a:lnTo>
                <a:lnTo>
                  <a:pt x="f269" y="f270"/>
                </a:lnTo>
                <a:lnTo>
                  <a:pt x="f271" y="f272"/>
                </a:lnTo>
                <a:lnTo>
                  <a:pt x="f273" y="f274"/>
                </a:lnTo>
                <a:lnTo>
                  <a:pt x="f275" y="f276"/>
                </a:lnTo>
                <a:lnTo>
                  <a:pt x="f277" y="f278"/>
                </a:lnTo>
                <a:lnTo>
                  <a:pt x="f279" y="f280"/>
                </a:lnTo>
                <a:lnTo>
                  <a:pt x="f281" y="f282"/>
                </a:lnTo>
                <a:lnTo>
                  <a:pt x="f283" y="f284"/>
                </a:lnTo>
                <a:lnTo>
                  <a:pt x="f285" y="f286"/>
                </a:lnTo>
                <a:lnTo>
                  <a:pt x="f287" y="f288"/>
                </a:lnTo>
                <a:lnTo>
                  <a:pt x="f289" y="f290"/>
                </a:lnTo>
                <a:lnTo>
                  <a:pt x="f291" y="f292"/>
                </a:lnTo>
                <a:lnTo>
                  <a:pt x="f293" y="f294"/>
                </a:lnTo>
                <a:lnTo>
                  <a:pt x="f295" y="f296"/>
                </a:lnTo>
                <a:lnTo>
                  <a:pt x="f297" y="f298"/>
                </a:lnTo>
                <a:lnTo>
                  <a:pt x="f299" y="f300"/>
                </a:lnTo>
                <a:lnTo>
                  <a:pt x="f301" y="f302"/>
                </a:lnTo>
                <a:lnTo>
                  <a:pt x="f303" y="f304"/>
                </a:lnTo>
                <a:lnTo>
                  <a:pt x="f305" y="f306"/>
                </a:lnTo>
                <a:lnTo>
                  <a:pt x="f307" y="f308"/>
                </a:lnTo>
                <a:lnTo>
                  <a:pt x="f309" y="f310"/>
                </a:lnTo>
                <a:lnTo>
                  <a:pt x="f311" y="f312"/>
                </a:lnTo>
                <a:lnTo>
                  <a:pt x="f313" y="f314"/>
                </a:lnTo>
                <a:lnTo>
                  <a:pt x="f315" y="f316"/>
                </a:lnTo>
                <a:lnTo>
                  <a:pt x="f317" y="f318"/>
                </a:lnTo>
                <a:lnTo>
                  <a:pt x="f319" y="f320"/>
                </a:lnTo>
                <a:lnTo>
                  <a:pt x="f321" y="f322"/>
                </a:lnTo>
                <a:lnTo>
                  <a:pt x="f323" y="f324"/>
                </a:lnTo>
                <a:lnTo>
                  <a:pt x="f325" y="f326"/>
                </a:lnTo>
                <a:lnTo>
                  <a:pt x="f327" y="f328"/>
                </a:lnTo>
                <a:lnTo>
                  <a:pt x="f329" y="f330"/>
                </a:lnTo>
                <a:lnTo>
                  <a:pt x="f331" y="f332"/>
                </a:lnTo>
                <a:lnTo>
                  <a:pt x="f333" y="f334"/>
                </a:lnTo>
                <a:lnTo>
                  <a:pt x="f335" y="f336"/>
                </a:lnTo>
                <a:lnTo>
                  <a:pt x="f337" y="f338"/>
                </a:lnTo>
                <a:lnTo>
                  <a:pt x="f339" y="f340"/>
                </a:lnTo>
                <a:lnTo>
                  <a:pt x="f341" y="f342"/>
                </a:lnTo>
                <a:lnTo>
                  <a:pt x="f343" y="f344"/>
                </a:lnTo>
                <a:lnTo>
                  <a:pt x="f345" y="f346"/>
                </a:lnTo>
                <a:lnTo>
                  <a:pt x="f347" y="f348"/>
                </a:lnTo>
                <a:lnTo>
                  <a:pt x="f349" y="f350"/>
                </a:lnTo>
                <a:lnTo>
                  <a:pt x="f351" y="f352"/>
                </a:lnTo>
                <a:lnTo>
                  <a:pt x="f353" y="f354"/>
                </a:lnTo>
                <a:lnTo>
                  <a:pt x="f355" y="f356"/>
                </a:lnTo>
                <a:lnTo>
                  <a:pt x="f357" y="f358"/>
                </a:lnTo>
                <a:lnTo>
                  <a:pt x="f359" y="f360"/>
                </a:lnTo>
                <a:lnTo>
                  <a:pt x="f361" y="f362"/>
                </a:lnTo>
                <a:lnTo>
                  <a:pt x="f363" y="f364"/>
                </a:lnTo>
                <a:lnTo>
                  <a:pt x="f365" y="f366"/>
                </a:lnTo>
                <a:lnTo>
                  <a:pt x="f367" y="f368"/>
                </a:lnTo>
                <a:lnTo>
                  <a:pt x="f369" y="f370"/>
                </a:lnTo>
                <a:lnTo>
                  <a:pt x="f371" y="f372"/>
                </a:lnTo>
                <a:lnTo>
                  <a:pt x="f373" y="f374"/>
                </a:lnTo>
                <a:lnTo>
                  <a:pt x="f375" y="f376"/>
                </a:lnTo>
                <a:lnTo>
                  <a:pt x="f377" y="f378"/>
                </a:lnTo>
                <a:lnTo>
                  <a:pt x="f379" y="f380"/>
                </a:lnTo>
                <a:lnTo>
                  <a:pt x="f381" y="f382"/>
                </a:lnTo>
                <a:lnTo>
                  <a:pt x="f383" y="f384"/>
                </a:lnTo>
                <a:lnTo>
                  <a:pt x="f385" y="f386"/>
                </a:lnTo>
                <a:lnTo>
                  <a:pt x="f387" y="f388"/>
                </a:lnTo>
                <a:lnTo>
                  <a:pt x="f389" y="f390"/>
                </a:lnTo>
                <a:lnTo>
                  <a:pt x="f391" y="f392"/>
                </a:lnTo>
                <a:lnTo>
                  <a:pt x="f393" y="f394"/>
                </a:lnTo>
                <a:lnTo>
                  <a:pt x="f395" y="f396"/>
                </a:lnTo>
                <a:lnTo>
                  <a:pt x="f397" y="f398"/>
                </a:lnTo>
                <a:lnTo>
                  <a:pt x="f399" y="f400"/>
                </a:lnTo>
                <a:lnTo>
                  <a:pt x="f401" y="f402"/>
                </a:lnTo>
                <a:lnTo>
                  <a:pt x="f403" y="f404"/>
                </a:lnTo>
                <a:lnTo>
                  <a:pt x="f405" y="f406"/>
                </a:lnTo>
                <a:lnTo>
                  <a:pt x="f407" y="f408"/>
                </a:lnTo>
                <a:lnTo>
                  <a:pt x="f409" y="f410"/>
                </a:lnTo>
                <a:lnTo>
                  <a:pt x="f411" y="f412"/>
                </a:lnTo>
                <a:lnTo>
                  <a:pt x="f413" y="f414"/>
                </a:lnTo>
                <a:lnTo>
                  <a:pt x="f415" y="f416"/>
                </a:lnTo>
                <a:lnTo>
                  <a:pt x="f417" y="f418"/>
                </a:lnTo>
                <a:lnTo>
                  <a:pt x="f419" y="f420"/>
                </a:lnTo>
                <a:lnTo>
                  <a:pt x="f421" y="f422"/>
                </a:lnTo>
                <a:lnTo>
                  <a:pt x="f423" y="f424"/>
                </a:lnTo>
                <a:lnTo>
                  <a:pt x="f425" y="f426"/>
                </a:lnTo>
                <a:lnTo>
                  <a:pt x="f427" y="f428"/>
                </a:lnTo>
                <a:lnTo>
                  <a:pt x="f429" y="f430"/>
                </a:lnTo>
                <a:lnTo>
                  <a:pt x="f431" y="f432"/>
                </a:lnTo>
                <a:lnTo>
                  <a:pt x="f433" y="f434"/>
                </a:lnTo>
                <a:lnTo>
                  <a:pt x="f435" y="f436"/>
                </a:lnTo>
                <a:lnTo>
                  <a:pt x="f437" y="f438"/>
                </a:lnTo>
                <a:lnTo>
                  <a:pt x="f439" y="f440"/>
                </a:lnTo>
                <a:lnTo>
                  <a:pt x="f441" y="f442"/>
                </a:lnTo>
                <a:lnTo>
                  <a:pt x="f443" y="f444"/>
                </a:lnTo>
                <a:lnTo>
                  <a:pt x="f445" y="f446"/>
                </a:lnTo>
                <a:lnTo>
                  <a:pt x="f447" y="f448"/>
                </a:lnTo>
                <a:lnTo>
                  <a:pt x="f449" y="f450"/>
                </a:lnTo>
                <a:lnTo>
                  <a:pt x="f451" y="f452"/>
                </a:lnTo>
                <a:lnTo>
                  <a:pt x="f453" y="f454"/>
                </a:lnTo>
                <a:lnTo>
                  <a:pt x="f455" y="f456"/>
                </a:lnTo>
                <a:lnTo>
                  <a:pt x="f457" y="f458"/>
                </a:lnTo>
                <a:lnTo>
                  <a:pt x="f459" y="f460"/>
                </a:lnTo>
                <a:lnTo>
                  <a:pt x="f461" y="f462"/>
                </a:lnTo>
                <a:lnTo>
                  <a:pt x="f463" y="f464"/>
                </a:lnTo>
                <a:lnTo>
                  <a:pt x="f465" y="f466"/>
                </a:lnTo>
                <a:lnTo>
                  <a:pt x="f467" y="f468"/>
                </a:lnTo>
                <a:lnTo>
                  <a:pt x="f469" y="f470"/>
                </a:lnTo>
                <a:lnTo>
                  <a:pt x="f5" y="f2"/>
                </a:lnTo>
                <a:close/>
              </a:path>
            </a:pathLst>
          </a:custGeom>
          <a:solidFill>
            <a:srgbClr val="1C488A"/>
          </a:solidFill>
          <a:ln cap="flat">
            <a:noFill/>
            <a:prstDash val="solid"/>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pic>
        <p:nvPicPr>
          <p:cNvPr id="6" name="bg object 20">
            <a:extLst>
              <a:ext uri="{FF2B5EF4-FFF2-40B4-BE49-F238E27FC236}">
                <a16:creationId xmlns:a16="http://schemas.microsoft.com/office/drawing/2014/main" id="{C23C3005-E785-E64F-66BE-F30CB1F92580}"/>
              </a:ext>
            </a:extLst>
          </p:cNvPr>
          <p:cNvPicPr>
            <a:picLocks noChangeAspect="1"/>
          </p:cNvPicPr>
          <p:nvPr/>
        </p:nvPicPr>
        <p:blipFill>
          <a:blip r:embed="rId3"/>
          <a:stretch>
            <a:fillRect/>
          </a:stretch>
        </p:blipFill>
        <p:spPr>
          <a:xfrm>
            <a:off x="313960" y="5564125"/>
            <a:ext cx="2025386" cy="911355"/>
          </a:xfrm>
          <a:prstGeom prst="rect">
            <a:avLst/>
          </a:prstGeom>
          <a:noFill/>
          <a:ln cap="flat">
            <a:noFill/>
          </a:ln>
        </p:spPr>
      </p:pic>
      <p:sp>
        <p:nvSpPr>
          <p:cNvPr id="7" name="bg object 21">
            <a:extLst>
              <a:ext uri="{FF2B5EF4-FFF2-40B4-BE49-F238E27FC236}">
                <a16:creationId xmlns:a16="http://schemas.microsoft.com/office/drawing/2014/main" id="{7EAA7644-0348-3C1E-8999-13953C796287}"/>
              </a:ext>
            </a:extLst>
          </p:cNvPr>
          <p:cNvSpPr/>
          <p:nvPr/>
        </p:nvSpPr>
        <p:spPr>
          <a:xfrm>
            <a:off x="1520190" y="2812538"/>
            <a:ext cx="2286000" cy="0"/>
          </a:xfrm>
          <a:custGeom>
            <a:avLst/>
            <a:gdLst>
              <a:gd name="f0" fmla="val w"/>
              <a:gd name="f1" fmla="val h"/>
              <a:gd name="f2" fmla="val ss"/>
              <a:gd name="f3" fmla="val 0"/>
              <a:gd name="f4" fmla="val 2286000"/>
              <a:gd name="f5" fmla="abs f0"/>
              <a:gd name="f6" fmla="abs f1"/>
              <a:gd name="f7" fmla="abs f2"/>
              <a:gd name="f8" fmla="*/ f0 1 2286000"/>
              <a:gd name="f9" fmla="val f3"/>
              <a:gd name="f10" fmla="+- f3 0 f3"/>
              <a:gd name="f11" fmla="+- f4 0 f3"/>
              <a:gd name="f12" fmla="?: f5 f0 1"/>
              <a:gd name="f13" fmla="?: f6 f1 1"/>
              <a:gd name="f14" fmla="?: f7 f2 1"/>
              <a:gd name="f15" fmla="*/ f11 1 2286000"/>
              <a:gd name="f16" fmla="*/ f10 1 0"/>
              <a:gd name="f17" fmla="*/ f12 1 2286000"/>
              <a:gd name="f18" fmla="*/ f13 1 21600"/>
              <a:gd name="f19" fmla="*/ 21600 f13 1"/>
              <a:gd name="f20" fmla="*/ 0 1 f15"/>
              <a:gd name="f21" fmla="*/ 2286000 1 f15"/>
              <a:gd name="f22" fmla="*/ 0 1 f16"/>
              <a:gd name="f23" fmla="*/ 1 1 f16"/>
              <a:gd name="f24" fmla="min f18 f17"/>
              <a:gd name="f25" fmla="*/ f19 1 f14"/>
              <a:gd name="f26" fmla="*/ f20 f8 1"/>
              <a:gd name="f27" fmla="*/ f21 f8 1"/>
              <a:gd name="f28" fmla="val f25"/>
              <a:gd name="f29" fmla="*/ f3 f24 1"/>
              <a:gd name="f30" fmla="+- f28 0 f9"/>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2286000">
                <a:moveTo>
                  <a:pt x="f3" y="f29"/>
                </a:moveTo>
                <a:lnTo>
                  <a:pt x="f4" y="f29"/>
                </a:lnTo>
              </a:path>
            </a:pathLst>
          </a:custGeom>
          <a:noFill/>
          <a:ln w="32004" cap="flat">
            <a:solidFill>
              <a:srgbClr val="F58366"/>
            </a:solidFill>
            <a:prstDash val="solid"/>
            <a:miter/>
          </a:ln>
        </p:spPr>
        <p:txBody>
          <a:bodyPr vert="horz" wrap="square" lIns="0" tIns="0" rIns="0" bIns="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444C55"/>
              </a:solidFill>
              <a:uFillTx/>
              <a:latin typeface="Calibri"/>
            </a:endParaRPr>
          </a:p>
        </p:txBody>
      </p:sp>
      <p:sp>
        <p:nvSpPr>
          <p:cNvPr id="8" name="Holder 2">
            <a:extLst>
              <a:ext uri="{FF2B5EF4-FFF2-40B4-BE49-F238E27FC236}">
                <a16:creationId xmlns:a16="http://schemas.microsoft.com/office/drawing/2014/main" id="{35076307-130A-726E-7330-8B5D7FDDC833}"/>
              </a:ext>
            </a:extLst>
          </p:cNvPr>
          <p:cNvSpPr txBox="1">
            <a:spLocks noGrp="1"/>
          </p:cNvSpPr>
          <p:nvPr>
            <p:ph type="title"/>
          </p:nvPr>
        </p:nvSpPr>
        <p:spPr>
          <a:xfrm>
            <a:off x="471694" y="493922"/>
            <a:ext cx="11248619" cy="574042"/>
          </a:xfrm>
        </p:spPr>
        <p:txBody>
          <a:bodyPr wrap="square" lIns="0" tIns="0" rIns="0" bIns="0">
            <a:spAutoFit/>
          </a:bodyPr>
          <a:lstStyle>
            <a:lvl1pPr>
              <a:defRPr b="0">
                <a:solidFill>
                  <a:srgbClr val="444C55"/>
                </a:solidFill>
              </a:defRPr>
            </a:lvl1pPr>
          </a:lstStyle>
          <a:p>
            <a:pPr lvl="0"/>
            <a:endParaRPr lang="en-US"/>
          </a:p>
        </p:txBody>
      </p:sp>
      <p:sp>
        <p:nvSpPr>
          <p:cNvPr id="9" name="Holder 3">
            <a:extLst>
              <a:ext uri="{FF2B5EF4-FFF2-40B4-BE49-F238E27FC236}">
                <a16:creationId xmlns:a16="http://schemas.microsoft.com/office/drawing/2014/main" id="{35720E54-0F7A-8F61-6594-5671908BDA0E}"/>
              </a:ext>
            </a:extLst>
          </p:cNvPr>
          <p:cNvSpPr txBox="1">
            <a:spLocks noGrp="1"/>
          </p:cNvSpPr>
          <p:nvPr>
            <p:ph type="subTitle" idx="4294967295"/>
          </p:nvPr>
        </p:nvSpPr>
        <p:spPr>
          <a:xfrm>
            <a:off x="1828800" y="3840480"/>
            <a:ext cx="8534396" cy="369332"/>
          </a:xfrm>
        </p:spPr>
        <p:txBody>
          <a:bodyPr wrap="square" lIns="0" tIns="0" rIns="0" bIns="0">
            <a:spAutoFit/>
          </a:bodyPr>
          <a:lstStyle>
            <a:lvl1pPr>
              <a:defRPr/>
            </a:lvl1pPr>
          </a:lstStyle>
          <a:p>
            <a:pPr lvl="0"/>
            <a:endParaRPr lang="en-US"/>
          </a:p>
        </p:txBody>
      </p:sp>
      <p:sp>
        <p:nvSpPr>
          <p:cNvPr id="10" name="Holder 4">
            <a:extLst>
              <a:ext uri="{FF2B5EF4-FFF2-40B4-BE49-F238E27FC236}">
                <a16:creationId xmlns:a16="http://schemas.microsoft.com/office/drawing/2014/main" id="{2F10C6B6-260B-8B47-1436-3997344380C6}"/>
              </a:ext>
            </a:extLst>
          </p:cNvPr>
          <p:cNvSpPr txBox="1">
            <a:spLocks noGrp="1"/>
          </p:cNvSpPr>
          <p:nvPr>
            <p:ph type="ftr" sz="quarter" idx="9"/>
          </p:nvPr>
        </p:nvSpPr>
        <p:spPr/>
        <p:txBody>
          <a:bodyPr lIns="0" tIns="0" rIns="0" bIns="0" anchorCtr="1"/>
          <a:lstStyle>
            <a:lvl1pPr algn="ctr">
              <a:defRPr/>
            </a:lvl1pPr>
          </a:lstStyle>
          <a:p>
            <a:pPr lvl="0"/>
            <a:endParaRPr lang="en-US"/>
          </a:p>
        </p:txBody>
      </p:sp>
      <p:sp>
        <p:nvSpPr>
          <p:cNvPr id="11" name="Holder 5">
            <a:extLst>
              <a:ext uri="{FF2B5EF4-FFF2-40B4-BE49-F238E27FC236}">
                <a16:creationId xmlns:a16="http://schemas.microsoft.com/office/drawing/2014/main" id="{8FDBD953-E303-E702-49C3-600B0D7C0223}"/>
              </a:ext>
            </a:extLst>
          </p:cNvPr>
          <p:cNvSpPr txBox="1">
            <a:spLocks noGrp="1"/>
          </p:cNvSpPr>
          <p:nvPr>
            <p:ph type="dt" sz="quarter" idx="7"/>
          </p:nvPr>
        </p:nvSpPr>
        <p:spPr>
          <a:xfrm>
            <a:off x="0" y="0"/>
            <a:ext cx="0" cy="0"/>
          </a:xfrm>
          <a:prstGeom prst="rect">
            <a:avLst/>
          </a:prstGeom>
          <a:noFill/>
          <a:ln>
            <a:noFill/>
          </a:ln>
        </p:spPr>
        <p:txBody>
          <a:bodyPr vert="horz" wrap="square" lIns="0" tIns="0" rIns="0" bIns="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939699"/>
                </a:solidFill>
                <a:uFillTx/>
                <a:latin typeface="Calibri"/>
              </a:defRPr>
            </a:lvl1pPr>
          </a:lstStyle>
          <a:p>
            <a:pPr lvl="0"/>
            <a:fld id="{54E26786-2315-48FF-AE98-6C610E6AB8B6}" type="datetime1">
              <a:rPr lang="en-US"/>
              <a:pPr lvl="0"/>
              <a:t>5/20/2026</a:t>
            </a:fld>
            <a:endParaRPr lang="en-US"/>
          </a:p>
        </p:txBody>
      </p:sp>
      <p:sp>
        <p:nvSpPr>
          <p:cNvPr id="12" name="Holder 6">
            <a:extLst>
              <a:ext uri="{FF2B5EF4-FFF2-40B4-BE49-F238E27FC236}">
                <a16:creationId xmlns:a16="http://schemas.microsoft.com/office/drawing/2014/main" id="{06734B11-9A0B-09D6-E42E-B8F8F569250D}"/>
              </a:ext>
            </a:extLst>
          </p:cNvPr>
          <p:cNvSpPr txBox="1">
            <a:spLocks noGrp="1"/>
          </p:cNvSpPr>
          <p:nvPr>
            <p:ph type="sldNum" sz="quarter" idx="8"/>
          </p:nvPr>
        </p:nvSpPr>
        <p:spPr/>
        <p:txBody>
          <a:bodyPr lIns="0" tIns="0" rIns="0" bIns="0"/>
          <a:lstStyle>
            <a:lvl1pPr marL="38105">
              <a:lnSpc>
                <a:spcPts val="1425"/>
              </a:lnSpc>
              <a:defRPr spc="-5">
                <a:solidFill>
                  <a:srgbClr val="929599"/>
                </a:solidFill>
                <a:latin typeface="Arial"/>
                <a:cs typeface="Arial"/>
              </a:defRPr>
            </a:lvl1pPr>
          </a:lstStyle>
          <a:p>
            <a:pPr lvl="0"/>
            <a:fld id="{DA73A09C-DBB9-4F4D-BC17-1DDAB8FA73EF}" type="slidenum">
              <a:t>‹#›</a:t>
            </a:fld>
            <a:endParaRPr lang="en-US"/>
          </a:p>
        </p:txBody>
      </p:sp>
    </p:spTree>
    <p:extLst>
      <p:ext uri="{BB962C8B-B14F-4D97-AF65-F5344CB8AC3E}">
        <p14:creationId xmlns:p14="http://schemas.microsoft.com/office/powerpoint/2010/main" val="1931453261"/>
      </p:ext>
    </p:extLst>
  </p:cSld>
  <p:clrMapOvr>
    <a:masterClrMapping/>
  </p:clrMapOvr>
</p:sldLayout>
</file>

<file path=ppt/slideLayouts/slideLayout667.xml><?xml version="1.0" encoding="utf-8"?>
<p:sldLayout xmlns:a="http://schemas.openxmlformats.org/drawingml/2006/main" xmlns:r="http://schemas.openxmlformats.org/officeDocument/2006/relationships" xmlns:p="http://schemas.openxmlformats.org/presentationml/2006/main" preserve="1">
  <p:cSld name="21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BC6781C-A492-7A4A-2117-A6EC2D0CB924}"/>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727E854-603A-F6FC-144F-D4FC22090019}"/>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EC79B9C4-EB03-BB76-1C15-3A8543434E8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8917C8F6-9A74-4D2D-A4D1-DC906461289D}" type="datetime1">
              <a:rPr lang="en-US"/>
              <a:pPr lvl="0"/>
              <a:t>5/20/2026</a:t>
            </a:fld>
            <a:endParaRPr lang="en-US"/>
          </a:p>
        </p:txBody>
      </p:sp>
      <p:sp>
        <p:nvSpPr>
          <p:cNvPr id="5" name="Footer Placeholder 4">
            <a:extLst>
              <a:ext uri="{FF2B5EF4-FFF2-40B4-BE49-F238E27FC236}">
                <a16:creationId xmlns:a16="http://schemas.microsoft.com/office/drawing/2014/main" id="{E4385427-8FCB-D4B8-2CD4-29DCF045C96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F77134FD-E0FB-EB19-2DD5-A5A45D508FE6}"/>
              </a:ext>
            </a:extLst>
          </p:cNvPr>
          <p:cNvSpPr txBox="1">
            <a:spLocks noGrp="1"/>
          </p:cNvSpPr>
          <p:nvPr>
            <p:ph type="sldNum" sz="quarter" idx="8"/>
          </p:nvPr>
        </p:nvSpPr>
        <p:spPr/>
        <p:txBody>
          <a:bodyPr/>
          <a:lstStyle>
            <a:lvl1pPr>
              <a:defRPr/>
            </a:lvl1pPr>
          </a:lstStyle>
          <a:p>
            <a:pPr lvl="0"/>
            <a:fld id="{FCB0AC7A-7E23-481C-9F41-178E6B4EA33D}" type="slidenum">
              <a:t>‹#›</a:t>
            </a:fld>
            <a:endParaRPr lang="en-US"/>
          </a:p>
        </p:txBody>
      </p:sp>
      <p:sp>
        <p:nvSpPr>
          <p:cNvPr id="7" name="Rectangle 12">
            <a:extLst>
              <a:ext uri="{FF2B5EF4-FFF2-40B4-BE49-F238E27FC236}">
                <a16:creationId xmlns:a16="http://schemas.microsoft.com/office/drawing/2014/main" id="{168B6FB2-FC54-4AB6-7499-113C9BE09421}"/>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8DB4250B-98DE-B720-2D92-2359C76E71B3}"/>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C417041B-7105-DEB5-8975-870CB844455F}"/>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30A1092C-B6A7-7C32-4570-AF63B7425379}"/>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2598849463"/>
      </p:ext>
    </p:extLst>
  </p:cSld>
  <p:clrMapOvr>
    <a:masterClrMapping/>
  </p:clrMapOvr>
</p:sldLayout>
</file>

<file path=ppt/slideLayouts/slideLayout668.xml><?xml version="1.0" encoding="utf-8"?>
<p:sldLayout xmlns:a="http://schemas.openxmlformats.org/drawingml/2006/main" xmlns:r="http://schemas.openxmlformats.org/officeDocument/2006/relationships" xmlns:p="http://schemas.openxmlformats.org/presentationml/2006/main" preserve="1">
  <p:cSld name="30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42709B17-8B74-5200-1AE9-5224ABB3E80F}"/>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B07C83E7-F4D9-EBCC-20BD-70F986C271DD}"/>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15C5514B-6319-B782-D5DE-D5F0FFA20F61}"/>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AFD32F3A-296E-46EA-B86A-9B1BF5328E35}" type="datetime1">
              <a:rPr lang="en-US"/>
              <a:pPr lvl="0"/>
              <a:t>5/20/2026</a:t>
            </a:fld>
            <a:endParaRPr lang="en-US"/>
          </a:p>
        </p:txBody>
      </p:sp>
      <p:sp>
        <p:nvSpPr>
          <p:cNvPr id="5" name="Footer Placeholder 4">
            <a:extLst>
              <a:ext uri="{FF2B5EF4-FFF2-40B4-BE49-F238E27FC236}">
                <a16:creationId xmlns:a16="http://schemas.microsoft.com/office/drawing/2014/main" id="{8A70550E-0359-869D-3C6D-9B6130231410}"/>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6855D143-D451-1CD8-8E24-6C0235296E01}"/>
              </a:ext>
            </a:extLst>
          </p:cNvPr>
          <p:cNvSpPr txBox="1">
            <a:spLocks noGrp="1"/>
          </p:cNvSpPr>
          <p:nvPr>
            <p:ph type="sldNum" sz="quarter" idx="8"/>
          </p:nvPr>
        </p:nvSpPr>
        <p:spPr/>
        <p:txBody>
          <a:bodyPr/>
          <a:lstStyle>
            <a:lvl1pPr>
              <a:defRPr/>
            </a:lvl1pPr>
          </a:lstStyle>
          <a:p>
            <a:pPr lvl="0"/>
            <a:fld id="{948A056E-5CC8-4F61-B56D-AF86F9AAE7B8}" type="slidenum">
              <a:t>‹#›</a:t>
            </a:fld>
            <a:endParaRPr lang="en-US"/>
          </a:p>
        </p:txBody>
      </p:sp>
      <p:sp>
        <p:nvSpPr>
          <p:cNvPr id="7" name="Rectangle 12">
            <a:extLst>
              <a:ext uri="{FF2B5EF4-FFF2-40B4-BE49-F238E27FC236}">
                <a16:creationId xmlns:a16="http://schemas.microsoft.com/office/drawing/2014/main" id="{87701415-A6DF-DB8B-D5F6-D9F50940E9E3}"/>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09C304D-3A2C-FE6E-0DA1-61383181E5E7}"/>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F8220553-7898-E3CD-6243-EDE22A278641}"/>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C510D03A-16C5-9D7B-1E53-FD9262EC98C8}"/>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478416435"/>
      </p:ext>
    </p:extLst>
  </p:cSld>
  <p:clrMapOvr>
    <a:masterClrMapping/>
  </p:clrMapOvr>
</p:sldLayout>
</file>

<file path=ppt/slideLayouts/slideLayout669.xml><?xml version="1.0" encoding="utf-8"?>
<p:sldLayout xmlns:a="http://schemas.openxmlformats.org/drawingml/2006/main" xmlns:r="http://schemas.openxmlformats.org/officeDocument/2006/relationships" xmlns:p="http://schemas.openxmlformats.org/presentationml/2006/main" preserve="1">
  <p:cSld name="31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BF71FBC7-6453-3F0C-371B-73933F00546F}"/>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67C3B74-95FC-B872-50A6-DCE6A04D263E}"/>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8F324D09-3F85-F535-01EE-88C7CE1AF833}"/>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56C26305-D956-4373-A58A-1B3FA9BD20C9}" type="datetime1">
              <a:rPr lang="en-US"/>
              <a:pPr lvl="0"/>
              <a:t>5/20/2026</a:t>
            </a:fld>
            <a:endParaRPr lang="en-US"/>
          </a:p>
        </p:txBody>
      </p:sp>
      <p:sp>
        <p:nvSpPr>
          <p:cNvPr id="5" name="Footer Placeholder 4">
            <a:extLst>
              <a:ext uri="{FF2B5EF4-FFF2-40B4-BE49-F238E27FC236}">
                <a16:creationId xmlns:a16="http://schemas.microsoft.com/office/drawing/2014/main" id="{668BD641-1A27-3FFB-3836-9ECF279CA0F0}"/>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A29BE074-470C-6463-AE7E-D1029FA5FCC9}"/>
              </a:ext>
            </a:extLst>
          </p:cNvPr>
          <p:cNvSpPr txBox="1">
            <a:spLocks noGrp="1"/>
          </p:cNvSpPr>
          <p:nvPr>
            <p:ph type="sldNum" sz="quarter" idx="8"/>
          </p:nvPr>
        </p:nvSpPr>
        <p:spPr/>
        <p:txBody>
          <a:bodyPr/>
          <a:lstStyle>
            <a:lvl1pPr>
              <a:defRPr/>
            </a:lvl1pPr>
          </a:lstStyle>
          <a:p>
            <a:pPr lvl="0"/>
            <a:fld id="{B67E9F02-F99E-48BB-B9A0-B9070CAF6CA8}" type="slidenum">
              <a:t>‹#›</a:t>
            </a:fld>
            <a:endParaRPr lang="en-US"/>
          </a:p>
        </p:txBody>
      </p:sp>
      <p:sp>
        <p:nvSpPr>
          <p:cNvPr id="7" name="Rectangle 12">
            <a:extLst>
              <a:ext uri="{FF2B5EF4-FFF2-40B4-BE49-F238E27FC236}">
                <a16:creationId xmlns:a16="http://schemas.microsoft.com/office/drawing/2014/main" id="{2B5DC289-0BCA-0936-7752-8E352554A285}"/>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820477F-9C3C-7029-8A31-65ED14CA6AFC}"/>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1A0CBB3B-67DE-DFCE-21D7-5BE2C3EFE353}"/>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709BE931-1B23-C1C0-EB1A-6D14DD7D2A33}"/>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2719483712"/>
      </p:ext>
    </p:extLst>
  </p:cSld>
  <p:clrMapOvr>
    <a:masterClrMapping/>
  </p:clrMapOvr>
</p:sldLayout>
</file>

<file path=ppt/slideLayouts/slideLayout670.xml><?xml version="1.0" encoding="utf-8"?>
<p:sldLayout xmlns:a="http://schemas.openxmlformats.org/drawingml/2006/main" xmlns:r="http://schemas.openxmlformats.org/officeDocument/2006/relationships" xmlns:p="http://schemas.openxmlformats.org/presentationml/2006/main" preserve="1">
  <p:cSld name="32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B64DE370-090A-F662-3438-E2F91AA03849}"/>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BEF1207C-74A9-D04E-0A19-ACAA1D1AA9C2}"/>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DD074255-E4D5-906F-A440-6E59901416D7}"/>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7DF41549-0055-4E91-BC69-3E23D0547648}" type="datetime1">
              <a:rPr lang="en-US"/>
              <a:pPr lvl="0"/>
              <a:t>5/20/2026</a:t>
            </a:fld>
            <a:endParaRPr lang="en-US"/>
          </a:p>
        </p:txBody>
      </p:sp>
      <p:sp>
        <p:nvSpPr>
          <p:cNvPr id="5" name="Footer Placeholder 4">
            <a:extLst>
              <a:ext uri="{FF2B5EF4-FFF2-40B4-BE49-F238E27FC236}">
                <a16:creationId xmlns:a16="http://schemas.microsoft.com/office/drawing/2014/main" id="{636478F2-FF20-F845-CDAF-3CCB909A0DF2}"/>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43DA7476-CF77-FC32-153D-EB328DE201BF}"/>
              </a:ext>
            </a:extLst>
          </p:cNvPr>
          <p:cNvSpPr txBox="1">
            <a:spLocks noGrp="1"/>
          </p:cNvSpPr>
          <p:nvPr>
            <p:ph type="sldNum" sz="quarter" idx="8"/>
          </p:nvPr>
        </p:nvSpPr>
        <p:spPr/>
        <p:txBody>
          <a:bodyPr/>
          <a:lstStyle>
            <a:lvl1pPr>
              <a:defRPr/>
            </a:lvl1pPr>
          </a:lstStyle>
          <a:p>
            <a:pPr lvl="0"/>
            <a:fld id="{861AFF7A-2AD7-4787-BBE7-B0E79B5E6C44}" type="slidenum">
              <a:t>‹#›</a:t>
            </a:fld>
            <a:endParaRPr lang="en-US"/>
          </a:p>
        </p:txBody>
      </p:sp>
      <p:sp>
        <p:nvSpPr>
          <p:cNvPr id="7" name="Rectangle 12">
            <a:extLst>
              <a:ext uri="{FF2B5EF4-FFF2-40B4-BE49-F238E27FC236}">
                <a16:creationId xmlns:a16="http://schemas.microsoft.com/office/drawing/2014/main" id="{831E916D-697F-694D-A57C-98FFB4980F0F}"/>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ED53C71E-95B9-11D7-C96F-A5B9C5DEF41C}"/>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4667B7FE-3F34-E19A-4316-A009260F7F2F}"/>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4D6DA7C1-CAD9-2732-79E1-64C19F9BFA9B}"/>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889311419"/>
      </p:ext>
    </p:extLst>
  </p:cSld>
  <p:clrMapOvr>
    <a:masterClrMapping/>
  </p:clrMapOvr>
</p:sldLayout>
</file>

<file path=ppt/slideLayouts/slideLayout671.xml><?xml version="1.0" encoding="utf-8"?>
<p:sldLayout xmlns:a="http://schemas.openxmlformats.org/drawingml/2006/main" xmlns:r="http://schemas.openxmlformats.org/officeDocument/2006/relationships" xmlns:p="http://schemas.openxmlformats.org/presentationml/2006/main" preserve="1">
  <p:cSld name="33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823F1C59-DE3E-CDEB-13A9-2F6F4CEC799B}"/>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D7F4B008-44DA-6CAA-C72A-5E1CDC8B93BB}"/>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DFFB5354-AB6D-1890-95DA-E8F1567605EB}"/>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BAB3541E-B4BF-4611-930D-1D6D1954742F}" type="datetime1">
              <a:rPr lang="en-US"/>
              <a:pPr lvl="0"/>
              <a:t>5/20/2026</a:t>
            </a:fld>
            <a:endParaRPr lang="en-US"/>
          </a:p>
        </p:txBody>
      </p:sp>
      <p:sp>
        <p:nvSpPr>
          <p:cNvPr id="5" name="Footer Placeholder 4">
            <a:extLst>
              <a:ext uri="{FF2B5EF4-FFF2-40B4-BE49-F238E27FC236}">
                <a16:creationId xmlns:a16="http://schemas.microsoft.com/office/drawing/2014/main" id="{AE759FFE-2A6B-BEBB-5F56-D57F77EE0F9E}"/>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876057CB-9201-28E0-9BC4-DADA6ABF96F3}"/>
              </a:ext>
            </a:extLst>
          </p:cNvPr>
          <p:cNvSpPr txBox="1">
            <a:spLocks noGrp="1"/>
          </p:cNvSpPr>
          <p:nvPr>
            <p:ph type="sldNum" sz="quarter" idx="8"/>
          </p:nvPr>
        </p:nvSpPr>
        <p:spPr/>
        <p:txBody>
          <a:bodyPr/>
          <a:lstStyle>
            <a:lvl1pPr>
              <a:defRPr/>
            </a:lvl1pPr>
          </a:lstStyle>
          <a:p>
            <a:pPr lvl="0"/>
            <a:fld id="{C96E3BB9-D42C-43E1-A92B-D38D18922D0D}" type="slidenum">
              <a:t>‹#›</a:t>
            </a:fld>
            <a:endParaRPr lang="en-US"/>
          </a:p>
        </p:txBody>
      </p:sp>
      <p:sp>
        <p:nvSpPr>
          <p:cNvPr id="7" name="Rectangle 12">
            <a:extLst>
              <a:ext uri="{FF2B5EF4-FFF2-40B4-BE49-F238E27FC236}">
                <a16:creationId xmlns:a16="http://schemas.microsoft.com/office/drawing/2014/main" id="{0C61C21D-0F89-FF75-20FA-12B7B1271691}"/>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7940D813-8370-096D-8109-5C17275D3995}"/>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26746334-2644-CC6C-6453-E0DA7B69F2FD}"/>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11E7F3B0-51DC-39F7-9D36-E64065C0FD14}"/>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2140653136"/>
      </p:ext>
    </p:extLst>
  </p:cSld>
  <p:clrMapOvr>
    <a:masterClrMapping/>
  </p:clrMapOvr>
</p:sldLayout>
</file>

<file path=ppt/slideLayouts/slideLayout672.xml><?xml version="1.0" encoding="utf-8"?>
<p:sldLayout xmlns:a="http://schemas.openxmlformats.org/drawingml/2006/main" xmlns:r="http://schemas.openxmlformats.org/officeDocument/2006/relationships" xmlns:p="http://schemas.openxmlformats.org/presentationml/2006/main" preserve="1">
  <p:cSld name="34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CC97B162-E1E5-8631-5B38-BD76EA0DC1FE}"/>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A20D6986-D6E2-75C1-1666-9C0C672A55EE}"/>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B8764B3-EAB2-13BF-3980-3D05EE8870FD}"/>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85602093-3724-4FCB-9787-B83371DBCC35}" type="datetime1">
              <a:rPr lang="en-US"/>
              <a:pPr lvl="0"/>
              <a:t>5/20/2026</a:t>
            </a:fld>
            <a:endParaRPr lang="en-US"/>
          </a:p>
        </p:txBody>
      </p:sp>
      <p:sp>
        <p:nvSpPr>
          <p:cNvPr id="5" name="Footer Placeholder 4">
            <a:extLst>
              <a:ext uri="{FF2B5EF4-FFF2-40B4-BE49-F238E27FC236}">
                <a16:creationId xmlns:a16="http://schemas.microsoft.com/office/drawing/2014/main" id="{BCD65BA7-0799-B4C3-EBC5-F6582B765528}"/>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BA8AB45A-5B6D-C6BB-6476-A5CCF6F81DC9}"/>
              </a:ext>
            </a:extLst>
          </p:cNvPr>
          <p:cNvSpPr txBox="1">
            <a:spLocks noGrp="1"/>
          </p:cNvSpPr>
          <p:nvPr>
            <p:ph type="sldNum" sz="quarter" idx="8"/>
          </p:nvPr>
        </p:nvSpPr>
        <p:spPr/>
        <p:txBody>
          <a:bodyPr/>
          <a:lstStyle>
            <a:lvl1pPr>
              <a:defRPr/>
            </a:lvl1pPr>
          </a:lstStyle>
          <a:p>
            <a:pPr lvl="0"/>
            <a:fld id="{F845F99C-D643-4C63-9055-A57D8BF79C09}" type="slidenum">
              <a:t>‹#›</a:t>
            </a:fld>
            <a:endParaRPr lang="en-US"/>
          </a:p>
        </p:txBody>
      </p:sp>
      <p:sp>
        <p:nvSpPr>
          <p:cNvPr id="7" name="Rectangle 12">
            <a:extLst>
              <a:ext uri="{FF2B5EF4-FFF2-40B4-BE49-F238E27FC236}">
                <a16:creationId xmlns:a16="http://schemas.microsoft.com/office/drawing/2014/main" id="{B021EE3A-76C6-D4CF-D149-63595D085A5D}"/>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5884128-2A90-E1CB-DC9C-9B0E116D3009}"/>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CFF2D115-9BC0-B41D-DFFA-8D8B1CFB099D}"/>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6D0F9653-A67B-5352-9BA2-9361214F5044}"/>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417252626"/>
      </p:ext>
    </p:extLst>
  </p:cSld>
  <p:clrMapOvr>
    <a:masterClrMapping/>
  </p:clrMapOvr>
</p:sldLayout>
</file>

<file path=ppt/slideLayouts/slideLayout673.xml><?xml version="1.0" encoding="utf-8"?>
<p:sldLayout xmlns:a="http://schemas.openxmlformats.org/drawingml/2006/main" xmlns:r="http://schemas.openxmlformats.org/officeDocument/2006/relationships" xmlns:p="http://schemas.openxmlformats.org/presentationml/2006/main" preserve="1">
  <p:cSld name="35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21CCC1C-BE19-C856-AC63-493D82B689E2}"/>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4EF62FFC-1D5F-DFD1-67E5-FDBD6868FFD4}"/>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ACDDD15-E6BD-AE1C-306B-4AD31A32F7AA}"/>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A5445820-A4B8-429C-A229-5E509CDD4331}" type="datetime1">
              <a:rPr lang="en-US"/>
              <a:pPr lvl="0"/>
              <a:t>5/20/2026</a:t>
            </a:fld>
            <a:endParaRPr lang="en-US"/>
          </a:p>
        </p:txBody>
      </p:sp>
      <p:sp>
        <p:nvSpPr>
          <p:cNvPr id="5" name="Footer Placeholder 4">
            <a:extLst>
              <a:ext uri="{FF2B5EF4-FFF2-40B4-BE49-F238E27FC236}">
                <a16:creationId xmlns:a16="http://schemas.microsoft.com/office/drawing/2014/main" id="{CF3D6F50-1EF7-33E5-3FC7-3CAD8AA0E1A1}"/>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75989783-37B1-4CAA-33F9-3BA4BB67C511}"/>
              </a:ext>
            </a:extLst>
          </p:cNvPr>
          <p:cNvSpPr txBox="1">
            <a:spLocks noGrp="1"/>
          </p:cNvSpPr>
          <p:nvPr>
            <p:ph type="sldNum" sz="quarter" idx="8"/>
          </p:nvPr>
        </p:nvSpPr>
        <p:spPr/>
        <p:txBody>
          <a:bodyPr/>
          <a:lstStyle>
            <a:lvl1pPr>
              <a:defRPr/>
            </a:lvl1pPr>
          </a:lstStyle>
          <a:p>
            <a:pPr lvl="0"/>
            <a:fld id="{F84C38E7-3AF2-4927-8444-2635C2E8B8A9}" type="slidenum">
              <a:t>‹#›</a:t>
            </a:fld>
            <a:endParaRPr lang="en-US"/>
          </a:p>
        </p:txBody>
      </p:sp>
      <p:sp>
        <p:nvSpPr>
          <p:cNvPr id="7" name="Rectangle 12">
            <a:extLst>
              <a:ext uri="{FF2B5EF4-FFF2-40B4-BE49-F238E27FC236}">
                <a16:creationId xmlns:a16="http://schemas.microsoft.com/office/drawing/2014/main" id="{3690AEFF-B725-1D7B-9898-E12F436AABFA}"/>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441A40D0-2FF3-0BE1-6729-83EAF50A00A6}"/>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316158BF-9A30-8E1A-05A8-5403F85EDAA2}"/>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B3D7B499-9B65-FCDE-3000-2996347C7766}"/>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3408855579"/>
      </p:ext>
    </p:extLst>
  </p:cSld>
  <p:clrMapOvr>
    <a:masterClrMapping/>
  </p:clrMapOvr>
</p:sldLayout>
</file>

<file path=ppt/slideLayouts/slideLayout674.xml><?xml version="1.0" encoding="utf-8"?>
<p:sldLayout xmlns:a="http://schemas.openxmlformats.org/drawingml/2006/main" xmlns:r="http://schemas.openxmlformats.org/officeDocument/2006/relationships" xmlns:p="http://schemas.openxmlformats.org/presentationml/2006/main" preserve="1">
  <p:cSld name="36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BA7C561B-C8F8-B1EA-F21E-BBF7A935FBAB}"/>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4C514E9-3A81-A845-9269-3C6F3E964715}"/>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F06BAE0-1B95-7432-0B60-C7B83C10D24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0699C2F6-3B3A-4CC9-A073-1435728FF6D9}" type="datetime1">
              <a:rPr lang="en-US"/>
              <a:pPr lvl="0"/>
              <a:t>5/20/2026</a:t>
            </a:fld>
            <a:endParaRPr lang="en-US"/>
          </a:p>
        </p:txBody>
      </p:sp>
      <p:sp>
        <p:nvSpPr>
          <p:cNvPr id="5" name="Footer Placeholder 4">
            <a:extLst>
              <a:ext uri="{FF2B5EF4-FFF2-40B4-BE49-F238E27FC236}">
                <a16:creationId xmlns:a16="http://schemas.microsoft.com/office/drawing/2014/main" id="{87A964D8-F06F-6DBA-77C8-1A3DC35A6655}"/>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BAF0530-4A84-8A51-9834-DE4D2B91394C}"/>
              </a:ext>
            </a:extLst>
          </p:cNvPr>
          <p:cNvSpPr txBox="1">
            <a:spLocks noGrp="1"/>
          </p:cNvSpPr>
          <p:nvPr>
            <p:ph type="sldNum" sz="quarter" idx="8"/>
          </p:nvPr>
        </p:nvSpPr>
        <p:spPr/>
        <p:txBody>
          <a:bodyPr/>
          <a:lstStyle>
            <a:lvl1pPr>
              <a:defRPr/>
            </a:lvl1pPr>
          </a:lstStyle>
          <a:p>
            <a:pPr lvl="0"/>
            <a:fld id="{B2FEBE38-1DEE-43B2-B6AA-39AB0BB7DB9A}" type="slidenum">
              <a:t>‹#›</a:t>
            </a:fld>
            <a:endParaRPr lang="en-US"/>
          </a:p>
        </p:txBody>
      </p:sp>
      <p:sp>
        <p:nvSpPr>
          <p:cNvPr id="7" name="Rectangle 12">
            <a:extLst>
              <a:ext uri="{FF2B5EF4-FFF2-40B4-BE49-F238E27FC236}">
                <a16:creationId xmlns:a16="http://schemas.microsoft.com/office/drawing/2014/main" id="{B348442F-262A-B675-E62A-ED54F59B1CB0}"/>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F2FF799F-EA31-DC24-5BD7-7EC47649577E}"/>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86CF0A4D-4F4B-3E66-59BB-AE1CE2F68E6A}"/>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F58F0873-25B5-3ED2-6E2F-C2369A4346B2}"/>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281012998"/>
      </p:ext>
    </p:extLst>
  </p:cSld>
  <p:clrMapOvr>
    <a:masterClrMapping/>
  </p:clrMapOvr>
</p:sldLayout>
</file>

<file path=ppt/slideLayouts/slideLayout675.xml><?xml version="1.0" encoding="utf-8"?>
<p:sldLayout xmlns:a="http://schemas.openxmlformats.org/drawingml/2006/main" xmlns:r="http://schemas.openxmlformats.org/officeDocument/2006/relationships" xmlns:p="http://schemas.openxmlformats.org/presentationml/2006/main" showMasterSp="0" preserve="1">
  <p:cSld name="10_Title Slide">
    <p:spTree>
      <p:nvGrpSpPr>
        <p:cNvPr id="1" name=""/>
        <p:cNvGrpSpPr/>
        <p:nvPr/>
      </p:nvGrpSpPr>
      <p:grpSpPr>
        <a:xfrm>
          <a:off x="0" y="0"/>
          <a:ext cx="0" cy="0"/>
          <a:chOff x="0" y="0"/>
          <a:chExt cx="0" cy="0"/>
        </a:xfrm>
      </p:grpSpPr>
      <p:graphicFrame>
        <p:nvGraphicFramePr>
          <p:cNvPr id="2" name="Object 7" hidden="1">
            <a:extLst>
              <a:ext uri="{FF2B5EF4-FFF2-40B4-BE49-F238E27FC236}">
                <a16:creationId xmlns:a16="http://schemas.microsoft.com/office/drawing/2014/main" id="{C188097A-E63B-B664-1EC5-FC135A1E8DAA}"/>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7" hidden="1">
                        <a:extLst>
                          <a:ext uri="{FF2B5EF4-FFF2-40B4-BE49-F238E27FC236}">
                            <a16:creationId xmlns:a16="http://schemas.microsoft.com/office/drawing/2014/main" id="{C188097A-E63B-B664-1EC5-FC135A1E8DAA}"/>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6">
            <a:extLst>
              <a:ext uri="{FF2B5EF4-FFF2-40B4-BE49-F238E27FC236}">
                <a16:creationId xmlns:a16="http://schemas.microsoft.com/office/drawing/2014/main" id="{A177F6A7-DB23-78D1-32EC-0121F1201D13}"/>
              </a:ext>
            </a:extLst>
          </p:cNvPr>
          <p:cNvSpPr/>
          <p:nvPr/>
        </p:nvSpPr>
        <p:spPr>
          <a:xfrm>
            <a:off x="-21168" y="6629400"/>
            <a:ext cx="12213165" cy="228600"/>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4" name="Picture 13">
            <a:extLst>
              <a:ext uri="{FF2B5EF4-FFF2-40B4-BE49-F238E27FC236}">
                <a16:creationId xmlns:a16="http://schemas.microsoft.com/office/drawing/2014/main" id="{B40BBC2E-A1DD-3754-B984-C91780FBF019}"/>
              </a:ext>
            </a:extLst>
          </p:cNvPr>
          <p:cNvPicPr>
            <a:picLocks noChangeAspect="1"/>
          </p:cNvPicPr>
          <p:nvPr/>
        </p:nvPicPr>
        <p:blipFill>
          <a:blip r:embed="rId4"/>
          <a:srcRect/>
          <a:stretch>
            <a:fillRect/>
          </a:stretch>
        </p:blipFill>
        <p:spPr>
          <a:xfrm>
            <a:off x="7945972" y="408517"/>
            <a:ext cx="3706282" cy="1813986"/>
          </a:xfrm>
          <a:prstGeom prst="rect">
            <a:avLst/>
          </a:prstGeom>
          <a:noFill/>
          <a:ln cap="flat">
            <a:noFill/>
          </a:ln>
        </p:spPr>
      </p:pic>
      <p:grpSp>
        <p:nvGrpSpPr>
          <p:cNvPr id="5" name="Group 11">
            <a:extLst>
              <a:ext uri="{FF2B5EF4-FFF2-40B4-BE49-F238E27FC236}">
                <a16:creationId xmlns:a16="http://schemas.microsoft.com/office/drawing/2014/main" id="{072B8110-3615-92E3-E5AC-0495E6F0214E}"/>
              </a:ext>
            </a:extLst>
          </p:cNvPr>
          <p:cNvGrpSpPr/>
          <p:nvPr/>
        </p:nvGrpSpPr>
        <p:grpSpPr>
          <a:xfrm>
            <a:off x="1" y="0"/>
            <a:ext cx="1862669" cy="6629400"/>
            <a:chOff x="0" y="0"/>
            <a:chExt cx="1862669" cy="6629400"/>
          </a:xfrm>
        </p:grpSpPr>
        <p:sp>
          <p:nvSpPr>
            <p:cNvPr id="6" name="Rectangle 9">
              <a:extLst>
                <a:ext uri="{FF2B5EF4-FFF2-40B4-BE49-F238E27FC236}">
                  <a16:creationId xmlns:a16="http://schemas.microsoft.com/office/drawing/2014/main" id="{CC1B70E4-CF6D-EC71-5DFE-D63DD7DFD63E}"/>
                </a:ext>
              </a:extLst>
            </p:cNvPr>
            <p:cNvSpPr/>
            <p:nvPr/>
          </p:nvSpPr>
          <p:spPr>
            <a:xfrm>
              <a:off x="0" y="0"/>
              <a:ext cx="1782229" cy="6629400"/>
            </a:xfrm>
            <a:prstGeom prst="rect">
              <a:avLst/>
            </a:prstGeom>
            <a:solidFill>
              <a:srgbClr val="800000"/>
            </a:solidFill>
            <a:ln cap="flat">
              <a:noFill/>
              <a:prstDash val="solid"/>
            </a:ln>
          </p:spPr>
          <p:txBody>
            <a:bodyPr vert="horz" wrap="square" lIns="91440" tIns="45720" rIns="91440" bIns="45720" anchor="t" anchorCtr="0" compatLnSpc="1">
              <a:noAutofit/>
            </a:bodyPr>
            <a:lstStyle/>
            <a:p>
              <a:pPr marL="0" marR="0" lvl="0" indent="0" algn="l"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68516BFA-F316-6675-B853-95A08DD2DC45}"/>
                </a:ext>
              </a:extLst>
            </p:cNvPr>
            <p:cNvPicPr>
              <a:picLocks noChangeAspect="1"/>
            </p:cNvPicPr>
            <p:nvPr/>
          </p:nvPicPr>
          <p:blipFill>
            <a:blip r:embed="rId5"/>
            <a:srcRect l="7219" t="16937" r="72250" b="20589"/>
            <a:stretch>
              <a:fillRect/>
            </a:stretch>
          </p:blipFill>
          <p:spPr>
            <a:xfrm>
              <a:off x="0" y="0"/>
              <a:ext cx="1862669" cy="6629400"/>
            </a:xfrm>
            <a:prstGeom prst="rect">
              <a:avLst/>
            </a:prstGeom>
            <a:solidFill>
              <a:srgbClr val="79818A"/>
            </a:solidFill>
            <a:ln cap="flat">
              <a:noFill/>
            </a:ln>
          </p:spPr>
        </p:pic>
      </p:grpSp>
      <p:sp>
        <p:nvSpPr>
          <p:cNvPr id="8" name="Subtitle 2">
            <a:extLst>
              <a:ext uri="{FF2B5EF4-FFF2-40B4-BE49-F238E27FC236}">
                <a16:creationId xmlns:a16="http://schemas.microsoft.com/office/drawing/2014/main" id="{FE3C6ADE-809E-F13F-BF75-45E48B7038EA}"/>
              </a:ext>
            </a:extLst>
          </p:cNvPr>
          <p:cNvSpPr txBox="1">
            <a:spLocks noGrp="1"/>
          </p:cNvSpPr>
          <p:nvPr>
            <p:ph type="subTitle" idx="4294967295"/>
          </p:nvPr>
        </p:nvSpPr>
        <p:spPr>
          <a:xfrm>
            <a:off x="3147492" y="4195760"/>
            <a:ext cx="5488512" cy="365760"/>
          </a:xfrm>
        </p:spPr>
        <p:txBody>
          <a:bodyPr/>
          <a:lstStyle>
            <a:lvl1pPr>
              <a:defRPr sz="1867"/>
            </a:lvl1pPr>
          </a:lstStyle>
          <a:p>
            <a:pPr lvl="0"/>
            <a:r>
              <a:rPr lang="en-US"/>
              <a:t>Click to edit Master subtitle style</a:t>
            </a:r>
          </a:p>
        </p:txBody>
      </p:sp>
      <p:sp>
        <p:nvSpPr>
          <p:cNvPr id="9" name="Title 1">
            <a:extLst>
              <a:ext uri="{FF2B5EF4-FFF2-40B4-BE49-F238E27FC236}">
                <a16:creationId xmlns:a16="http://schemas.microsoft.com/office/drawing/2014/main" id="{CDC053FC-7CEC-4747-1634-CDD5ADD58DEE}"/>
              </a:ext>
            </a:extLst>
          </p:cNvPr>
          <p:cNvSpPr txBox="1">
            <a:spLocks noGrp="1"/>
          </p:cNvSpPr>
          <p:nvPr>
            <p:ph type="title"/>
          </p:nvPr>
        </p:nvSpPr>
        <p:spPr>
          <a:xfrm>
            <a:off x="1621872" y="1806425"/>
            <a:ext cx="10189826" cy="2278209"/>
          </a:xfrm>
        </p:spPr>
        <p:txBody>
          <a:bodyPr anchor="b"/>
          <a:lstStyle>
            <a:lvl1pPr>
              <a:defRPr sz="5334">
                <a:solidFill>
                  <a:srgbClr val="79818A"/>
                </a:solidFill>
              </a:defRPr>
            </a:lvl1pPr>
          </a:lstStyle>
          <a:p>
            <a:pPr lvl="0"/>
            <a:r>
              <a:rPr lang="en-US"/>
              <a:t>Click to edit Master title style</a:t>
            </a:r>
          </a:p>
        </p:txBody>
      </p:sp>
      <p:sp>
        <p:nvSpPr>
          <p:cNvPr id="10" name="Text Placeholder 3">
            <a:extLst>
              <a:ext uri="{FF2B5EF4-FFF2-40B4-BE49-F238E27FC236}">
                <a16:creationId xmlns:a16="http://schemas.microsoft.com/office/drawing/2014/main" id="{6969ABE8-06C8-FEDC-11EB-8047DF2F9923}"/>
              </a:ext>
            </a:extLst>
          </p:cNvPr>
          <p:cNvSpPr txBox="1">
            <a:spLocks noGrp="1"/>
          </p:cNvSpPr>
          <p:nvPr>
            <p:ph type="body" idx="4294967295"/>
          </p:nvPr>
        </p:nvSpPr>
        <p:spPr>
          <a:xfrm>
            <a:off x="3147483" y="4600575"/>
            <a:ext cx="5486400" cy="365760"/>
          </a:xfrm>
        </p:spPr>
        <p:txBody>
          <a:bodyPr/>
          <a:lstStyle>
            <a:lvl1pPr>
              <a:defRPr sz="1867"/>
            </a:lvl1pPr>
          </a:lstStyle>
          <a:p>
            <a:pPr lvl="0"/>
            <a:r>
              <a:rPr lang="en-US"/>
              <a:t>Edit Master text styles</a:t>
            </a:r>
          </a:p>
        </p:txBody>
      </p:sp>
      <p:sp>
        <p:nvSpPr>
          <p:cNvPr id="11" name="Text Placeholder 4">
            <a:extLst>
              <a:ext uri="{FF2B5EF4-FFF2-40B4-BE49-F238E27FC236}">
                <a16:creationId xmlns:a16="http://schemas.microsoft.com/office/drawing/2014/main" id="{D85E4A20-BD5D-AE72-0718-761E72925FDD}"/>
              </a:ext>
            </a:extLst>
          </p:cNvPr>
          <p:cNvSpPr txBox="1">
            <a:spLocks noGrp="1"/>
          </p:cNvSpPr>
          <p:nvPr>
            <p:ph type="body" idx="4294967295"/>
          </p:nvPr>
        </p:nvSpPr>
        <p:spPr>
          <a:xfrm>
            <a:off x="3147483" y="5005389"/>
            <a:ext cx="5486400" cy="365760"/>
          </a:xfr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1049506748"/>
      </p:ext>
    </p:extLst>
  </p:cSld>
  <p:clrMapOvr>
    <a:masterClrMapping/>
  </p:clrMapOvr>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preserve="1">
  <p:cSld name="6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02926A6A-739B-A7DB-7834-D9F355F4E334}"/>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02926A6A-739B-A7DB-7834-D9F355F4E334}"/>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C14EBA41-7383-53D7-714F-B97E7F43B368}"/>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714D3383-D727-084C-52B8-27F6CE711183}"/>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714D3383-D727-084C-52B8-27F6CE711183}"/>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AC55DFB7-4420-56F3-C5E5-8564C6480B4A}"/>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51F3D4BB-DAF2-AB25-1DB5-226C50357A21}"/>
              </a:ext>
            </a:extLst>
          </p:cNvPr>
          <p:cNvSpPr txBox="1">
            <a:spLocks noGrp="1"/>
          </p:cNvSpPr>
          <p:nvPr>
            <p:ph idx="4294967295"/>
          </p:nvPr>
        </p:nvSpPr>
        <p:spPr>
          <a:xfrm>
            <a:off x="218112" y="917198"/>
            <a:ext cx="11715722" cy="4958672"/>
          </a:xfrm>
        </p:spPr>
        <p:txBody>
          <a:bodyPr/>
          <a:lstStyle>
            <a:lvl1pPr marL="381012" indent="-381012">
              <a:buFont typeface="Wingdings" pitchFamily="2"/>
              <a:buChar char="§"/>
              <a:defRPr sz="1867" b="1"/>
            </a:lvl1pPr>
            <a:lvl2pPr marL="609614" indent="-296344">
              <a:buChar char="̶"/>
              <a:defRPr sz="1867"/>
            </a:lvl2pPr>
            <a:lvl3pPr marL="922885" indent="-313271">
              <a:defRPr sz="1867"/>
            </a:lvl3pPr>
            <a:lvl4pPr marL="1219230" indent="-296344">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3A68A679-20EB-9CD4-9A8F-B62620E4DBFE}"/>
              </a:ext>
            </a:extLst>
          </p:cNvPr>
          <p:cNvSpPr txBox="1">
            <a:spLocks noGrp="1"/>
          </p:cNvSpPr>
          <p:nvPr>
            <p:ph type="body" idx="4294967295"/>
          </p:nvPr>
        </p:nvSpPr>
        <p:spPr>
          <a:xfrm>
            <a:off x="3858933"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1BFD4CB7-4E00-3D6B-257B-ECCF8DE66129}"/>
              </a:ext>
            </a:extLst>
          </p:cNvPr>
          <p:cNvSpPr txBox="1">
            <a:spLocks noGrp="1"/>
          </p:cNvSpPr>
          <p:nvPr>
            <p:ph type="sldNum" sz="quarter" idx="8"/>
          </p:nvPr>
        </p:nvSpPr>
        <p:spPr/>
        <p:txBody>
          <a:bodyPr/>
          <a:lstStyle>
            <a:lvl1pPr>
              <a:defRPr sz="1467">
                <a:solidFill>
                  <a:srgbClr val="FFFFFF"/>
                </a:solidFill>
              </a:defRPr>
            </a:lvl1pPr>
          </a:lstStyle>
          <a:p>
            <a:pPr lvl="0"/>
            <a:fld id="{95089A01-6062-4766-885C-D2C893BCDAB4}"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6F1E5F5A-D85B-1D39-7761-9887730BDF65}"/>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3434622093"/>
      </p:ext>
    </p:extLst>
  </p:cSld>
  <p:clrMapOvr>
    <a:masterClrMapping/>
  </p:clrMapOvr>
</p:sldLayout>
</file>

<file path=ppt/slideLayouts/slideLayout677.xml><?xml version="1.0" encoding="utf-8"?>
<p:sldLayout xmlns:a="http://schemas.openxmlformats.org/drawingml/2006/main" xmlns:r="http://schemas.openxmlformats.org/officeDocument/2006/relationships" xmlns:p="http://schemas.openxmlformats.org/presentationml/2006/main" preserve="1">
  <p:cSld name="37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F1E4693B-1D78-31F1-F4EA-C491C52EBDF8}"/>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C1092F37-DE74-4C12-DE9A-4E95C4D811A9}"/>
              </a:ext>
            </a:extLst>
          </p:cNvPr>
          <p:cNvSpPr txBox="1">
            <a:spLocks noGrp="1"/>
          </p:cNvSpPr>
          <p:nvPr>
            <p:ph type="title"/>
          </p:nvPr>
        </p:nvSpPr>
        <p:spPr>
          <a:xfrm>
            <a:off x="2826557" y="1807156"/>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C0F8E523-BC9E-BA06-35E8-E15F75CECC88}"/>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526ED253-3009-4D6C-9DE0-28BD7181EE49}" type="datetime1">
              <a:rPr lang="en-US"/>
              <a:pPr lvl="0"/>
              <a:t>5/20/2026</a:t>
            </a:fld>
            <a:endParaRPr lang="en-US"/>
          </a:p>
        </p:txBody>
      </p:sp>
      <p:sp>
        <p:nvSpPr>
          <p:cNvPr id="5" name="Footer Placeholder 4">
            <a:extLst>
              <a:ext uri="{FF2B5EF4-FFF2-40B4-BE49-F238E27FC236}">
                <a16:creationId xmlns:a16="http://schemas.microsoft.com/office/drawing/2014/main" id="{4972E405-F227-4380-D069-C2E1862C08DD}"/>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3FE11FBB-38D4-4292-DD51-F5DC97E89CF0}"/>
              </a:ext>
            </a:extLst>
          </p:cNvPr>
          <p:cNvSpPr txBox="1">
            <a:spLocks noGrp="1"/>
          </p:cNvSpPr>
          <p:nvPr>
            <p:ph type="sldNum" sz="quarter" idx="8"/>
          </p:nvPr>
        </p:nvSpPr>
        <p:spPr/>
        <p:txBody>
          <a:bodyPr/>
          <a:lstStyle>
            <a:lvl1pPr>
              <a:defRPr/>
            </a:lvl1pPr>
          </a:lstStyle>
          <a:p>
            <a:pPr lvl="0"/>
            <a:fld id="{26B7B3CA-DA5C-47B4-8DCD-CE11AA9D4ED6}" type="slidenum">
              <a:t>‹#›</a:t>
            </a:fld>
            <a:endParaRPr lang="en-US"/>
          </a:p>
        </p:txBody>
      </p:sp>
      <p:sp>
        <p:nvSpPr>
          <p:cNvPr id="7" name="Rectangle 12">
            <a:extLst>
              <a:ext uri="{FF2B5EF4-FFF2-40B4-BE49-F238E27FC236}">
                <a16:creationId xmlns:a16="http://schemas.microsoft.com/office/drawing/2014/main" id="{E229E08E-A7D5-C639-ECCF-3E5FEA61D208}"/>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0F272D25-771C-3DB7-2B74-9564FED14349}"/>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56D45812-E144-5BBB-6454-10D982EEBDC5}"/>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68B68776-6C44-B0F5-D842-8790BA0A19BD}"/>
              </a:ext>
            </a:extLst>
          </p:cNvPr>
          <p:cNvPicPr>
            <a:picLocks noChangeAspect="1"/>
          </p:cNvPicPr>
          <p:nvPr/>
        </p:nvPicPr>
        <p:blipFill>
          <a:blip r:embed="rId2"/>
          <a:srcRect/>
          <a:stretch>
            <a:fillRect/>
          </a:stretch>
        </p:blipFill>
        <p:spPr>
          <a:xfrm>
            <a:off x="2829840" y="4178333"/>
            <a:ext cx="4395959" cy="1140165"/>
          </a:xfrm>
          <a:prstGeom prst="rect">
            <a:avLst/>
          </a:prstGeom>
          <a:noFill/>
          <a:ln cap="flat">
            <a:noFill/>
          </a:ln>
        </p:spPr>
      </p:pic>
    </p:spTree>
    <p:extLst>
      <p:ext uri="{BB962C8B-B14F-4D97-AF65-F5344CB8AC3E}">
        <p14:creationId xmlns:p14="http://schemas.microsoft.com/office/powerpoint/2010/main" val="1903203642"/>
      </p:ext>
    </p:extLst>
  </p:cSld>
  <p:clrMapOvr>
    <a:masterClrMapping/>
  </p:clrMapOvr>
</p:sldLayout>
</file>

<file path=ppt/slideLayouts/slideLayout678.xml><?xml version="1.0" encoding="utf-8"?>
<p:sldLayout xmlns:a="http://schemas.openxmlformats.org/drawingml/2006/main" xmlns:r="http://schemas.openxmlformats.org/officeDocument/2006/relationships" xmlns:p="http://schemas.openxmlformats.org/presentationml/2006/main" showMasterSp="0" preserve="1">
  <p:cSld name="7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42B3FD9A-3AE1-DCF0-4D82-D018FBC388A3}"/>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42B3FD9A-3AE1-DCF0-4D82-D018FBC388A3}"/>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5183B204-F70F-981B-2E79-4BDB0606779C}"/>
              </a:ext>
            </a:extLst>
          </p:cNvPr>
          <p:cNvSpPr/>
          <p:nvPr/>
        </p:nvSpPr>
        <p:spPr>
          <a:xfrm>
            <a:off x="-10579" y="6620933"/>
            <a:ext cx="12213165" cy="237067"/>
          </a:xfrm>
          <a:prstGeom prst="rect">
            <a:avLst/>
          </a:prstGeom>
          <a:solidFill>
            <a:srgbClr val="767676"/>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8B32AC06-B05C-CA59-1D1D-9F4AD87B32B6}"/>
              </a:ext>
            </a:extLst>
          </p:cNvPr>
          <p:cNvGraphicFramePr/>
          <p:nvPr/>
        </p:nvGraphicFramePr>
        <p:xfrm>
          <a:off x="2121" y="2121"/>
          <a:ext cx="2112" cy="2112"/>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8B32AC06-B05C-CA59-1D1D-9F4AD87B32B6}"/>
                          </a:ext>
                        </a:extLst>
                      </p:cNvPr>
                      <p:cNvPicPr/>
                      <p:nvPr/>
                    </p:nvPicPr>
                    <p:blipFill>
                      <a:blip r:embed="rId3"/>
                      <a:stretch>
                        <a:fillRect/>
                      </a:stretch>
                    </p:blipFill>
                    <p:spPr>
                      <a:xfrm>
                        <a:off x="2121" y="2121"/>
                        <a:ext cx="2112" cy="2112"/>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AD721915-DAFB-97B7-BD33-256EDAA69E1E}"/>
              </a:ext>
            </a:extLst>
          </p:cNvPr>
          <p:cNvSpPr txBox="1">
            <a:spLocks noGrp="1"/>
          </p:cNvSpPr>
          <p:nvPr>
            <p:ph type="title"/>
          </p:nvPr>
        </p:nvSpPr>
        <p:spPr>
          <a:xfrm>
            <a:off x="218112" y="224842"/>
            <a:ext cx="11715722" cy="569323"/>
          </a:xfrm>
        </p:spPr>
        <p:txBody>
          <a:bodyPr/>
          <a:lstStyle>
            <a:lvl1pPr>
              <a:defRPr sz="2933">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A4D056C0-3A3F-D1E7-4F11-51C7901BB0A9}"/>
              </a:ext>
            </a:extLst>
          </p:cNvPr>
          <p:cNvSpPr txBox="1">
            <a:spLocks noGrp="1"/>
          </p:cNvSpPr>
          <p:nvPr>
            <p:ph idx="4294967295"/>
          </p:nvPr>
        </p:nvSpPr>
        <p:spPr>
          <a:xfrm>
            <a:off x="218112" y="917198"/>
            <a:ext cx="11715722" cy="4958672"/>
          </a:xfrm>
        </p:spPr>
        <p:txBody>
          <a:bodyPr/>
          <a:lstStyle>
            <a:lvl1pPr marL="381031" indent="-381031">
              <a:buFont typeface="Wingdings" pitchFamily="2"/>
              <a:buChar char="§"/>
              <a:defRPr sz="1867" b="1"/>
            </a:lvl1pPr>
            <a:lvl2pPr marL="609642" indent="-296353">
              <a:buChar char="̶"/>
              <a:defRPr sz="1867"/>
            </a:lvl2pPr>
            <a:lvl3pPr marL="922931" indent="-313289">
              <a:defRPr sz="1867"/>
            </a:lvl3pPr>
            <a:lvl4pPr marL="1219294" indent="-296353">
              <a:buFont typeface="Wingdings" pitchFamily="2"/>
              <a:buChar char="ü"/>
              <a:defRPr sz="1867"/>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481969E-6255-3F28-B3F6-8A4DD0C3FC8F}"/>
              </a:ext>
            </a:extLst>
          </p:cNvPr>
          <p:cNvSpPr txBox="1">
            <a:spLocks noGrp="1"/>
          </p:cNvSpPr>
          <p:nvPr>
            <p:ph type="body" idx="4294967295"/>
          </p:nvPr>
        </p:nvSpPr>
        <p:spPr>
          <a:xfrm>
            <a:off x="3858942" y="5969002"/>
            <a:ext cx="8074901" cy="649818"/>
          </a:xfrm>
        </p:spPr>
        <p:txBody>
          <a:bodyPr anchor="b"/>
          <a:lstStyle>
            <a:lvl1pPr>
              <a:defRPr sz="1333"/>
            </a:lvl1pPr>
          </a:lstStyle>
          <a:p>
            <a:pPr lvl="0"/>
            <a:r>
              <a:rPr lang="en-US"/>
              <a:t>Edit Master text styles</a:t>
            </a:r>
          </a:p>
        </p:txBody>
      </p:sp>
      <p:sp>
        <p:nvSpPr>
          <p:cNvPr id="8" name="Slide Number Placeholder 3">
            <a:extLst>
              <a:ext uri="{FF2B5EF4-FFF2-40B4-BE49-F238E27FC236}">
                <a16:creationId xmlns:a16="http://schemas.microsoft.com/office/drawing/2014/main" id="{0B87569D-0474-3586-F030-F24142A09781}"/>
              </a:ext>
            </a:extLst>
          </p:cNvPr>
          <p:cNvSpPr txBox="1">
            <a:spLocks noGrp="1"/>
          </p:cNvSpPr>
          <p:nvPr>
            <p:ph type="sldNum" sz="quarter" idx="8"/>
          </p:nvPr>
        </p:nvSpPr>
        <p:spPr/>
        <p:txBody>
          <a:bodyPr/>
          <a:lstStyle>
            <a:lvl1pPr>
              <a:defRPr sz="1467">
                <a:solidFill>
                  <a:srgbClr val="FFFFFF"/>
                </a:solidFill>
              </a:defRPr>
            </a:lvl1pPr>
          </a:lstStyle>
          <a:p>
            <a:pPr lvl="0"/>
            <a:fld id="{CDF13F7F-0334-4243-9430-CB16F81110FC}"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5E5D593F-A02F-50DC-D274-9DAD2EE92886}"/>
              </a:ext>
            </a:extLst>
          </p:cNvPr>
          <p:cNvPicPr>
            <a:picLocks noChangeAspect="1"/>
          </p:cNvPicPr>
          <p:nvPr/>
        </p:nvPicPr>
        <p:blipFill>
          <a:blip r:embed="rId5"/>
          <a:srcRect/>
          <a:stretch>
            <a:fillRect/>
          </a:stretch>
        </p:blipFill>
        <p:spPr>
          <a:xfrm>
            <a:off x="101598" y="5969002"/>
            <a:ext cx="3704344" cy="651930"/>
          </a:xfrm>
          <a:prstGeom prst="rect">
            <a:avLst/>
          </a:prstGeom>
          <a:noFill/>
          <a:ln cap="flat">
            <a:noFill/>
          </a:ln>
        </p:spPr>
      </p:pic>
    </p:spTree>
    <p:extLst>
      <p:ext uri="{BB962C8B-B14F-4D97-AF65-F5344CB8AC3E}">
        <p14:creationId xmlns:p14="http://schemas.microsoft.com/office/powerpoint/2010/main" val="966020225"/>
      </p:ext>
    </p:extLst>
  </p:cSld>
  <p:clrMapOvr>
    <a:masterClrMapping/>
  </p:clrMapOvr>
</p:sldLayout>
</file>

<file path=ppt/slideLayouts/slideLayout679.xml><?xml version="1.0" encoding="utf-8"?>
<p:sldLayout xmlns:a="http://schemas.openxmlformats.org/drawingml/2006/main" xmlns:r="http://schemas.openxmlformats.org/officeDocument/2006/relationships" xmlns:p="http://schemas.openxmlformats.org/presentationml/2006/main" showMasterSp="0" preserve="1">
  <p:cSld name="6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8A9A700-BDDE-6175-C825-335F7A9B7D8D}"/>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E8FF83B5-47DC-C3F6-FD10-42C6FE1A235A}"/>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60CADD65-46A0-CEBB-D0B2-A5AB2BEA6989}"/>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95BA1521-3542-E939-8DF9-CDA167D12D5A}"/>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18D2D433-7175-72DD-D284-27FD83D6B9A2}"/>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1B6F0ECC-2019-808E-F064-B6493FA38440}"/>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DC6A3EE6-5A6F-EBF2-08F1-E7DD5B665539}"/>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2BE0998A-D979-6099-23F3-F22FBEED4C17}"/>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E85F87FD-9E87-4801-829C-994EFA042E3E}" type="slidenum">
              <a:t>‹#›</a:t>
            </a:fld>
            <a:endParaRPr lang="en-US"/>
          </a:p>
        </p:txBody>
      </p:sp>
      <p:pic>
        <p:nvPicPr>
          <p:cNvPr id="10" name="Picture 11">
            <a:extLst>
              <a:ext uri="{FF2B5EF4-FFF2-40B4-BE49-F238E27FC236}">
                <a16:creationId xmlns:a16="http://schemas.microsoft.com/office/drawing/2014/main" id="{4B08E7FE-ECEC-C0F2-7F89-25605F516EE2}"/>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3007630952"/>
      </p:ext>
    </p:extLst>
  </p:cSld>
  <p:clrMapOvr>
    <a:masterClrMapping/>
  </p:clrMapOvr>
</p:sldLayout>
</file>

<file path=ppt/slideLayouts/slideLayout680.xml><?xml version="1.0" encoding="utf-8"?>
<p:sldLayout xmlns:a="http://schemas.openxmlformats.org/drawingml/2006/main" xmlns:r="http://schemas.openxmlformats.org/officeDocument/2006/relationships" xmlns:p="http://schemas.openxmlformats.org/presentationml/2006/main" showMasterSp="0" preserve="1">
  <p:cSld name="7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27546E6-86E1-58E2-038F-5424B8C04C96}"/>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DE925786-45C7-3AFC-211B-4330BD2BBF77}"/>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1F16AD91-8DCA-EF28-6183-2CEEBEE19C2B}"/>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AA8C3A7D-836F-B2D1-C13C-2A5ABE3133C2}"/>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8B2CB81E-1E3D-9CB0-5B21-4AFC96389AF7}"/>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9D8899A3-9D3C-442D-1C00-30FAB464BA2E}"/>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E5F647E2-6441-FCEF-420B-5D4BCC2FC2E9}"/>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5635F8DC-F41F-7743-AC5C-F39EA8E7756F}"/>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FD8D65AE-0DAF-42F8-B643-1205CCB10325}" type="slidenum">
              <a:t>‹#›</a:t>
            </a:fld>
            <a:endParaRPr lang="en-US"/>
          </a:p>
        </p:txBody>
      </p:sp>
      <p:pic>
        <p:nvPicPr>
          <p:cNvPr id="10" name="Picture 11">
            <a:extLst>
              <a:ext uri="{FF2B5EF4-FFF2-40B4-BE49-F238E27FC236}">
                <a16:creationId xmlns:a16="http://schemas.microsoft.com/office/drawing/2014/main" id="{C25D3990-EC57-2939-5AE2-8327AC878893}"/>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2508735910"/>
      </p:ext>
    </p:extLst>
  </p:cSld>
  <p:clrMapOvr>
    <a:masterClrMapping/>
  </p:clrMapOvr>
</p:sldLayout>
</file>

<file path=ppt/slideLayouts/slideLayout681.xml><?xml version="1.0" encoding="utf-8"?>
<p:sldLayout xmlns:a="http://schemas.openxmlformats.org/drawingml/2006/main" xmlns:r="http://schemas.openxmlformats.org/officeDocument/2006/relationships" xmlns:p="http://schemas.openxmlformats.org/presentationml/2006/main" showMasterSp="0" preserve="1">
  <p:cSld name="9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D2F7425-0276-0E14-2327-E236CF1D7D3F}"/>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7122C948-197B-A659-5DCC-7E08E1ED30D5}"/>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5418491B-9BA4-6959-EC5D-93533D9C43FA}"/>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C817985B-589E-69A2-940E-00AD6080C625}"/>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99"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F4A77481-8230-A857-3EB1-E1DD85285220}"/>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EC592D4F-C4CF-3182-B0E3-B46185EE542E}"/>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6B7E466B-5DC9-96F8-4E41-423DB97DABDF}"/>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9AA767E2-58F2-2106-8EBD-1C352BF9129F}"/>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D39746C5-56F9-4EEC-BD65-F2F376A03496}" type="slidenum">
              <a:t>‹#›</a:t>
            </a:fld>
            <a:endParaRPr lang="en-US"/>
          </a:p>
        </p:txBody>
      </p:sp>
      <p:pic>
        <p:nvPicPr>
          <p:cNvPr id="10" name="Picture 11">
            <a:extLst>
              <a:ext uri="{FF2B5EF4-FFF2-40B4-BE49-F238E27FC236}">
                <a16:creationId xmlns:a16="http://schemas.microsoft.com/office/drawing/2014/main" id="{F4155C48-0609-6421-6EEF-48E0ABC52AD6}"/>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297228064"/>
      </p:ext>
    </p:extLst>
  </p:cSld>
  <p:clrMapOvr>
    <a:masterClrMapping/>
  </p:clrMapOvr>
</p:sldLayout>
</file>

<file path=ppt/slideLayouts/slideLayout682.xml><?xml version="1.0" encoding="utf-8"?>
<p:sldLayout xmlns:a="http://schemas.openxmlformats.org/drawingml/2006/main" xmlns:r="http://schemas.openxmlformats.org/officeDocument/2006/relationships" xmlns:p="http://schemas.openxmlformats.org/presentationml/2006/main" preserve="1">
  <p:cSld name="28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B8E62B1B-F625-FF93-06AC-BE1591FF9A92}"/>
              </a:ext>
            </a:extLst>
          </p:cNvPr>
          <p:cNvGrpSpPr/>
          <p:nvPr/>
        </p:nvGrpSpPr>
        <p:grpSpPr>
          <a:xfrm>
            <a:off x="0" y="5020349"/>
            <a:ext cx="12191996" cy="1837651"/>
            <a:chOff x="0" y="5020348"/>
            <a:chExt cx="12191996" cy="1837651"/>
          </a:xfrm>
        </p:grpSpPr>
        <p:sp>
          <p:nvSpPr>
            <p:cNvPr id="3" name="Freeform 25">
              <a:extLst>
                <a:ext uri="{FF2B5EF4-FFF2-40B4-BE49-F238E27FC236}">
                  <a16:creationId xmlns:a16="http://schemas.microsoft.com/office/drawing/2014/main" id="{51B934BF-4336-F0C9-033C-F066D67895D7}"/>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9ADDCCAC-AB85-6E9E-FFC4-B8F9B46EFCF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A340998A-1643-768C-8C5F-F3814C84C58F}"/>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66775FBF-41DC-F9A6-20E5-5F67DC029B1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7EDD9F5C-BB48-A159-AD97-899E127AEE94}"/>
              </a:ext>
            </a:extLst>
          </p:cNvPr>
          <p:cNvSpPr txBox="1">
            <a:spLocks noGrp="1"/>
          </p:cNvSpPr>
          <p:nvPr>
            <p:ph type="title"/>
          </p:nvPr>
        </p:nvSpPr>
        <p:spPr>
          <a:xfrm>
            <a:off x="1413305" y="701748"/>
            <a:ext cx="9365376" cy="201467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D32C51CB-EAD3-AE1E-60B4-59AF8921DA32}"/>
              </a:ext>
            </a:extLst>
          </p:cNvPr>
          <p:cNvSpPr txBox="1">
            <a:spLocks noGrp="1"/>
          </p:cNvSpPr>
          <p:nvPr>
            <p:ph type="subTitle" idx="4294967295"/>
          </p:nvPr>
        </p:nvSpPr>
        <p:spPr>
          <a:xfrm>
            <a:off x="1413305" y="3081637"/>
            <a:ext cx="9365376" cy="986564"/>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952907090"/>
      </p:ext>
    </p:extLst>
  </p:cSld>
  <p:clrMapOvr>
    <a:masterClrMapping/>
  </p:clrMapOvr>
</p:sldLayout>
</file>

<file path=ppt/slideLayouts/slideLayout683.xml><?xml version="1.0" encoding="utf-8"?>
<p:sldLayout xmlns:a="http://schemas.openxmlformats.org/drawingml/2006/main" xmlns:r="http://schemas.openxmlformats.org/officeDocument/2006/relationships" xmlns:p="http://schemas.openxmlformats.org/presentationml/2006/main" preserve="1">
  <p:cSld name="38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10ACCD45-4023-31BE-0C45-EAC1C9A92C13}"/>
              </a:ext>
            </a:extLst>
          </p:cNvPr>
          <p:cNvSpPr txBox="1">
            <a:spLocks noGrp="1"/>
          </p:cNvSpPr>
          <p:nvPr>
            <p:ph type="body" idx="4294967295"/>
          </p:nvPr>
        </p:nvSpPr>
        <p:spPr>
          <a:xfrm>
            <a:off x="2826557" y="5400857"/>
            <a:ext cx="8178613" cy="379656"/>
          </a:xfrm>
        </p:spPr>
        <p:txBody>
          <a:bodyPr wrap="square">
            <a:spAutoFit/>
          </a:bodyPr>
          <a:lstStyle>
            <a:lvl1pPr marL="0" indent="0" algn="r">
              <a:buNone/>
              <a:defRPr sz="1867">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48A4FEFD-FCBB-A04E-EF31-EDC709ED839B}"/>
              </a:ext>
            </a:extLst>
          </p:cNvPr>
          <p:cNvSpPr txBox="1">
            <a:spLocks noGrp="1"/>
          </p:cNvSpPr>
          <p:nvPr>
            <p:ph type="title"/>
          </p:nvPr>
        </p:nvSpPr>
        <p:spPr>
          <a:xfrm>
            <a:off x="2826557" y="1807147"/>
            <a:ext cx="8178613" cy="1629460"/>
          </a:xfrm>
        </p:spPr>
        <p:txBody>
          <a:bodyPr anchor="b"/>
          <a:lstStyle>
            <a:lvl1pPr>
              <a:defRPr sz="5334">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993C514C-1BA4-1837-DA7B-0C0EDA3D953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46" rtl="0" fontAlgn="auto" hangingPunct="1">
              <a:lnSpc>
                <a:spcPct val="100000"/>
              </a:lnSpc>
              <a:spcBef>
                <a:spcPts val="0"/>
              </a:spcBef>
              <a:spcAft>
                <a:spcPts val="0"/>
              </a:spcAft>
              <a:buNone/>
              <a:tabLst/>
              <a:defRPr lang="en-US" sz="1800" b="0" i="0" u="none" strike="noStrike" kern="1200" cap="none" spc="0" baseline="0">
                <a:solidFill>
                  <a:srgbClr val="444C55"/>
                </a:solidFill>
                <a:uFillTx/>
                <a:latin typeface="Calibri"/>
              </a:defRPr>
            </a:lvl1pPr>
          </a:lstStyle>
          <a:p>
            <a:pPr lvl="0"/>
            <a:fld id="{03AEC0B0-404E-4A97-B50E-7CB4421C1B90}" type="datetime1">
              <a:rPr lang="en-US"/>
              <a:pPr lvl="0"/>
              <a:t>5/20/2026</a:t>
            </a:fld>
            <a:endParaRPr lang="en-US"/>
          </a:p>
        </p:txBody>
      </p:sp>
      <p:sp>
        <p:nvSpPr>
          <p:cNvPr id="5" name="Footer Placeholder 4">
            <a:extLst>
              <a:ext uri="{FF2B5EF4-FFF2-40B4-BE49-F238E27FC236}">
                <a16:creationId xmlns:a16="http://schemas.microsoft.com/office/drawing/2014/main" id="{094BC730-8054-FC17-D12E-C0066B7C5976}"/>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5E400B83-4CBD-F061-57B9-B4CCB5777BFB}"/>
              </a:ext>
            </a:extLst>
          </p:cNvPr>
          <p:cNvSpPr txBox="1">
            <a:spLocks noGrp="1"/>
          </p:cNvSpPr>
          <p:nvPr>
            <p:ph type="sldNum" sz="quarter" idx="8"/>
          </p:nvPr>
        </p:nvSpPr>
        <p:spPr/>
        <p:txBody>
          <a:bodyPr/>
          <a:lstStyle>
            <a:lvl1pPr>
              <a:defRPr/>
            </a:lvl1pPr>
          </a:lstStyle>
          <a:p>
            <a:pPr lvl="0"/>
            <a:fld id="{B5F8909F-2F02-432B-B20B-9E1CA943BE44}" type="slidenum">
              <a:t>‹#›</a:t>
            </a:fld>
            <a:endParaRPr lang="en-US"/>
          </a:p>
        </p:txBody>
      </p:sp>
      <p:sp>
        <p:nvSpPr>
          <p:cNvPr id="7" name="Rectangle 12">
            <a:extLst>
              <a:ext uri="{FF2B5EF4-FFF2-40B4-BE49-F238E27FC236}">
                <a16:creationId xmlns:a16="http://schemas.microsoft.com/office/drawing/2014/main" id="{40840A4B-F58B-7AEA-7DFF-8BB95B9F3F87}"/>
              </a:ext>
            </a:extLst>
          </p:cNvPr>
          <p:cNvSpPr/>
          <p:nvPr/>
        </p:nvSpPr>
        <p:spPr>
          <a:xfrm rot="10799991">
            <a:off x="-19" y="2000233"/>
            <a:ext cx="2785070" cy="2042851"/>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C2838D9A-5CA2-C467-94C5-A42F1FDCE02C}"/>
              </a:ext>
            </a:extLst>
          </p:cNvPr>
          <p:cNvSpPr/>
          <p:nvPr/>
        </p:nvSpPr>
        <p:spPr>
          <a:xfrm>
            <a:off x="0" y="6115050"/>
            <a:ext cx="12191996" cy="742950"/>
          </a:xfrm>
          <a:prstGeom prst="rect">
            <a:avLst/>
          </a:prstGeom>
          <a:solidFill>
            <a:srgbClr val="003B5C"/>
          </a:soli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B5D4050C-7D5E-948C-A90E-181007906C75}"/>
              </a:ext>
            </a:extLst>
          </p:cNvPr>
          <p:cNvSpPr txBox="1">
            <a:spLocks noGrp="1"/>
          </p:cNvSpPr>
          <p:nvPr>
            <p:ph type="body" idx="4294967295"/>
          </p:nvPr>
        </p:nvSpPr>
        <p:spPr>
          <a:xfrm>
            <a:off x="2826557" y="3447397"/>
            <a:ext cx="8178613" cy="713314"/>
          </a:xfrm>
        </p:spPr>
        <p:txBody>
          <a:bodyPr/>
          <a:lstStyle>
            <a:lvl1pPr marL="0" indent="0">
              <a:buNone/>
              <a:defRPr sz="32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81D321A9-A5EB-8394-EECF-8DF3D93AAB91}"/>
              </a:ext>
            </a:extLst>
          </p:cNvPr>
          <p:cNvPicPr>
            <a:picLocks noChangeAspect="1"/>
          </p:cNvPicPr>
          <p:nvPr/>
        </p:nvPicPr>
        <p:blipFill>
          <a:blip r:embed="rId2"/>
          <a:srcRect/>
          <a:stretch>
            <a:fillRect/>
          </a:stretch>
        </p:blipFill>
        <p:spPr>
          <a:xfrm>
            <a:off x="2829831" y="4178333"/>
            <a:ext cx="4395959" cy="1140165"/>
          </a:xfrm>
          <a:prstGeom prst="rect">
            <a:avLst/>
          </a:prstGeom>
          <a:noFill/>
          <a:ln cap="flat">
            <a:noFill/>
          </a:ln>
        </p:spPr>
      </p:pic>
    </p:spTree>
    <p:extLst>
      <p:ext uri="{BB962C8B-B14F-4D97-AF65-F5344CB8AC3E}">
        <p14:creationId xmlns:p14="http://schemas.microsoft.com/office/powerpoint/2010/main" val="1725157756"/>
      </p:ext>
    </p:extLst>
  </p:cSld>
  <p:clrMapOvr>
    <a:masterClrMapping/>
  </p:clrMapOvr>
</p:sldLayout>
</file>

<file path=ppt/slideLayouts/slideLayout684.xml><?xml version="1.0" encoding="utf-8"?>
<p:sldLayout xmlns:a="http://schemas.openxmlformats.org/drawingml/2006/main" xmlns:r="http://schemas.openxmlformats.org/officeDocument/2006/relationships" xmlns:p="http://schemas.openxmlformats.org/presentationml/2006/main" showMasterSp="0" preserve="1">
  <p:cSld name="10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1EF2293-7396-893B-24A3-10B7BD569F05}"/>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2DCF08C4-7FDD-5BC2-F30A-25528B883FEF}"/>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354FBF26-1791-CA8E-98D5-67B3051961C6}"/>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D78BAF49-C4D5-511F-4CC2-2603C730F0D2}"/>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C2019036-2B8B-4C21-AB37-D00392CBEB71}"/>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DF810125-F642-795D-8600-DDF94D0DA8FE}"/>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4A3C3CEA-8490-BB65-13C6-ED8055957320}"/>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99132E42-12DF-59DC-C3F3-904682D8BD30}"/>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BD2982DB-456B-4AE6-92A7-4B33DB150EEB}" type="slidenum">
              <a:t>‹#›</a:t>
            </a:fld>
            <a:endParaRPr lang="en-US"/>
          </a:p>
        </p:txBody>
      </p:sp>
      <p:pic>
        <p:nvPicPr>
          <p:cNvPr id="10" name="Picture 11">
            <a:extLst>
              <a:ext uri="{FF2B5EF4-FFF2-40B4-BE49-F238E27FC236}">
                <a16:creationId xmlns:a16="http://schemas.microsoft.com/office/drawing/2014/main" id="{CF6D4844-383D-8811-43D5-347320D149F3}"/>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2095150961"/>
      </p:ext>
    </p:extLst>
  </p:cSld>
  <p:clrMapOvr>
    <a:masterClrMapping/>
  </p:clrMapOvr>
</p:sldLayout>
</file>

<file path=ppt/slideLayouts/slideLayout685.xml><?xml version="1.0" encoding="utf-8"?>
<p:sldLayout xmlns:a="http://schemas.openxmlformats.org/drawingml/2006/main" xmlns:r="http://schemas.openxmlformats.org/officeDocument/2006/relationships" xmlns:p="http://schemas.openxmlformats.org/presentationml/2006/main" showMasterSp="0" preserve="1">
  <p:cSld name="11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3CA08CF-51EA-B93C-25AE-7752F57991E0}"/>
              </a:ext>
            </a:extLst>
          </p:cNvPr>
          <p:cNvSpPr/>
          <p:nvPr/>
        </p:nvSpPr>
        <p:spPr>
          <a:xfrm>
            <a:off x="0" y="0"/>
            <a:ext cx="12191996" cy="1313060"/>
          </a:xfrm>
          <a:prstGeom prst="rect">
            <a:avLst/>
          </a:prstGeom>
          <a:gradFill>
            <a:gsLst>
              <a:gs pos="0">
                <a:srgbClr val="1C498B"/>
              </a:gs>
              <a:gs pos="100000">
                <a:srgbClr val="79818A"/>
              </a:gs>
            </a:gsLst>
            <a:lin ang="0"/>
          </a:gradFill>
          <a:ln cap="flat">
            <a:noFill/>
            <a:prstDash val="solid"/>
          </a:ln>
        </p:spPr>
        <p:txBody>
          <a:bodyPr vert="horz" wrap="square" lIns="91440" tIns="45720" rIns="91440" bIns="45720"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BD40BCA0-D775-A955-D692-460CAD522944}"/>
              </a:ext>
            </a:extLst>
          </p:cNvPr>
          <p:cNvSpPr/>
          <p:nvPr/>
        </p:nvSpPr>
        <p:spPr>
          <a:xfrm>
            <a:off x="6863642" y="16268"/>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FC69EC28-E4F3-DE2A-09FE-4C7D019273E4}"/>
              </a:ext>
            </a:extLst>
          </p:cNvPr>
          <p:cNvSpPr txBox="1">
            <a:spLocks noGrp="1"/>
          </p:cNvSpPr>
          <p:nvPr>
            <p:ph idx="4294967295"/>
          </p:nvPr>
        </p:nvSpPr>
        <p:spPr>
          <a:xfrm>
            <a:off x="508544" y="1707789"/>
            <a:ext cx="11203667" cy="4648571"/>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1F8142E0-6B59-DBF0-2427-9E2699BFCEE4}"/>
              </a:ext>
            </a:extLst>
          </p:cNvPr>
          <p:cNvSpPr/>
          <p:nvPr/>
        </p:nvSpPr>
        <p:spPr>
          <a:xfrm>
            <a:off x="6863642" y="519644"/>
            <a:ext cx="5328355" cy="812270"/>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412772"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1525"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D9AF9C83-1078-2008-1AC6-E048F8BC71AB}"/>
              </a:ext>
            </a:extLst>
          </p:cNvPr>
          <p:cNvSpPr txBox="1">
            <a:spLocks noGrp="1"/>
          </p:cNvSpPr>
          <p:nvPr>
            <p:ph type="title"/>
          </p:nvPr>
        </p:nvSpPr>
        <p:spPr>
          <a:xfrm>
            <a:off x="304796" y="170060"/>
            <a:ext cx="11430000" cy="1143000"/>
          </a:xfrm>
        </p:spPr>
        <p:txBody>
          <a:bodyPr/>
          <a:lstStyle>
            <a:lvl1pPr>
              <a:defRPr sz="32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43F2E841-AD2B-4B55-5E79-BA901D5CAFDE}"/>
              </a:ext>
            </a:extLst>
          </p:cNvPr>
          <p:cNvSpPr txBox="1">
            <a:spLocks noGrp="1"/>
          </p:cNvSpPr>
          <p:nvPr>
            <p:ph type="body" idx="4294967295"/>
          </p:nvPr>
        </p:nvSpPr>
        <p:spPr>
          <a:xfrm>
            <a:off x="332184" y="953345"/>
            <a:ext cx="11430109" cy="415923"/>
          </a:xfrm>
        </p:spPr>
        <p:txBody>
          <a:bodyPr>
            <a:normAutofit/>
          </a:bodyPr>
          <a:lstStyle>
            <a:lvl1pPr marL="0" indent="0">
              <a:buNone/>
              <a:defRPr sz="14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A2F66367-B5BA-6146-4E1E-82452DE6C606}"/>
              </a:ext>
            </a:extLst>
          </p:cNvPr>
          <p:cNvCxnSpPr/>
          <p:nvPr/>
        </p:nvCxnSpPr>
        <p:spPr>
          <a:xfrm>
            <a:off x="11311722" y="6447270"/>
            <a:ext cx="0" cy="267883"/>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036A99C1-2473-7806-A25F-85C01F8DE515}"/>
              </a:ext>
            </a:extLst>
          </p:cNvPr>
          <p:cNvSpPr txBox="1">
            <a:spLocks noGrp="1"/>
          </p:cNvSpPr>
          <p:nvPr>
            <p:ph type="sldNum" sz="quarter" idx="8"/>
          </p:nvPr>
        </p:nvSpPr>
        <p:spPr>
          <a:xfrm>
            <a:off x="11202597" y="6454531"/>
            <a:ext cx="559704" cy="319171"/>
          </a:xfrm>
        </p:spPr>
        <p:txBody>
          <a:bodyPr/>
          <a:lstStyle>
            <a:lvl1pPr>
              <a:defRPr sz="1000">
                <a:solidFill>
                  <a:srgbClr val="7F7F7F"/>
                </a:solidFill>
              </a:defRPr>
            </a:lvl1pPr>
          </a:lstStyle>
          <a:p>
            <a:pPr lvl="0"/>
            <a:fld id="{968121AF-C8C7-458D-9D3D-84F13F30D025}" type="slidenum">
              <a:t>‹#›</a:t>
            </a:fld>
            <a:endParaRPr lang="en-US"/>
          </a:p>
        </p:txBody>
      </p:sp>
      <p:pic>
        <p:nvPicPr>
          <p:cNvPr id="10" name="Picture 11">
            <a:extLst>
              <a:ext uri="{FF2B5EF4-FFF2-40B4-BE49-F238E27FC236}">
                <a16:creationId xmlns:a16="http://schemas.microsoft.com/office/drawing/2014/main" id="{E074DA66-EB60-889D-4803-CDB75DAFD1AA}"/>
              </a:ext>
            </a:extLst>
          </p:cNvPr>
          <p:cNvPicPr>
            <a:picLocks noChangeAspect="1"/>
          </p:cNvPicPr>
          <p:nvPr/>
        </p:nvPicPr>
        <p:blipFill>
          <a:blip r:embed="rId2"/>
          <a:stretch>
            <a:fillRect/>
          </a:stretch>
        </p:blipFill>
        <p:spPr>
          <a:xfrm>
            <a:off x="9596464" y="6492240"/>
            <a:ext cx="1606134" cy="229240"/>
          </a:xfrm>
          <a:prstGeom prst="rect">
            <a:avLst/>
          </a:prstGeom>
          <a:noFill/>
          <a:ln cap="flat">
            <a:noFill/>
          </a:ln>
        </p:spPr>
      </p:pic>
    </p:spTree>
    <p:extLst>
      <p:ext uri="{BB962C8B-B14F-4D97-AF65-F5344CB8AC3E}">
        <p14:creationId xmlns:p14="http://schemas.microsoft.com/office/powerpoint/2010/main" val="2099899515"/>
      </p:ext>
    </p:extLst>
  </p:cSld>
  <p:clrMapOvr>
    <a:masterClrMapping/>
  </p:clrMapOvr>
</p:sldLayout>
</file>

<file path=ppt/slideLayouts/slideLayout686.xml><?xml version="1.0" encoding="utf-8"?>
<p:sldLayout xmlns:a="http://schemas.openxmlformats.org/drawingml/2006/main" xmlns:r="http://schemas.openxmlformats.org/officeDocument/2006/relationships" xmlns:p="http://schemas.openxmlformats.org/presentationml/2006/main">
  <p:cSld name="30_Cover">
    <p:spTree>
      <p:nvGrpSpPr>
        <p:cNvPr id="1" name=""/>
        <p:cNvGrpSpPr/>
        <p:nvPr/>
      </p:nvGrpSpPr>
      <p:grpSpPr>
        <a:xfrm>
          <a:off x="0" y="0"/>
          <a:ext cx="0" cy="0"/>
          <a:chOff x="0" y="0"/>
          <a:chExt cx="0" cy="0"/>
        </a:xfrm>
      </p:grpSpPr>
      <p:sp>
        <p:nvSpPr>
          <p:cNvPr id="2" name="Google Shape;26;p3">
            <a:extLst>
              <a:ext uri="{FF2B5EF4-FFF2-40B4-BE49-F238E27FC236}">
                <a16:creationId xmlns:a16="http://schemas.microsoft.com/office/drawing/2014/main" id="{5A8478CB-4239-43E8-837C-C0A67814DC30}"/>
              </a:ext>
            </a:extLst>
          </p:cNvPr>
          <p:cNvSpPr/>
          <p:nvPr/>
        </p:nvSpPr>
        <p:spPr>
          <a:xfrm>
            <a:off x="902366" y="1294416"/>
            <a:ext cx="11289630" cy="3822603"/>
          </a:xfrm>
          <a:prstGeom prst="rect">
            <a:avLst/>
          </a:prstGeom>
          <a:solidFill>
            <a:srgbClr val="F3F6F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3" name="Google Shape;27;p3">
            <a:extLst>
              <a:ext uri="{FF2B5EF4-FFF2-40B4-BE49-F238E27FC236}">
                <a16:creationId xmlns:a16="http://schemas.microsoft.com/office/drawing/2014/main" id="{B74C57FA-7A39-AA7A-0D30-5E024C2B2FD4}"/>
              </a:ext>
            </a:extLst>
          </p:cNvPr>
          <p:cNvSpPr txBox="1">
            <a:spLocks noGrp="1"/>
          </p:cNvSpPr>
          <p:nvPr>
            <p:ph type="title"/>
          </p:nvPr>
        </p:nvSpPr>
        <p:spPr>
          <a:xfrm>
            <a:off x="1413305" y="1561328"/>
            <a:ext cx="5194432" cy="1826340"/>
          </a:xfrm>
        </p:spPr>
        <p:txBody>
          <a:bodyPr anchor="b"/>
          <a:lstStyle>
            <a:lvl1pPr>
              <a:defRPr sz="4000">
                <a:solidFill>
                  <a:srgbClr val="444C55"/>
                </a:solidFill>
              </a:defRPr>
            </a:lvl1pPr>
          </a:lstStyle>
          <a:p>
            <a:pPr lvl="0"/>
            <a:endParaRPr lang="en-US"/>
          </a:p>
        </p:txBody>
      </p:sp>
      <p:sp>
        <p:nvSpPr>
          <p:cNvPr id="4" name="Google Shape;28;p3">
            <a:extLst>
              <a:ext uri="{FF2B5EF4-FFF2-40B4-BE49-F238E27FC236}">
                <a16:creationId xmlns:a16="http://schemas.microsoft.com/office/drawing/2014/main" id="{95EF0C4C-561F-A313-01FE-B51F0D22B489}"/>
              </a:ext>
            </a:extLst>
          </p:cNvPr>
          <p:cNvSpPr txBox="1">
            <a:spLocks noGrp="1"/>
          </p:cNvSpPr>
          <p:nvPr>
            <p:ph type="subTitle" idx="4294967295"/>
          </p:nvPr>
        </p:nvSpPr>
        <p:spPr>
          <a:xfrm>
            <a:off x="1413305" y="3766861"/>
            <a:ext cx="5194432" cy="986564"/>
          </a:xfrm>
        </p:spPr>
        <p:txBody>
          <a:bodyPr/>
          <a:lstStyle>
            <a:lvl1pPr>
              <a:buNone/>
              <a:defRPr/>
            </a:lvl1pPr>
          </a:lstStyle>
          <a:p>
            <a:pPr lvl="0"/>
            <a:endParaRPr lang="en-US"/>
          </a:p>
        </p:txBody>
      </p:sp>
      <p:grpSp>
        <p:nvGrpSpPr>
          <p:cNvPr id="5" name="Google Shape;30;p3">
            <a:extLst>
              <a:ext uri="{FF2B5EF4-FFF2-40B4-BE49-F238E27FC236}">
                <a16:creationId xmlns:a16="http://schemas.microsoft.com/office/drawing/2014/main" id="{C8C3827E-C46B-315C-1768-15C84642DBA9}"/>
              </a:ext>
            </a:extLst>
          </p:cNvPr>
          <p:cNvGrpSpPr/>
          <p:nvPr/>
        </p:nvGrpSpPr>
        <p:grpSpPr>
          <a:xfrm>
            <a:off x="0" y="5020349"/>
            <a:ext cx="12191996" cy="1837651"/>
            <a:chOff x="0" y="5020348"/>
            <a:chExt cx="12191996" cy="1837651"/>
          </a:xfrm>
        </p:grpSpPr>
        <p:sp>
          <p:nvSpPr>
            <p:cNvPr id="6" name="Google Shape;31;p3">
              <a:extLst>
                <a:ext uri="{FF2B5EF4-FFF2-40B4-BE49-F238E27FC236}">
                  <a16:creationId xmlns:a16="http://schemas.microsoft.com/office/drawing/2014/main" id="{D9D4F536-F269-BC98-4F37-819E20E9A302}"/>
                </a:ext>
              </a:extLst>
            </p:cNvPr>
            <p:cNvSpPr/>
            <p:nvPr/>
          </p:nvSpPr>
          <p:spPr>
            <a:xfrm>
              <a:off x="0" y="5038947"/>
              <a:ext cx="12191996" cy="1819052"/>
            </a:xfrm>
            <a:custGeom>
              <a:avLst/>
              <a:gdLst>
                <a:gd name="f0" fmla="val w"/>
                <a:gd name="f1" fmla="val h"/>
                <a:gd name="f2" fmla="val 0"/>
                <a:gd name="f3" fmla="val 12192000"/>
                <a:gd name="f4" fmla="val 1819056"/>
                <a:gd name="f5" fmla="val 1590347"/>
                <a:gd name="f6" fmla="val 12188220"/>
                <a:gd name="f7" fmla="val 11380834"/>
                <a:gd name="f8" fmla="val 11595183"/>
                <a:gd name="f9" fmla="val 1770580"/>
                <a:gd name="f10" fmla="val 11796947"/>
                <a:gd name="f11" fmla="val 1720044"/>
                <a:gd name="f12" fmla="val 11996151"/>
                <a:gd name="f13" fmla="val 1660154"/>
                <a:gd name="f14" fmla="val 758403"/>
                <a:gd name="f15" fmla="val 2043"/>
                <a:gd name="f16" fmla="val 1686489"/>
                <a:gd name="f17" fmla="val 25125"/>
                <a:gd name="f18" fmla="val 2647016"/>
                <a:gd name="f19" fmla="val 241445"/>
                <a:gd name="f20" fmla="val 3624304"/>
                <a:gd name="f21" fmla="val 526182"/>
                <a:gd name="f22" fmla="val 4845769"/>
                <a:gd name="f23" fmla="val 882033"/>
                <a:gd name="f24" fmla="val 6018540"/>
                <a:gd name="f25" fmla="val 1319108"/>
                <a:gd name="f26" fmla="val 7255331"/>
                <a:gd name="f27" fmla="val 1648964"/>
                <a:gd name="f28" fmla="val 7453869"/>
                <a:gd name="f29" fmla="val 1701922"/>
                <a:gd name="f30" fmla="val 7655427"/>
                <a:gd name="f31" fmla="val 1749451"/>
                <a:gd name="f32" fmla="val 7859208"/>
                <a:gd name="f33" fmla="val 1790989"/>
                <a:gd name="f34" fmla="val 8008547"/>
                <a:gd name="f35" fmla="val 6697152"/>
                <a:gd name="f36" fmla="val 6692612"/>
                <a:gd name="f37" fmla="val 1817638"/>
                <a:gd name="f38" fmla="val 5687256"/>
                <a:gd name="f39" fmla="val 1488590"/>
                <a:gd name="f40" fmla="val 4686470"/>
                <a:gd name="f41" fmla="val 1078099"/>
                <a:gd name="f42" fmla="val 3598861"/>
                <a:gd name="f43" fmla="val 695028"/>
                <a:gd name="f44" fmla="val 2581993"/>
                <a:gd name="f45" fmla="val 336916"/>
                <a:gd name="f46" fmla="val 1520053"/>
                <a:gd name="f47" fmla="val 58744"/>
                <a:gd name="f48" fmla="val 357248"/>
                <a:gd name="f49" fmla="val 79163"/>
                <a:gd name="f50" fmla="val 243154"/>
                <a:gd name="f51" fmla="val 81169"/>
                <a:gd name="f52" fmla="val 129832"/>
                <a:gd name="f53" fmla="val 86358"/>
                <a:gd name="f54" fmla="val 17144"/>
                <a:gd name="f55" fmla="val 95022"/>
                <a:gd name="f56" fmla="val 96893"/>
                <a:gd name="f57" fmla="val 29948"/>
                <a:gd name="f58" fmla="val 15757"/>
                <a:gd name="f59" fmla="val 27869"/>
                <a:gd name="f60" fmla="val 130823"/>
                <a:gd name="f61" fmla="val 16482"/>
                <a:gd name="f62" fmla="val 246476"/>
                <a:gd name="f63" fmla="val 8725"/>
                <a:gd name="f64" fmla="val 362684"/>
                <a:gd name="f65" fmla="val 4345"/>
                <a:gd name="f66" fmla="val 493898"/>
                <a:gd name="f67" fmla="+- 0 0 608"/>
                <a:gd name="f68" fmla="val 625820"/>
                <a:gd name="f69" fmla="+- 0 0 1255"/>
                <a:gd name="f70" fmla="*/ f0 1 12192000"/>
                <a:gd name="f71" fmla="*/ f1 1 1819056"/>
                <a:gd name="f72" fmla="+- f4 0 f2"/>
                <a:gd name="f73" fmla="+- f3 0 f2"/>
                <a:gd name="f74" fmla="*/ f73 1 12192000"/>
                <a:gd name="f75" fmla="*/ f72 1 1819056"/>
                <a:gd name="f76" fmla="*/ f2 1 f74"/>
                <a:gd name="f77" fmla="*/ f3 1 f74"/>
                <a:gd name="f78" fmla="*/ f2 1 f75"/>
                <a:gd name="f79" fmla="*/ f4 1 f75"/>
                <a:gd name="f80" fmla="*/ f76 f70 1"/>
                <a:gd name="f81" fmla="*/ f77 f70 1"/>
                <a:gd name="f82" fmla="*/ f79 f71 1"/>
                <a:gd name="f83" fmla="*/ f78 f71 1"/>
              </a:gdLst>
              <a:ahLst/>
              <a:cxnLst>
                <a:cxn ang="3cd4">
                  <a:pos x="hc" y="t"/>
                </a:cxn>
                <a:cxn ang="0">
                  <a:pos x="r" y="vc"/>
                </a:cxn>
                <a:cxn ang="cd4">
                  <a:pos x="hc" y="b"/>
                </a:cxn>
                <a:cxn ang="cd2">
                  <a:pos x="l" y="vc"/>
                </a:cxn>
              </a:cxnLst>
              <a:rect l="f80" t="f83" r="f81" b="f82"/>
              <a:pathLst>
                <a:path w="12192000" h="1819056">
                  <a:moveTo>
                    <a:pt x="f3" y="f5"/>
                  </a:moveTo>
                  <a:lnTo>
                    <a:pt x="f6" y="f4"/>
                  </a:lnTo>
                  <a:lnTo>
                    <a:pt x="f7" y="f4"/>
                  </a:lnTo>
                  <a:lnTo>
                    <a:pt x="f8" y="f9"/>
                  </a:lnTo>
                  <a:cubicBezTo>
                    <a:pt x="f10" y="f11"/>
                    <a:pt x="f12" y="f13"/>
                    <a:pt x="f3" y="f5"/>
                  </a:cubicBezTo>
                  <a:close/>
                  <a:moveTo>
                    <a:pt x="f14" y="f15"/>
                  </a:moveTo>
                  <a:cubicBezTo>
                    <a:pt x="f16" y="f17"/>
                    <a:pt x="f18" y="f19"/>
                    <a:pt x="f20" y="f21"/>
                  </a:cubicBezTo>
                  <a:cubicBezTo>
                    <a:pt x="f22" y="f23"/>
                    <a:pt x="f24" y="f25"/>
                    <a:pt x="f26" y="f27"/>
                  </a:cubicBezTo>
                  <a:cubicBezTo>
                    <a:pt x="f28" y="f29"/>
                    <a:pt x="f30" y="f31"/>
                    <a:pt x="f32" y="f33"/>
                  </a:cubicBezTo>
                  <a:lnTo>
                    <a:pt x="f34" y="f4"/>
                  </a:lnTo>
                  <a:lnTo>
                    <a:pt x="f35" y="f4"/>
                  </a:lnTo>
                  <a:lnTo>
                    <a:pt x="f36" y="f37"/>
                  </a:lnTo>
                  <a:cubicBezTo>
                    <a:pt x="f38" y="f39"/>
                    <a:pt x="f40" y="f41"/>
                    <a:pt x="f42" y="f43"/>
                  </a:cubicBezTo>
                  <a:cubicBezTo>
                    <a:pt x="f44" y="f45"/>
                    <a:pt x="f46" y="f47"/>
                    <a:pt x="f48" y="f49"/>
                  </a:cubicBezTo>
                  <a:cubicBezTo>
                    <a:pt x="f50" y="f51"/>
                    <a:pt x="f52" y="f53"/>
                    <a:pt x="f54" y="f55"/>
                  </a:cubicBezTo>
                  <a:lnTo>
                    <a:pt x="f2" y="f56"/>
                  </a:lnTo>
                  <a:lnTo>
                    <a:pt x="f2" y="f57"/>
                  </a:lnTo>
                  <a:lnTo>
                    <a:pt x="f58" y="f59"/>
                  </a:lnTo>
                  <a:cubicBezTo>
                    <a:pt x="f60" y="f61"/>
                    <a:pt x="f62" y="f63"/>
                    <a:pt x="f64" y="f65"/>
                  </a:cubicBezTo>
                  <a:cubicBezTo>
                    <a:pt x="f66" y="f67"/>
                    <a:pt x="f68" y="f69"/>
                    <a:pt x="f14" y="f15"/>
                  </a:cubicBez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sp>
          <p:nvSpPr>
            <p:cNvPr id="7" name="Google Shape;32;p3">
              <a:extLst>
                <a:ext uri="{FF2B5EF4-FFF2-40B4-BE49-F238E27FC236}">
                  <a16:creationId xmlns:a16="http://schemas.microsoft.com/office/drawing/2014/main" id="{F1A32AC9-52AC-FDB7-105B-459CAF563794}"/>
                </a:ext>
              </a:extLst>
            </p:cNvPr>
            <p:cNvSpPr/>
            <p:nvPr/>
          </p:nvSpPr>
          <p:spPr>
            <a:xfrm>
              <a:off x="0" y="5020348"/>
              <a:ext cx="12191996" cy="1837651"/>
            </a:xfrm>
            <a:custGeom>
              <a:avLst/>
              <a:gdLst>
                <a:gd name="f0" fmla="val w"/>
                <a:gd name="f1" fmla="val h"/>
                <a:gd name="f2" fmla="val 0"/>
                <a:gd name="f3" fmla="val 12192000"/>
                <a:gd name="f4" fmla="val 1837653"/>
                <a:gd name="f5" fmla="val 631978"/>
                <a:gd name="f6" fmla="val 192"/>
                <a:gd name="f7" fmla="val 919158"/>
                <a:gd name="f8" fmla="+- 0 0 2016"/>
                <a:gd name="f9" fmla="val 1209873"/>
                <a:gd name="f10" fmla="val 14922"/>
                <a:gd name="f11" fmla="val 1503520"/>
                <a:gd name="f12" fmla="val 46905"/>
                <a:gd name="f13" fmla="val 3549714"/>
                <a:gd name="f14" fmla="val 172355"/>
                <a:gd name="f15" fmla="val 5706358"/>
                <a:gd name="f16" fmla="val 1115591"/>
                <a:gd name="f17" fmla="val 7786904"/>
                <a:gd name="f18" fmla="val 1473930"/>
                <a:gd name="f19" fmla="val 9204661"/>
                <a:gd name="f20" fmla="val 1718045"/>
                <a:gd name="f21" fmla="val 10875183"/>
                <a:gd name="f22" fmla="val 1584536"/>
                <a:gd name="f23" fmla="val 1008678"/>
                <a:gd name="f24" fmla="val 1399189"/>
                <a:gd name="f25" fmla="val 1684971"/>
                <a:gd name="f26" fmla="val 7111369"/>
                <a:gd name="f27" fmla="val 6700767"/>
                <a:gd name="f28" fmla="val 1716805"/>
                <a:gd name="f29" fmla="val 5690778"/>
                <a:gd name="f30" fmla="val 1404548"/>
                <a:gd name="f31" fmla="val 4684008"/>
                <a:gd name="f32" fmla="val 1010844"/>
                <a:gd name="f33" fmla="val 3590934"/>
                <a:gd name="f34" fmla="val 645969"/>
                <a:gd name="f35" fmla="val 2569009"/>
                <a:gd name="f36" fmla="val 304809"/>
                <a:gd name="f37" fmla="val 1503293"/>
                <a:gd name="f38" fmla="val 44345"/>
                <a:gd name="f39" fmla="val 341773"/>
                <a:gd name="f40" fmla="val 83899"/>
                <a:gd name="f41" fmla="val 227801"/>
                <a:gd name="f42" fmla="val 87780"/>
                <a:gd name="f43" fmla="val 114653"/>
                <a:gd name="f44" fmla="val 94828"/>
                <a:gd name="f45" fmla="val 2197"/>
                <a:gd name="f46" fmla="val 105337"/>
                <a:gd name="f47" fmla="val 105613"/>
                <a:gd name="f48" fmla="val 38154"/>
                <a:gd name="f49" fmla="val 346000"/>
                <a:gd name="f50" fmla="val 8933"/>
                <a:gd name="f51" fmla="val 440918"/>
                <a:gd name="f52" fmla="val 3791"/>
                <a:gd name="f53" fmla="val 536252"/>
                <a:gd name="f54" fmla="val 928"/>
                <a:gd name="f55" fmla="*/ f0 1 12192000"/>
                <a:gd name="f56" fmla="*/ f1 1 1837653"/>
                <a:gd name="f57" fmla="+- f4 0 f2"/>
                <a:gd name="f58" fmla="+- f3 0 f2"/>
                <a:gd name="f59" fmla="*/ f58 1 12192000"/>
                <a:gd name="f60" fmla="*/ f57 1 1837653"/>
                <a:gd name="f61" fmla="*/ f2 1 f59"/>
                <a:gd name="f62" fmla="*/ f3 1 f59"/>
                <a:gd name="f63" fmla="*/ f2 1 f60"/>
                <a:gd name="f64" fmla="*/ f4 1 f60"/>
                <a:gd name="f65" fmla="*/ f61 f55 1"/>
                <a:gd name="f66" fmla="*/ f62 f55 1"/>
                <a:gd name="f67" fmla="*/ f64 f56 1"/>
                <a:gd name="f68" fmla="*/ f63 f56 1"/>
              </a:gdLst>
              <a:ahLst/>
              <a:cxnLst>
                <a:cxn ang="3cd4">
                  <a:pos x="hc" y="t"/>
                </a:cxn>
                <a:cxn ang="0">
                  <a:pos x="r" y="vc"/>
                </a:cxn>
                <a:cxn ang="cd4">
                  <a:pos x="hc" y="b"/>
                </a:cxn>
                <a:cxn ang="cd2">
                  <a:pos x="l" y="vc"/>
                </a:cxn>
              </a:cxnLst>
              <a:rect l="f65" t="f68" r="f66" b="f67"/>
              <a:pathLst>
                <a:path w="12192000" h="1837653">
                  <a:moveTo>
                    <a:pt x="f5" y="f6"/>
                  </a:moveTo>
                  <a:cubicBezTo>
                    <a:pt x="f7" y="f8"/>
                    <a:pt x="f9" y="f10"/>
                    <a:pt x="f11" y="f12"/>
                  </a:cubicBezTo>
                  <a:cubicBezTo>
                    <a:pt x="f13" y="f14"/>
                    <a:pt x="f15" y="f16"/>
                    <a:pt x="f17" y="f18"/>
                  </a:cubicBezTo>
                  <a:cubicBezTo>
                    <a:pt x="f19" y="f20"/>
                    <a:pt x="f21" y="f22"/>
                    <a:pt x="f3" y="f23"/>
                  </a:cubicBezTo>
                  <a:lnTo>
                    <a:pt x="f3" y="f24"/>
                  </a:lnTo>
                  <a:lnTo>
                    <a:pt x="f3" y="f25"/>
                  </a:lnTo>
                  <a:lnTo>
                    <a:pt x="f3" y="f4"/>
                  </a:lnTo>
                  <a:lnTo>
                    <a:pt x="f26" y="f4"/>
                  </a:lnTo>
                  <a:lnTo>
                    <a:pt x="f27" y="f28"/>
                  </a:lnTo>
                  <a:cubicBezTo>
                    <a:pt x="f29" y="f30"/>
                    <a:pt x="f31" y="f32"/>
                    <a:pt x="f33" y="f34"/>
                  </a:cubicBezTo>
                  <a:cubicBezTo>
                    <a:pt x="f35" y="f36"/>
                    <a:pt x="f37" y="f38"/>
                    <a:pt x="f39" y="f40"/>
                  </a:cubicBezTo>
                  <a:cubicBezTo>
                    <a:pt x="f41" y="f42"/>
                    <a:pt x="f43" y="f44"/>
                    <a:pt x="f45" y="f46"/>
                  </a:cubicBezTo>
                  <a:lnTo>
                    <a:pt x="f2" y="f47"/>
                  </a:lnTo>
                  <a:lnTo>
                    <a:pt x="f2" y="f48"/>
                  </a:lnTo>
                  <a:lnTo>
                    <a:pt x="f49" y="f50"/>
                  </a:lnTo>
                  <a:cubicBezTo>
                    <a:pt x="f51" y="f52"/>
                    <a:pt x="f53" y="f54"/>
                    <a:pt x="f5" y="f6"/>
                  </a:cubicBez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914446"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a typeface="Calibri"/>
                <a:cs typeface="Calibri"/>
              </a:endParaRPr>
            </a:p>
          </p:txBody>
        </p:sp>
        <p:pic>
          <p:nvPicPr>
            <p:cNvPr id="8" name="Google Shape;33;p3">
              <a:extLst>
                <a:ext uri="{FF2B5EF4-FFF2-40B4-BE49-F238E27FC236}">
                  <a16:creationId xmlns:a16="http://schemas.microsoft.com/office/drawing/2014/main" id="{CCD892C9-7D07-30C0-B93A-E7DB30E9E86D}"/>
                </a:ext>
              </a:extLst>
            </p:cNvPr>
            <p:cNvPicPr>
              <a:picLocks noChangeAspect="1"/>
            </p:cNvPicPr>
            <p:nvPr/>
          </p:nvPicPr>
          <p:blipFill>
            <a:blip r:embed="rId2">
              <a:alphaModFix/>
            </a:blip>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08024523"/>
      </p:ext>
    </p:extLst>
  </p:cSld>
  <p:clrMapOvr>
    <a:masterClrMapping/>
  </p:clrMapOvr>
  <p:hf sldNum="0" hdr="0" ftr="0" dt="0"/>
</p:sldLayout>
</file>

<file path=ppt/slideLayouts/slideLayout6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31" indent="0" algn="ctr">
              <a:buNone/>
              <a:defRPr>
                <a:solidFill>
                  <a:schemeClr val="tx1">
                    <a:tint val="75000"/>
                  </a:schemeClr>
                </a:solidFill>
              </a:defRPr>
            </a:lvl2pPr>
            <a:lvl3pPr marL="609660" indent="0" algn="ctr">
              <a:buNone/>
              <a:defRPr>
                <a:solidFill>
                  <a:schemeClr val="tx1">
                    <a:tint val="75000"/>
                  </a:schemeClr>
                </a:solidFill>
              </a:defRPr>
            </a:lvl3pPr>
            <a:lvl4pPr marL="914492" indent="0" algn="ctr">
              <a:buNone/>
              <a:defRPr>
                <a:solidFill>
                  <a:schemeClr val="tx1">
                    <a:tint val="75000"/>
                  </a:schemeClr>
                </a:solidFill>
              </a:defRPr>
            </a:lvl4pPr>
            <a:lvl5pPr marL="1219322" indent="0" algn="ctr">
              <a:buNone/>
              <a:defRPr>
                <a:solidFill>
                  <a:schemeClr val="tx1">
                    <a:tint val="75000"/>
                  </a:schemeClr>
                </a:solidFill>
              </a:defRPr>
            </a:lvl5pPr>
            <a:lvl6pPr marL="1524152" indent="0" algn="ctr">
              <a:buNone/>
              <a:defRPr>
                <a:solidFill>
                  <a:schemeClr val="tx1">
                    <a:tint val="75000"/>
                  </a:schemeClr>
                </a:solidFill>
              </a:defRPr>
            </a:lvl6pPr>
            <a:lvl7pPr marL="1828983" indent="0" algn="ctr">
              <a:buNone/>
              <a:defRPr>
                <a:solidFill>
                  <a:schemeClr val="tx1">
                    <a:tint val="75000"/>
                  </a:schemeClr>
                </a:solidFill>
              </a:defRPr>
            </a:lvl7pPr>
            <a:lvl8pPr marL="2133814" indent="0" algn="ctr">
              <a:buNone/>
              <a:defRPr>
                <a:solidFill>
                  <a:schemeClr val="tx1">
                    <a:tint val="75000"/>
                  </a:schemeClr>
                </a:solidFill>
              </a:defRPr>
            </a:lvl8pPr>
            <a:lvl9pPr marL="2438644"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87734004"/>
      </p:ext>
    </p:extLst>
  </p:cSld>
  <p:clrMapOvr>
    <a:masterClrMapping/>
  </p:clrMapOvr>
</p:sldLayout>
</file>

<file path=ppt/slideLayouts/slideLayout6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10"/>
            <a:ext cx="5181600" cy="1000125"/>
          </a:xfrm>
        </p:spPr>
        <p:txBody>
          <a:bodyPr anchor="b"/>
          <a:lstStyle>
            <a:lvl1pPr marL="0" indent="0">
              <a:buNone/>
              <a:defRPr sz="1333">
                <a:solidFill>
                  <a:schemeClr val="tx1">
                    <a:tint val="75000"/>
                  </a:schemeClr>
                </a:solidFill>
              </a:defRPr>
            </a:lvl1pPr>
            <a:lvl2pPr marL="304831" indent="0">
              <a:buNone/>
              <a:defRPr sz="1200">
                <a:solidFill>
                  <a:schemeClr val="tx1">
                    <a:tint val="75000"/>
                  </a:schemeClr>
                </a:solidFill>
              </a:defRPr>
            </a:lvl2pPr>
            <a:lvl3pPr marL="609660" indent="0">
              <a:buNone/>
              <a:defRPr sz="1067">
                <a:solidFill>
                  <a:schemeClr val="tx1">
                    <a:tint val="75000"/>
                  </a:schemeClr>
                </a:solidFill>
              </a:defRPr>
            </a:lvl3pPr>
            <a:lvl4pPr marL="914492" indent="0">
              <a:buNone/>
              <a:defRPr sz="933">
                <a:solidFill>
                  <a:schemeClr val="tx1">
                    <a:tint val="75000"/>
                  </a:schemeClr>
                </a:solidFill>
              </a:defRPr>
            </a:lvl4pPr>
            <a:lvl5pPr marL="1219322" indent="0">
              <a:buNone/>
              <a:defRPr sz="933">
                <a:solidFill>
                  <a:schemeClr val="tx1">
                    <a:tint val="75000"/>
                  </a:schemeClr>
                </a:solidFill>
              </a:defRPr>
            </a:lvl5pPr>
            <a:lvl6pPr marL="1524152" indent="0">
              <a:buNone/>
              <a:defRPr sz="933">
                <a:solidFill>
                  <a:schemeClr val="tx1">
                    <a:tint val="75000"/>
                  </a:schemeClr>
                </a:solidFill>
              </a:defRPr>
            </a:lvl6pPr>
            <a:lvl7pPr marL="1828983" indent="0">
              <a:buNone/>
              <a:defRPr sz="933">
                <a:solidFill>
                  <a:schemeClr val="tx1">
                    <a:tint val="75000"/>
                  </a:schemeClr>
                </a:solidFill>
              </a:defRPr>
            </a:lvl7pPr>
            <a:lvl8pPr marL="2133814" indent="0">
              <a:buNone/>
              <a:defRPr sz="933">
                <a:solidFill>
                  <a:schemeClr val="tx1">
                    <a:tint val="75000"/>
                  </a:schemeClr>
                </a:solidFill>
              </a:defRPr>
            </a:lvl8pPr>
            <a:lvl9pPr marL="2438644"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58461402"/>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1" y="1023409"/>
            <a:ext cx="2693459" cy="426508"/>
          </a:xfrm>
        </p:spPr>
        <p:txBody>
          <a:bodyPr anchor="b"/>
          <a:lstStyle>
            <a:lvl1pPr marL="0" indent="0">
              <a:buNone/>
              <a:defRPr sz="1600" b="1"/>
            </a:lvl1pPr>
            <a:lvl2pPr marL="304831" indent="0">
              <a:buNone/>
              <a:defRPr sz="1333" b="1"/>
            </a:lvl2pPr>
            <a:lvl3pPr marL="609660" indent="0">
              <a:buNone/>
              <a:defRPr sz="1200" b="1"/>
            </a:lvl3pPr>
            <a:lvl4pPr marL="914492" indent="0">
              <a:buNone/>
              <a:defRPr sz="1067" b="1"/>
            </a:lvl4pPr>
            <a:lvl5pPr marL="1219322" indent="0">
              <a:buNone/>
              <a:defRPr sz="1067" b="1"/>
            </a:lvl5pPr>
            <a:lvl6pPr marL="1524152" indent="0">
              <a:buNone/>
              <a:defRPr sz="1067" b="1"/>
            </a:lvl6pPr>
            <a:lvl7pPr marL="1828983" indent="0">
              <a:buNone/>
              <a:defRPr sz="1067" b="1"/>
            </a:lvl7pPr>
            <a:lvl8pPr marL="2133814" indent="0">
              <a:buNone/>
              <a:defRPr sz="1067" b="1"/>
            </a:lvl8pPr>
            <a:lvl9pPr marL="2438644"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1"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5" y="1023409"/>
            <a:ext cx="2694517" cy="426508"/>
          </a:xfrm>
        </p:spPr>
        <p:txBody>
          <a:bodyPr anchor="b"/>
          <a:lstStyle>
            <a:lvl1pPr marL="0" indent="0">
              <a:buNone/>
              <a:defRPr sz="1600" b="1"/>
            </a:lvl1pPr>
            <a:lvl2pPr marL="304831" indent="0">
              <a:buNone/>
              <a:defRPr sz="1333" b="1"/>
            </a:lvl2pPr>
            <a:lvl3pPr marL="609660" indent="0">
              <a:buNone/>
              <a:defRPr sz="1200" b="1"/>
            </a:lvl3pPr>
            <a:lvl4pPr marL="914492" indent="0">
              <a:buNone/>
              <a:defRPr sz="1067" b="1"/>
            </a:lvl4pPr>
            <a:lvl5pPr marL="1219322" indent="0">
              <a:buNone/>
              <a:defRPr sz="1067" b="1"/>
            </a:lvl5pPr>
            <a:lvl6pPr marL="1524152" indent="0">
              <a:buNone/>
              <a:defRPr sz="1067" b="1"/>
            </a:lvl6pPr>
            <a:lvl7pPr marL="1828983" indent="0">
              <a:buNone/>
              <a:defRPr sz="1067" b="1"/>
            </a:lvl7pPr>
            <a:lvl8pPr marL="2133814" indent="0">
              <a:buNone/>
              <a:defRPr sz="1067" b="1"/>
            </a:lvl8pPr>
            <a:lvl9pPr marL="2438644"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5"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60800046"/>
      </p:ext>
    </p:extLst>
  </p:cSld>
  <p:clrMapOvr>
    <a:masterClrMapping/>
  </p:clrMapOvr>
</p:sldLayout>
</file>

<file path=ppt/slideLayouts/slideLayout6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8" y="182035"/>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5"/>
            <a:ext cx="2005542" cy="3127375"/>
          </a:xfrm>
        </p:spPr>
        <p:txBody>
          <a:bodyPr/>
          <a:lstStyle>
            <a:lvl1pPr marL="0" indent="0">
              <a:buNone/>
              <a:defRPr sz="933"/>
            </a:lvl1pPr>
            <a:lvl2pPr marL="304831" indent="0">
              <a:buNone/>
              <a:defRPr sz="800"/>
            </a:lvl2pPr>
            <a:lvl3pPr marL="609660" indent="0">
              <a:buNone/>
              <a:defRPr sz="667"/>
            </a:lvl3pPr>
            <a:lvl4pPr marL="914492" indent="0">
              <a:buNone/>
              <a:defRPr sz="600"/>
            </a:lvl4pPr>
            <a:lvl5pPr marL="1219322" indent="0">
              <a:buNone/>
              <a:defRPr sz="600"/>
            </a:lvl5pPr>
            <a:lvl6pPr marL="1524152" indent="0">
              <a:buNone/>
              <a:defRPr sz="600"/>
            </a:lvl6pPr>
            <a:lvl7pPr marL="1828983" indent="0">
              <a:buNone/>
              <a:defRPr sz="600"/>
            </a:lvl7pPr>
            <a:lvl8pPr marL="2133814" indent="0">
              <a:buNone/>
              <a:defRPr sz="600"/>
            </a:lvl8pPr>
            <a:lvl9pPr marL="2438644"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86455809"/>
      </p:ext>
    </p:extLst>
  </p:cSld>
  <p:clrMapOvr>
    <a:masterClrMapping/>
  </p:clrMapOvr>
</p:sldLayout>
</file>

<file path=ppt/slideLayouts/slideLayout6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1"/>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31" indent="0">
              <a:buNone/>
              <a:defRPr sz="1867"/>
            </a:lvl2pPr>
            <a:lvl3pPr marL="609660" indent="0">
              <a:buNone/>
              <a:defRPr sz="1600"/>
            </a:lvl3pPr>
            <a:lvl4pPr marL="914492" indent="0">
              <a:buNone/>
              <a:defRPr sz="1333"/>
            </a:lvl4pPr>
            <a:lvl5pPr marL="1219322" indent="0">
              <a:buNone/>
              <a:defRPr sz="1333"/>
            </a:lvl5pPr>
            <a:lvl6pPr marL="1524152" indent="0">
              <a:buNone/>
              <a:defRPr sz="1333"/>
            </a:lvl6pPr>
            <a:lvl7pPr marL="1828983" indent="0">
              <a:buNone/>
              <a:defRPr sz="1333"/>
            </a:lvl7pPr>
            <a:lvl8pPr marL="2133814" indent="0">
              <a:buNone/>
              <a:defRPr sz="1333"/>
            </a:lvl8pPr>
            <a:lvl9pPr marL="2438644" indent="0">
              <a:buNone/>
              <a:defRPr sz="1333"/>
            </a:lvl9pPr>
          </a:lstStyle>
          <a:p>
            <a:endParaRPr lang="en-US"/>
          </a:p>
        </p:txBody>
      </p:sp>
      <p:sp>
        <p:nvSpPr>
          <p:cNvPr id="4" name="Text Placeholder 3"/>
          <p:cNvSpPr>
            <a:spLocks noGrp="1"/>
          </p:cNvSpPr>
          <p:nvPr>
            <p:ph type="body" sz="half" idx="2"/>
          </p:nvPr>
        </p:nvSpPr>
        <p:spPr>
          <a:xfrm>
            <a:off x="1194859" y="3578226"/>
            <a:ext cx="3657600" cy="536575"/>
          </a:xfrm>
        </p:spPr>
        <p:txBody>
          <a:bodyPr/>
          <a:lstStyle>
            <a:lvl1pPr marL="0" indent="0">
              <a:buNone/>
              <a:defRPr sz="933"/>
            </a:lvl1pPr>
            <a:lvl2pPr marL="304831" indent="0">
              <a:buNone/>
              <a:defRPr sz="800"/>
            </a:lvl2pPr>
            <a:lvl3pPr marL="609660" indent="0">
              <a:buNone/>
              <a:defRPr sz="667"/>
            </a:lvl3pPr>
            <a:lvl4pPr marL="914492" indent="0">
              <a:buNone/>
              <a:defRPr sz="600"/>
            </a:lvl4pPr>
            <a:lvl5pPr marL="1219322" indent="0">
              <a:buNone/>
              <a:defRPr sz="600"/>
            </a:lvl5pPr>
            <a:lvl6pPr marL="1524152" indent="0">
              <a:buNone/>
              <a:defRPr sz="600"/>
            </a:lvl6pPr>
            <a:lvl7pPr marL="1828983" indent="0">
              <a:buNone/>
              <a:defRPr sz="600"/>
            </a:lvl7pPr>
            <a:lvl8pPr marL="2133814" indent="0">
              <a:buNone/>
              <a:defRPr sz="600"/>
            </a:lvl8pPr>
            <a:lvl9pPr marL="2438644"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75430312"/>
      </p:ext>
    </p:extLst>
  </p:cSld>
  <p:clrMapOvr>
    <a:masterClrMapping/>
  </p:clrMapOvr>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03.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291076637"/>
      </p:ext>
    </p:extLst>
  </p:cSld>
  <p:clrMapOvr>
    <a:masterClrMapping/>
  </p:clrMapOvr>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040902241"/>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2781420108"/>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233287330"/>
      </p:ext>
    </p:extLst>
  </p:cSld>
  <p:clrMapOvr>
    <a:masterClrMapping/>
  </p:clrMapOvr>
</p:sldLayout>
</file>

<file path=ppt/slideLayouts/slideLayout707.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119201493"/>
      </p:ext>
    </p:extLst>
  </p:cSld>
  <p:clrMapOvr>
    <a:masterClrMapping/>
  </p:clrMapOvr>
</p:sldLayout>
</file>

<file path=ppt/slideLayouts/slideLayout708.xml><?xml version="1.0" encoding="utf-8"?>
<p:sldLayout xmlns:a="http://schemas.openxmlformats.org/drawingml/2006/main" xmlns:r="http://schemas.openxmlformats.org/officeDocument/2006/relationships" xmlns:p="http://schemas.openxmlformats.org/presentationml/2006/main" preserve="1" userDrawn="1">
  <p:cSld name="9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423648582"/>
      </p:ext>
    </p:extLst>
  </p:cSld>
  <p:clrMapOvr>
    <a:masterClrMapping/>
  </p:clrMapOvr>
</p:sldLayout>
</file>

<file path=ppt/slideLayouts/slideLayout709.xml><?xml version="1.0" encoding="utf-8"?>
<p:sldLayout xmlns:a="http://schemas.openxmlformats.org/drawingml/2006/main" xmlns:r="http://schemas.openxmlformats.org/officeDocument/2006/relationships" xmlns:p="http://schemas.openxmlformats.org/presentationml/2006/main" preserve="1" userDrawn="1">
  <p:cSld name="9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520139819"/>
      </p:ext>
    </p:extLst>
  </p:cSld>
  <p:clrMapOvr>
    <a:masterClrMapping/>
  </p:clrMapOvr>
</p:sldLayout>
</file>

<file path=ppt/slideLayouts/slideLayout710.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821705536"/>
      </p:ext>
    </p:extLst>
  </p:cSld>
  <p:clrMapOvr>
    <a:masterClrMapping/>
  </p:clrMapOvr>
</p:sldLayout>
</file>

<file path=ppt/slideLayouts/slideLayout711.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716605091"/>
      </p:ext>
    </p:extLst>
  </p:cSld>
  <p:clrMapOvr>
    <a:masterClrMapping/>
  </p:clrMapOvr>
</p:sldLayout>
</file>

<file path=ppt/slideLayouts/slideLayout712.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229060169"/>
      </p:ext>
    </p:extLst>
  </p:cSld>
  <p:clrMapOvr>
    <a:masterClrMapping/>
  </p:clrMapOvr>
</p:sldLayout>
</file>

<file path=ppt/slideLayouts/slideLayout713.xml><?xml version="1.0" encoding="utf-8"?>
<p:sldLayout xmlns:a="http://schemas.openxmlformats.org/drawingml/2006/main" xmlns:r="http://schemas.openxmlformats.org/officeDocument/2006/relationships" xmlns:p="http://schemas.openxmlformats.org/presentationml/2006/main" type="obj" preserve="1">
  <p:cSld name="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613952948"/>
      </p:ext>
    </p:extLst>
  </p:cSld>
  <p:clrMapOvr>
    <a:masterClrMapping/>
  </p:clrMapOvr>
</p:sldLayout>
</file>

<file path=ppt/slideLayouts/slideLayout714.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1691578072"/>
      </p:ext>
    </p:extLst>
  </p:cSld>
  <p:clrMapOvr>
    <a:masterClrMapping/>
  </p:clrMapOvr>
</p:sldLayout>
</file>

<file path=ppt/slideLayouts/slideLayout7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909983147"/>
      </p:ext>
    </p:extLst>
  </p:cSld>
  <p:clrMapOvr>
    <a:masterClrMapping/>
  </p:clrMapOvr>
</p:sldLayout>
</file>

<file path=ppt/slideLayouts/slideLayout7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087412334"/>
      </p:ext>
    </p:extLst>
  </p:cSld>
  <p:clrMapOvr>
    <a:masterClrMapping/>
  </p:clrMapOvr>
</p:sldLayout>
</file>

<file path=ppt/slideLayouts/slideLayout717.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3088638423"/>
      </p:ext>
    </p:extLst>
  </p:cSld>
  <p:clrMapOvr>
    <a:masterClrMapping/>
  </p:clrMapOvr>
</p:sldLayout>
</file>

<file path=ppt/slideLayouts/slideLayout7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801586670"/>
      </p:ext>
    </p:extLst>
  </p:cSld>
  <p:clrMapOvr>
    <a:masterClrMapping/>
  </p:clrMapOvr>
</p:sldLayout>
</file>

<file path=ppt/slideLayouts/slideLayout719.xml><?xml version="1.0" encoding="utf-8"?>
<p:sldLayout xmlns:a="http://schemas.openxmlformats.org/drawingml/2006/main" xmlns:r="http://schemas.openxmlformats.org/officeDocument/2006/relationships" xmlns:p="http://schemas.openxmlformats.org/presentationml/2006/main" preserve="1" userDrawn="1">
  <p:cSld name="1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144912493"/>
      </p:ext>
    </p:extLst>
  </p:cSld>
  <p:clrMapOvr>
    <a:masterClrMapping/>
  </p:clrMapOvr>
</p:sldLayout>
</file>

<file path=ppt/slideLayouts/slideLayout720.xml><?xml version="1.0" encoding="utf-8"?>
<p:sldLayout xmlns:a="http://schemas.openxmlformats.org/drawingml/2006/main" xmlns:r="http://schemas.openxmlformats.org/officeDocument/2006/relationships" xmlns:p="http://schemas.openxmlformats.org/presentationml/2006/main" preserve="1" userDrawn="1">
  <p:cSld name="1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3463255075"/>
      </p:ext>
    </p:extLst>
  </p:cSld>
  <p:clrMapOvr>
    <a:masterClrMapping/>
  </p:clrMapOvr>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307782610"/>
      </p:ext>
    </p:extLst>
  </p:cSld>
  <p:clrMapOvr>
    <a:masterClrMapping/>
  </p:clrMapOvr>
</p:sldLayout>
</file>

<file path=ppt/slideLayouts/slideLayout722.xml><?xml version="1.0" encoding="utf-8"?>
<p:sldLayout xmlns:a="http://schemas.openxmlformats.org/drawingml/2006/main" xmlns:r="http://schemas.openxmlformats.org/officeDocument/2006/relationships" xmlns:p="http://schemas.openxmlformats.org/presentationml/2006/main">
  <p:cSld name="8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724239018"/>
      </p:ext>
    </p:extLst>
  </p:cSld>
  <p:clrMapOvr>
    <a:masterClrMapping/>
  </p:clrMapOvr>
</p:sldLayout>
</file>

<file path=ppt/slideLayouts/slideLayout723.xml><?xml version="1.0" encoding="utf-8"?>
<p:sldLayout xmlns:a="http://schemas.openxmlformats.org/drawingml/2006/main" xmlns:r="http://schemas.openxmlformats.org/officeDocument/2006/relationships" xmlns:p="http://schemas.openxmlformats.org/presentationml/2006/main" preserve="1" userDrawn="1">
  <p:cSld name="18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399433753"/>
      </p:ext>
    </p:extLst>
  </p:cSld>
  <p:clrMapOvr>
    <a:masterClrMapping/>
  </p:clrMapOvr>
</p:sldLayout>
</file>

<file path=ppt/slideLayouts/slideLayout724.xml><?xml version="1.0" encoding="utf-8"?>
<p:sldLayout xmlns:a="http://schemas.openxmlformats.org/drawingml/2006/main" xmlns:r="http://schemas.openxmlformats.org/officeDocument/2006/relationships" xmlns:p="http://schemas.openxmlformats.org/presentationml/2006/main" preserve="1" userDrawn="1">
  <p:cSld name="18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3719583585"/>
      </p:ext>
    </p:extLst>
  </p:cSld>
  <p:clrMapOvr>
    <a:masterClrMapping/>
  </p:clrMapOvr>
</p:sldLayout>
</file>

<file path=ppt/slideLayouts/slideLayout725.xml><?xml version="1.0" encoding="utf-8"?>
<p:sldLayout xmlns:a="http://schemas.openxmlformats.org/drawingml/2006/main" xmlns:r="http://schemas.openxmlformats.org/officeDocument/2006/relationships" xmlns:p="http://schemas.openxmlformats.org/presentationml/2006/main" preserve="1" userDrawn="1">
  <p:cSld name="1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522967309"/>
      </p:ext>
    </p:extLst>
  </p:cSld>
  <p:clrMapOvr>
    <a:masterClrMapping/>
  </p:clrMapOvr>
</p:sldLayout>
</file>

<file path=ppt/slideLayouts/slideLayout726.xml><?xml version="1.0" encoding="utf-8"?>
<p:sldLayout xmlns:a="http://schemas.openxmlformats.org/drawingml/2006/main" xmlns:r="http://schemas.openxmlformats.org/officeDocument/2006/relationships" xmlns:p="http://schemas.openxmlformats.org/presentationml/2006/main" preserve="1" userDrawn="1">
  <p:cSld name="1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826985291"/>
      </p:ext>
    </p:extLst>
  </p:cSld>
  <p:clrMapOvr>
    <a:masterClrMapping/>
  </p:clrMapOvr>
</p:sldLayout>
</file>

<file path=ppt/slideLayouts/slideLayout727.xml><?xml version="1.0" encoding="utf-8"?>
<p:sldLayout xmlns:a="http://schemas.openxmlformats.org/drawingml/2006/main" xmlns:r="http://schemas.openxmlformats.org/officeDocument/2006/relationships" xmlns:p="http://schemas.openxmlformats.org/presentationml/2006/main" preserve="1" userDrawn="1">
  <p:cSld name="2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3421845112"/>
      </p:ext>
    </p:extLst>
  </p:cSld>
  <p:clrMapOvr>
    <a:masterClrMapping/>
  </p:clrMapOvr>
</p:sldLayout>
</file>

<file path=ppt/slideLayouts/slideLayout728.xml><?xml version="1.0" encoding="utf-8"?>
<p:sldLayout xmlns:a="http://schemas.openxmlformats.org/drawingml/2006/main" xmlns:r="http://schemas.openxmlformats.org/officeDocument/2006/relationships" xmlns:p="http://schemas.openxmlformats.org/presentationml/2006/main" type="obj" preserve="1">
  <p:cSld name="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4114421044"/>
      </p:ext>
    </p:extLst>
  </p:cSld>
  <p:clrMapOvr>
    <a:masterClrMapping/>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582862039"/>
      </p:ext>
    </p:extLst>
  </p:cSld>
  <p:clrMapOvr>
    <a:masterClrMapping/>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type="obj" preserve="1">
  <p:cSld name="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547463770"/>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732483557"/>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437652033"/>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userDrawn="1">
  <p:cSld name="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1D4E-0EAC-D04C-AD34-22F65D243FA1}"/>
              </a:ext>
            </a:extLst>
          </p:cNvPr>
          <p:cNvSpPr>
            <a:spLocks noGrp="1"/>
          </p:cNvSpPr>
          <p:nvPr>
            <p:ph type="ctrTitle"/>
          </p:nvPr>
        </p:nvSpPr>
        <p:spPr>
          <a:xfrm>
            <a:off x="513350" y="2633534"/>
            <a:ext cx="5194433" cy="2387600"/>
          </a:xfrm>
        </p:spPr>
        <p:txBody>
          <a:bodyPr anchor="b">
            <a:noAutofit/>
          </a:bodyPr>
          <a:lstStyle>
            <a:lvl1pPr algn="l">
              <a:defRPr sz="4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1F519E7E-7FC1-9A40-A17D-7E7F8C7269F8}"/>
              </a:ext>
            </a:extLst>
          </p:cNvPr>
          <p:cNvSpPr>
            <a:spLocks noGrp="1"/>
          </p:cNvSpPr>
          <p:nvPr>
            <p:ph type="subTitle" idx="1"/>
          </p:nvPr>
        </p:nvSpPr>
        <p:spPr>
          <a:xfrm>
            <a:off x="513350" y="5400327"/>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grpSp>
        <p:nvGrpSpPr>
          <p:cNvPr id="28" name="Group 27">
            <a:extLst>
              <a:ext uri="{FF2B5EF4-FFF2-40B4-BE49-F238E27FC236}">
                <a16:creationId xmlns:a16="http://schemas.microsoft.com/office/drawing/2014/main" id="{8DA88010-3869-0040-9A12-E3C1DFDF98B0}"/>
              </a:ext>
            </a:extLst>
          </p:cNvPr>
          <p:cNvGrpSpPr/>
          <p:nvPr userDrawn="1"/>
        </p:nvGrpSpPr>
        <p:grpSpPr>
          <a:xfrm flipH="1">
            <a:off x="-1" y="2"/>
            <a:ext cx="6418725" cy="1509822"/>
            <a:chOff x="7522541" y="1"/>
            <a:chExt cx="4669459" cy="1098357"/>
          </a:xfrm>
        </p:grpSpPr>
        <p:sp>
          <p:nvSpPr>
            <p:cNvPr id="30" name="Freeform 29">
              <a:extLst>
                <a:ext uri="{FF2B5EF4-FFF2-40B4-BE49-F238E27FC236}">
                  <a16:creationId xmlns:a16="http://schemas.microsoft.com/office/drawing/2014/main" id="{F722652D-3022-0749-A7E0-A0EA58DDD572}"/>
                </a:ext>
              </a:extLst>
            </p:cNvPr>
            <p:cNvSpPr/>
            <p:nvPr userDrawn="1"/>
          </p:nvSpPr>
          <p:spPr>
            <a:xfrm>
              <a:off x="7522541" y="1"/>
              <a:ext cx="4669459" cy="1098357"/>
            </a:xfrm>
            <a:custGeom>
              <a:avLst/>
              <a:gdLst>
                <a:gd name="connsiteX0" fmla="*/ 0 w 4669459"/>
                <a:gd name="connsiteY0" fmla="*/ 0 h 1098357"/>
                <a:gd name="connsiteX1" fmla="*/ 393099 w 4669459"/>
                <a:gd name="connsiteY1" fmla="*/ 0 h 1098357"/>
                <a:gd name="connsiteX2" fmla="*/ 485580 w 4669459"/>
                <a:gd name="connsiteY2" fmla="*/ 28411 h 1098357"/>
                <a:gd name="connsiteX3" fmla="*/ 2241464 w 4669459"/>
                <a:gd name="connsiteY3" fmla="*/ 572540 h 1098357"/>
                <a:gd name="connsiteX4" fmla="*/ 4645823 w 4669459"/>
                <a:gd name="connsiteY4" fmla="*/ 731027 h 1098357"/>
                <a:gd name="connsiteX5" fmla="*/ 4669459 w 4669459"/>
                <a:gd name="connsiteY5" fmla="*/ 726784 h 1098357"/>
                <a:gd name="connsiteX6" fmla="*/ 4669459 w 4669459"/>
                <a:gd name="connsiteY6" fmla="*/ 1079503 h 1098357"/>
                <a:gd name="connsiteX7" fmla="*/ 4627787 w 4669459"/>
                <a:gd name="connsiteY7" fmla="*/ 1083679 h 1098357"/>
                <a:gd name="connsiteX8" fmla="*/ 568062 w 4669459"/>
                <a:gd name="connsiteY8" fmla="*/ 207626 h 1098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69459" h="1098357">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flip="none" rotWithShape="1">
              <a:gsLst>
                <a:gs pos="0">
                  <a:schemeClr val="accent3">
                    <a:lumMod val="75000"/>
                  </a:schemeClr>
                </a:gs>
                <a:gs pos="40000">
                  <a:schemeClr val="accent3"/>
                </a:gs>
              </a:gsLst>
              <a:lin ang="0" scaled="0"/>
              <a:tileRect/>
            </a:gradFill>
            <a:ln w="3289" cap="flat">
              <a:noFill/>
              <a:prstDash val="solid"/>
              <a:miter/>
            </a:ln>
          </p:spPr>
          <p:txBody>
            <a:bodyPr rtlCol="0" anchor="ctr"/>
            <a:lstStyle/>
            <a:p>
              <a:endParaRPr lang="en-US" sz="1800"/>
            </a:p>
          </p:txBody>
        </p:sp>
        <p:sp>
          <p:nvSpPr>
            <p:cNvPr id="31" name="Freeform 30">
              <a:extLst>
                <a:ext uri="{FF2B5EF4-FFF2-40B4-BE49-F238E27FC236}">
                  <a16:creationId xmlns:a16="http://schemas.microsoft.com/office/drawing/2014/main" id="{67B75392-8779-2B46-8DA6-CC055372E224}"/>
                </a:ext>
              </a:extLst>
            </p:cNvPr>
            <p:cNvSpPr/>
            <p:nvPr userDrawn="1"/>
          </p:nvSpPr>
          <p:spPr>
            <a:xfrm>
              <a:off x="7649481" y="1"/>
              <a:ext cx="4542519" cy="983565"/>
            </a:xfrm>
            <a:custGeom>
              <a:avLst/>
              <a:gdLst>
                <a:gd name="connsiteX0" fmla="*/ 0 w 4542519"/>
                <a:gd name="connsiteY0" fmla="*/ 0 h 983565"/>
                <a:gd name="connsiteX1" fmla="*/ 4542519 w 4542519"/>
                <a:gd name="connsiteY1" fmla="*/ 0 h 983565"/>
                <a:gd name="connsiteX2" fmla="*/ 4542519 w 4542519"/>
                <a:gd name="connsiteY2" fmla="*/ 957397 h 983565"/>
                <a:gd name="connsiteX3" fmla="*/ 4542518 w 4542519"/>
                <a:gd name="connsiteY3" fmla="*/ 957403 h 983565"/>
                <a:gd name="connsiteX4" fmla="*/ 4510552 w 4542519"/>
                <a:gd name="connsiteY4" fmla="*/ 961138 h 983565"/>
                <a:gd name="connsiteX5" fmla="*/ 439600 w 4542519"/>
                <a:gd name="connsiteY5" fmla="*/ 152515 h 98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42519" h="983565">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w="3289" cap="flat">
              <a:noFill/>
              <a:prstDash val="solid"/>
              <a:miter/>
            </a:ln>
          </p:spPr>
          <p:txBody>
            <a:bodyPr rtlCol="0" anchor="ctr"/>
            <a:lstStyle/>
            <a:p>
              <a:endParaRPr lang="en-US" sz="1800"/>
            </a:p>
          </p:txBody>
        </p:sp>
      </p:grpSp>
      <p:pic>
        <p:nvPicPr>
          <p:cNvPr id="29" name="Picture 28">
            <a:extLst>
              <a:ext uri="{FF2B5EF4-FFF2-40B4-BE49-F238E27FC236}">
                <a16:creationId xmlns:a16="http://schemas.microsoft.com/office/drawing/2014/main" id="{0F7B7F6A-87A0-4D46-948E-5CBC780A2B9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13348" y="136526"/>
            <a:ext cx="1945206" cy="879974"/>
          </a:xfrm>
          <a:prstGeom prst="rect">
            <a:avLst/>
          </a:prstGeom>
        </p:spPr>
      </p:pic>
    </p:spTree>
    <p:extLst>
      <p:ext uri="{BB962C8B-B14F-4D97-AF65-F5344CB8AC3E}">
        <p14:creationId xmlns:p14="http://schemas.microsoft.com/office/powerpoint/2010/main" val="238970300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preserve="1" userDrawn="1">
  <p:cSld name="2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508909011"/>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preserve="1" userDrawn="1">
  <p:cSld name="2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3714170712"/>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preserve="1" userDrawn="1">
  <p:cSld name="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1D4E-0EAC-D04C-AD34-22F65D243FA1}"/>
              </a:ext>
            </a:extLst>
          </p:cNvPr>
          <p:cNvSpPr>
            <a:spLocks noGrp="1"/>
          </p:cNvSpPr>
          <p:nvPr>
            <p:ph type="ctrTitle"/>
          </p:nvPr>
        </p:nvSpPr>
        <p:spPr>
          <a:xfrm>
            <a:off x="513349" y="2633534"/>
            <a:ext cx="5194433" cy="2387600"/>
          </a:xfrm>
        </p:spPr>
        <p:txBody>
          <a:bodyPr anchor="b">
            <a:noAutofit/>
          </a:bodyPr>
          <a:lstStyle>
            <a:lvl1pPr algn="l">
              <a:defRPr sz="4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1F519E7E-7FC1-9A40-A17D-7E7F8C7269F8}"/>
              </a:ext>
            </a:extLst>
          </p:cNvPr>
          <p:cNvSpPr>
            <a:spLocks noGrp="1"/>
          </p:cNvSpPr>
          <p:nvPr>
            <p:ph type="subTitle" idx="1"/>
          </p:nvPr>
        </p:nvSpPr>
        <p:spPr>
          <a:xfrm>
            <a:off x="513349" y="5400326"/>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grpSp>
        <p:nvGrpSpPr>
          <p:cNvPr id="28" name="Group 27">
            <a:extLst>
              <a:ext uri="{FF2B5EF4-FFF2-40B4-BE49-F238E27FC236}">
                <a16:creationId xmlns:a16="http://schemas.microsoft.com/office/drawing/2014/main" id="{8DA88010-3869-0040-9A12-E3C1DFDF98B0}"/>
              </a:ext>
            </a:extLst>
          </p:cNvPr>
          <p:cNvGrpSpPr/>
          <p:nvPr userDrawn="1"/>
        </p:nvGrpSpPr>
        <p:grpSpPr>
          <a:xfrm flipH="1">
            <a:off x="-1" y="2"/>
            <a:ext cx="6418725" cy="1509822"/>
            <a:chOff x="7522541" y="1"/>
            <a:chExt cx="4669459" cy="1098357"/>
          </a:xfrm>
        </p:grpSpPr>
        <p:sp>
          <p:nvSpPr>
            <p:cNvPr id="30" name="Freeform 29">
              <a:extLst>
                <a:ext uri="{FF2B5EF4-FFF2-40B4-BE49-F238E27FC236}">
                  <a16:creationId xmlns:a16="http://schemas.microsoft.com/office/drawing/2014/main" id="{F722652D-3022-0749-A7E0-A0EA58DDD572}"/>
                </a:ext>
              </a:extLst>
            </p:cNvPr>
            <p:cNvSpPr/>
            <p:nvPr userDrawn="1"/>
          </p:nvSpPr>
          <p:spPr>
            <a:xfrm>
              <a:off x="7522541" y="1"/>
              <a:ext cx="4669459" cy="1098357"/>
            </a:xfrm>
            <a:custGeom>
              <a:avLst/>
              <a:gdLst>
                <a:gd name="connsiteX0" fmla="*/ 0 w 4669459"/>
                <a:gd name="connsiteY0" fmla="*/ 0 h 1098357"/>
                <a:gd name="connsiteX1" fmla="*/ 393099 w 4669459"/>
                <a:gd name="connsiteY1" fmla="*/ 0 h 1098357"/>
                <a:gd name="connsiteX2" fmla="*/ 485580 w 4669459"/>
                <a:gd name="connsiteY2" fmla="*/ 28411 h 1098357"/>
                <a:gd name="connsiteX3" fmla="*/ 2241464 w 4669459"/>
                <a:gd name="connsiteY3" fmla="*/ 572540 h 1098357"/>
                <a:gd name="connsiteX4" fmla="*/ 4645823 w 4669459"/>
                <a:gd name="connsiteY4" fmla="*/ 731027 h 1098357"/>
                <a:gd name="connsiteX5" fmla="*/ 4669459 w 4669459"/>
                <a:gd name="connsiteY5" fmla="*/ 726784 h 1098357"/>
                <a:gd name="connsiteX6" fmla="*/ 4669459 w 4669459"/>
                <a:gd name="connsiteY6" fmla="*/ 1079503 h 1098357"/>
                <a:gd name="connsiteX7" fmla="*/ 4627787 w 4669459"/>
                <a:gd name="connsiteY7" fmla="*/ 1083679 h 1098357"/>
                <a:gd name="connsiteX8" fmla="*/ 568062 w 4669459"/>
                <a:gd name="connsiteY8" fmla="*/ 207626 h 1098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69459" h="1098357">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flip="none" rotWithShape="1">
              <a:gsLst>
                <a:gs pos="0">
                  <a:schemeClr val="accent3">
                    <a:lumMod val="75000"/>
                  </a:schemeClr>
                </a:gs>
                <a:gs pos="40000">
                  <a:schemeClr val="accent3"/>
                </a:gs>
              </a:gsLst>
              <a:lin ang="0" scaled="0"/>
              <a:tileRect/>
            </a:gradFill>
            <a:ln w="3289" cap="flat">
              <a:noFill/>
              <a:prstDash val="solid"/>
              <a:miter/>
            </a:ln>
          </p:spPr>
          <p:txBody>
            <a:bodyPr rtlCol="0" anchor="ctr"/>
            <a:lstStyle/>
            <a:p>
              <a:endParaRPr lang="en-US" sz="1800"/>
            </a:p>
          </p:txBody>
        </p:sp>
        <p:sp>
          <p:nvSpPr>
            <p:cNvPr id="31" name="Freeform 30">
              <a:extLst>
                <a:ext uri="{FF2B5EF4-FFF2-40B4-BE49-F238E27FC236}">
                  <a16:creationId xmlns:a16="http://schemas.microsoft.com/office/drawing/2014/main" id="{67B75392-8779-2B46-8DA6-CC055372E224}"/>
                </a:ext>
              </a:extLst>
            </p:cNvPr>
            <p:cNvSpPr/>
            <p:nvPr userDrawn="1"/>
          </p:nvSpPr>
          <p:spPr>
            <a:xfrm>
              <a:off x="7649481" y="1"/>
              <a:ext cx="4542519" cy="983565"/>
            </a:xfrm>
            <a:custGeom>
              <a:avLst/>
              <a:gdLst>
                <a:gd name="connsiteX0" fmla="*/ 0 w 4542519"/>
                <a:gd name="connsiteY0" fmla="*/ 0 h 983565"/>
                <a:gd name="connsiteX1" fmla="*/ 4542519 w 4542519"/>
                <a:gd name="connsiteY1" fmla="*/ 0 h 983565"/>
                <a:gd name="connsiteX2" fmla="*/ 4542519 w 4542519"/>
                <a:gd name="connsiteY2" fmla="*/ 957397 h 983565"/>
                <a:gd name="connsiteX3" fmla="*/ 4542518 w 4542519"/>
                <a:gd name="connsiteY3" fmla="*/ 957403 h 983565"/>
                <a:gd name="connsiteX4" fmla="*/ 4510552 w 4542519"/>
                <a:gd name="connsiteY4" fmla="*/ 961138 h 983565"/>
                <a:gd name="connsiteX5" fmla="*/ 439600 w 4542519"/>
                <a:gd name="connsiteY5" fmla="*/ 152515 h 98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42519" h="983565">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w="3289" cap="flat">
              <a:noFill/>
              <a:prstDash val="solid"/>
              <a:miter/>
            </a:ln>
          </p:spPr>
          <p:txBody>
            <a:bodyPr rtlCol="0" anchor="ctr"/>
            <a:lstStyle/>
            <a:p>
              <a:endParaRPr lang="en-US" sz="1800"/>
            </a:p>
          </p:txBody>
        </p:sp>
      </p:grpSp>
      <p:pic>
        <p:nvPicPr>
          <p:cNvPr id="29" name="Picture 28">
            <a:extLst>
              <a:ext uri="{FF2B5EF4-FFF2-40B4-BE49-F238E27FC236}">
                <a16:creationId xmlns:a16="http://schemas.microsoft.com/office/drawing/2014/main" id="{0F7B7F6A-87A0-4D46-948E-5CBC780A2B9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13348" y="136526"/>
            <a:ext cx="1945206" cy="879974"/>
          </a:xfrm>
          <a:prstGeom prst="rect">
            <a:avLst/>
          </a:prstGeom>
        </p:spPr>
      </p:pic>
    </p:spTree>
    <p:extLst>
      <p:ext uri="{BB962C8B-B14F-4D97-AF65-F5344CB8AC3E}">
        <p14:creationId xmlns:p14="http://schemas.microsoft.com/office/powerpoint/2010/main" val="3325483243"/>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30801759"/>
      </p:ext>
    </p:extLst>
  </p:cSld>
  <p:clrMapOvr>
    <a:masterClrMapping/>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1709868767"/>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1998157548"/>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preserve="1" userDrawn="1">
  <p:cSld name="2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099438757"/>
      </p:ext>
    </p:extLst>
  </p:cSld>
  <p:clrMapOvr>
    <a:masterClrMapping/>
  </p:clrMapOvr>
</p:sldLayout>
</file>

<file path=ppt/slideLayouts/slideLayout741.xml><?xml version="1.0" encoding="utf-8"?>
<p:sldLayout xmlns:a="http://schemas.openxmlformats.org/drawingml/2006/main" xmlns:r="http://schemas.openxmlformats.org/officeDocument/2006/relationships" xmlns:p="http://schemas.openxmlformats.org/presentationml/2006/main" preserve="1" userDrawn="1">
  <p:cSld name="2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118351779"/>
      </p:ext>
    </p:extLst>
  </p:cSld>
  <p:clrMapOvr>
    <a:masterClrMapping/>
  </p:clrMapOvr>
</p:sldLayout>
</file>

<file path=ppt/slideLayouts/slideLayout742.xml><?xml version="1.0" encoding="utf-8"?>
<p:sldLayout xmlns:a="http://schemas.openxmlformats.org/drawingml/2006/main" xmlns:r="http://schemas.openxmlformats.org/officeDocument/2006/relationships" xmlns:p="http://schemas.openxmlformats.org/presentationml/2006/main" preserve="1" userDrawn="1">
  <p:cSld name="3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2100751441"/>
      </p:ext>
    </p:extLst>
  </p:cSld>
  <p:clrMapOvr>
    <a:masterClrMapping/>
  </p:clrMapOvr>
</p:sldLayout>
</file>

<file path=ppt/slideLayouts/slideLayout743.xml><?xml version="1.0" encoding="utf-8"?>
<p:sldLayout xmlns:a="http://schemas.openxmlformats.org/drawingml/2006/main" xmlns:r="http://schemas.openxmlformats.org/officeDocument/2006/relationships" xmlns:p="http://schemas.openxmlformats.org/presentationml/2006/main" type="obj" preserve="1">
  <p:cSld name="3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739655966"/>
      </p:ext>
    </p:extLst>
  </p:cSld>
  <p:clrMapOvr>
    <a:masterClrMapping/>
  </p:clrMapOvr>
</p:sldLayout>
</file>

<file path=ppt/slideLayouts/slideLayout744.xml><?xml version="1.0" encoding="utf-8"?>
<p:sldLayout xmlns:a="http://schemas.openxmlformats.org/drawingml/2006/main" xmlns:r="http://schemas.openxmlformats.org/officeDocument/2006/relationships" xmlns:p="http://schemas.openxmlformats.org/presentationml/2006/main" type="obj" preserve="1">
  <p:cSld name="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58216190"/>
      </p:ext>
    </p:extLst>
  </p:cSld>
  <p:clrMapOvr>
    <a:masterClrMapping/>
  </p:clrMapOvr>
</p:sldLayout>
</file>

<file path=ppt/slideLayouts/slideLayout745.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39252859"/>
      </p:ext>
    </p:extLst>
  </p:cSld>
  <p:clrMapOvr>
    <a:masterClrMapping/>
  </p:clrMapOvr>
</p:sldLayout>
</file>

<file path=ppt/slideLayouts/slideLayout74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66805559"/>
      </p:ext>
    </p:extLst>
  </p:cSld>
  <p:clrMapOvr>
    <a:masterClrMapping/>
  </p:clrMapOvr>
</p:sldLayout>
</file>

<file path=ppt/slideLayouts/slideLayout747.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151823033"/>
      </p:ext>
    </p:extLst>
  </p:cSld>
  <p:clrMapOvr>
    <a:masterClrMapping/>
  </p:clrMapOvr>
</p:sldLayout>
</file>

<file path=ppt/slideLayouts/slideLayout748.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234417745"/>
      </p:ext>
    </p:extLst>
  </p:cSld>
  <p:clrMapOvr>
    <a:masterClrMapping/>
  </p:clrMapOvr>
</p:sldLayout>
</file>

<file path=ppt/slideLayouts/slideLayout7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644160586"/>
      </p:ext>
    </p:extLst>
  </p:cSld>
  <p:clrMapOvr>
    <a:masterClrMapping/>
  </p:clrMapOvr>
</p:sldLayout>
</file>

<file path=ppt/slideLayouts/slideLayout750.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6343632"/>
      </p:ext>
    </p:extLst>
  </p:cSld>
  <p:clrMapOvr>
    <a:masterClrMapping/>
  </p:clrMapOvr>
</p:sldLayout>
</file>

<file path=ppt/slideLayouts/slideLayout7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1735636018"/>
      </p:ext>
    </p:extLst>
  </p:cSld>
  <p:clrMapOvr>
    <a:masterClrMapping/>
  </p:clrMapOvr>
</p:sldLayout>
</file>

<file path=ppt/slideLayouts/slideLayout752.xml><?xml version="1.0" encoding="utf-8"?>
<p:sldLayout xmlns:a="http://schemas.openxmlformats.org/drawingml/2006/main" xmlns:r="http://schemas.openxmlformats.org/officeDocument/2006/relationships" xmlns:p="http://schemas.openxmlformats.org/presentationml/2006/main" preserve="1" userDrawn="1">
  <p:cSld name="3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704249671"/>
      </p:ext>
    </p:extLst>
  </p:cSld>
  <p:clrMapOvr>
    <a:masterClrMapping/>
  </p:clrMapOvr>
</p:sldLayout>
</file>

<file path=ppt/slideLayouts/slideLayout753.xml><?xml version="1.0" encoding="utf-8"?>
<p:sldLayout xmlns:a="http://schemas.openxmlformats.org/drawingml/2006/main" xmlns:r="http://schemas.openxmlformats.org/officeDocument/2006/relationships" xmlns:p="http://schemas.openxmlformats.org/presentationml/2006/main" preserve="1" userDrawn="1">
  <p:cSld name="3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1795617242"/>
      </p:ext>
    </p:extLst>
  </p:cSld>
  <p:clrMapOvr>
    <a:masterClrMapping/>
  </p:clrMapOvr>
</p:sldLayout>
</file>

<file path=ppt/slideLayouts/slideLayout754.xml><?xml version="1.0" encoding="utf-8"?>
<p:sldLayout xmlns:a="http://schemas.openxmlformats.org/drawingml/2006/main" xmlns:r="http://schemas.openxmlformats.org/officeDocument/2006/relationships" xmlns:p="http://schemas.openxmlformats.org/presentationml/2006/main" preserve="1" userDrawn="1">
  <p:cSld name="3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145282042"/>
      </p:ext>
    </p:extLst>
  </p:cSld>
  <p:clrMapOvr>
    <a:masterClrMapping/>
  </p:clrMapOvr>
</p:sldLayout>
</file>

<file path=ppt/slideLayouts/slideLayout755.xml><?xml version="1.0" encoding="utf-8"?>
<p:sldLayout xmlns:a="http://schemas.openxmlformats.org/drawingml/2006/main" xmlns:r="http://schemas.openxmlformats.org/officeDocument/2006/relationships" xmlns:p="http://schemas.openxmlformats.org/presentationml/2006/main" preserve="1" userDrawn="1">
  <p:cSld name="3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801569931"/>
      </p:ext>
    </p:extLst>
  </p:cSld>
  <p:clrMapOvr>
    <a:masterClrMapping/>
  </p:clrMapOvr>
</p:sldLayout>
</file>

<file path=ppt/slideLayouts/slideLayout756.xml><?xml version="1.0" encoding="utf-8"?>
<p:sldLayout xmlns:a="http://schemas.openxmlformats.org/drawingml/2006/main" xmlns:r="http://schemas.openxmlformats.org/officeDocument/2006/relationships" xmlns:p="http://schemas.openxmlformats.org/presentationml/2006/main" preserve="1" userDrawn="1">
  <p:cSld name="4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312529371"/>
      </p:ext>
    </p:extLst>
  </p:cSld>
  <p:clrMapOvr>
    <a:masterClrMapping/>
  </p:clrMapOvr>
</p:sldLayout>
</file>

<file path=ppt/slideLayouts/slideLayout757.xml><?xml version="1.0" encoding="utf-8"?>
<p:sldLayout xmlns:a="http://schemas.openxmlformats.org/drawingml/2006/main" xmlns:r="http://schemas.openxmlformats.org/officeDocument/2006/relationships" xmlns:p="http://schemas.openxmlformats.org/presentationml/2006/main" type="obj" preserve="1">
  <p:cSld name="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482237149"/>
      </p:ext>
    </p:extLst>
  </p:cSld>
  <p:clrMapOvr>
    <a:masterClrMapping/>
  </p:clrMapOvr>
</p:sldLayout>
</file>

<file path=ppt/slideLayouts/slideLayout758.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26300861"/>
      </p:ext>
    </p:extLst>
  </p:cSld>
  <p:clrMapOvr>
    <a:masterClrMapping/>
  </p:clrMapOvr>
</p:sldLayout>
</file>

<file path=ppt/slideLayouts/slideLayout759.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843436623"/>
      </p:ext>
    </p:extLst>
  </p:cSld>
  <p:clrMapOvr>
    <a:masterClrMapping/>
  </p:clrMapOvr>
</p:sldLayout>
</file>

<file path=ppt/slideLayouts/slideLayout760.xml><?xml version="1.0" encoding="utf-8"?>
<p:sldLayout xmlns:a="http://schemas.openxmlformats.org/drawingml/2006/main" xmlns:r="http://schemas.openxmlformats.org/officeDocument/2006/relationships" xmlns:p="http://schemas.openxmlformats.org/presentationml/2006/main" type="twoTxTwoObj" preserve="1">
  <p:cSld name="2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06901972"/>
      </p:ext>
    </p:extLst>
  </p:cSld>
  <p:clrMapOvr>
    <a:masterClrMapping/>
  </p:clrMapOvr>
</p:sldLayout>
</file>

<file path=ppt/slideLayouts/slideLayout761.xml><?xml version="1.0" encoding="utf-8"?>
<p:sldLayout xmlns:a="http://schemas.openxmlformats.org/drawingml/2006/main" xmlns:r="http://schemas.openxmlformats.org/officeDocument/2006/relationships" xmlns:p="http://schemas.openxmlformats.org/presentationml/2006/main" type="twoTxTwoObj" preserve="1">
  <p:cSld name="2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973952743"/>
      </p:ext>
    </p:extLst>
  </p:cSld>
  <p:clrMapOvr>
    <a:masterClrMapping/>
  </p:clrMapOvr>
</p:sldLayout>
</file>

<file path=ppt/slideLayouts/slideLayout762.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13533869"/>
      </p:ext>
    </p:extLst>
  </p:cSld>
  <p:clrMapOvr>
    <a:masterClrMapping/>
  </p:clrMapOvr>
</p:sldLayout>
</file>

<file path=ppt/slideLayouts/slideLayout763.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480140117"/>
      </p:ext>
    </p:extLst>
  </p:cSld>
  <p:clrMapOvr>
    <a:masterClrMapping/>
  </p:clrMapOvr>
</p:sldLayout>
</file>

<file path=ppt/slideLayouts/slideLayout764.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4190575823"/>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543845325"/>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4"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7"/>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stretch>
            <a:fillRect/>
          </a:stretch>
        </p:blipFill>
        <p:spPr>
          <a:xfrm>
            <a:off x="313958" y="5564125"/>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4">
              <a:lnSpc>
                <a:spcPts val="1425"/>
              </a:lnSpc>
            </a:pPr>
            <a:fld id="{81D60167-4931-47E6-BA6A-407CBD079E47}" type="slidenum">
              <a:rPr lang="en-US" spc="-5" smtClean="0">
                <a:solidFill>
                  <a:srgbClr val="929599"/>
                </a:solidFill>
              </a:rPr>
              <a:pPr marL="38104">
                <a:lnSpc>
                  <a:spcPts val="1425"/>
                </a:lnSpc>
              </a:pPr>
              <a:t>‹#›</a:t>
            </a:fld>
            <a:endParaRPr lang="en-US" spc="-5">
              <a:solidFill>
                <a:srgbClr val="929599"/>
              </a:solidFill>
            </a:endParaRPr>
          </a:p>
        </p:txBody>
      </p:sp>
    </p:spTree>
    <p:extLst>
      <p:ext uri="{BB962C8B-B14F-4D97-AF65-F5344CB8AC3E}">
        <p14:creationId xmlns:p14="http://schemas.microsoft.com/office/powerpoint/2010/main" val="244403117"/>
      </p:ext>
    </p:extLst>
  </p:cSld>
  <p:clrMapOvr>
    <a:masterClrMapping/>
  </p:clrMapOvr>
</p:sldLayout>
</file>

<file path=ppt/slideLayouts/slideLayout767.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3"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6"/>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stretch>
            <a:fillRect/>
          </a:stretch>
        </p:blipFill>
        <p:spPr>
          <a:xfrm>
            <a:off x="313957" y="5564124"/>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2">
              <a:lnSpc>
                <a:spcPts val="1425"/>
              </a:lnSpc>
            </a:pPr>
            <a:fld id="{81D60167-4931-47E6-BA6A-407CBD079E47}" type="slidenum">
              <a:rPr lang="en-US" spc="-5" smtClean="0">
                <a:solidFill>
                  <a:srgbClr val="929599"/>
                </a:solidFill>
              </a:rPr>
              <a:pPr marL="38102">
                <a:lnSpc>
                  <a:spcPts val="1425"/>
                </a:lnSpc>
              </a:pPr>
              <a:t>‹#›</a:t>
            </a:fld>
            <a:endParaRPr lang="en-US" spc="-5">
              <a:solidFill>
                <a:srgbClr val="929599"/>
              </a:solidFill>
            </a:endParaRPr>
          </a:p>
        </p:txBody>
      </p:sp>
    </p:spTree>
    <p:extLst>
      <p:ext uri="{BB962C8B-B14F-4D97-AF65-F5344CB8AC3E}">
        <p14:creationId xmlns:p14="http://schemas.microsoft.com/office/powerpoint/2010/main" val="584947335"/>
      </p:ext>
    </p:extLst>
  </p:cSld>
  <p:clrMapOvr>
    <a:masterClrMapping/>
  </p:clrMapOvr>
</p:sldLayout>
</file>

<file path=ppt/slideLayouts/slideLayout768.xml><?xml version="1.0" encoding="utf-8"?>
<p:sldLayout xmlns:a="http://schemas.openxmlformats.org/drawingml/2006/main" xmlns:r="http://schemas.openxmlformats.org/officeDocument/2006/relationships" xmlns:p="http://schemas.openxmlformats.org/presentationml/2006/main" type="obj" preserve="1">
  <p:cSld name="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411888109"/>
      </p:ext>
    </p:extLst>
  </p:cSld>
  <p:clrMapOvr>
    <a:masterClrMapping/>
  </p:clrMapOvr>
</p:sldLayout>
</file>

<file path=ppt/slideLayouts/slideLayout769.xml><?xml version="1.0" encoding="utf-8"?>
<p:sldLayout xmlns:a="http://schemas.openxmlformats.org/drawingml/2006/main" xmlns:r="http://schemas.openxmlformats.org/officeDocument/2006/relationships" xmlns:p="http://schemas.openxmlformats.org/presentationml/2006/main" showMasterSp="0" userDrawn="1">
  <p:cSld name="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3"/>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4"/>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2" y="6492240"/>
            <a:ext cx="1606135" cy="229238"/>
          </a:xfrm>
          <a:prstGeom prst="rect">
            <a:avLst/>
          </a:prstGeom>
        </p:spPr>
      </p:pic>
    </p:spTree>
    <p:custDataLst>
      <p:tags r:id="rId1"/>
    </p:custDataLst>
    <p:extLst>
      <p:ext uri="{BB962C8B-B14F-4D97-AF65-F5344CB8AC3E}">
        <p14:creationId xmlns:p14="http://schemas.microsoft.com/office/powerpoint/2010/main" val="3287509848"/>
      </p:ext>
    </p:extLst>
  </p:cSld>
  <p:clrMapOvr>
    <a:masterClrMapping/>
  </p:clrMapOvr>
</p:sldLayout>
</file>

<file path=ppt/slideLayouts/slideLayout770.xml><?xml version="1.0" encoding="utf-8"?>
<p:sldLayout xmlns:a="http://schemas.openxmlformats.org/drawingml/2006/main" xmlns:r="http://schemas.openxmlformats.org/officeDocument/2006/relationships" xmlns:p="http://schemas.openxmlformats.org/presentationml/2006/main" type="twoObj" preserve="1">
  <p:cSld name="3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56464925"/>
      </p:ext>
    </p:extLst>
  </p:cSld>
  <p:clrMapOvr>
    <a:masterClrMapping/>
  </p:clrMapOvr>
</p:sldLayout>
</file>

<file path=ppt/slideLayouts/slideLayout771.xml><?xml version="1.0" encoding="utf-8"?>
<p:sldLayout xmlns:a="http://schemas.openxmlformats.org/drawingml/2006/main" xmlns:r="http://schemas.openxmlformats.org/officeDocument/2006/relationships" xmlns:p="http://schemas.openxmlformats.org/presentationml/2006/main" type="twoTxTwoObj" preserve="1">
  <p:cSld name="3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625758113"/>
      </p:ext>
    </p:extLst>
  </p:cSld>
  <p:clrMapOvr>
    <a:masterClrMapping/>
  </p:clrMapOvr>
</p:sldLayout>
</file>

<file path=ppt/slideLayouts/slideLayout772.xml><?xml version="1.0" encoding="utf-8"?>
<p:sldLayout xmlns:a="http://schemas.openxmlformats.org/drawingml/2006/main" xmlns:r="http://schemas.openxmlformats.org/officeDocument/2006/relationships" xmlns:p="http://schemas.openxmlformats.org/presentationml/2006/main" type="twoTxTwoObj" preserve="1">
  <p:cSld name="3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661266241"/>
      </p:ext>
    </p:extLst>
  </p:cSld>
  <p:clrMapOvr>
    <a:masterClrMapping/>
  </p:clrMapOvr>
</p:sldLayout>
</file>

<file path=ppt/slideLayouts/slideLayout773.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246722601"/>
      </p:ext>
    </p:extLst>
  </p:cSld>
  <p:clrMapOvr>
    <a:masterClrMapping/>
  </p:clrMapOvr>
</p:sldLayout>
</file>

<file path=ppt/slideLayouts/slideLayout774.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91682188"/>
      </p:ext>
    </p:extLst>
  </p:cSld>
  <p:clrMapOvr>
    <a:masterClrMapping/>
  </p:clrMapOvr>
</p:sldLayout>
</file>

<file path=ppt/slideLayouts/slideLayout775.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2059439835"/>
      </p:ext>
    </p:extLst>
  </p:cSld>
  <p:clrMapOvr>
    <a:masterClrMapping/>
  </p:clrMapOvr>
</p:sldLayout>
</file>

<file path=ppt/slideLayouts/slideLayout776.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291076637"/>
      </p:ext>
    </p:extLst>
  </p:cSld>
  <p:clrMapOvr>
    <a:masterClrMapping/>
  </p:clrMapOvr>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040902241"/>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2781420108"/>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preserve="1" userDrawn="1">
  <p:cSld name="4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1643554312"/>
      </p:ext>
    </p:extLst>
  </p:cSld>
  <p:clrMapOvr>
    <a:masterClrMapping/>
  </p:clrMapOvr>
</p:sldLayout>
</file>

<file path=ppt/slideLayouts/slideLayout780.xml><?xml version="1.0" encoding="utf-8"?>
<p:sldLayout xmlns:a="http://schemas.openxmlformats.org/drawingml/2006/main" xmlns:r="http://schemas.openxmlformats.org/officeDocument/2006/relationships" xmlns:p="http://schemas.openxmlformats.org/presentationml/2006/main" preserve="1" userDrawn="1">
  <p:cSld name="4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2439158626"/>
      </p:ext>
    </p:extLst>
  </p:cSld>
  <p:clrMapOvr>
    <a:masterClrMapping/>
  </p:clrMapOvr>
</p:sldLayout>
</file>

<file path=ppt/slideLayouts/slideLayout781.xml><?xml version="1.0" encoding="utf-8"?>
<p:sldLayout xmlns:a="http://schemas.openxmlformats.org/drawingml/2006/main" xmlns:r="http://schemas.openxmlformats.org/officeDocument/2006/relationships" xmlns:p="http://schemas.openxmlformats.org/presentationml/2006/main" preserve="1" userDrawn="1">
  <p:cSld name="5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006325661"/>
      </p:ext>
    </p:extLst>
  </p:cSld>
  <p:clrMapOvr>
    <a:masterClrMapping/>
  </p:clrMapOvr>
</p:sldLayout>
</file>

<file path=ppt/slideLayouts/slideLayout782.xml><?xml version="1.0" encoding="utf-8"?>
<p:sldLayout xmlns:a="http://schemas.openxmlformats.org/drawingml/2006/main" xmlns:r="http://schemas.openxmlformats.org/officeDocument/2006/relationships" xmlns:p="http://schemas.openxmlformats.org/presentationml/2006/main" preserve="1" userDrawn="1">
  <p:cSld name="5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057302065"/>
      </p:ext>
    </p:extLst>
  </p:cSld>
  <p:clrMapOvr>
    <a:masterClrMapping/>
  </p:clrMapOvr>
</p:sldLayout>
</file>

<file path=ppt/slideLayouts/slideLayout783.xml><?xml version="1.0" encoding="utf-8"?>
<p:sldLayout xmlns:a="http://schemas.openxmlformats.org/drawingml/2006/main" xmlns:r="http://schemas.openxmlformats.org/officeDocument/2006/relationships" xmlns:p="http://schemas.openxmlformats.org/presentationml/2006/main" type="titleOnly" preserve="1">
  <p:cSld name="3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666738126"/>
      </p:ext>
    </p:extLst>
  </p:cSld>
  <p:clrMapOvr>
    <a:masterClrMapping/>
  </p:clrMapOvr>
</p:sldLayout>
</file>

<file path=ppt/slideLayouts/slideLayout784.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91682188"/>
      </p:ext>
    </p:extLst>
  </p:cSld>
  <p:clrMapOvr>
    <a:masterClrMapping/>
  </p:clrMapOvr>
</p:sldLayout>
</file>

<file path=ppt/slideLayouts/slideLayout785.xml><?xml version="1.0" encoding="utf-8"?>
<p:sldLayout xmlns:a="http://schemas.openxmlformats.org/drawingml/2006/main" xmlns:r="http://schemas.openxmlformats.org/officeDocument/2006/relationships" xmlns:p="http://schemas.openxmlformats.org/presentationml/2006/main" preserve="1" userDrawn="1">
  <p:cSld name="6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2149101902"/>
      </p:ext>
    </p:extLst>
  </p:cSld>
  <p:clrMapOvr>
    <a:masterClrMapping/>
  </p:clrMapOvr>
</p:sldLayout>
</file>

<file path=ppt/slideLayouts/slideLayout786.xml><?xml version="1.0" encoding="utf-8"?>
<p:sldLayout xmlns:a="http://schemas.openxmlformats.org/drawingml/2006/main" xmlns:r="http://schemas.openxmlformats.org/officeDocument/2006/relationships" xmlns:p="http://schemas.openxmlformats.org/presentationml/2006/main" preserve="1" userDrawn="1">
  <p:cSld name="6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12816609"/>
      </p:ext>
    </p:extLst>
  </p:cSld>
  <p:clrMapOvr>
    <a:masterClrMapping/>
  </p:clrMapOvr>
</p:sldLayout>
</file>

<file path=ppt/slideLayouts/slideLayout787.xml><?xml version="1.0" encoding="utf-8"?>
<p:sldLayout xmlns:a="http://schemas.openxmlformats.org/drawingml/2006/main" xmlns:r="http://schemas.openxmlformats.org/officeDocument/2006/relationships" xmlns:p="http://schemas.openxmlformats.org/presentationml/2006/main" preserve="1" userDrawn="1">
  <p:cSld name="5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678347883"/>
      </p:ext>
    </p:extLst>
  </p:cSld>
  <p:clrMapOvr>
    <a:masterClrMapping/>
  </p:clrMapOvr>
</p:sldLayout>
</file>

<file path=ppt/slideLayouts/slideLayout788.xml><?xml version="1.0" encoding="utf-8"?>
<p:sldLayout xmlns:a="http://schemas.openxmlformats.org/drawingml/2006/main" xmlns:r="http://schemas.openxmlformats.org/officeDocument/2006/relationships" xmlns:p="http://schemas.openxmlformats.org/presentationml/2006/main" type="obj" preserve="1">
  <p:cSld name="1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757426420"/>
      </p:ext>
    </p:extLst>
  </p:cSld>
  <p:clrMapOvr>
    <a:masterClrMapping/>
  </p:clrMapOvr>
</p:sldLayout>
</file>

<file path=ppt/slideLayouts/slideLayout789.xml><?xml version="1.0" encoding="utf-8"?>
<p:sldLayout xmlns:a="http://schemas.openxmlformats.org/drawingml/2006/main" xmlns:r="http://schemas.openxmlformats.org/officeDocument/2006/relationships" xmlns:p="http://schemas.openxmlformats.org/presentationml/2006/main" type="obj" preserve="1">
  <p:cSld name="1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4288719175"/>
      </p:ext>
    </p:extLst>
  </p:cSld>
  <p:clrMapOvr>
    <a:masterClrMapping/>
  </p:clrMapOvr>
</p:sldLayout>
</file>

<file path=ppt/slideLayouts/slideLayout790.xml><?xml version="1.0" encoding="utf-8"?>
<p:sldLayout xmlns:a="http://schemas.openxmlformats.org/drawingml/2006/main" xmlns:r="http://schemas.openxmlformats.org/officeDocument/2006/relationships" xmlns:p="http://schemas.openxmlformats.org/presentationml/2006/main" type="obj" preserve="1">
  <p:cSld name="5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196452672"/>
      </p:ext>
    </p:extLst>
  </p:cSld>
  <p:clrMapOvr>
    <a:masterClrMapping/>
  </p:clrMapOvr>
</p:sldLayout>
</file>

<file path=ppt/slideLayouts/slideLayout791.xml><?xml version="1.0" encoding="utf-8"?>
<p:sldLayout xmlns:a="http://schemas.openxmlformats.org/drawingml/2006/main" xmlns:r="http://schemas.openxmlformats.org/officeDocument/2006/relationships" xmlns:p="http://schemas.openxmlformats.org/presentationml/2006/main" type="twoObj" preserve="1">
  <p:cSld name="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47159586"/>
      </p:ext>
    </p:extLst>
  </p:cSld>
  <p:clrMapOvr>
    <a:masterClrMapping/>
  </p:clrMapOvr>
</p:sldLayout>
</file>

<file path=ppt/slideLayouts/slideLayout792.xml><?xml version="1.0" encoding="utf-8"?>
<p:sldLayout xmlns:a="http://schemas.openxmlformats.org/drawingml/2006/main" xmlns:r="http://schemas.openxmlformats.org/officeDocument/2006/relationships" xmlns:p="http://schemas.openxmlformats.org/presentationml/2006/main" type="twoTxTwoObj" preserve="1">
  <p:cSld name="5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714769481"/>
      </p:ext>
    </p:extLst>
  </p:cSld>
  <p:clrMapOvr>
    <a:masterClrMapping/>
  </p:clrMapOvr>
</p:sldLayout>
</file>

<file path=ppt/slideLayouts/slideLayout793.xml><?xml version="1.0" encoding="utf-8"?>
<p:sldLayout xmlns:a="http://schemas.openxmlformats.org/drawingml/2006/main" xmlns:r="http://schemas.openxmlformats.org/officeDocument/2006/relationships" xmlns:p="http://schemas.openxmlformats.org/presentationml/2006/main" type="twoTxTwoObj" preserve="1">
  <p:cSld name="5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236691116"/>
      </p:ext>
    </p:extLst>
  </p:cSld>
  <p:clrMapOvr>
    <a:masterClrMapping/>
  </p:clrMapOvr>
</p:sldLayout>
</file>

<file path=ppt/slideLayouts/slideLayout794.xml><?xml version="1.0" encoding="utf-8"?>
<p:sldLayout xmlns:a="http://schemas.openxmlformats.org/drawingml/2006/main" xmlns:r="http://schemas.openxmlformats.org/officeDocument/2006/relationships" xmlns:p="http://schemas.openxmlformats.org/presentationml/2006/main" type="titleOnly" preserve="1">
  <p:cSld name="5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780336372"/>
      </p:ext>
    </p:extLst>
  </p:cSld>
  <p:clrMapOvr>
    <a:masterClrMapping/>
  </p:clrMapOvr>
</p:sldLayout>
</file>

<file path=ppt/slideLayouts/slideLayout795.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926228292"/>
      </p:ext>
    </p:extLst>
  </p:cSld>
  <p:clrMapOvr>
    <a:masterClrMapping/>
  </p:clrMapOvr>
</p:sldLayout>
</file>

<file path=ppt/slideLayouts/slideLayout796.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3752443023"/>
      </p:ext>
    </p:extLst>
  </p:cSld>
  <p:clrMapOvr>
    <a:masterClrMapping/>
  </p:clrMapOvr>
</p:sldLayout>
</file>

<file path=ppt/slideLayouts/slideLayout797.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91682188"/>
      </p:ext>
    </p:extLst>
  </p:cSld>
  <p:clrMapOvr>
    <a:masterClrMapping/>
  </p:clrMapOvr>
</p:sldLayout>
</file>

<file path=ppt/slideLayouts/slideLayout798.xml><?xml version="1.0" encoding="utf-8"?>
<p:sldLayout xmlns:a="http://schemas.openxmlformats.org/drawingml/2006/main" xmlns:r="http://schemas.openxmlformats.org/officeDocument/2006/relationships" xmlns:p="http://schemas.openxmlformats.org/presentationml/2006/main" preserve="1" userDrawn="1">
  <p:cSld name="7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728824402"/>
      </p:ext>
    </p:extLst>
  </p:cSld>
  <p:clrMapOvr>
    <a:masterClrMapping/>
  </p:clrMapOvr>
</p:sldLayout>
</file>

<file path=ppt/slideLayouts/slideLayout799.xml><?xml version="1.0" encoding="utf-8"?>
<p:sldLayout xmlns:a="http://schemas.openxmlformats.org/drawingml/2006/main" xmlns:r="http://schemas.openxmlformats.org/officeDocument/2006/relationships" xmlns:p="http://schemas.openxmlformats.org/presentationml/2006/main" preserve="1" userDrawn="1">
  <p:cSld name="7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2185963636"/>
      </p:ext>
    </p:extLst>
  </p:cSld>
  <p:clrMapOvr>
    <a:masterClrMapping/>
  </p:clrMapOvr>
</p:sldLayout>
</file>

<file path=ppt/slideLayouts/slideLayout800.xml><?xml version="1.0" encoding="utf-8"?>
<p:sldLayout xmlns:a="http://schemas.openxmlformats.org/drawingml/2006/main" xmlns:r="http://schemas.openxmlformats.org/officeDocument/2006/relationships" xmlns:p="http://schemas.openxmlformats.org/presentationml/2006/main" preserve="1" userDrawn="1">
  <p:cSld name="7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35218792"/>
      </p:ext>
    </p:extLst>
  </p:cSld>
  <p:clrMapOvr>
    <a:masterClrMapping/>
  </p:clrMapOvr>
</p:sldLayout>
</file>

<file path=ppt/slideLayouts/slideLayout801.xml><?xml version="1.0" encoding="utf-8"?>
<p:sldLayout xmlns:a="http://schemas.openxmlformats.org/drawingml/2006/main" xmlns:r="http://schemas.openxmlformats.org/officeDocument/2006/relationships" xmlns:p="http://schemas.openxmlformats.org/presentationml/2006/main" preserve="1" userDrawn="1">
  <p:cSld name="7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2539455449"/>
      </p:ext>
    </p:extLst>
  </p:cSld>
  <p:clrMapOvr>
    <a:masterClrMapping/>
  </p:clrMapOvr>
</p:sldLayout>
</file>

<file path=ppt/slideLayouts/slideLayout802.xml><?xml version="1.0" encoding="utf-8"?>
<p:sldLayout xmlns:a="http://schemas.openxmlformats.org/drawingml/2006/main" xmlns:r="http://schemas.openxmlformats.org/officeDocument/2006/relationships" xmlns:p="http://schemas.openxmlformats.org/presentationml/2006/main" type="obj" preserve="1">
  <p:cSld name="13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341487147"/>
      </p:ext>
    </p:extLst>
  </p:cSld>
  <p:clrMapOvr>
    <a:masterClrMapping/>
  </p:clrMapOvr>
</p:sldLayout>
</file>

<file path=ppt/slideLayouts/slideLayout803.xml><?xml version="1.0" encoding="utf-8"?>
<p:sldLayout xmlns:a="http://schemas.openxmlformats.org/drawingml/2006/main" xmlns:r="http://schemas.openxmlformats.org/officeDocument/2006/relationships" xmlns:p="http://schemas.openxmlformats.org/presentationml/2006/main" type="obj" preserve="1">
  <p:cSld name="6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63818276"/>
      </p:ext>
    </p:extLst>
  </p:cSld>
  <p:clrMapOvr>
    <a:masterClrMapping/>
  </p:clrMapOvr>
</p:sldLayout>
</file>

<file path=ppt/slideLayouts/slideLayout804.xml><?xml version="1.0" encoding="utf-8"?>
<p:sldLayout xmlns:a="http://schemas.openxmlformats.org/drawingml/2006/main" xmlns:r="http://schemas.openxmlformats.org/officeDocument/2006/relationships" xmlns:p="http://schemas.openxmlformats.org/presentationml/2006/main" type="twoObj" preserve="1">
  <p:cSld name="6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871293938"/>
      </p:ext>
    </p:extLst>
  </p:cSld>
  <p:clrMapOvr>
    <a:masterClrMapping/>
  </p:clrMapOvr>
</p:sldLayout>
</file>

<file path=ppt/slideLayouts/slideLayout805.xml><?xml version="1.0" encoding="utf-8"?>
<p:sldLayout xmlns:a="http://schemas.openxmlformats.org/drawingml/2006/main" xmlns:r="http://schemas.openxmlformats.org/officeDocument/2006/relationships" xmlns:p="http://schemas.openxmlformats.org/presentationml/2006/main" type="twoTxTwoObj" preserve="1">
  <p:cSld name="6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984586235"/>
      </p:ext>
    </p:extLst>
  </p:cSld>
  <p:clrMapOvr>
    <a:masterClrMapping/>
  </p:clrMapOvr>
</p:sldLayout>
</file>

<file path=ppt/slideLayouts/slideLayout806.xml><?xml version="1.0" encoding="utf-8"?>
<p:sldLayout xmlns:a="http://schemas.openxmlformats.org/drawingml/2006/main" xmlns:r="http://schemas.openxmlformats.org/officeDocument/2006/relationships" xmlns:p="http://schemas.openxmlformats.org/presentationml/2006/main" type="twoTxTwoObj" preserve="1">
  <p:cSld name="6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983258697"/>
      </p:ext>
    </p:extLst>
  </p:cSld>
  <p:clrMapOvr>
    <a:masterClrMapping/>
  </p:clrMapOvr>
</p:sldLayout>
</file>

<file path=ppt/slideLayouts/slideLayout807.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1998157548"/>
      </p:ext>
    </p:extLst>
  </p:cSld>
  <p:clrMapOvr>
    <a:masterClrMapping/>
  </p:clrMapOvr>
</p:sldLayout>
</file>

<file path=ppt/slideLayouts/slideLayout808.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480140117"/>
      </p:ext>
    </p:extLst>
  </p:cSld>
  <p:clrMapOvr>
    <a:masterClrMapping/>
  </p:clrMapOvr>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5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4223103943"/>
      </p:ext>
    </p:extLst>
  </p:cSld>
  <p:clrMapOvr>
    <a:masterClrMapping/>
  </p:clrMapOvr>
</p:sldLayout>
</file>

<file path=ppt/slideLayouts/slideLayout810.xml><?xml version="1.0" encoding="utf-8"?>
<p:sldLayout xmlns:a="http://schemas.openxmlformats.org/drawingml/2006/main" xmlns:r="http://schemas.openxmlformats.org/officeDocument/2006/relationships" xmlns:p="http://schemas.openxmlformats.org/presentationml/2006/main" type="titleOnly" preserve="1">
  <p:cSld name="6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19259428"/>
      </p:ext>
    </p:extLst>
  </p:cSld>
  <p:clrMapOvr>
    <a:masterClrMapping/>
  </p:clrMapOvr>
</p:sldLayout>
</file>

<file path=ppt/slideLayouts/slideLayout811.xml><?xml version="1.0" encoding="utf-8"?>
<p:sldLayout xmlns:a="http://schemas.openxmlformats.org/drawingml/2006/main" xmlns:r="http://schemas.openxmlformats.org/officeDocument/2006/relationships" xmlns:p="http://schemas.openxmlformats.org/presentationml/2006/main" preserve="1" userDrawn="1">
  <p:cSld name="8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8257367"/>
      </p:ext>
    </p:extLst>
  </p:cSld>
  <p:clrMapOvr>
    <a:masterClrMapping/>
  </p:clrMapOvr>
</p:sldLayout>
</file>

<file path=ppt/slideLayouts/slideLayout812.xml><?xml version="1.0" encoding="utf-8"?>
<p:sldLayout xmlns:a="http://schemas.openxmlformats.org/drawingml/2006/main" xmlns:r="http://schemas.openxmlformats.org/officeDocument/2006/relationships" xmlns:p="http://schemas.openxmlformats.org/presentationml/2006/main" preserve="1" userDrawn="1">
  <p:cSld name="8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2491785118"/>
      </p:ext>
    </p:extLst>
  </p:cSld>
  <p:clrMapOvr>
    <a:masterClrMapping/>
  </p:clrMapOvr>
</p:sldLayout>
</file>

<file path=ppt/slideLayouts/slideLayout813.xml><?xml version="1.0" encoding="utf-8"?>
<p:sldLayout xmlns:a="http://schemas.openxmlformats.org/drawingml/2006/main" xmlns:r="http://schemas.openxmlformats.org/officeDocument/2006/relationships" xmlns:p="http://schemas.openxmlformats.org/presentationml/2006/main" type="obj" preserve="1">
  <p:cSld name="1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68111021"/>
      </p:ext>
    </p:extLst>
  </p:cSld>
  <p:clrMapOvr>
    <a:masterClrMapping/>
  </p:clrMapOvr>
</p:sldLayout>
</file>

<file path=ppt/slideLayouts/slideLayout814.xml><?xml version="1.0" encoding="utf-8"?>
<p:sldLayout xmlns:a="http://schemas.openxmlformats.org/drawingml/2006/main" xmlns:r="http://schemas.openxmlformats.org/officeDocument/2006/relationships" xmlns:p="http://schemas.openxmlformats.org/presentationml/2006/main" type="obj" preserve="1">
  <p:cSld name="7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762559463"/>
      </p:ext>
    </p:extLst>
  </p:cSld>
  <p:clrMapOvr>
    <a:masterClrMapping/>
  </p:clrMapOvr>
</p:sldLayout>
</file>

<file path=ppt/slideLayouts/slideLayout815.xml><?xml version="1.0" encoding="utf-8"?>
<p:sldLayout xmlns:a="http://schemas.openxmlformats.org/drawingml/2006/main" xmlns:r="http://schemas.openxmlformats.org/officeDocument/2006/relationships" xmlns:p="http://schemas.openxmlformats.org/presentationml/2006/main" type="twoObj" preserve="1">
  <p:cSld name="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928695465"/>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1"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8"/>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50" y="4385538"/>
            <a:ext cx="2025315" cy="911940"/>
          </a:xfrm>
          <a:prstGeom prst="rect">
            <a:avLst/>
          </a:prstGeom>
        </p:spPr>
      </p:pic>
    </p:spTree>
    <p:extLst>
      <p:ext uri="{BB962C8B-B14F-4D97-AF65-F5344CB8AC3E}">
        <p14:creationId xmlns:p14="http://schemas.microsoft.com/office/powerpoint/2010/main" val="3984238912"/>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twoTxTwoObj" preserve="1">
  <p:cSld name="7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970744699"/>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type="twoTxTwoObj" preserve="1">
  <p:cSld name="7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504687920"/>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obj" preserve="1">
  <p:cSld name="1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4141269820"/>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213231865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911330960"/>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291076637"/>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040902241"/>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2781420108"/>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titleOnly" preserve="1">
  <p:cSld name="7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68216156"/>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 preserve="1">
  <p:cSld name="1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738170746"/>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obj" preserve="1">
  <p:cSld name="8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244504630"/>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twoObj" preserve="1">
  <p:cSld name="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39489139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twoTxTwoObj" preserve="1">
  <p:cSld name="8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370091183"/>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woTxTwoObj" preserve="1">
  <p:cSld name="8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22491348"/>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titleOnly" preserve="1">
  <p:cSld name="8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84126565"/>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91682188"/>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blank" preserve="1">
  <p:cSld name="7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40603592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obj" preserve="1">
  <p:cSld name="1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575649488"/>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obj" preserve="1">
  <p:cSld name="9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14723447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twoObj" preserve="1">
  <p:cSld name="9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534108638"/>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twoTxTwoObj" preserve="1">
  <p:cSld name="9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798259827"/>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twoTxTwoObj" preserve="1">
  <p:cSld name="9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527944981"/>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titleOnly" preserve="1">
  <p:cSld name="9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2005267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91682188"/>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type="blank" preserve="1">
  <p:cSld name="8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2941525445"/>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29107663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040902241"/>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preserve="1" userDrawn="1">
  <p:cSld name="10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1451246962"/>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preserve="1" userDrawn="1">
  <p:cSld name="10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898388229"/>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obj" preserve="1">
  <p:cSld name="19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848961085"/>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278142010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obj" preserve="1">
  <p:cSld name="2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174229795"/>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 preserve="1">
  <p:cSld name="10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5166955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twoObj" preserve="1">
  <p:cSld name="10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10597245"/>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91682188"/>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twoTxTwoObj" preserve="1">
  <p:cSld name="10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05160410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type="twoTxTwoObj" preserve="1">
  <p:cSld name="10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56954906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type="titleOnly" preserve="1">
  <p:cSld name="10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340211217"/>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type="blank" preserve="1">
  <p:cSld name="9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377440806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type="blank" preserve="1">
  <p:cSld name="11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1729686266"/>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type="obj" preserve="1">
  <p:cSld name="2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19060781"/>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showMasterSp="0" type="obj" preserve="1">
  <p:cSld name="1_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4"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7"/>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extLst>
              <a:ext uri="{28A0092B-C50C-407E-A947-70E740481C1C}">
                <a14:useLocalDpi xmlns:a14="http://schemas.microsoft.com/office/drawing/2010/main"/>
              </a:ext>
            </a:extLst>
          </a:blip>
          <a:stretch>
            <a:fillRect/>
          </a:stretch>
        </p:blipFill>
        <p:spPr>
          <a:xfrm>
            <a:off x="313958" y="5564125"/>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4">
              <a:lnSpc>
                <a:spcPts val="1425"/>
              </a:lnSpc>
            </a:pPr>
            <a:fld id="{81D60167-4931-47E6-BA6A-407CBD079E47}" type="slidenum">
              <a:rPr lang="en-US" spc="-5" smtClean="0">
                <a:solidFill>
                  <a:srgbClr val="929599"/>
                </a:solidFill>
              </a:rPr>
              <a:pPr marL="38104">
                <a:lnSpc>
                  <a:spcPts val="1425"/>
                </a:lnSpc>
              </a:pPr>
              <a:t>‹#›</a:t>
            </a:fld>
            <a:endParaRPr lang="en-US" spc="-5">
              <a:solidFill>
                <a:srgbClr val="929599"/>
              </a:solidFill>
            </a:endParaRPr>
          </a:p>
        </p:txBody>
      </p:sp>
    </p:spTree>
    <p:extLst>
      <p:ext uri="{BB962C8B-B14F-4D97-AF65-F5344CB8AC3E}">
        <p14:creationId xmlns:p14="http://schemas.microsoft.com/office/powerpoint/2010/main" val="1620622602"/>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showMasterSp="0" type="obj" preserve="1">
  <p:cSld name="1_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3"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6"/>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extLst>
              <a:ext uri="{28A0092B-C50C-407E-A947-70E740481C1C}">
                <a14:useLocalDpi xmlns:a14="http://schemas.microsoft.com/office/drawing/2010/main"/>
              </a:ext>
            </a:extLst>
          </a:blip>
          <a:stretch>
            <a:fillRect/>
          </a:stretch>
        </p:blipFill>
        <p:spPr>
          <a:xfrm>
            <a:off x="313957" y="5564124"/>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2">
              <a:lnSpc>
                <a:spcPts val="1425"/>
              </a:lnSpc>
            </a:pPr>
            <a:fld id="{81D60167-4931-47E6-BA6A-407CBD079E47}" type="slidenum">
              <a:rPr lang="en-US" spc="-5" smtClean="0">
                <a:solidFill>
                  <a:srgbClr val="929599"/>
                </a:solidFill>
              </a:rPr>
              <a:pPr marL="38102">
                <a:lnSpc>
                  <a:spcPts val="1425"/>
                </a:lnSpc>
              </a:pPr>
              <a:t>‹#›</a:t>
            </a:fld>
            <a:endParaRPr lang="en-US" spc="-5">
              <a:solidFill>
                <a:srgbClr val="929599"/>
              </a:solidFill>
            </a:endParaRPr>
          </a:p>
        </p:txBody>
      </p:sp>
    </p:spTree>
    <p:extLst>
      <p:ext uri="{BB962C8B-B14F-4D97-AF65-F5344CB8AC3E}">
        <p14:creationId xmlns:p14="http://schemas.microsoft.com/office/powerpoint/2010/main" val="2342438802"/>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type="obj" preserve="1">
  <p:cSld name="2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062003750"/>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preserve="1" userDrawn="1">
  <p:cSld name="14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459425408"/>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preserve="1" userDrawn="1">
  <p:cSld name="14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561838455"/>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preserve="1" userDrawn="1">
  <p:cSld name="14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3166423705"/>
      </p:ext>
    </p:extLst>
  </p:cSld>
  <p:clrMapOvr>
    <a:masterClrMapping/>
  </p:clrMapOvr>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3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314363586"/>
      </p:ext>
    </p:extLst>
  </p:cSld>
  <p:clrMapOvr>
    <a:masterClrMapping/>
  </p:clrMapOvr>
</p:sldLayout>
</file>

<file path=ppt/slideLayouts/slideLayout865.xml><?xml version="1.0" encoding="utf-8"?>
<p:sldLayout xmlns:a="http://schemas.openxmlformats.org/drawingml/2006/main" xmlns:r="http://schemas.openxmlformats.org/officeDocument/2006/relationships" xmlns:p="http://schemas.openxmlformats.org/presentationml/2006/main" type="obj" preserve="1">
  <p:cSld name="3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637846058"/>
      </p:ext>
    </p:extLst>
  </p:cSld>
  <p:clrMapOvr>
    <a:masterClrMapping/>
  </p:clrMapOvr>
</p:sldLayout>
</file>

<file path=ppt/slideLayouts/slideLayout866.xml><?xml version="1.0" encoding="utf-8"?>
<p:sldLayout xmlns:a="http://schemas.openxmlformats.org/drawingml/2006/main" xmlns:r="http://schemas.openxmlformats.org/officeDocument/2006/relationships" xmlns:p="http://schemas.openxmlformats.org/presentationml/2006/main" type="obj" preserve="1">
  <p:cSld name="15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889019468"/>
      </p:ext>
    </p:extLst>
  </p:cSld>
  <p:clrMapOvr>
    <a:masterClrMapping/>
  </p:clrMapOvr>
</p:sldLayout>
</file>

<file path=ppt/slideLayouts/slideLayout867.xml><?xml version="1.0" encoding="utf-8"?>
<p:sldLayout xmlns:a="http://schemas.openxmlformats.org/drawingml/2006/main" xmlns:r="http://schemas.openxmlformats.org/officeDocument/2006/relationships" xmlns:p="http://schemas.openxmlformats.org/presentationml/2006/main" type="twoObj" preserve="1">
  <p:cSld name="14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281755469"/>
      </p:ext>
    </p:extLst>
  </p:cSld>
  <p:clrMapOvr>
    <a:masterClrMapping/>
  </p:clrMapOvr>
</p:sldLayout>
</file>

<file path=ppt/slideLayouts/slideLayout868.xml><?xml version="1.0" encoding="utf-8"?>
<p:sldLayout xmlns:a="http://schemas.openxmlformats.org/drawingml/2006/main" xmlns:r="http://schemas.openxmlformats.org/officeDocument/2006/relationships" xmlns:p="http://schemas.openxmlformats.org/presentationml/2006/main" type="twoTxTwoObj" preserve="1">
  <p:cSld name="14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684625385"/>
      </p:ext>
    </p:extLst>
  </p:cSld>
  <p:clrMapOvr>
    <a:masterClrMapping/>
  </p:clrMapOvr>
</p:sldLayout>
</file>

<file path=ppt/slideLayouts/slideLayout869.xml><?xml version="1.0" encoding="utf-8"?>
<p:sldLayout xmlns:a="http://schemas.openxmlformats.org/drawingml/2006/main" xmlns:r="http://schemas.openxmlformats.org/officeDocument/2006/relationships" xmlns:p="http://schemas.openxmlformats.org/presentationml/2006/main" type="twoTxTwoObj" preserve="1">
  <p:cSld name="14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66902558"/>
      </p:ext>
    </p:extLst>
  </p:cSld>
  <p:clrMapOvr>
    <a:masterClrMapping/>
  </p:clrMapOvr>
</p:sldLayout>
</file>

<file path=ppt/slideLayouts/slideLayout870.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926228292"/>
      </p:ext>
    </p:extLst>
  </p:cSld>
  <p:clrMapOvr>
    <a:masterClrMapping/>
  </p:clrMapOvr>
</p:sldLayout>
</file>

<file path=ppt/slideLayouts/slideLayout871.xml><?xml version="1.0" encoding="utf-8"?>
<p:sldLayout xmlns:a="http://schemas.openxmlformats.org/drawingml/2006/main" xmlns:r="http://schemas.openxmlformats.org/officeDocument/2006/relationships" xmlns:p="http://schemas.openxmlformats.org/presentationml/2006/main" type="titleOnly" preserve="1">
  <p:cSld name="14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986861689"/>
      </p:ext>
    </p:extLst>
  </p:cSld>
  <p:clrMapOvr>
    <a:masterClrMapping/>
  </p:clrMapOvr>
</p:sldLayout>
</file>

<file path=ppt/slideLayouts/slideLayout872.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3"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6"/>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extLst>
              <a:ext uri="{28A0092B-C50C-407E-A947-70E740481C1C}">
                <a14:useLocalDpi xmlns:a14="http://schemas.microsoft.com/office/drawing/2010/main"/>
              </a:ext>
            </a:extLst>
          </a:blip>
          <a:stretch>
            <a:fillRect/>
          </a:stretch>
        </p:blipFill>
        <p:spPr>
          <a:xfrm>
            <a:off x="313957" y="5564124"/>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2">
              <a:lnSpc>
                <a:spcPts val="1425"/>
              </a:lnSpc>
            </a:pPr>
            <a:fld id="{81D60167-4931-47E6-BA6A-407CBD079E47}" type="slidenum">
              <a:rPr spc="-5" dirty="0">
                <a:solidFill>
                  <a:srgbClr val="929599"/>
                </a:solidFill>
              </a:rPr>
              <a:pPr marL="38102">
                <a:lnSpc>
                  <a:spcPts val="1425"/>
                </a:lnSpc>
              </a:pPr>
              <a:t>‹#›</a:t>
            </a:fld>
            <a:endParaRPr spc="-5">
              <a:solidFill>
                <a:srgbClr val="929599"/>
              </a:solidFill>
            </a:endParaRPr>
          </a:p>
        </p:txBody>
      </p:sp>
    </p:spTree>
    <p:extLst>
      <p:ext uri="{BB962C8B-B14F-4D97-AF65-F5344CB8AC3E}">
        <p14:creationId xmlns:p14="http://schemas.microsoft.com/office/powerpoint/2010/main" val="1657904224"/>
      </p:ext>
    </p:extLst>
  </p:cSld>
  <p:clrMapOvr>
    <a:masterClrMapping/>
  </p:clrMapOvr>
</p:sldLayout>
</file>

<file path=ppt/slideLayouts/slideLayout873.xml><?xml version="1.0" encoding="utf-8"?>
<p:sldLayout xmlns:a="http://schemas.openxmlformats.org/drawingml/2006/main" xmlns:r="http://schemas.openxmlformats.org/officeDocument/2006/relationships" xmlns:p="http://schemas.openxmlformats.org/presentationml/2006/main" type="blank" preserve="1">
  <p:cSld name="12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60578766"/>
      </p:ext>
    </p:extLst>
  </p:cSld>
  <p:clrMapOvr>
    <a:masterClrMapping/>
  </p:clrMapOvr>
</p:sldLayout>
</file>

<file path=ppt/slideLayouts/slideLayout874.xml><?xml version="1.0" encoding="utf-8"?>
<p:sldLayout xmlns:a="http://schemas.openxmlformats.org/drawingml/2006/main" xmlns:r="http://schemas.openxmlformats.org/officeDocument/2006/relationships" xmlns:p="http://schemas.openxmlformats.org/presentationml/2006/main" type="obj" preserve="1">
  <p:cSld name="3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757418275"/>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type="obj" preserve="1">
  <p:cSld name="3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069981545"/>
      </p:ext>
    </p:extLst>
  </p:cSld>
  <p:clrMapOvr>
    <a:masterClrMapping/>
  </p:clrMapOvr>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3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501553045"/>
      </p:ext>
    </p:extLst>
  </p:cSld>
  <p:clrMapOvr>
    <a:masterClrMapping/>
  </p:clrMapOvr>
</p:sldLayout>
</file>

<file path=ppt/slideLayouts/slideLayout877.xml><?xml version="1.0" encoding="utf-8"?>
<p:sldLayout xmlns:a="http://schemas.openxmlformats.org/drawingml/2006/main" xmlns:r="http://schemas.openxmlformats.org/officeDocument/2006/relationships" xmlns:p="http://schemas.openxmlformats.org/presentationml/2006/main" type="obj" preserve="1">
  <p:cSld name="3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849295054"/>
      </p:ext>
    </p:extLst>
  </p:cSld>
  <p:clrMapOvr>
    <a:masterClrMapping/>
  </p:clrMapOvr>
</p:sldLayout>
</file>

<file path=ppt/slideLayouts/slideLayout878.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30801759"/>
      </p:ext>
    </p:extLst>
  </p:cSld>
  <p:clrMapOvr>
    <a:masterClrMapping/>
  </p:clrMapOvr>
</p:sldLayout>
</file>

<file path=ppt/slideLayouts/slideLayout879.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1709868767"/>
      </p:ext>
    </p:extLst>
  </p:cSld>
  <p:clrMapOvr>
    <a:masterClrMapping/>
  </p:clrMapOvr>
</p:sldLayout>
</file>

<file path=ppt/slideLayouts/slideLayout880.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1998157548"/>
      </p:ext>
    </p:extLst>
  </p:cSld>
  <p:clrMapOvr>
    <a:masterClrMapping/>
  </p:clrMapOvr>
</p:sldLayout>
</file>

<file path=ppt/slideLayouts/slideLayout881.xml><?xml version="1.0" encoding="utf-8"?>
<p:sldLayout xmlns:a="http://schemas.openxmlformats.org/drawingml/2006/main" xmlns:r="http://schemas.openxmlformats.org/officeDocument/2006/relationships" xmlns:p="http://schemas.openxmlformats.org/presentationml/2006/main" preserve="1" userDrawn="1">
  <p:cSld name="15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059442228"/>
      </p:ext>
    </p:extLst>
  </p:cSld>
  <p:clrMapOvr>
    <a:masterClrMapping/>
  </p:clrMapOvr>
</p:sldLayout>
</file>

<file path=ppt/slideLayouts/slideLayout882.xml><?xml version="1.0" encoding="utf-8"?>
<p:sldLayout xmlns:a="http://schemas.openxmlformats.org/drawingml/2006/main" xmlns:r="http://schemas.openxmlformats.org/officeDocument/2006/relationships" xmlns:p="http://schemas.openxmlformats.org/presentationml/2006/main" preserve="1" userDrawn="1">
  <p:cSld name="15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2094285534"/>
      </p:ext>
    </p:extLst>
  </p:cSld>
  <p:clrMapOvr>
    <a:masterClrMapping/>
  </p:clrMapOvr>
</p:sldLayout>
</file>

<file path=ppt/slideLayouts/slideLayout883.xml><?xml version="1.0" encoding="utf-8"?>
<p:sldLayout xmlns:a="http://schemas.openxmlformats.org/drawingml/2006/main" xmlns:r="http://schemas.openxmlformats.org/officeDocument/2006/relationships" xmlns:p="http://schemas.openxmlformats.org/presentationml/2006/main" type="obj" preserve="1">
  <p:cSld name="3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697644545"/>
      </p:ext>
    </p:extLst>
  </p:cSld>
  <p:clrMapOvr>
    <a:masterClrMapping/>
  </p:clrMapOvr>
</p:sldLayout>
</file>

<file path=ppt/slideLayouts/slideLayout884.xml><?xml version="1.0" encoding="utf-8"?>
<p:sldLayout xmlns:a="http://schemas.openxmlformats.org/drawingml/2006/main" xmlns:r="http://schemas.openxmlformats.org/officeDocument/2006/relationships" xmlns:p="http://schemas.openxmlformats.org/presentationml/2006/main" type="obj" preserve="1">
  <p:cSld name="16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684884016"/>
      </p:ext>
    </p:extLst>
  </p:cSld>
  <p:clrMapOvr>
    <a:masterClrMapping/>
  </p:clrMapOvr>
</p:sldLayout>
</file>

<file path=ppt/slideLayouts/slideLayout885.xml><?xml version="1.0" encoding="utf-8"?>
<p:sldLayout xmlns:a="http://schemas.openxmlformats.org/drawingml/2006/main" xmlns:r="http://schemas.openxmlformats.org/officeDocument/2006/relationships" xmlns:p="http://schemas.openxmlformats.org/presentationml/2006/main" type="twoObj" preserve="1">
  <p:cSld name="1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036579054"/>
      </p:ext>
    </p:extLst>
  </p:cSld>
  <p:clrMapOvr>
    <a:masterClrMapping/>
  </p:clrMapOvr>
</p:sldLayout>
</file>

<file path=ppt/slideLayouts/slideLayout886.xml><?xml version="1.0" encoding="utf-8"?>
<p:sldLayout xmlns:a="http://schemas.openxmlformats.org/drawingml/2006/main" xmlns:r="http://schemas.openxmlformats.org/officeDocument/2006/relationships" xmlns:p="http://schemas.openxmlformats.org/presentationml/2006/main" type="twoTxTwoObj" preserve="1">
  <p:cSld name="15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424205788"/>
      </p:ext>
    </p:extLst>
  </p:cSld>
  <p:clrMapOvr>
    <a:masterClrMapping/>
  </p:clrMapOvr>
</p:sldLayout>
</file>

<file path=ppt/slideLayouts/slideLayout887.xml><?xml version="1.0" encoding="utf-8"?>
<p:sldLayout xmlns:a="http://schemas.openxmlformats.org/drawingml/2006/main" xmlns:r="http://schemas.openxmlformats.org/officeDocument/2006/relationships" xmlns:p="http://schemas.openxmlformats.org/presentationml/2006/main" type="twoTxTwoObj" preserve="1">
  <p:cSld name="15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605271710"/>
      </p:ext>
    </p:extLst>
  </p:cSld>
  <p:clrMapOvr>
    <a:masterClrMapping/>
  </p:clrMapOvr>
</p:sldLayout>
</file>

<file path=ppt/slideLayouts/slideLayout888.xml><?xml version="1.0" encoding="utf-8"?>
<p:sldLayout xmlns:a="http://schemas.openxmlformats.org/drawingml/2006/main" xmlns:r="http://schemas.openxmlformats.org/officeDocument/2006/relationships" xmlns:p="http://schemas.openxmlformats.org/presentationml/2006/main" type="titleOnly" preserve="1">
  <p:cSld name="15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346037430"/>
      </p:ext>
    </p:extLst>
  </p:cSld>
  <p:clrMapOvr>
    <a:masterClrMapping/>
  </p:clrMapOvr>
</p:sldLayout>
</file>

<file path=ppt/slideLayouts/slideLayout889.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480140117"/>
      </p:ext>
    </p:extLst>
  </p:cSld>
  <p:clrMapOvr>
    <a:masterClrMapping/>
  </p:clrMapOvr>
</p:sldLayout>
</file>

<file path=ppt/slideLayouts/slideLayout890.xml><?xml version="1.0" encoding="utf-8"?>
<p:sldLayout xmlns:a="http://schemas.openxmlformats.org/drawingml/2006/main" xmlns:r="http://schemas.openxmlformats.org/officeDocument/2006/relationships" xmlns:p="http://schemas.openxmlformats.org/presentationml/2006/main" type="blank" preserve="1">
  <p:cSld name="14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230566520"/>
      </p:ext>
    </p:extLst>
  </p:cSld>
  <p:clrMapOvr>
    <a:masterClrMapping/>
  </p:clrMapOvr>
</p:sldLayout>
</file>

<file path=ppt/slideLayouts/slideLayout89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30801759"/>
      </p:ext>
    </p:extLst>
  </p:cSld>
  <p:clrMapOvr>
    <a:masterClrMapping/>
  </p:clrMapOvr>
</p:sldLayout>
</file>

<file path=ppt/slideLayouts/slideLayout892.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1709868767"/>
      </p:ext>
    </p:extLst>
  </p:cSld>
  <p:clrMapOvr>
    <a:masterClrMapping/>
  </p:clrMapOvr>
</p:sldLayout>
</file>

<file path=ppt/slideLayouts/slideLayout893.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1998157548"/>
      </p:ext>
    </p:extLst>
  </p:cSld>
  <p:clrMapOvr>
    <a:masterClrMapping/>
  </p:clrMapOvr>
</p:sldLayout>
</file>

<file path=ppt/slideLayouts/slideLayout894.xml><?xml version="1.0" encoding="utf-8"?>
<p:sldLayout xmlns:a="http://schemas.openxmlformats.org/drawingml/2006/main" xmlns:r="http://schemas.openxmlformats.org/officeDocument/2006/relationships" xmlns:p="http://schemas.openxmlformats.org/presentationml/2006/main" preserve="1" userDrawn="1">
  <p:cSld name="17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1641999457"/>
      </p:ext>
    </p:extLst>
  </p:cSld>
  <p:clrMapOvr>
    <a:masterClrMapping/>
  </p:clrMapOvr>
</p:sldLayout>
</file>

<file path=ppt/slideLayouts/slideLayout895.xml><?xml version="1.0" encoding="utf-8"?>
<p:sldLayout xmlns:a="http://schemas.openxmlformats.org/drawingml/2006/main" xmlns:r="http://schemas.openxmlformats.org/officeDocument/2006/relationships" xmlns:p="http://schemas.openxmlformats.org/presentationml/2006/main" preserve="1" userDrawn="1">
  <p:cSld name="17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53619680"/>
      </p:ext>
    </p:extLst>
  </p:cSld>
  <p:clrMapOvr>
    <a:masterClrMapping/>
  </p:clrMapOvr>
</p:sldLayout>
</file>

<file path=ppt/slideLayouts/slideLayout896.xml><?xml version="1.0" encoding="utf-8"?>
<p:sldLayout xmlns:a="http://schemas.openxmlformats.org/drawingml/2006/main" xmlns:r="http://schemas.openxmlformats.org/officeDocument/2006/relationships" xmlns:p="http://schemas.openxmlformats.org/presentationml/2006/main" type="obj" preserve="1">
  <p:cSld name="4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604110681"/>
      </p:ext>
    </p:extLst>
  </p:cSld>
  <p:clrMapOvr>
    <a:masterClrMapping/>
  </p:clrMapOvr>
</p:sldLayout>
</file>

<file path=ppt/slideLayouts/slideLayout897.xml><?xml version="1.0" encoding="utf-8"?>
<p:sldLayout xmlns:a="http://schemas.openxmlformats.org/drawingml/2006/main" xmlns:r="http://schemas.openxmlformats.org/officeDocument/2006/relationships" xmlns:p="http://schemas.openxmlformats.org/presentationml/2006/main" type="obj" preserve="1">
  <p:cSld name="18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838577988"/>
      </p:ext>
    </p:extLst>
  </p:cSld>
  <p:clrMapOvr>
    <a:masterClrMapping/>
  </p:clrMapOvr>
</p:sldLayout>
</file>

<file path=ppt/slideLayouts/slideLayout898.xml><?xml version="1.0" encoding="utf-8"?>
<p:sldLayout xmlns:a="http://schemas.openxmlformats.org/drawingml/2006/main" xmlns:r="http://schemas.openxmlformats.org/officeDocument/2006/relationships" xmlns:p="http://schemas.openxmlformats.org/presentationml/2006/main" type="twoObj" preserve="1">
  <p:cSld name="1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173473294"/>
      </p:ext>
    </p:extLst>
  </p:cSld>
  <p:clrMapOvr>
    <a:masterClrMapping/>
  </p:clrMapOvr>
</p:sldLayout>
</file>

<file path=ppt/slideLayouts/slideLayout899.xml><?xml version="1.0" encoding="utf-8"?>
<p:sldLayout xmlns:a="http://schemas.openxmlformats.org/drawingml/2006/main" xmlns:r="http://schemas.openxmlformats.org/officeDocument/2006/relationships" xmlns:p="http://schemas.openxmlformats.org/presentationml/2006/main" type="twoTxTwoObj" preserve="1">
  <p:cSld name="17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533697944"/>
      </p:ext>
    </p:extLst>
  </p:cSld>
  <p:clrMapOvr>
    <a:masterClrMapping/>
  </p:clrMapOvr>
</p:sldLayout>
</file>

<file path=ppt/slideLayouts/slideLayout900.xml><?xml version="1.0" encoding="utf-8"?>
<p:sldLayout xmlns:a="http://schemas.openxmlformats.org/drawingml/2006/main" xmlns:r="http://schemas.openxmlformats.org/officeDocument/2006/relationships" xmlns:p="http://schemas.openxmlformats.org/presentationml/2006/main" type="twoTxTwoObj" preserve="1">
  <p:cSld name="17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337044679"/>
      </p:ext>
    </p:extLst>
  </p:cSld>
  <p:clrMapOvr>
    <a:masterClrMapping/>
  </p:clrMapOvr>
</p:sldLayout>
</file>

<file path=ppt/slideLayouts/slideLayout901.xml><?xml version="1.0" encoding="utf-8"?>
<p:sldLayout xmlns:a="http://schemas.openxmlformats.org/drawingml/2006/main" xmlns:r="http://schemas.openxmlformats.org/officeDocument/2006/relationships" xmlns:p="http://schemas.openxmlformats.org/presentationml/2006/main" type="titleOnly" preserve="1">
  <p:cSld name="17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886781369"/>
      </p:ext>
    </p:extLst>
  </p:cSld>
  <p:clrMapOvr>
    <a:masterClrMapping/>
  </p:clrMapOvr>
</p:sldLayout>
</file>

<file path=ppt/slideLayouts/slideLayout902.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480140117"/>
      </p:ext>
    </p:extLst>
  </p:cSld>
  <p:clrMapOvr>
    <a:masterClrMapping/>
  </p:clrMapOvr>
</p:sldLayout>
</file>

<file path=ppt/slideLayouts/slideLayout903.xml><?xml version="1.0" encoding="utf-8"?>
<p:sldLayout xmlns:a="http://schemas.openxmlformats.org/drawingml/2006/main" xmlns:r="http://schemas.openxmlformats.org/officeDocument/2006/relationships" xmlns:p="http://schemas.openxmlformats.org/presentationml/2006/main" type="blank" preserve="1">
  <p:cSld name="16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1858308801"/>
      </p:ext>
    </p:extLst>
  </p:cSld>
  <p:clrMapOvr>
    <a:masterClrMapping/>
  </p:clrMapOvr>
</p:sldLayout>
</file>

<file path=ppt/slideLayouts/slideLayout904.xml><?xml version="1.0" encoding="utf-8"?>
<p:sldLayout xmlns:a="http://schemas.openxmlformats.org/drawingml/2006/main" xmlns:r="http://schemas.openxmlformats.org/officeDocument/2006/relationships" xmlns:p="http://schemas.openxmlformats.org/presentationml/2006/main" type="obj" preserve="1">
  <p:cSld name="4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641492746"/>
      </p:ext>
    </p:extLst>
  </p:cSld>
  <p:clrMapOvr>
    <a:masterClrMapping/>
  </p:clrMapOvr>
</p:sldLayout>
</file>

<file path=ppt/slideLayouts/slideLayout905.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B5EF7A9-934F-4AEF-9B1F-6C2A2A939180}"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CA920-F5E0-407F-80F6-F6490A51C589}" type="slidenum">
              <a:rPr lang="en-US" smtClean="0"/>
              <a:t>‹#›</a:t>
            </a:fld>
            <a:endParaRPr lang="en-US"/>
          </a:p>
        </p:txBody>
      </p:sp>
    </p:spTree>
    <p:extLst>
      <p:ext uri="{BB962C8B-B14F-4D97-AF65-F5344CB8AC3E}">
        <p14:creationId xmlns:p14="http://schemas.microsoft.com/office/powerpoint/2010/main" val="1562286968"/>
      </p:ext>
    </p:extLst>
  </p:cSld>
  <p:clrMapOvr>
    <a:masterClrMapping/>
  </p:clrMapOvr>
</p:sldLayout>
</file>

<file path=ppt/slideLayouts/slideLayout90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B5EF7A9-934F-4AEF-9B1F-6C2A2A939180}"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CA920-F5E0-407F-80F6-F6490A51C589}" type="slidenum">
              <a:rPr lang="en-US" smtClean="0"/>
              <a:t>‹#›</a:t>
            </a:fld>
            <a:endParaRPr lang="en-US"/>
          </a:p>
        </p:txBody>
      </p:sp>
    </p:spTree>
    <p:extLst>
      <p:ext uri="{BB962C8B-B14F-4D97-AF65-F5344CB8AC3E}">
        <p14:creationId xmlns:p14="http://schemas.microsoft.com/office/powerpoint/2010/main" val="3991634568"/>
      </p:ext>
    </p:extLst>
  </p:cSld>
  <p:clrMapOvr>
    <a:masterClrMapping/>
  </p:clrMapOvr>
</p:sldLayout>
</file>

<file path=ppt/slideLayouts/slideLayout907.xml><?xml version="1.0" encoding="utf-8"?>
<p:sldLayout xmlns:a="http://schemas.openxmlformats.org/drawingml/2006/main" xmlns:r="http://schemas.openxmlformats.org/officeDocument/2006/relationships" xmlns:p="http://schemas.openxmlformats.org/presentationml/2006/main" userDrawn="1">
  <p:cSld name="3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1217680299"/>
      </p:ext>
    </p:extLst>
  </p:cSld>
  <p:clrMapOvr>
    <a:masterClrMapping/>
  </p:clrMapOvr>
</p:sldLayout>
</file>

<file path=ppt/slideLayouts/slideLayout908.xml><?xml version="1.0" encoding="utf-8"?>
<p:sldLayout xmlns:a="http://schemas.openxmlformats.org/drawingml/2006/main" xmlns:r="http://schemas.openxmlformats.org/officeDocument/2006/relationships" xmlns:p="http://schemas.openxmlformats.org/presentationml/2006/main" userDrawn="1">
  <p:cSld name="4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342425484"/>
      </p:ext>
    </p:extLst>
  </p:cSld>
  <p:clrMapOvr>
    <a:masterClrMapping/>
  </p:clrMapOvr>
</p:sldLayout>
</file>

<file path=ppt/slideLayouts/slideLayout909.xml><?xml version="1.0" encoding="utf-8"?>
<p:sldLayout xmlns:a="http://schemas.openxmlformats.org/drawingml/2006/main" xmlns:r="http://schemas.openxmlformats.org/officeDocument/2006/relationships" xmlns:p="http://schemas.openxmlformats.org/presentationml/2006/main" userDrawn="1">
  <p:cSld name="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45811750"/>
      </p:ext>
    </p:extLst>
  </p:cSld>
  <p:clrMapOvr>
    <a:masterClrMapping/>
  </p:clrMapOvr>
</p:sldLayout>
</file>

<file path=ppt/slideLayouts/slideLayout910.xml><?xml version="1.0" encoding="utf-8"?>
<p:sldLayout xmlns:a="http://schemas.openxmlformats.org/drawingml/2006/main" xmlns:r="http://schemas.openxmlformats.org/officeDocument/2006/relationships" xmlns:p="http://schemas.openxmlformats.org/presentationml/2006/main">
  <p:cSld name="19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2633653881"/>
      </p:ext>
    </p:extLst>
  </p:cSld>
  <p:clrMapOvr>
    <a:masterClrMapping/>
  </p:clrMapOvr>
</p:sldLayout>
</file>

<file path=ppt/slideLayouts/slideLayout911.xml><?xml version="1.0" encoding="utf-8"?>
<p:sldLayout xmlns:a="http://schemas.openxmlformats.org/drawingml/2006/main" xmlns:r="http://schemas.openxmlformats.org/officeDocument/2006/relationships" xmlns:p="http://schemas.openxmlformats.org/presentationml/2006/main">
  <p:cSld name="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747316988"/>
      </p:ext>
    </p:extLst>
  </p:cSld>
  <p:clrMapOvr>
    <a:masterClrMapping/>
  </p:clrMapOvr>
</p:sldLayout>
</file>

<file path=ppt/slideLayouts/slideLayout912.xml><?xml version="1.0" encoding="utf-8"?>
<p:sldLayout xmlns:a="http://schemas.openxmlformats.org/drawingml/2006/main" xmlns:r="http://schemas.openxmlformats.org/officeDocument/2006/relationships" xmlns:p="http://schemas.openxmlformats.org/presentationml/2006/main" userDrawn="1">
  <p:cSld name="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048692378"/>
      </p:ext>
    </p:extLst>
  </p:cSld>
  <p:clrMapOvr>
    <a:masterClrMapping/>
  </p:clrMapOvr>
</p:sldLayout>
</file>

<file path=ppt/slideLayouts/slideLayout9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410130633"/>
      </p:ext>
    </p:extLst>
  </p:cSld>
  <p:clrMapOvr>
    <a:masterClrMapping/>
  </p:clrMapOvr>
</p:sldLayout>
</file>

<file path=ppt/slideLayouts/slideLayout914.xml><?xml version="1.0" encoding="utf-8"?>
<p:sldLayout xmlns:a="http://schemas.openxmlformats.org/drawingml/2006/main" xmlns:r="http://schemas.openxmlformats.org/officeDocument/2006/relationships" xmlns:p="http://schemas.openxmlformats.org/presentationml/2006/main">
  <p:cSld name="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912375348"/>
      </p:ext>
    </p:extLst>
  </p:cSld>
  <p:clrMapOvr>
    <a:masterClrMapping/>
  </p:clrMapOvr>
</p:sldLayout>
</file>

<file path=ppt/slideLayouts/slideLayout915.xml><?xml version="1.0" encoding="utf-8"?>
<p:sldLayout xmlns:a="http://schemas.openxmlformats.org/drawingml/2006/main" xmlns:r="http://schemas.openxmlformats.org/officeDocument/2006/relationships" xmlns:p="http://schemas.openxmlformats.org/presentationml/2006/main">
  <p:cSld name="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698059872"/>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userDrawn="1">
  <p:cSld name="3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1629644005"/>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userDrawn="1">
  <p:cSld name="3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309320368"/>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userDrawn="1">
  <p:cSld name="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610496501"/>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410130633"/>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p:cSld name="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698059872"/>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userDrawn="1">
  <p:cSld name="3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309320368"/>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userDrawn="1">
  <p:cSld name="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610496501"/>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410130633"/>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p:cSld name="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698059872"/>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30801759"/>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1709868767"/>
      </p:ext>
    </p:extLst>
  </p:cSld>
  <p:clrMapOvr>
    <a:masterClrMapping/>
  </p:clrMapOvr>
</p:sldLayout>
</file>

<file path=ppt/slideLayouts/slideLayout927.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1998157548"/>
      </p:ext>
    </p:extLst>
  </p:cSld>
  <p:clrMapOvr>
    <a:masterClrMapping/>
  </p:clrMapOvr>
</p:sldLayout>
</file>

<file path=ppt/slideLayouts/slideLayout928.xml><?xml version="1.0" encoding="utf-8"?>
<p:sldLayout xmlns:a="http://schemas.openxmlformats.org/drawingml/2006/main" xmlns:r="http://schemas.openxmlformats.org/officeDocument/2006/relationships" xmlns:p="http://schemas.openxmlformats.org/presentationml/2006/main" userDrawn="1">
  <p:cSld name="5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1050475807"/>
      </p:ext>
    </p:extLst>
  </p:cSld>
  <p:clrMapOvr>
    <a:masterClrMapping/>
  </p:clrMapOvr>
</p:sldLayout>
</file>

<file path=ppt/slideLayouts/slideLayout929.xml><?xml version="1.0" encoding="utf-8"?>
<p:sldLayout xmlns:a="http://schemas.openxmlformats.org/drawingml/2006/main" xmlns:r="http://schemas.openxmlformats.org/officeDocument/2006/relationships" xmlns:p="http://schemas.openxmlformats.org/presentationml/2006/main" userDrawn="1">
  <p:cSld name="1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503617196"/>
      </p:ext>
    </p:extLst>
  </p:cSld>
  <p:clrMapOvr>
    <a:masterClrMapping/>
  </p:clrMapOvr>
</p:sldLayout>
</file>

<file path=ppt/slideLayouts/slideLayout930.xml><?xml version="1.0" encoding="utf-8"?>
<p:sldLayout xmlns:a="http://schemas.openxmlformats.org/drawingml/2006/main" xmlns:r="http://schemas.openxmlformats.org/officeDocument/2006/relationships" xmlns:p="http://schemas.openxmlformats.org/presentationml/2006/main">
  <p:cSld name="20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512547244"/>
      </p:ext>
    </p:extLst>
  </p:cSld>
  <p:clrMapOvr>
    <a:masterClrMapping/>
  </p:clrMapOvr>
</p:sldLayout>
</file>

<file path=ppt/slideLayouts/slideLayout931.xml><?xml version="1.0" encoding="utf-8"?>
<p:sldLayout xmlns:a="http://schemas.openxmlformats.org/drawingml/2006/main" xmlns:r="http://schemas.openxmlformats.org/officeDocument/2006/relationships" xmlns:p="http://schemas.openxmlformats.org/presentationml/2006/main">
  <p:cSld name="1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424722582"/>
      </p:ext>
    </p:extLst>
  </p:cSld>
  <p:clrMapOvr>
    <a:masterClrMapping/>
  </p:clrMapOvr>
</p:sldLayout>
</file>

<file path=ppt/slideLayouts/slideLayout932.xml><?xml version="1.0" encoding="utf-8"?>
<p:sldLayout xmlns:a="http://schemas.openxmlformats.org/drawingml/2006/main" xmlns:r="http://schemas.openxmlformats.org/officeDocument/2006/relationships" xmlns:p="http://schemas.openxmlformats.org/presentationml/2006/main" userDrawn="1">
  <p:cSld name="1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827714319"/>
      </p:ext>
    </p:extLst>
  </p:cSld>
  <p:clrMapOvr>
    <a:masterClrMapping/>
  </p:clrMapOvr>
</p:sldLayout>
</file>

<file path=ppt/slideLayouts/slideLayout933.xml><?xml version="1.0" encoding="utf-8"?>
<p:sldLayout xmlns:a="http://schemas.openxmlformats.org/drawingml/2006/main" xmlns:r="http://schemas.openxmlformats.org/officeDocument/2006/relationships" xmlns:p="http://schemas.openxmlformats.org/presentationml/2006/main">
  <p:cSld name="20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4110679891"/>
      </p:ext>
    </p:extLst>
  </p:cSld>
  <p:clrMapOvr>
    <a:masterClrMapping/>
  </p:clrMapOvr>
</p:sldLayout>
</file>

<file path=ppt/slideLayouts/slideLayout934.xml><?xml version="1.0" encoding="utf-8"?>
<p:sldLayout xmlns:a="http://schemas.openxmlformats.org/drawingml/2006/main" xmlns:r="http://schemas.openxmlformats.org/officeDocument/2006/relationships" xmlns:p="http://schemas.openxmlformats.org/presentationml/2006/main">
  <p:cSld name="1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025537969"/>
      </p:ext>
    </p:extLst>
  </p:cSld>
  <p:clrMapOvr>
    <a:masterClrMapping/>
  </p:clrMapOvr>
</p:sldLayout>
</file>

<file path=ppt/slideLayouts/slideLayout935.xml><?xml version="1.0" encoding="utf-8"?>
<p:sldLayout xmlns:a="http://schemas.openxmlformats.org/drawingml/2006/main" xmlns:r="http://schemas.openxmlformats.org/officeDocument/2006/relationships" xmlns:p="http://schemas.openxmlformats.org/presentationml/2006/main" userDrawn="1">
  <p:cSld name="6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4175075520"/>
      </p:ext>
    </p:extLst>
  </p:cSld>
  <p:clrMapOvr>
    <a:masterClrMapping/>
  </p:clrMapOvr>
</p:sldLayout>
</file>

<file path=ppt/slideLayouts/slideLayout936.xml><?xml version="1.0" encoding="utf-8"?>
<p:sldLayout xmlns:a="http://schemas.openxmlformats.org/drawingml/2006/main" xmlns:r="http://schemas.openxmlformats.org/officeDocument/2006/relationships" xmlns:p="http://schemas.openxmlformats.org/presentationml/2006/main" userDrawn="1">
  <p:cSld name="2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717297007"/>
      </p:ext>
    </p:extLst>
  </p:cSld>
  <p:clrMapOvr>
    <a:masterClrMapping/>
  </p:clrMapOvr>
</p:sldLayout>
</file>

<file path=ppt/slideLayouts/slideLayout937.xml><?xml version="1.0" encoding="utf-8"?>
<p:sldLayout xmlns:a="http://schemas.openxmlformats.org/drawingml/2006/main" xmlns:r="http://schemas.openxmlformats.org/officeDocument/2006/relationships" xmlns:p="http://schemas.openxmlformats.org/presentationml/2006/main">
  <p:cSld name="2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3277177429"/>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p:cSld name="2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20568488"/>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userDrawn="1">
  <p:cSld name="3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822423157"/>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p:cSld name="22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579025856"/>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p:cSld name="3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14674556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userDrawn="1">
  <p:cSld name="4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845151987"/>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p:cSld name="23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991588673"/>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p:cSld name="4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4252693079"/>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userDrawn="1">
  <p:cSld name="4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81252734"/>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p:cSld name="23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4274803561"/>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p:cSld name="4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097668464"/>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userDrawn="1">
  <p:cSld name="12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2385120405"/>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userDrawn="1">
  <p:cSld name="5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164646641"/>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p:cSld name="24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427655124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p:cSld name="5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557235748"/>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userDrawn="1">
  <p:cSld name="7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358486246"/>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p:cSld name="26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959398333"/>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p:cSld name="7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663048146"/>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userDrawn="1">
  <p:cSld name="8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4112857818"/>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p:cSld name="27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3994656784"/>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userDrawn="1">
  <p:cSld name="5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4158228608"/>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p:cSld name="24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241541559"/>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cSld name="5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7895939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userDrawn="1">
  <p:cSld name="7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557081914"/>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p:cSld name="26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553146767"/>
      </p:ext>
    </p:extLst>
  </p:cSld>
  <p:clrMapOvr>
    <a:masterClrMapping/>
  </p:clrMapOvr>
</p:sldLayout>
</file>

<file path=ppt/slideLayouts/slideLayout962.xml><?xml version="1.0" encoding="utf-8"?>
<p:sldLayout xmlns:a="http://schemas.openxmlformats.org/drawingml/2006/main" xmlns:r="http://schemas.openxmlformats.org/officeDocument/2006/relationships" xmlns:p="http://schemas.openxmlformats.org/presentationml/2006/main">
  <p:cSld name="7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4091137650"/>
      </p:ext>
    </p:extLst>
  </p:cSld>
  <p:clrMapOvr>
    <a:masterClrMapping/>
  </p:clrMapOvr>
</p:sldLayout>
</file>

<file path=ppt/slideLayouts/slideLayout963.xml><?xml version="1.0" encoding="utf-8"?>
<p:sldLayout xmlns:a="http://schemas.openxmlformats.org/drawingml/2006/main" xmlns:r="http://schemas.openxmlformats.org/officeDocument/2006/relationships" xmlns:p="http://schemas.openxmlformats.org/presentationml/2006/main" userDrawn="1">
  <p:cSld name="8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185579355"/>
      </p:ext>
    </p:extLst>
  </p:cSld>
  <p:clrMapOvr>
    <a:masterClrMapping/>
  </p:clrMapOvr>
</p:sldLayout>
</file>

<file path=ppt/slideLayouts/slideLayout964.xml><?xml version="1.0" encoding="utf-8"?>
<p:sldLayout xmlns:a="http://schemas.openxmlformats.org/drawingml/2006/main" xmlns:r="http://schemas.openxmlformats.org/officeDocument/2006/relationships" xmlns:p="http://schemas.openxmlformats.org/presentationml/2006/main">
  <p:cSld name="27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3168887207"/>
      </p:ext>
    </p:extLst>
  </p:cSld>
  <p:clrMapOvr>
    <a:masterClrMapping/>
  </p:clrMapOvr>
</p:sldLayout>
</file>

<file path=ppt/slideLayouts/slideLayout965.xml><?xml version="1.0" encoding="utf-8"?>
<p:sldLayout xmlns:a="http://schemas.openxmlformats.org/drawingml/2006/main" xmlns:r="http://schemas.openxmlformats.org/officeDocument/2006/relationships" xmlns:p="http://schemas.openxmlformats.org/presentationml/2006/main" preserve="1" userDrawn="1">
  <p:cSld name="6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530752960"/>
      </p:ext>
    </p:extLst>
  </p:cSld>
  <p:clrMapOvr>
    <a:masterClrMapping/>
  </p:clrMapOvr>
</p:sldLayout>
</file>

<file path=ppt/slideLayouts/slideLayout966.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291076637"/>
      </p:ext>
    </p:extLst>
  </p:cSld>
  <p:clrMapOvr>
    <a:masterClrMapping/>
  </p:clrMapOvr>
</p:sldLayout>
</file>

<file path=ppt/slideLayouts/slideLayout967.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40902241"/>
      </p:ext>
    </p:extLst>
  </p:cSld>
  <p:clrMapOvr>
    <a:masterClrMapping/>
  </p:clrMapOvr>
</p:sldLayout>
</file>

<file path=ppt/slideLayouts/slideLayout968.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2781420108"/>
      </p:ext>
    </p:extLst>
  </p:cSld>
  <p:clrMapOvr>
    <a:masterClrMapping/>
  </p:clrMapOvr>
</p:sldLayout>
</file>

<file path=ppt/slideLayouts/slideLayout969.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979200564"/>
      </p:ext>
    </p:extLst>
  </p:cSld>
  <p:clrMapOvr>
    <a:masterClrMapping/>
  </p:clrMapOvr>
</p:sldLayout>
</file>

<file path=ppt/slideLayouts/slideLayout970.xml><?xml version="1.0" encoding="utf-8"?>
<p:sldLayout xmlns:a="http://schemas.openxmlformats.org/drawingml/2006/main" xmlns:r="http://schemas.openxmlformats.org/officeDocument/2006/relationships" xmlns:p="http://schemas.openxmlformats.org/presentationml/2006/main" preserve="1" userDrawn="1">
  <p:cSld name="20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252920475"/>
      </p:ext>
    </p:extLst>
  </p:cSld>
  <p:clrMapOvr>
    <a:masterClrMapping/>
  </p:clrMapOvr>
</p:sldLayout>
</file>

<file path=ppt/slideLayouts/slideLayout9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838803846"/>
      </p:ext>
    </p:extLst>
  </p:cSld>
  <p:clrMapOvr>
    <a:masterClrMapping/>
  </p:clrMapOvr>
</p:sldLayout>
</file>

<file path=ppt/slideLayouts/slideLayout9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546898753"/>
      </p:ext>
    </p:extLst>
  </p:cSld>
  <p:clrMapOvr>
    <a:masterClrMapping/>
  </p:clrMapOvr>
</p:sldLayout>
</file>

<file path=ppt/slideLayouts/slideLayout9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210091495"/>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314599787"/>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preserve="1" userDrawn="1">
  <p:cSld name="22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771841522"/>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obj" preserve="1">
  <p:cSld name="4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051806391"/>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obj" preserve="1">
  <p:cSld name="31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622651660"/>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woObj" preserve="1">
  <p:cSld name="2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169481592"/>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twoTxTwoObj" preserve="1">
  <p:cSld name="21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967163778"/>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titleOnly" preserve="1">
  <p:cSld name="21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561940977"/>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preserve="1" userDrawn="1">
  <p:cSld name="21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371788899"/>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blank" preserve="1">
  <p:cSld name="22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509513876"/>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obj" preserve="1">
  <p:cSld name="43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26005393"/>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22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08815300"/>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preserve="1" userDrawn="1">
  <p:cSld name="22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88474973"/>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23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059714829"/>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type="obj" preserve="1">
  <p:cSld name="4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623035200"/>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type="obj" preserve="1">
  <p:cSld name="32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569676421"/>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twoObj" preserve="1">
  <p:cSld name="2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8122088"/>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woTxTwoObj" preserve="1">
  <p:cSld name="22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300769002"/>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titleOnly" preserve="1">
  <p:cSld name="22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25601840"/>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preserve="1" userDrawn="1">
  <p:cSld name="22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2039239700"/>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blank" preserve="1">
  <p:cSld name="23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4235435242"/>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preserve="1" userDrawn="1">
  <p:cSld name="23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1583638904"/>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preserve="1" userDrawn="1">
  <p:cSld name="23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79944669"/>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obj" preserve="1">
  <p:cSld name="4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343171624"/>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preserve="1" userDrawn="1">
  <p:cSld name="24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307193366"/>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obj" preserve="1">
  <p:cSld name="4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776009518"/>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obj" preserve="1">
  <p:cSld name="33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160264865"/>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twoObj" preserve="1">
  <p:cSld name="23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090135929"/>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woTxTwoObj" preserve="1">
  <p:cSld name="23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05191274"/>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titleOnly" preserve="1">
  <p:cSld name="23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29909549"/>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preserve="1" userDrawn="1">
  <p:cSld name="23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884147592"/>
      </p:ext>
    </p:extLst>
  </p:cSld>
  <p:clrMapOvr>
    <a:masterClrMapping/>
  </p:clrMapOvr>
</p:sldLayout>
</file>

<file path=ppt/slideLayouts/slideLayout1004.xml><?xml version="1.0" encoding="utf-8"?>
<p:sldLayout xmlns:a="http://schemas.openxmlformats.org/drawingml/2006/main" xmlns:r="http://schemas.openxmlformats.org/officeDocument/2006/relationships" xmlns:p="http://schemas.openxmlformats.org/presentationml/2006/main" type="blank" preserve="1">
  <p:cSld name="24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391410728"/>
      </p:ext>
    </p:extLst>
  </p:cSld>
  <p:clrMapOvr>
    <a:masterClrMapping/>
  </p:clrMapOvr>
</p:sldLayout>
</file>

<file path=ppt/slideLayouts/slideLayout10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98148766"/>
      </p:ext>
    </p:extLst>
  </p:cSld>
  <p:clrMapOvr>
    <a:masterClrMapping/>
  </p:clrMapOvr>
</p:sldLayout>
</file>

<file path=ppt/slideLayouts/slideLayout1006.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80529727"/>
      </p:ext>
    </p:extLst>
  </p:cSld>
  <p:clrMapOvr>
    <a:masterClrMapping/>
  </p:clrMapOvr>
</p:sldLayout>
</file>

<file path=ppt/slideLayouts/slideLayout1007.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437652033"/>
      </p:ext>
    </p:extLst>
  </p:cSld>
  <p:clrMapOvr>
    <a:masterClrMapping/>
  </p:clrMapOvr>
</p:sldLayout>
</file>

<file path=ppt/slideLayouts/slideLayout1008.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32483557"/>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4103439267"/>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80529727"/>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377496322"/>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847879164"/>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79302691"/>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35420318"/>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665852557"/>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preserve="1" userDrawn="1">
  <p:cSld name="16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600939483"/>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138240366"/>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preserve="1" userDrawn="1">
  <p:cSld name="20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215371302"/>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preserve="1" userDrawn="1">
  <p:cSld name="20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206824797"/>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80529727"/>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13374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75216660"/>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76272431"/>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preserve="1" userDrawn="1">
  <p:cSld name="20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621020362"/>
      </p:ext>
    </p:extLst>
  </p:cSld>
  <p:clrMapOvr>
    <a:masterClrMapping/>
  </p:clrMapOvr>
</p:sldLayout>
</file>

<file path=ppt/slideLayouts/slideLayout1025.xml><?xml version="1.0" encoding="utf-8"?>
<p:sldLayout xmlns:a="http://schemas.openxmlformats.org/drawingml/2006/main" xmlns:r="http://schemas.openxmlformats.org/officeDocument/2006/relationships" xmlns:p="http://schemas.openxmlformats.org/presentationml/2006/main" preserve="1" userDrawn="1">
  <p:cSld name="19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412772530"/>
      </p:ext>
    </p:extLst>
  </p:cSld>
  <p:clrMapOvr>
    <a:masterClrMapping/>
  </p:clrMapOvr>
</p:sldLayout>
</file>

<file path=ppt/slideLayouts/slideLayout10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059781530"/>
      </p:ext>
    </p:extLst>
  </p:cSld>
  <p:clrMapOvr>
    <a:masterClrMapping/>
  </p:clrMapOvr>
</p:sldLayout>
</file>

<file path=ppt/slideLayouts/slideLayout10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069300124"/>
      </p:ext>
    </p:extLst>
  </p:cSld>
  <p:clrMapOvr>
    <a:masterClrMapping/>
  </p:clrMapOvr>
</p:sldLayout>
</file>

<file path=ppt/slideLayouts/slideLayout1028.xml><?xml version="1.0" encoding="utf-8"?>
<p:sldLayout xmlns:a="http://schemas.openxmlformats.org/drawingml/2006/main" xmlns:r="http://schemas.openxmlformats.org/officeDocument/2006/relationships" xmlns:p="http://schemas.openxmlformats.org/presentationml/2006/main" preserve="1" userDrawn="1">
  <p:cSld name="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1D4E-0EAC-D04C-AD34-22F65D243FA1}"/>
              </a:ext>
            </a:extLst>
          </p:cNvPr>
          <p:cNvSpPr>
            <a:spLocks noGrp="1"/>
          </p:cNvSpPr>
          <p:nvPr>
            <p:ph type="ctrTitle"/>
          </p:nvPr>
        </p:nvSpPr>
        <p:spPr>
          <a:xfrm>
            <a:off x="513348" y="2633534"/>
            <a:ext cx="5194433" cy="2387600"/>
          </a:xfrm>
        </p:spPr>
        <p:txBody>
          <a:bodyPr anchor="b">
            <a:noAutofit/>
          </a:bodyPr>
          <a:lstStyle>
            <a:lvl1pPr algn="l">
              <a:defRPr sz="4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1F519E7E-7FC1-9A40-A17D-7E7F8C7269F8}"/>
              </a:ext>
            </a:extLst>
          </p:cNvPr>
          <p:cNvSpPr>
            <a:spLocks noGrp="1"/>
          </p:cNvSpPr>
          <p:nvPr>
            <p:ph type="subTitle" idx="1"/>
          </p:nvPr>
        </p:nvSpPr>
        <p:spPr>
          <a:xfrm>
            <a:off x="513348" y="5400325"/>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28" name="Group 27">
            <a:extLst>
              <a:ext uri="{FF2B5EF4-FFF2-40B4-BE49-F238E27FC236}">
                <a16:creationId xmlns:a16="http://schemas.microsoft.com/office/drawing/2014/main" id="{8DA88010-3869-0040-9A12-E3C1DFDF98B0}"/>
              </a:ext>
            </a:extLst>
          </p:cNvPr>
          <p:cNvGrpSpPr/>
          <p:nvPr userDrawn="1"/>
        </p:nvGrpSpPr>
        <p:grpSpPr>
          <a:xfrm flipH="1">
            <a:off x="-1" y="1"/>
            <a:ext cx="6418725" cy="1509822"/>
            <a:chOff x="7522541" y="1"/>
            <a:chExt cx="4669459" cy="1098357"/>
          </a:xfrm>
        </p:grpSpPr>
        <p:sp>
          <p:nvSpPr>
            <p:cNvPr id="30" name="Freeform 29">
              <a:extLst>
                <a:ext uri="{FF2B5EF4-FFF2-40B4-BE49-F238E27FC236}">
                  <a16:creationId xmlns:a16="http://schemas.microsoft.com/office/drawing/2014/main" id="{F722652D-3022-0749-A7E0-A0EA58DDD572}"/>
                </a:ext>
              </a:extLst>
            </p:cNvPr>
            <p:cNvSpPr/>
            <p:nvPr userDrawn="1"/>
          </p:nvSpPr>
          <p:spPr>
            <a:xfrm>
              <a:off x="7522541" y="1"/>
              <a:ext cx="4669459" cy="1098357"/>
            </a:xfrm>
            <a:custGeom>
              <a:avLst/>
              <a:gdLst>
                <a:gd name="connsiteX0" fmla="*/ 0 w 4669459"/>
                <a:gd name="connsiteY0" fmla="*/ 0 h 1098357"/>
                <a:gd name="connsiteX1" fmla="*/ 393099 w 4669459"/>
                <a:gd name="connsiteY1" fmla="*/ 0 h 1098357"/>
                <a:gd name="connsiteX2" fmla="*/ 485580 w 4669459"/>
                <a:gd name="connsiteY2" fmla="*/ 28411 h 1098357"/>
                <a:gd name="connsiteX3" fmla="*/ 2241464 w 4669459"/>
                <a:gd name="connsiteY3" fmla="*/ 572540 h 1098357"/>
                <a:gd name="connsiteX4" fmla="*/ 4645823 w 4669459"/>
                <a:gd name="connsiteY4" fmla="*/ 731027 h 1098357"/>
                <a:gd name="connsiteX5" fmla="*/ 4669459 w 4669459"/>
                <a:gd name="connsiteY5" fmla="*/ 726784 h 1098357"/>
                <a:gd name="connsiteX6" fmla="*/ 4669459 w 4669459"/>
                <a:gd name="connsiteY6" fmla="*/ 1079503 h 1098357"/>
                <a:gd name="connsiteX7" fmla="*/ 4627787 w 4669459"/>
                <a:gd name="connsiteY7" fmla="*/ 1083679 h 1098357"/>
                <a:gd name="connsiteX8" fmla="*/ 568062 w 4669459"/>
                <a:gd name="connsiteY8" fmla="*/ 207626 h 1098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69459" h="1098357">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flip="none" rotWithShape="1">
              <a:gsLst>
                <a:gs pos="0">
                  <a:schemeClr val="accent3">
                    <a:lumMod val="75000"/>
                  </a:schemeClr>
                </a:gs>
                <a:gs pos="40000">
                  <a:schemeClr val="accent3"/>
                </a:gs>
              </a:gsLst>
              <a:lin ang="0" scaled="0"/>
              <a:tileRect/>
            </a:gradFill>
            <a:ln w="3289" cap="flat">
              <a:noFill/>
              <a:prstDash val="solid"/>
              <a:miter/>
            </a:ln>
          </p:spPr>
          <p:txBody>
            <a:bodyPr rtlCol="0" anchor="ctr"/>
            <a:lstStyle/>
            <a:p>
              <a:endParaRPr lang="en-US"/>
            </a:p>
          </p:txBody>
        </p:sp>
        <p:sp>
          <p:nvSpPr>
            <p:cNvPr id="31" name="Freeform 30">
              <a:extLst>
                <a:ext uri="{FF2B5EF4-FFF2-40B4-BE49-F238E27FC236}">
                  <a16:creationId xmlns:a16="http://schemas.microsoft.com/office/drawing/2014/main" id="{67B75392-8779-2B46-8DA6-CC055372E224}"/>
                </a:ext>
              </a:extLst>
            </p:cNvPr>
            <p:cNvSpPr/>
            <p:nvPr userDrawn="1"/>
          </p:nvSpPr>
          <p:spPr>
            <a:xfrm>
              <a:off x="7649481" y="1"/>
              <a:ext cx="4542519" cy="983565"/>
            </a:xfrm>
            <a:custGeom>
              <a:avLst/>
              <a:gdLst>
                <a:gd name="connsiteX0" fmla="*/ 0 w 4542519"/>
                <a:gd name="connsiteY0" fmla="*/ 0 h 983565"/>
                <a:gd name="connsiteX1" fmla="*/ 4542519 w 4542519"/>
                <a:gd name="connsiteY1" fmla="*/ 0 h 983565"/>
                <a:gd name="connsiteX2" fmla="*/ 4542519 w 4542519"/>
                <a:gd name="connsiteY2" fmla="*/ 957397 h 983565"/>
                <a:gd name="connsiteX3" fmla="*/ 4542518 w 4542519"/>
                <a:gd name="connsiteY3" fmla="*/ 957403 h 983565"/>
                <a:gd name="connsiteX4" fmla="*/ 4510552 w 4542519"/>
                <a:gd name="connsiteY4" fmla="*/ 961138 h 983565"/>
                <a:gd name="connsiteX5" fmla="*/ 439600 w 4542519"/>
                <a:gd name="connsiteY5" fmla="*/ 152515 h 98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42519" h="983565">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w="3289" cap="flat">
              <a:noFill/>
              <a:prstDash val="solid"/>
              <a:miter/>
            </a:ln>
          </p:spPr>
          <p:txBody>
            <a:bodyPr rtlCol="0" anchor="ctr"/>
            <a:lstStyle/>
            <a:p>
              <a:endParaRPr lang="en-US"/>
            </a:p>
          </p:txBody>
        </p:sp>
      </p:grpSp>
      <p:pic>
        <p:nvPicPr>
          <p:cNvPr id="29" name="Picture 28">
            <a:extLst>
              <a:ext uri="{FF2B5EF4-FFF2-40B4-BE49-F238E27FC236}">
                <a16:creationId xmlns:a16="http://schemas.microsoft.com/office/drawing/2014/main" id="{0F7B7F6A-87A0-4D46-948E-5CBC780A2B9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13348" y="136525"/>
            <a:ext cx="1945206" cy="879974"/>
          </a:xfrm>
          <a:prstGeom prst="rect">
            <a:avLst/>
          </a:prstGeom>
        </p:spPr>
      </p:pic>
    </p:spTree>
    <p:extLst>
      <p:ext uri="{BB962C8B-B14F-4D97-AF65-F5344CB8AC3E}">
        <p14:creationId xmlns:p14="http://schemas.microsoft.com/office/powerpoint/2010/main" val="1855494103"/>
      </p:ext>
    </p:extLst>
  </p:cSld>
  <p:clrMapOvr>
    <a:masterClrMapping/>
  </p:clrMapOvr>
</p:sldLayout>
</file>

<file path=ppt/slideLayouts/slideLayout1029.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53572214"/>
      </p:ext>
    </p:extLst>
  </p:cSld>
  <p:clrMapOvr>
    <a:masterClrMapping/>
  </p:clrMapOvr>
</p:sldLayout>
</file>

<file path=ppt/slideLayouts/slideLayout1030.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402549073"/>
      </p:ext>
    </p:extLst>
  </p:cSld>
  <p:clrMapOvr>
    <a:masterClrMapping/>
  </p:clrMapOvr>
</p:sldLayout>
</file>

<file path=ppt/slideLayouts/slideLayout10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58542806"/>
      </p:ext>
    </p:extLst>
  </p:cSld>
  <p:clrMapOvr>
    <a:masterClrMapping/>
  </p:clrMapOvr>
</p:sldLayout>
</file>

<file path=ppt/slideLayouts/slideLayout10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967421487"/>
      </p:ext>
    </p:extLst>
  </p:cSld>
  <p:clrMapOvr>
    <a:masterClrMapping/>
  </p:clrMapOvr>
</p:sldLayout>
</file>

<file path=ppt/slideLayouts/slideLayout10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83143663"/>
      </p:ext>
    </p:extLst>
  </p:cSld>
  <p:clrMapOvr>
    <a:masterClrMapping/>
  </p:clrMapOvr>
</p:sldLayout>
</file>

<file path=ppt/slideLayouts/slideLayout1034.xml><?xml version="1.0" encoding="utf-8"?>
<p:sldLayout xmlns:a="http://schemas.openxmlformats.org/drawingml/2006/main" xmlns:r="http://schemas.openxmlformats.org/officeDocument/2006/relationships" xmlns:p="http://schemas.openxmlformats.org/presentationml/2006/main">
  <p:cSld name="8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3"/>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8"/>
            <a:ext cx="5466561" cy="3085413"/>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7"/>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804245631"/>
      </p:ext>
    </p:extLst>
  </p:cSld>
  <p:clrMapOvr>
    <a:masterClrMapping/>
  </p:clrMapOvr>
</p:sldLayout>
</file>

<file path=ppt/slideLayouts/slideLayout1035.xml><?xml version="1.0" encoding="utf-8"?>
<p:sldLayout xmlns:a="http://schemas.openxmlformats.org/drawingml/2006/main" xmlns:r="http://schemas.openxmlformats.org/officeDocument/2006/relationships" xmlns:p="http://schemas.openxmlformats.org/presentationml/2006/main" type="obj" preserve="1">
  <p:cSld name="4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4105941023"/>
      </p:ext>
    </p:extLst>
  </p:cSld>
  <p:clrMapOvr>
    <a:masterClrMapping/>
  </p:clrMapOvr>
</p:sldLayout>
</file>

<file path=ppt/slideLayouts/slideLayout1036.xml><?xml version="1.0" encoding="utf-8"?>
<p:sldLayout xmlns:a="http://schemas.openxmlformats.org/drawingml/2006/main" xmlns:r="http://schemas.openxmlformats.org/officeDocument/2006/relationships" xmlns:p="http://schemas.openxmlformats.org/presentationml/2006/main" type="obj" preserve="1">
  <p:cSld name="28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51857004"/>
      </p:ext>
    </p:extLst>
  </p:cSld>
  <p:clrMapOvr>
    <a:masterClrMapping/>
  </p:clrMapOvr>
</p:sldLayout>
</file>

<file path=ppt/slideLayouts/slideLayout1037.xml><?xml version="1.0" encoding="utf-8"?>
<p:sldLayout xmlns:a="http://schemas.openxmlformats.org/drawingml/2006/main" xmlns:r="http://schemas.openxmlformats.org/officeDocument/2006/relationships" xmlns:p="http://schemas.openxmlformats.org/presentationml/2006/main" type="twoObj" preserve="1">
  <p:cSld name="1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284191279"/>
      </p:ext>
    </p:extLst>
  </p:cSld>
  <p:clrMapOvr>
    <a:masterClrMapping/>
  </p:clrMapOvr>
</p:sldLayout>
</file>

<file path=ppt/slideLayouts/slideLayout1038.xml><?xml version="1.0" encoding="utf-8"?>
<p:sldLayout xmlns:a="http://schemas.openxmlformats.org/drawingml/2006/main" xmlns:r="http://schemas.openxmlformats.org/officeDocument/2006/relationships" xmlns:p="http://schemas.openxmlformats.org/presentationml/2006/main" type="twoTxTwoObj" preserve="1">
  <p:cSld name="18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27474636"/>
      </p:ext>
    </p:extLst>
  </p:cSld>
  <p:clrMapOvr>
    <a:masterClrMapping/>
  </p:clrMapOvr>
</p:sldLayout>
</file>

<file path=ppt/slideLayouts/slideLayout1039.xml><?xml version="1.0" encoding="utf-8"?>
<p:sldLayout xmlns:a="http://schemas.openxmlformats.org/drawingml/2006/main" xmlns:r="http://schemas.openxmlformats.org/officeDocument/2006/relationships" xmlns:p="http://schemas.openxmlformats.org/presentationml/2006/main" type="twoTxTwoObj" preserve="1">
  <p:cSld name="18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748139050"/>
      </p:ext>
    </p:extLst>
  </p:cSld>
  <p:clrMapOvr>
    <a:masterClrMapping/>
  </p:clrMapOvr>
</p:sldLayout>
</file>

<file path=ppt/slideLayouts/slideLayout1040.xml><?xml version="1.0" encoding="utf-8"?>
<p:sldLayout xmlns:a="http://schemas.openxmlformats.org/drawingml/2006/main" xmlns:r="http://schemas.openxmlformats.org/officeDocument/2006/relationships" xmlns:p="http://schemas.openxmlformats.org/presentationml/2006/main" matchingName="Title and Content">
  <p:cSld name="30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3" y="1"/>
            <a:ext cx="5000459" cy="1425992"/>
            <a:chOff x="7191542" y="1"/>
            <a:chExt cx="5000459" cy="1425992"/>
          </a:xfrm>
        </p:grpSpPr>
        <p:pic>
          <p:nvPicPr>
            <p:cNvPr id="59" name="Google Shape;59;p6"/>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156222337"/>
      </p:ext>
    </p:extLst>
  </p:cSld>
  <p:clrMapOvr>
    <a:masterClrMapping/>
  </p:clrMapOvr>
</p:sldLayout>
</file>

<file path=ppt/slideLayouts/slideLayout1041.xml><?xml version="1.0" encoding="utf-8"?>
<p:sldLayout xmlns:a="http://schemas.openxmlformats.org/drawingml/2006/main" xmlns:r="http://schemas.openxmlformats.org/officeDocument/2006/relationships" xmlns:p="http://schemas.openxmlformats.org/presentationml/2006/main" matchingName="Photo Slide">
  <p:cSld name="16_Photo Slide">
    <p:spTree>
      <p:nvGrpSpPr>
        <p:cNvPr id="1" name="Shape 108"/>
        <p:cNvGrpSpPr/>
        <p:nvPr/>
      </p:nvGrpSpPr>
      <p:grpSpPr>
        <a:xfrm>
          <a:off x="0" y="0"/>
          <a:ext cx="0" cy="0"/>
          <a:chOff x="0" y="0"/>
          <a:chExt cx="0" cy="0"/>
        </a:xfrm>
      </p:grpSpPr>
      <p:sp>
        <p:nvSpPr>
          <p:cNvPr id="109" name="Google Shape;109;p1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110" name="Google Shape;110;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 name="Google Shape;111;p11"/>
          <p:cNvGrpSpPr/>
          <p:nvPr/>
        </p:nvGrpSpPr>
        <p:grpSpPr>
          <a:xfrm>
            <a:off x="0" y="5379427"/>
            <a:ext cx="2807368" cy="753891"/>
            <a:chOff x="0" y="5379426"/>
            <a:chExt cx="2807368" cy="753891"/>
          </a:xfrm>
        </p:grpSpPr>
        <p:sp>
          <p:nvSpPr>
            <p:cNvPr id="112" name="Google Shape;112;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 name="Google Shape;113;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4" name="Google Shape;114;p11"/>
          <p:cNvSpPr>
            <a:spLocks noGrp="1"/>
          </p:cNvSpPr>
          <p:nvPr>
            <p:ph type="pic" idx="2"/>
          </p:nvPr>
        </p:nvSpPr>
        <p:spPr>
          <a:xfrm>
            <a:off x="2807368" y="457202"/>
            <a:ext cx="8915400" cy="5943598"/>
          </a:xfrm>
          <a:prstGeom prst="rect">
            <a:avLst/>
          </a:prstGeom>
          <a:noFill/>
          <a:ln>
            <a:noFill/>
          </a:ln>
        </p:spPr>
      </p:sp>
      <p:pic>
        <p:nvPicPr>
          <p:cNvPr id="115" name="Google Shape;115;p11"/>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31007680"/>
      </p:ext>
    </p:extLst>
  </p:cSld>
  <p:clrMapOvr>
    <a:masterClrMapping/>
  </p:clrMapOvr>
</p:sldLayout>
</file>

<file path=ppt/slideLayouts/slideLayout104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31344F-A8D8-411A-AAB1-3AEC0968776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858"/>
            <a:ext cx="12188952" cy="6856285"/>
          </a:xfrm>
          <a:prstGeom prst="rect">
            <a:avLst/>
          </a:prstGeom>
        </p:spPr>
      </p:pic>
      <p:pic>
        <p:nvPicPr>
          <p:cNvPr id="12" name="Picture 11">
            <a:extLst>
              <a:ext uri="{FF2B5EF4-FFF2-40B4-BE49-F238E27FC236}">
                <a16:creationId xmlns:a16="http://schemas.microsoft.com/office/drawing/2014/main" id="{C109B9CD-6CA9-44ED-B942-A8D85CB4F75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802516" y="5915004"/>
            <a:ext cx="938786" cy="493777"/>
          </a:xfrm>
          <a:prstGeom prst="rect">
            <a:avLst/>
          </a:prstGeom>
        </p:spPr>
      </p:pic>
      <p:sp>
        <p:nvSpPr>
          <p:cNvPr id="9"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3" y="3429000"/>
            <a:ext cx="4180795" cy="1102858"/>
          </a:xfrm>
          <a:prstGeom prst="rect">
            <a:avLst/>
          </a:prstGeom>
        </p:spPr>
        <p:txBody>
          <a:bodyPr>
            <a:noAutofit/>
          </a:bodyPr>
          <a:lstStyle>
            <a:lvl1pPr marL="0" indent="0">
              <a:spcBef>
                <a:spcPts val="0"/>
              </a:spcBef>
              <a:buNone/>
              <a:defRPr sz="4000">
                <a:solidFill>
                  <a:schemeClr val="tx2"/>
                </a:solidFill>
              </a:defRPr>
            </a:lvl1pPr>
          </a:lstStyle>
          <a:p>
            <a:pPr lvl="0"/>
            <a:r>
              <a:rPr lang="en-US"/>
              <a:t>Presentation </a:t>
            </a:r>
          </a:p>
          <a:p>
            <a:pPr lvl="0"/>
            <a:r>
              <a:rPr lang="en-US"/>
              <a:t>Title</a:t>
            </a:r>
          </a:p>
        </p:txBody>
      </p:sp>
      <p:sp>
        <p:nvSpPr>
          <p:cNvPr id="11"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sz="2000">
                <a:solidFill>
                  <a:schemeClr val="bg1"/>
                </a:solidFill>
              </a:defRPr>
            </a:lvl1pPr>
          </a:lstStyle>
          <a:p>
            <a:pPr lvl="0"/>
            <a:r>
              <a:rPr lang="en-US"/>
              <a:t>Presentation Subtitle</a:t>
            </a:r>
          </a:p>
          <a:p>
            <a:pPr lvl="0"/>
            <a:r>
              <a:rPr lang="en-US"/>
              <a:t>Presentation Date</a:t>
            </a:r>
          </a:p>
        </p:txBody>
      </p:sp>
    </p:spTree>
    <p:extLst>
      <p:ext uri="{BB962C8B-B14F-4D97-AF65-F5344CB8AC3E}">
        <p14:creationId xmlns:p14="http://schemas.microsoft.com/office/powerpoint/2010/main" val="888436358"/>
      </p:ext>
    </p:extLst>
  </p:cSld>
  <p:clrMapOvr>
    <a:masterClrMapping/>
  </p:clrMapOvr>
</p:sldLayout>
</file>

<file path=ppt/slideLayouts/slideLayout1043.xml><?xml version="1.0" encoding="utf-8"?>
<p:sldLayout xmlns:a="http://schemas.openxmlformats.org/drawingml/2006/main" xmlns:r="http://schemas.openxmlformats.org/officeDocument/2006/relationships" xmlns:p="http://schemas.openxmlformats.org/presentationml/2006/main" userDrawn="1">
  <p:cSld name="Image Lef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B0C989-E3FB-4F69-8227-8244F332CE7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858"/>
            <a:ext cx="12188952" cy="6856284"/>
          </a:xfrm>
          <a:prstGeom prst="rect">
            <a:avLst/>
          </a:prstGeom>
        </p:spPr>
      </p:pic>
      <p:sp>
        <p:nvSpPr>
          <p:cNvPr id="2" name="Title 1">
            <a:extLst>
              <a:ext uri="{FF2B5EF4-FFF2-40B4-BE49-F238E27FC236}">
                <a16:creationId xmlns:a16="http://schemas.microsoft.com/office/drawing/2014/main" id="{FF7618B6-E663-4FB6-A496-62D28247C633}"/>
              </a:ext>
            </a:extLst>
          </p:cNvPr>
          <p:cNvSpPr>
            <a:spLocks noGrp="1"/>
          </p:cNvSpPr>
          <p:nvPr>
            <p:ph type="title" hasCustomPrompt="1"/>
          </p:nvPr>
        </p:nvSpPr>
        <p:spPr>
          <a:xfrm>
            <a:off x="6905174" y="365130"/>
            <a:ext cx="4927259" cy="1325563"/>
          </a:xfrm>
        </p:spPr>
        <p:txBody>
          <a:bodyPr/>
          <a:lstStyle>
            <a:lvl1pPr>
              <a:defRPr/>
            </a:lvl1pPr>
          </a:lstStyle>
          <a:p>
            <a:r>
              <a:rPr lang="en-US"/>
              <a:t>Slide Header</a:t>
            </a:r>
          </a:p>
        </p:txBody>
      </p:sp>
      <p:sp>
        <p:nvSpPr>
          <p:cNvPr id="3" name="Slide Number Placeholder 2">
            <a:extLst>
              <a:ext uri="{FF2B5EF4-FFF2-40B4-BE49-F238E27FC236}">
                <a16:creationId xmlns:a16="http://schemas.microsoft.com/office/drawing/2014/main" id="{9B29FD71-6E8D-499C-98F0-AEBAE59BEAEE}"/>
              </a:ext>
            </a:extLst>
          </p:cNvPr>
          <p:cNvSpPr>
            <a:spLocks noGrp="1"/>
          </p:cNvSpPr>
          <p:nvPr>
            <p:ph type="sldNum" sz="quarter" idx="10"/>
          </p:nvPr>
        </p:nvSpPr>
        <p:spPr/>
        <p:txBody>
          <a:bodyPr/>
          <a:lstStyle/>
          <a:p>
            <a:fld id="{9D85EF1F-7307-41BC-8C08-94B176AED8EE}" type="slidenum">
              <a:rPr lang="en-US" smtClean="0">
                <a:solidFill>
                  <a:srgbClr val="59CBE8"/>
                </a:solidFill>
              </a:rPr>
              <a:pPr/>
              <a:t>‹#›</a:t>
            </a:fld>
            <a:endParaRPr lang="en-US">
              <a:solidFill>
                <a:srgbClr val="59CBE8"/>
              </a:solidFill>
            </a:endParaRPr>
          </a:p>
        </p:txBody>
      </p:sp>
      <p:sp>
        <p:nvSpPr>
          <p:cNvPr id="8" name="Text Placeholder 7">
            <a:extLst>
              <a:ext uri="{FF2B5EF4-FFF2-40B4-BE49-F238E27FC236}">
                <a16:creationId xmlns:a16="http://schemas.microsoft.com/office/drawing/2014/main" id="{A9848D48-D39B-4893-B9C7-63F4F88ECBAC}"/>
              </a:ext>
            </a:extLst>
          </p:cNvPr>
          <p:cNvSpPr>
            <a:spLocks noGrp="1"/>
          </p:cNvSpPr>
          <p:nvPr>
            <p:ph type="body" sz="quarter" idx="11" hasCustomPrompt="1"/>
          </p:nvPr>
        </p:nvSpPr>
        <p:spPr>
          <a:xfrm>
            <a:off x="6905174" y="1825630"/>
            <a:ext cx="4927259"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7289008"/>
      </p:ext>
    </p:extLst>
  </p:cSld>
  <p:clrMapOvr>
    <a:masterClrMapping/>
  </p:clrMapOvr>
</p:sldLayout>
</file>

<file path=ppt/slideLayouts/slideLayout1044.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44353" t="41308" r="41308" b="44537"/>
          <a:stretch/>
        </p:blipFill>
        <p:spPr>
          <a:xfrm>
            <a:off x="10425153"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6"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84"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4022153863"/>
      </p:ext>
    </p:extLst>
  </p:cSld>
  <p:clrMapOvr>
    <a:masterClrMapping/>
  </p:clrMapOvr>
</p:sldLayout>
</file>

<file path=ppt/slideLayouts/slideLayout1045.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0425153"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6"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84"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4022153863"/>
      </p:ext>
    </p:extLst>
  </p:cSld>
  <p:clrMapOvr>
    <a:masterClrMapping/>
  </p:clrMapOvr>
</p:sldLayout>
</file>

<file path=ppt/slideLayouts/slideLayout1046.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D26592-E925-4441-8BBF-7061DC86A979}"/>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t="12181" r="12170"/>
          <a:stretch/>
        </p:blipFill>
        <p:spPr>
          <a:xfrm>
            <a:off x="1524" y="0"/>
            <a:ext cx="12190476" cy="6858000"/>
          </a:xfrm>
          <a:prstGeom prst="rect">
            <a:avLst/>
          </a:prstGeom>
        </p:spPr>
      </p:pic>
      <p:sp>
        <p:nvSpPr>
          <p:cNvPr id="2" name="Title 1">
            <a:extLst>
              <a:ext uri="{FF2B5EF4-FFF2-40B4-BE49-F238E27FC236}">
                <a16:creationId xmlns:a16="http://schemas.microsoft.com/office/drawing/2014/main" id="{A2E78D50-1EDD-4D7B-ABD8-BC907C00DA56}"/>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81A695FA-8D81-4175-AC67-58110287A4BF}"/>
              </a:ext>
            </a:extLst>
          </p:cNvPr>
          <p:cNvSpPr>
            <a:spLocks noGrp="1"/>
          </p:cNvSpPr>
          <p:nvPr>
            <p:ph type="sldNum" sz="quarter" idx="12"/>
          </p:nvPr>
        </p:nvSpPr>
        <p:spPr/>
        <p:txBody>
          <a:bodyPr/>
          <a:lstStyle/>
          <a:p>
            <a:fld id="{9D85EF1F-7307-41BC-8C08-94B176AED8EE}" type="slidenum">
              <a:rPr lang="en-US" smtClean="0"/>
              <a:t>‹#›</a:t>
            </a:fld>
            <a:endParaRPr lang="en-US"/>
          </a:p>
        </p:txBody>
      </p:sp>
      <p:sp>
        <p:nvSpPr>
          <p:cNvPr id="11" name="Text Placeholder 10">
            <a:extLst>
              <a:ext uri="{FF2B5EF4-FFF2-40B4-BE49-F238E27FC236}">
                <a16:creationId xmlns:a16="http://schemas.microsoft.com/office/drawing/2014/main" id="{B13AC1C5-3538-474F-9F06-8929A7657A39}"/>
              </a:ext>
            </a:extLst>
          </p:cNvPr>
          <p:cNvSpPr>
            <a:spLocks noGrp="1"/>
          </p:cNvSpPr>
          <p:nvPr>
            <p:ph type="body" sz="quarter" idx="13"/>
          </p:nvPr>
        </p:nvSpPr>
        <p:spPr>
          <a:xfrm>
            <a:off x="838200" y="1825626"/>
            <a:ext cx="10515600"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5956606"/>
      </p:ext>
    </p:extLst>
  </p:cSld>
  <p:clrMapOvr>
    <a:masterClrMapping/>
  </p:clrMapOvr>
</p:sldLayout>
</file>

<file path=ppt/slideLayouts/slideLayout1047.xml><?xml version="1.0" encoding="utf-8"?>
<p:sldLayout xmlns:a="http://schemas.openxmlformats.org/drawingml/2006/main" xmlns:r="http://schemas.openxmlformats.org/officeDocument/2006/relationships" xmlns:p="http://schemas.openxmlformats.org/presentationml/2006/main" userDrawn="1">
  <p:cSld name="Blue Graphic Righ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3D8DF8-815A-48B4-B65A-88DC6AAD2A2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0AA6442-40EC-401A-A225-140A0CF11B41}"/>
              </a:ext>
            </a:extLst>
          </p:cNvPr>
          <p:cNvSpPr>
            <a:spLocks noGrp="1"/>
          </p:cNvSpPr>
          <p:nvPr>
            <p:ph type="title"/>
          </p:nvPr>
        </p:nvSpPr>
        <p:spPr>
          <a:xfrm>
            <a:off x="838200" y="365126"/>
            <a:ext cx="6085114" cy="1325563"/>
          </a:xfrm>
        </p:spPr>
        <p:txBody>
          <a:bodyPr/>
          <a:lstStyle/>
          <a:p>
            <a:r>
              <a:rPr lang="en-US"/>
              <a:t>Click to edit Master title style</a:t>
            </a:r>
          </a:p>
        </p:txBody>
      </p:sp>
      <p:sp>
        <p:nvSpPr>
          <p:cNvPr id="9" name="Text Placeholder 8">
            <a:extLst>
              <a:ext uri="{FF2B5EF4-FFF2-40B4-BE49-F238E27FC236}">
                <a16:creationId xmlns:a16="http://schemas.microsoft.com/office/drawing/2014/main" id="{AE438211-8175-4277-B6C8-19E6C2D7C51C}"/>
              </a:ext>
            </a:extLst>
          </p:cNvPr>
          <p:cNvSpPr>
            <a:spLocks noGrp="1"/>
          </p:cNvSpPr>
          <p:nvPr>
            <p:ph type="body" sz="quarter" idx="12"/>
          </p:nvPr>
        </p:nvSpPr>
        <p:spPr>
          <a:xfrm>
            <a:off x="838200" y="1825626"/>
            <a:ext cx="6085114"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5">
            <a:extLst>
              <a:ext uri="{FF2B5EF4-FFF2-40B4-BE49-F238E27FC236}">
                <a16:creationId xmlns:a16="http://schemas.microsoft.com/office/drawing/2014/main" id="{99719BFA-6A30-4875-AC95-5728A8CB0240}"/>
              </a:ext>
            </a:extLst>
          </p:cNvPr>
          <p:cNvSpPr>
            <a:spLocks noGrp="1"/>
          </p:cNvSpPr>
          <p:nvPr>
            <p:ph type="sldNum" sz="quarter" idx="4"/>
          </p:nvPr>
        </p:nvSpPr>
        <p:spPr>
          <a:xfrm>
            <a:off x="9292771" y="6464300"/>
            <a:ext cx="2539660" cy="181800"/>
          </a:xfrm>
          <a:prstGeom prst="rect">
            <a:avLst/>
          </a:prstGeom>
        </p:spPr>
        <p:txBody>
          <a:bodyPr vert="horz" lIns="91440" tIns="45720" rIns="91440" bIns="45720" rtlCol="0" anchor="ctr"/>
          <a:lstStyle>
            <a:lvl1pPr algn="r">
              <a:defRPr sz="1200">
                <a:solidFill>
                  <a:schemeClr val="tx2"/>
                </a:solidFill>
              </a:defRPr>
            </a:lvl1pPr>
          </a:lstStyle>
          <a:p>
            <a:fld id="{9D85EF1F-7307-41BC-8C08-94B176AED8EE}" type="slidenum">
              <a:rPr lang="en-US" smtClean="0"/>
              <a:pPr/>
              <a:t>‹#›</a:t>
            </a:fld>
            <a:endParaRPr lang="en-US"/>
          </a:p>
        </p:txBody>
      </p:sp>
    </p:spTree>
    <p:extLst>
      <p:ext uri="{BB962C8B-B14F-4D97-AF65-F5344CB8AC3E}">
        <p14:creationId xmlns:p14="http://schemas.microsoft.com/office/powerpoint/2010/main" val="1619806002"/>
      </p:ext>
    </p:extLst>
  </p:cSld>
  <p:clrMapOvr>
    <a:masterClrMapping/>
  </p:clrMapOvr>
</p:sldLayout>
</file>

<file path=ppt/slideLayouts/slideLayout1048.xml><?xml version="1.0" encoding="utf-8"?>
<p:sldLayout xmlns:a="http://schemas.openxmlformats.org/drawingml/2006/main" xmlns:r="http://schemas.openxmlformats.org/officeDocument/2006/relationships" xmlns:p="http://schemas.openxmlformats.org/presentationml/2006/main" userDrawn="1">
  <p:cSld name="3-Closing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94B4DD8-4FCE-42B4-A8D4-60B1E262269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0"/>
            <a:ext cx="12188952" cy="6858000"/>
          </a:xfrm>
          <a:prstGeom prst="rect">
            <a:avLst/>
          </a:prstGeom>
        </p:spPr>
      </p:pic>
      <p:pic>
        <p:nvPicPr>
          <p:cNvPr id="15" name="Picture 14">
            <a:extLst>
              <a:ext uri="{FF2B5EF4-FFF2-40B4-BE49-F238E27FC236}">
                <a16:creationId xmlns:a16="http://schemas.microsoft.com/office/drawing/2014/main" id="{37C8259F-8CEC-4521-946F-8B5ED617D10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185224" y="2949957"/>
            <a:ext cx="1821552" cy="958089"/>
          </a:xfrm>
          <a:prstGeom prst="rect">
            <a:avLst/>
          </a:prstGeom>
        </p:spPr>
      </p:pic>
    </p:spTree>
    <p:extLst>
      <p:ext uri="{BB962C8B-B14F-4D97-AF65-F5344CB8AC3E}">
        <p14:creationId xmlns:p14="http://schemas.microsoft.com/office/powerpoint/2010/main" val="565887101"/>
      </p:ext>
    </p:extLst>
  </p:cSld>
  <p:clrMapOvr>
    <a:masterClrMapping/>
  </p:clrMapOvr>
</p:sldLayout>
</file>

<file path=ppt/slideLayouts/slideLayout1049.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31344F-A8D8-411A-AAB1-3AEC0968776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858"/>
            <a:ext cx="12188952" cy="6856285"/>
          </a:xfrm>
          <a:prstGeom prst="rect">
            <a:avLst/>
          </a:prstGeom>
        </p:spPr>
      </p:pic>
      <p:pic>
        <p:nvPicPr>
          <p:cNvPr id="12" name="Picture 11">
            <a:extLst>
              <a:ext uri="{FF2B5EF4-FFF2-40B4-BE49-F238E27FC236}">
                <a16:creationId xmlns:a16="http://schemas.microsoft.com/office/drawing/2014/main" id="{C109B9CD-6CA9-44ED-B942-A8D85CB4F75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802516" y="5915004"/>
            <a:ext cx="938786" cy="493777"/>
          </a:xfrm>
          <a:prstGeom prst="rect">
            <a:avLst/>
          </a:prstGeom>
        </p:spPr>
      </p:pic>
      <p:sp>
        <p:nvSpPr>
          <p:cNvPr id="9"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3" y="3429000"/>
            <a:ext cx="4180795" cy="1102858"/>
          </a:xfrm>
          <a:prstGeom prst="rect">
            <a:avLst/>
          </a:prstGeom>
        </p:spPr>
        <p:txBody>
          <a:bodyPr>
            <a:noAutofit/>
          </a:bodyPr>
          <a:lstStyle>
            <a:lvl1pPr marL="0" indent="0">
              <a:spcBef>
                <a:spcPts val="0"/>
              </a:spcBef>
              <a:buNone/>
              <a:defRPr sz="4000">
                <a:solidFill>
                  <a:schemeClr val="tx2"/>
                </a:solidFill>
              </a:defRPr>
            </a:lvl1pPr>
          </a:lstStyle>
          <a:p>
            <a:pPr lvl="0"/>
            <a:r>
              <a:rPr lang="en-US"/>
              <a:t>Presentation </a:t>
            </a:r>
          </a:p>
          <a:p>
            <a:pPr lvl="0"/>
            <a:r>
              <a:rPr lang="en-US"/>
              <a:t>Title</a:t>
            </a:r>
          </a:p>
        </p:txBody>
      </p:sp>
      <p:sp>
        <p:nvSpPr>
          <p:cNvPr id="11"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sz="2000">
                <a:solidFill>
                  <a:schemeClr val="bg1"/>
                </a:solidFill>
              </a:defRPr>
            </a:lvl1pPr>
          </a:lstStyle>
          <a:p>
            <a:pPr lvl="0"/>
            <a:r>
              <a:rPr lang="en-US"/>
              <a:t>Presentation Subtitle</a:t>
            </a:r>
          </a:p>
          <a:p>
            <a:pPr lvl="0"/>
            <a:r>
              <a:rPr lang="en-US"/>
              <a:t>Presentation Date</a:t>
            </a:r>
          </a:p>
        </p:txBody>
      </p:sp>
    </p:spTree>
    <p:extLst>
      <p:ext uri="{BB962C8B-B14F-4D97-AF65-F5344CB8AC3E}">
        <p14:creationId xmlns:p14="http://schemas.microsoft.com/office/powerpoint/2010/main" val="888436358"/>
      </p:ext>
    </p:extLst>
  </p:cSld>
  <p:clrMapOvr>
    <a:masterClrMapping/>
  </p:clrMapOvr>
</p:sldLayout>
</file>

<file path=ppt/slideLayouts/slideLayout105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D26592-E925-4441-8BBF-7061DC86A97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119" y="762"/>
            <a:ext cx="12189292" cy="6856476"/>
          </a:xfrm>
          <a:prstGeom prst="rect">
            <a:avLst/>
          </a:prstGeom>
        </p:spPr>
      </p:pic>
      <p:sp>
        <p:nvSpPr>
          <p:cNvPr id="2" name="Title 1">
            <a:extLst>
              <a:ext uri="{FF2B5EF4-FFF2-40B4-BE49-F238E27FC236}">
                <a16:creationId xmlns:a16="http://schemas.microsoft.com/office/drawing/2014/main" id="{A2E78D50-1EDD-4D7B-ABD8-BC907C00DA56}"/>
              </a:ext>
            </a:extLst>
          </p:cNvPr>
          <p:cNvSpPr>
            <a:spLocks noGrp="1"/>
          </p:cNvSpPr>
          <p:nvPr>
            <p:ph type="title" hasCustomPrompt="1"/>
          </p:nvPr>
        </p:nvSpPr>
        <p:spPr/>
        <p:txBody>
          <a:bodyPr/>
          <a:lstStyle>
            <a:lvl1pPr>
              <a:defRPr/>
            </a:lvl1pPr>
          </a:lstStyle>
          <a:p>
            <a:r>
              <a:rPr lang="en-US"/>
              <a:t>Slide Heading</a:t>
            </a:r>
          </a:p>
        </p:txBody>
      </p:sp>
      <p:sp>
        <p:nvSpPr>
          <p:cNvPr id="6" name="Slide Number Placeholder 5">
            <a:extLst>
              <a:ext uri="{FF2B5EF4-FFF2-40B4-BE49-F238E27FC236}">
                <a16:creationId xmlns:a16="http://schemas.microsoft.com/office/drawing/2014/main" id="{81A695FA-8D81-4175-AC67-58110287A4BF}"/>
              </a:ext>
            </a:extLst>
          </p:cNvPr>
          <p:cNvSpPr>
            <a:spLocks noGrp="1"/>
          </p:cNvSpPr>
          <p:nvPr>
            <p:ph type="sldNum" sz="quarter" idx="12"/>
          </p:nvPr>
        </p:nvSpPr>
        <p:spPr/>
        <p:txBody>
          <a:bodyPr/>
          <a:lstStyle/>
          <a:p>
            <a:fld id="{9D85EF1F-7307-41BC-8C08-94B176AED8EE}" type="slidenum">
              <a:rPr lang="en-US" smtClean="0">
                <a:solidFill>
                  <a:srgbClr val="59CBE8"/>
                </a:solidFill>
              </a:rPr>
              <a:pPr/>
              <a:t>‹#›</a:t>
            </a:fld>
            <a:endParaRPr lang="en-US">
              <a:solidFill>
                <a:srgbClr val="59CBE8"/>
              </a:solidFill>
            </a:endParaRPr>
          </a:p>
        </p:txBody>
      </p:sp>
      <p:sp>
        <p:nvSpPr>
          <p:cNvPr id="11" name="Text Placeholder 10">
            <a:extLst>
              <a:ext uri="{FF2B5EF4-FFF2-40B4-BE49-F238E27FC236}">
                <a16:creationId xmlns:a16="http://schemas.microsoft.com/office/drawing/2014/main" id="{B13AC1C5-3538-474F-9F06-8929A7657A39}"/>
              </a:ext>
            </a:extLst>
          </p:cNvPr>
          <p:cNvSpPr>
            <a:spLocks noGrp="1"/>
          </p:cNvSpPr>
          <p:nvPr>
            <p:ph type="body" sz="quarter" idx="13" hasCustomPrompt="1"/>
          </p:nvPr>
        </p:nvSpPr>
        <p:spPr>
          <a:xfrm>
            <a:off x="838200" y="1825630"/>
            <a:ext cx="10515600" cy="4016375"/>
          </a:xfrm>
        </p:spPr>
        <p:txBody>
          <a:bodyPr/>
          <a:lstStyle>
            <a:lvl1pPr>
              <a:defRPr/>
            </a:lvl1pPr>
            <a:lvl2pPr>
              <a:defRPr/>
            </a:lvl2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5634235"/>
      </p:ext>
    </p:extLst>
  </p:cSld>
  <p:clrMapOvr>
    <a:masterClrMapping/>
  </p:clrMapOvr>
</p:sldLayout>
</file>

<file path=ppt/slideLayouts/slideLayout1051.xml><?xml version="1.0" encoding="utf-8"?>
<p:sldLayout xmlns:a="http://schemas.openxmlformats.org/drawingml/2006/main" xmlns:r="http://schemas.openxmlformats.org/officeDocument/2006/relationships" xmlns:p="http://schemas.openxmlformats.org/presentationml/2006/main" type="titleOnly" preserve="1">
  <p:cSld name="18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264217733"/>
      </p:ext>
    </p:extLst>
  </p:cSld>
  <p:clrMapOvr>
    <a:masterClrMapping/>
  </p:clrMapOvr>
</p:sldLayout>
</file>

<file path=ppt/slideLayouts/slideLayout1052.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480140117"/>
      </p:ext>
    </p:extLst>
  </p:cSld>
  <p:clrMapOvr>
    <a:masterClrMapping/>
  </p:clrMapOvr>
</p:sldLayout>
</file>

<file path=ppt/slideLayouts/slideLayout1053.xml><?xml version="1.0" encoding="utf-8"?>
<p:sldLayout xmlns:a="http://schemas.openxmlformats.org/drawingml/2006/main" xmlns:r="http://schemas.openxmlformats.org/officeDocument/2006/relationships" xmlns:p="http://schemas.openxmlformats.org/presentationml/2006/main" type="blank" preserve="1">
  <p:cSld name="17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1046074953"/>
      </p:ext>
    </p:extLst>
  </p:cSld>
  <p:clrMapOvr>
    <a:masterClrMapping/>
  </p:clrMapOvr>
</p:sldLayout>
</file>

<file path=ppt/slideLayouts/slideLayout1054.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3" y="1"/>
            <a:ext cx="5000459" cy="1425992"/>
            <a:chOff x="7191542" y="1"/>
            <a:chExt cx="5000459" cy="1425992"/>
          </a:xfrm>
        </p:grpSpPr>
        <p:pic>
          <p:nvPicPr>
            <p:cNvPr id="59" name="Google Shape;59;p6"/>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448463225"/>
      </p:ext>
    </p:extLst>
  </p:cSld>
  <p:clrMapOvr>
    <a:masterClrMapping/>
  </p:clrMapOvr>
</p:sldLayout>
</file>

<file path=ppt/slideLayouts/slideLayout1055.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graphicFrame>
        <p:nvGraphicFramePr>
          <p:cNvPr id="6" name="Object 7" hidden="1"/>
          <p:cNvGraphicFramePr>
            <a:graphicFrameLocks noChangeAspect="1"/>
          </p:cNvGraphicFramePr>
          <p:nvPr userDrawn="1">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3" imgW="360" imgH="360" progId="TCLayout.ActiveDocument.1">
                  <p:embed/>
                </p:oleObj>
              </mc:Choice>
              <mc:Fallback>
                <p:oleObj name="think-cell Slide" r:id="rId3" imgW="360" imgH="360" progId="TCLayout.ActiveDocument.1">
                  <p:embed/>
                  <p:pic>
                    <p:nvPicPr>
                      <p:cNvPr id="6" name="Object 7" hid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Rectangle 6"/>
          <p:cNvSpPr/>
          <p:nvPr userDrawn="1"/>
        </p:nvSpPr>
        <p:spPr>
          <a:xfrm>
            <a:off x="-21166" y="6629400"/>
            <a:ext cx="12213167" cy="228600"/>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pic>
        <p:nvPicPr>
          <p:cNvPr id="8" name="Picture 13"/>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bwMode="auto">
          <a:xfrm>
            <a:off x="7945967" y="408519"/>
            <a:ext cx="3706284" cy="181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p:cNvGrpSpPr>
            <a:grpSpLocks/>
          </p:cNvGrpSpPr>
          <p:nvPr userDrawn="1"/>
        </p:nvGrpSpPr>
        <p:grpSpPr bwMode="auto">
          <a:xfrm>
            <a:off x="1" y="0"/>
            <a:ext cx="1862667" cy="6629400"/>
            <a:chOff x="-15876" y="0"/>
            <a:chExt cx="1927803" cy="6858000"/>
          </a:xfrm>
        </p:grpSpPr>
        <p:sp>
          <p:nvSpPr>
            <p:cNvPr id="10" name="Rectangle 9"/>
            <p:cNvSpPr/>
            <p:nvPr userDrawn="1"/>
          </p:nvSpPr>
          <p:spPr>
            <a:xfrm>
              <a:off x="-15876" y="0"/>
              <a:ext cx="1844557" cy="6858000"/>
            </a:xfrm>
            <a:prstGeom prst="rect">
              <a:avLst/>
            </a:prstGeom>
            <a:solidFill>
              <a:srgbClr val="8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US" sz="2400"/>
            </a:p>
          </p:txBody>
        </p:sp>
        <p:pic>
          <p:nvPicPr>
            <p:cNvPr id="11" name="Picture 7"/>
            <p:cNvPicPr>
              <a:picLocks noChangeAspect="1"/>
            </p:cNvPicPr>
            <p:nvPr userDrawn="1"/>
          </p:nvPicPr>
          <p:blipFill>
            <a:blip r:embed="rId6" cstate="email">
              <a:extLst>
                <a:ext uri="{28A0092B-C50C-407E-A947-70E740481C1C}">
                  <a14:useLocalDpi xmlns:a14="http://schemas.microsoft.com/office/drawing/2010/main"/>
                </a:ext>
              </a:extLst>
            </a:blip>
            <a:srcRect l="7219" t="16937" r="72250" b="20589"/>
            <a:stretch>
              <a:fillRect/>
            </a:stretch>
          </p:blipFill>
          <p:spPr bwMode="auto">
            <a:xfrm>
              <a:off x="-15876" y="0"/>
              <a:ext cx="1927803" cy="68580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29" name="Subtitle 2"/>
          <p:cNvSpPr>
            <a:spLocks noGrp="1"/>
          </p:cNvSpPr>
          <p:nvPr>
            <p:ph type="subTitle" idx="1"/>
          </p:nvPr>
        </p:nvSpPr>
        <p:spPr>
          <a:xfrm>
            <a:off x="3147489" y="4195763"/>
            <a:ext cx="5488516" cy="365760"/>
          </a:xfrm>
          <a:prstGeom prst="rect">
            <a:avLst/>
          </a:prstGeom>
        </p:spPr>
        <p:txBody>
          <a:bodyPr/>
          <a:lstStyle>
            <a:lvl1pPr>
              <a:defRPr sz="1867"/>
            </a:lvl1pPr>
          </a:lstStyle>
          <a:p>
            <a:r>
              <a:rPr lang="en-US" altLang="en-US"/>
              <a:t>Click to edit Master subtitle style</a:t>
            </a:r>
          </a:p>
        </p:txBody>
      </p:sp>
      <p:sp>
        <p:nvSpPr>
          <p:cNvPr id="30" name="Title 1"/>
          <p:cNvSpPr>
            <a:spLocks noGrp="1"/>
          </p:cNvSpPr>
          <p:nvPr>
            <p:ph type="ctrTitle"/>
          </p:nvPr>
        </p:nvSpPr>
        <p:spPr>
          <a:xfrm>
            <a:off x="1621873" y="1806430"/>
            <a:ext cx="10189827" cy="2278211"/>
          </a:xfrm>
        </p:spPr>
        <p:txBody>
          <a:bodyPr anchor="b"/>
          <a:lstStyle>
            <a:lvl1pPr marL="0" indent="0">
              <a:defRPr sz="5334">
                <a:solidFill>
                  <a:schemeClr val="tx2"/>
                </a:solidFill>
                <a:latin typeface="+mn-lt"/>
              </a:defRPr>
            </a:lvl1pPr>
          </a:lstStyle>
          <a:p>
            <a:r>
              <a:rPr lang="en-US"/>
              <a:t>Click to edit Master title style</a:t>
            </a:r>
          </a:p>
        </p:txBody>
      </p:sp>
      <p:sp>
        <p:nvSpPr>
          <p:cNvPr id="31" name="Text Placeholder 3"/>
          <p:cNvSpPr>
            <a:spLocks noGrp="1"/>
          </p:cNvSpPr>
          <p:nvPr>
            <p:ph type="body" sz="quarter" idx="10"/>
          </p:nvPr>
        </p:nvSpPr>
        <p:spPr>
          <a:xfrm>
            <a:off x="3147484" y="4600575"/>
            <a:ext cx="5486400" cy="365760"/>
          </a:xfrm>
          <a:prstGeom prst="rect">
            <a:avLst/>
          </a:prstGeom>
        </p:spPr>
        <p:txBody>
          <a:bodyPr/>
          <a:lstStyle>
            <a:lvl1pPr>
              <a:defRPr sz="1867"/>
            </a:lvl1pPr>
          </a:lstStyle>
          <a:p>
            <a:pPr lvl="0"/>
            <a:r>
              <a:rPr lang="en-US"/>
              <a:t>Edit Master text styles</a:t>
            </a:r>
          </a:p>
        </p:txBody>
      </p:sp>
      <p:sp>
        <p:nvSpPr>
          <p:cNvPr id="32" name="Text Placeholder 4"/>
          <p:cNvSpPr>
            <a:spLocks noGrp="1"/>
          </p:cNvSpPr>
          <p:nvPr>
            <p:ph type="body" sz="quarter" idx="11"/>
          </p:nvPr>
        </p:nvSpPr>
        <p:spPr>
          <a:xfrm>
            <a:off x="3147484" y="5005387"/>
            <a:ext cx="5486400" cy="365760"/>
          </a:xfrm>
          <a:prstGeom prst="rect">
            <a:avLst/>
          </a:prstGeo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2951471944"/>
      </p:ext>
    </p:extLst>
  </p:cSld>
  <p:clrMapOvr>
    <a:masterClrMapping/>
  </p:clrMapOvr>
</p:sldLayout>
</file>

<file path=ppt/slideLayouts/slideLayout1056.xml><?xml version="1.0" encoding="utf-8"?>
<p:sldLayout xmlns:a="http://schemas.openxmlformats.org/drawingml/2006/main" xmlns:r="http://schemas.openxmlformats.org/officeDocument/2006/relationships" xmlns:p="http://schemas.openxmlformats.org/presentationml/2006/main" showMasterSp="0" userDrawn="1">
  <p:cSld name="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5"/>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6" y="224842"/>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6" y="917199"/>
            <a:ext cx="11715725" cy="4958671"/>
          </a:xfrm>
          <a:prstGeom prst="rect">
            <a:avLst/>
          </a:prstGeom>
        </p:spPr>
        <p:txBody>
          <a:bodyPr/>
          <a:lstStyle>
            <a:lvl1pPr marL="381028" indent="-381028">
              <a:buFont typeface="Wingdings" panose="05000000000000000000" pitchFamily="2" charset="2"/>
              <a:buChar char="§"/>
              <a:defRPr sz="1867" b="1"/>
            </a:lvl1pPr>
            <a:lvl2pPr marL="609646" indent="-296356">
              <a:buFont typeface="Arial" panose="020B0604020202020204" pitchFamily="34" charset="0"/>
              <a:buChar char="̶"/>
              <a:defRPr sz="1867"/>
            </a:lvl2pPr>
            <a:lvl3pPr marL="922936" indent="-313291">
              <a:buFont typeface="Arial" panose="020B0604020202020204" pitchFamily="34" charset="0"/>
              <a:buChar char="•"/>
              <a:defRPr sz="1867"/>
            </a:lvl3pPr>
            <a:lvl4pPr marL="1219292" indent="-296356">
              <a:buFont typeface="Wingdings" panose="05000000000000000000" pitchFamily="2" charset="2"/>
              <a:buChar char="ü"/>
              <a:defRPr sz="1867"/>
            </a:lvl4pPr>
            <a:lvl5pPr marL="1532582" indent="-313291">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9" y="5969003"/>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3" y="5969002"/>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987719"/>
      </p:ext>
    </p:extLst>
  </p:cSld>
  <p:clrMapOvr>
    <a:masterClrMapping/>
  </p:clrMapOvr>
</p:sldLayout>
</file>

<file path=ppt/slideLayouts/slideLayout1057.xml><?xml version="1.0" encoding="utf-8"?>
<p:sldLayout xmlns:a="http://schemas.openxmlformats.org/drawingml/2006/main" xmlns:r="http://schemas.openxmlformats.org/officeDocument/2006/relationships" xmlns:p="http://schemas.openxmlformats.org/presentationml/2006/main" matchingName="Title and Content">
  <p:cSld name="30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4" y="1"/>
            <a:ext cx="5000459" cy="1425992"/>
            <a:chOff x="7191542" y="1"/>
            <a:chExt cx="5000459" cy="1425992"/>
          </a:xfrm>
        </p:grpSpPr>
        <p:pic>
          <p:nvPicPr>
            <p:cNvPr id="59" name="Google Shape;59;p6"/>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46" lvl="0" indent="-342934" algn="l">
              <a:lnSpc>
                <a:spcPct val="100000"/>
              </a:lnSpc>
              <a:spcBef>
                <a:spcPts val="1000"/>
              </a:spcBef>
              <a:spcAft>
                <a:spcPts val="0"/>
              </a:spcAft>
              <a:buSzPts val="1800"/>
              <a:buChar char="•"/>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19783795"/>
      </p:ext>
    </p:extLst>
  </p:cSld>
  <p:clrMapOvr>
    <a:masterClrMapping/>
  </p:clrMapOvr>
</p:sldLayout>
</file>

<file path=ppt/slideLayouts/slideLayout1058.xml><?xml version="1.0" encoding="utf-8"?>
<p:sldLayout xmlns:a="http://schemas.openxmlformats.org/drawingml/2006/main" xmlns:r="http://schemas.openxmlformats.org/officeDocument/2006/relationships" xmlns:p="http://schemas.openxmlformats.org/presentationml/2006/main" showMasterSp="0" userDrawn="1">
  <p:cSld name="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4"/>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5" y="224841"/>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5" y="917198"/>
            <a:ext cx="11715725" cy="4958671"/>
          </a:xfrm>
          <a:prstGeom prst="rect">
            <a:avLst/>
          </a:prstGeom>
        </p:spPr>
        <p:txBody>
          <a:bodyPr/>
          <a:lstStyle>
            <a:lvl1pPr marL="381009" indent="-381009">
              <a:buFont typeface="Wingdings" panose="05000000000000000000" pitchFamily="2" charset="2"/>
              <a:buChar char="§"/>
              <a:defRPr sz="1867" b="1"/>
            </a:lvl1pPr>
            <a:lvl2pPr marL="609616" indent="-296341">
              <a:buFont typeface="Arial" panose="020B0604020202020204" pitchFamily="34" charset="0"/>
              <a:buChar char="̶"/>
              <a:defRPr sz="1867"/>
            </a:lvl2pPr>
            <a:lvl3pPr marL="922890" indent="-313275">
              <a:buFont typeface="Arial" panose="020B0604020202020204" pitchFamily="34" charset="0"/>
              <a:buChar char="•"/>
              <a:defRPr sz="1867"/>
            </a:lvl3pPr>
            <a:lvl4pPr marL="1219231" indent="-296341">
              <a:buFont typeface="Wingdings" panose="05000000000000000000" pitchFamily="2" charset="2"/>
              <a:buChar char="ü"/>
              <a:defRPr sz="1867"/>
            </a:lvl4pPr>
            <a:lvl5pPr marL="1532505" indent="-313275">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8" y="5969002"/>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2" y="5969001"/>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4491010"/>
      </p:ext>
    </p:extLst>
  </p:cSld>
  <p:clrMapOvr>
    <a:masterClrMapping/>
  </p:clrMapOvr>
</p:sldLayout>
</file>

<file path=ppt/slideLayouts/slideLayout105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D26592-E925-4441-8BBF-7061DC86A97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119" y="762"/>
            <a:ext cx="12189292" cy="6856476"/>
          </a:xfrm>
          <a:prstGeom prst="rect">
            <a:avLst/>
          </a:prstGeom>
        </p:spPr>
      </p:pic>
      <p:sp>
        <p:nvSpPr>
          <p:cNvPr id="2" name="Title 1">
            <a:extLst>
              <a:ext uri="{FF2B5EF4-FFF2-40B4-BE49-F238E27FC236}">
                <a16:creationId xmlns:a16="http://schemas.microsoft.com/office/drawing/2014/main" id="{A2E78D50-1EDD-4D7B-ABD8-BC907C00DA56}"/>
              </a:ext>
            </a:extLst>
          </p:cNvPr>
          <p:cNvSpPr>
            <a:spLocks noGrp="1"/>
          </p:cNvSpPr>
          <p:nvPr>
            <p:ph type="title" hasCustomPrompt="1"/>
          </p:nvPr>
        </p:nvSpPr>
        <p:spPr/>
        <p:txBody>
          <a:bodyPr/>
          <a:lstStyle>
            <a:lvl1pPr>
              <a:defRPr/>
            </a:lvl1pPr>
          </a:lstStyle>
          <a:p>
            <a:r>
              <a:rPr lang="en-US"/>
              <a:t>Slide Heading</a:t>
            </a:r>
          </a:p>
        </p:txBody>
      </p:sp>
      <p:sp>
        <p:nvSpPr>
          <p:cNvPr id="6" name="Slide Number Placeholder 5">
            <a:extLst>
              <a:ext uri="{FF2B5EF4-FFF2-40B4-BE49-F238E27FC236}">
                <a16:creationId xmlns:a16="http://schemas.microsoft.com/office/drawing/2014/main" id="{81A695FA-8D81-4175-AC67-58110287A4BF}"/>
              </a:ext>
            </a:extLst>
          </p:cNvPr>
          <p:cNvSpPr>
            <a:spLocks noGrp="1"/>
          </p:cNvSpPr>
          <p:nvPr>
            <p:ph type="sldNum" sz="quarter" idx="12"/>
          </p:nvPr>
        </p:nvSpPr>
        <p:spPr/>
        <p:txBody>
          <a:bodyPr/>
          <a:lstStyle/>
          <a:p>
            <a:fld id="{9D85EF1F-7307-41BC-8C08-94B176AED8EE}" type="slidenum">
              <a:rPr lang="en-US" smtClean="0">
                <a:solidFill>
                  <a:srgbClr val="59CBE8"/>
                </a:solidFill>
              </a:rPr>
              <a:pPr/>
              <a:t>‹#›</a:t>
            </a:fld>
            <a:endParaRPr lang="en-US">
              <a:solidFill>
                <a:srgbClr val="59CBE8"/>
              </a:solidFill>
            </a:endParaRPr>
          </a:p>
        </p:txBody>
      </p:sp>
      <p:sp>
        <p:nvSpPr>
          <p:cNvPr id="11" name="Text Placeholder 10">
            <a:extLst>
              <a:ext uri="{FF2B5EF4-FFF2-40B4-BE49-F238E27FC236}">
                <a16:creationId xmlns:a16="http://schemas.microsoft.com/office/drawing/2014/main" id="{B13AC1C5-3538-474F-9F06-8929A7657A39}"/>
              </a:ext>
            </a:extLst>
          </p:cNvPr>
          <p:cNvSpPr>
            <a:spLocks noGrp="1"/>
          </p:cNvSpPr>
          <p:nvPr>
            <p:ph type="body" sz="quarter" idx="13" hasCustomPrompt="1"/>
          </p:nvPr>
        </p:nvSpPr>
        <p:spPr>
          <a:xfrm>
            <a:off x="838200" y="1825630"/>
            <a:ext cx="10515600" cy="4016375"/>
          </a:xfrm>
        </p:spPr>
        <p:txBody>
          <a:bodyPr/>
          <a:lstStyle>
            <a:lvl1pPr>
              <a:defRPr/>
            </a:lvl1pPr>
            <a:lvl2pPr>
              <a:defRPr/>
            </a:lvl2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5634235"/>
      </p:ext>
    </p:extLst>
  </p:cSld>
  <p:clrMapOvr>
    <a:masterClrMapping/>
  </p:clrMapOvr>
</p:sldLayout>
</file>

<file path=ppt/slideLayouts/slideLayout1060.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0425153"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6"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84"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4022153863"/>
      </p:ext>
    </p:extLst>
  </p:cSld>
  <p:clrMapOvr>
    <a:masterClrMapping/>
  </p:clrMapOvr>
</p:sldLayout>
</file>

<file path=ppt/slideLayouts/slideLayout1061.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3" y="1"/>
            <a:ext cx="5000459" cy="1425992"/>
            <a:chOff x="7191542" y="1"/>
            <a:chExt cx="5000459" cy="1425992"/>
          </a:xfrm>
        </p:grpSpPr>
        <p:pic>
          <p:nvPicPr>
            <p:cNvPr id="59" name="Google Shape;59;p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448463225"/>
      </p:ext>
    </p:extLst>
  </p:cSld>
  <p:clrMapOvr>
    <a:masterClrMapping/>
  </p:clrMapOvr>
</p:sldLayout>
</file>

<file path=ppt/slideLayouts/slideLayout1062.xml><?xml version="1.0" encoding="utf-8"?>
<p:sldLayout xmlns:a="http://schemas.openxmlformats.org/drawingml/2006/main" xmlns:r="http://schemas.openxmlformats.org/officeDocument/2006/relationships" xmlns:p="http://schemas.openxmlformats.org/presentationml/2006/main" userDrawn="1">
  <p:cSld name="3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6" y="5400857"/>
            <a:ext cx="8178613" cy="379656"/>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6" y="1807152"/>
            <a:ext cx="8178613" cy="1629459"/>
          </a:xfrm>
          <a:prstGeom prst="rect">
            <a:avLst/>
          </a:prstGeom>
        </p:spPr>
        <p:txBody>
          <a:bodyPr anchor="b"/>
          <a:lstStyle>
            <a:lvl1pPr algn="l">
              <a:defRPr sz="5334"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9"/>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2"/>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6" y="3447400"/>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5" y="4178330"/>
            <a:ext cx="4395959" cy="1140163"/>
          </a:xfrm>
          <a:prstGeom prst="rect">
            <a:avLst/>
          </a:prstGeom>
        </p:spPr>
      </p:pic>
    </p:spTree>
    <p:extLst>
      <p:ext uri="{BB962C8B-B14F-4D97-AF65-F5344CB8AC3E}">
        <p14:creationId xmlns:p14="http://schemas.microsoft.com/office/powerpoint/2010/main" val="309320368"/>
      </p:ext>
    </p:extLst>
  </p:cSld>
  <p:clrMapOvr>
    <a:masterClrMapping/>
  </p:clrMapOvr>
</p:sldLayout>
</file>

<file path=ppt/slideLayouts/slideLayout1063.xml><?xml version="1.0" encoding="utf-8"?>
<p:sldLayout xmlns:a="http://schemas.openxmlformats.org/drawingml/2006/main" xmlns:r="http://schemas.openxmlformats.org/officeDocument/2006/relationships" xmlns:p="http://schemas.openxmlformats.org/presentationml/2006/main" userDrawn="1">
  <p:cSld name="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1" y="783846"/>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5" y="1615018"/>
            <a:ext cx="10176933" cy="3812116"/>
          </a:xfrm>
          <a:prstGeom prst="rect">
            <a:avLst/>
          </a:prstGeom>
        </p:spPr>
        <p:txBody>
          <a:bodyPr/>
          <a:lstStyle>
            <a:lvl1pPr marL="381009" indent="-381009">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610496501"/>
      </p:ext>
    </p:extLst>
  </p:cSld>
  <p:clrMapOvr>
    <a:masterClrMapping/>
  </p:clrMapOvr>
</p:sldLayout>
</file>

<file path=ppt/slideLayouts/slideLayout1064.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8"/>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5"/>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0" y="806857"/>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0" y="1637854"/>
            <a:ext cx="10156179" cy="4117159"/>
          </a:xfrm>
          <a:prstGeom prst="rect">
            <a:avLst/>
          </a:prstGeom>
        </p:spPr>
        <p:txBody>
          <a:bodyPr/>
          <a:lstStyle>
            <a:lvl1pPr marL="0" marR="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23"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410130633"/>
      </p:ext>
    </p:extLst>
  </p:cSld>
  <p:clrMapOvr>
    <a:masterClrMapping/>
  </p:clrMapOvr>
</p:sldLayout>
</file>

<file path=ppt/slideLayouts/slideLayout1065.xml><?xml version="1.0" encoding="utf-8"?>
<p:sldLayout xmlns:a="http://schemas.openxmlformats.org/drawingml/2006/main" xmlns:r="http://schemas.openxmlformats.org/officeDocument/2006/relationships" xmlns:p="http://schemas.openxmlformats.org/presentationml/2006/main" preserve="1" userDrawn="1">
  <p:cSld name="11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257588440"/>
      </p:ext>
    </p:extLst>
  </p:cSld>
  <p:clrMapOvr>
    <a:masterClrMapping/>
  </p:clrMapOvr>
</p:sldLayout>
</file>

<file path=ppt/slideLayouts/slideLayout1066.xml><?xml version="1.0" encoding="utf-8"?>
<p:sldLayout xmlns:a="http://schemas.openxmlformats.org/drawingml/2006/main" xmlns:r="http://schemas.openxmlformats.org/officeDocument/2006/relationships" xmlns:p="http://schemas.openxmlformats.org/presentationml/2006/main" preserve="1" userDrawn="1">
  <p:cSld name="11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49599417"/>
      </p:ext>
    </p:extLst>
  </p:cSld>
  <p:clrMapOvr>
    <a:masterClrMapping/>
  </p:clrMapOvr>
</p:sldLayout>
</file>

<file path=ppt/slideLayouts/slideLayout1067.xml><?xml version="1.0" encoding="utf-8"?>
<p:sldLayout xmlns:a="http://schemas.openxmlformats.org/drawingml/2006/main" xmlns:r="http://schemas.openxmlformats.org/officeDocument/2006/relationships" xmlns:p="http://schemas.openxmlformats.org/presentationml/2006/main" preserve="1" userDrawn="1">
  <p:cSld name="12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496378958"/>
      </p:ext>
    </p:extLst>
  </p:cSld>
  <p:clrMapOvr>
    <a:masterClrMapping/>
  </p:clrMapOvr>
</p:sldLayout>
</file>

<file path=ppt/slideLayouts/slideLayout1068.xml><?xml version="1.0" encoding="utf-8"?>
<p:sldLayout xmlns:a="http://schemas.openxmlformats.org/drawingml/2006/main" xmlns:r="http://schemas.openxmlformats.org/officeDocument/2006/relationships" xmlns:p="http://schemas.openxmlformats.org/presentationml/2006/main" type="obj" preserve="1">
  <p:cSld name="1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683184255"/>
      </p:ext>
    </p:extLst>
  </p:cSld>
  <p:clrMapOvr>
    <a:masterClrMapping/>
  </p:clrMapOvr>
</p:sldLayout>
</file>

<file path=ppt/slideLayouts/slideLayout1069.xml><?xml version="1.0" encoding="utf-8"?>
<p:sldLayout xmlns:a="http://schemas.openxmlformats.org/drawingml/2006/main" xmlns:r="http://schemas.openxmlformats.org/officeDocument/2006/relationships" xmlns:p="http://schemas.openxmlformats.org/presentationml/2006/main" type="obj" preserve="1">
  <p:cSld name="13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418237973"/>
      </p:ext>
    </p:extLst>
  </p:cSld>
  <p:clrMapOvr>
    <a:masterClrMapping/>
  </p:clrMapOvr>
</p:sldLayout>
</file>

<file path=ppt/slideLayouts/slideLayout1070.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705532739"/>
      </p:ext>
    </p:extLst>
  </p:cSld>
  <p:clrMapOvr>
    <a:masterClrMapping/>
  </p:clrMapOvr>
</p:sldLayout>
</file>

<file path=ppt/slideLayouts/slideLayout1071.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339690513"/>
      </p:ext>
    </p:extLst>
  </p:cSld>
  <p:clrMapOvr>
    <a:masterClrMapping/>
  </p:clrMapOvr>
</p:sldLayout>
</file>

<file path=ppt/slideLayouts/slideLayout10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803572776"/>
      </p:ext>
    </p:extLst>
  </p:cSld>
  <p:clrMapOvr>
    <a:masterClrMapping/>
  </p:clrMapOvr>
</p:sldLayout>
</file>

<file path=ppt/slideLayouts/slideLayout1073.xml><?xml version="1.0" encoding="utf-8"?>
<p:sldLayout xmlns:a="http://schemas.openxmlformats.org/drawingml/2006/main" xmlns:r="http://schemas.openxmlformats.org/officeDocument/2006/relationships" xmlns:p="http://schemas.openxmlformats.org/presentationml/2006/main" type="obj" preserve="1">
  <p:cSld name="3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195676063"/>
      </p:ext>
    </p:extLst>
  </p:cSld>
  <p:clrMapOvr>
    <a:masterClrMapping/>
  </p:clrMapOvr>
</p:sldLayout>
</file>

<file path=ppt/slideLayouts/slideLayout1074.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422401269"/>
      </p:ext>
    </p:extLst>
  </p:cSld>
  <p:clrMapOvr>
    <a:masterClrMapping/>
  </p:clrMapOvr>
</p:sldLayout>
</file>

<file path=ppt/slideLayouts/slideLayout1075.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a:p>
        </p:txBody>
      </p:sp>
      <p:sp>
        <p:nvSpPr>
          <p:cNvPr id="17" name="bg object 17"/>
          <p:cNvSpPr/>
          <p:nvPr/>
        </p:nvSpPr>
        <p:spPr>
          <a:xfrm>
            <a:off x="2"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5"/>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a:p>
        </p:txBody>
      </p:sp>
      <p:pic>
        <p:nvPicPr>
          <p:cNvPr id="20" name="bg object 20"/>
          <p:cNvPicPr/>
          <p:nvPr/>
        </p:nvPicPr>
        <p:blipFill>
          <a:blip r:embed="rId3" cstate="print">
            <a:extLst>
              <a:ext uri="{28A0092B-C50C-407E-A947-70E740481C1C}">
                <a14:useLocalDpi xmlns:a14="http://schemas.microsoft.com/office/drawing/2010/main"/>
              </a:ext>
            </a:extLst>
          </a:blip>
          <a:stretch>
            <a:fillRect/>
          </a:stretch>
        </p:blipFill>
        <p:spPr>
          <a:xfrm>
            <a:off x="313956" y="5564123"/>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0">
              <a:lnSpc>
                <a:spcPts val="1425"/>
              </a:lnSpc>
            </a:pPr>
            <a:fld id="{81D60167-4931-47E6-BA6A-407CBD079E47}" type="slidenum">
              <a:rPr spc="-5" dirty="0">
                <a:solidFill>
                  <a:srgbClr val="929599"/>
                </a:solidFill>
              </a:rPr>
              <a:t>‹#›</a:t>
            </a:fld>
            <a:endParaRPr spc="-5">
              <a:solidFill>
                <a:srgbClr val="929599"/>
              </a:solidFill>
            </a:endParaRPr>
          </a:p>
        </p:txBody>
      </p:sp>
    </p:spTree>
    <p:extLst>
      <p:ext uri="{BB962C8B-B14F-4D97-AF65-F5344CB8AC3E}">
        <p14:creationId xmlns:p14="http://schemas.microsoft.com/office/powerpoint/2010/main" val="1657904224"/>
      </p:ext>
    </p:extLst>
  </p:cSld>
  <p:clrMapOvr>
    <a:masterClrMapping/>
  </p:clrMapOvr>
</p:sldLayout>
</file>

<file path=ppt/slideLayouts/slideLayout1076.xml><?xml version="1.0" encoding="utf-8"?>
<p:sldLayout xmlns:a="http://schemas.openxmlformats.org/drawingml/2006/main" xmlns:r="http://schemas.openxmlformats.org/officeDocument/2006/relationships" xmlns:p="http://schemas.openxmlformats.org/presentationml/2006/main" preserve="1" userDrawn="1">
  <p:cSld name="25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849841392"/>
      </p:ext>
    </p:extLst>
  </p:cSld>
  <p:clrMapOvr>
    <a:masterClrMapping/>
  </p:clrMapOvr>
</p:sldLayout>
</file>

<file path=ppt/slideLayouts/slideLayout1077.xml><?xml version="1.0" encoding="utf-8"?>
<p:sldLayout xmlns:a="http://schemas.openxmlformats.org/drawingml/2006/main" xmlns:r="http://schemas.openxmlformats.org/officeDocument/2006/relationships" xmlns:p="http://schemas.openxmlformats.org/presentationml/2006/main" preserve="1" userDrawn="1">
  <p:cSld name="25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60590543"/>
      </p:ext>
    </p:extLst>
  </p:cSld>
  <p:clrMapOvr>
    <a:masterClrMapping/>
  </p:clrMapOvr>
</p:sldLayout>
</file>

<file path=ppt/slideLayouts/slideLayout1078.xml><?xml version="1.0" encoding="utf-8"?>
<p:sldLayout xmlns:a="http://schemas.openxmlformats.org/drawingml/2006/main" xmlns:r="http://schemas.openxmlformats.org/officeDocument/2006/relationships" xmlns:p="http://schemas.openxmlformats.org/presentationml/2006/main" preserve="1" userDrawn="1">
  <p:cSld name="26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387284394"/>
      </p:ext>
    </p:extLst>
  </p:cSld>
  <p:clrMapOvr>
    <a:masterClrMapping/>
  </p:clrMapOvr>
</p:sldLayout>
</file>

<file path=ppt/slideLayouts/slideLayout1079.xml><?xml version="1.0" encoding="utf-8"?>
<p:sldLayout xmlns:a="http://schemas.openxmlformats.org/drawingml/2006/main" xmlns:r="http://schemas.openxmlformats.org/officeDocument/2006/relationships" xmlns:p="http://schemas.openxmlformats.org/presentationml/2006/main" type="obj" preserve="1">
  <p:cSld name="5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255456869"/>
      </p:ext>
    </p:extLst>
  </p:cSld>
  <p:clrMapOvr>
    <a:masterClrMapping/>
  </p:clrMapOvr>
</p:sldLayout>
</file>

<file path=ppt/slideLayouts/slideLayout1080.xml><?xml version="1.0" encoding="utf-8"?>
<p:sldLayout xmlns:a="http://schemas.openxmlformats.org/drawingml/2006/main" xmlns:r="http://schemas.openxmlformats.org/officeDocument/2006/relationships" xmlns:p="http://schemas.openxmlformats.org/presentationml/2006/main" type="obj" preserve="1">
  <p:cSld name="5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249996232"/>
      </p:ext>
    </p:extLst>
  </p:cSld>
  <p:clrMapOvr>
    <a:masterClrMapping/>
  </p:clrMapOvr>
</p:sldLayout>
</file>

<file path=ppt/slideLayouts/slideLayout1081.xml><?xml version="1.0" encoding="utf-8"?>
<p:sldLayout xmlns:a="http://schemas.openxmlformats.org/drawingml/2006/main" xmlns:r="http://schemas.openxmlformats.org/officeDocument/2006/relationships" xmlns:p="http://schemas.openxmlformats.org/presentationml/2006/main" type="obj" preserve="1">
  <p:cSld name="37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579406647"/>
      </p:ext>
    </p:extLst>
  </p:cSld>
  <p:clrMapOvr>
    <a:masterClrMapping/>
  </p:clrMapOvr>
</p:sldLayout>
</file>

<file path=ppt/slideLayouts/slideLayout1082.xml><?xml version="1.0" encoding="utf-8"?>
<p:sldLayout xmlns:a="http://schemas.openxmlformats.org/drawingml/2006/main" xmlns:r="http://schemas.openxmlformats.org/officeDocument/2006/relationships" xmlns:p="http://schemas.openxmlformats.org/presentationml/2006/main" type="twoObj" preserve="1">
  <p:cSld name="2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213326543"/>
      </p:ext>
    </p:extLst>
  </p:cSld>
  <p:clrMapOvr>
    <a:masterClrMapping/>
  </p:clrMapOvr>
</p:sldLayout>
</file>

<file path=ppt/slideLayouts/slideLayout1083.xml><?xml version="1.0" encoding="utf-8"?>
<p:sldLayout xmlns:a="http://schemas.openxmlformats.org/drawingml/2006/main" xmlns:r="http://schemas.openxmlformats.org/officeDocument/2006/relationships" xmlns:p="http://schemas.openxmlformats.org/presentationml/2006/main" type="twoTxTwoObj" preserve="1">
  <p:cSld name="24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99462820"/>
      </p:ext>
    </p:extLst>
  </p:cSld>
  <p:clrMapOvr>
    <a:masterClrMapping/>
  </p:clrMapOvr>
</p:sldLayout>
</file>

<file path=ppt/slideLayouts/slideLayout1084.xml><?xml version="1.0" encoding="utf-8"?>
<p:sldLayout xmlns:a="http://schemas.openxmlformats.org/drawingml/2006/main" xmlns:r="http://schemas.openxmlformats.org/officeDocument/2006/relationships" xmlns:p="http://schemas.openxmlformats.org/presentationml/2006/main" type="titleOnly" preserve="1">
  <p:cSld name="24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723163570"/>
      </p:ext>
    </p:extLst>
  </p:cSld>
  <p:clrMapOvr>
    <a:masterClrMapping/>
  </p:clrMapOvr>
</p:sldLayout>
</file>

<file path=ppt/slideLayouts/slideLayout1085.xml><?xml version="1.0" encoding="utf-8"?>
<p:sldLayout xmlns:a="http://schemas.openxmlformats.org/drawingml/2006/main" xmlns:r="http://schemas.openxmlformats.org/officeDocument/2006/relationships" xmlns:p="http://schemas.openxmlformats.org/presentationml/2006/main" preserve="1" userDrawn="1">
  <p:cSld name="24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2746706464"/>
      </p:ext>
    </p:extLst>
  </p:cSld>
  <p:clrMapOvr>
    <a:masterClrMapping/>
  </p:clrMapOvr>
</p:sldLayout>
</file>

<file path=ppt/slideLayouts/slideLayout1086.xml><?xml version="1.0" encoding="utf-8"?>
<p:sldLayout xmlns:a="http://schemas.openxmlformats.org/drawingml/2006/main" xmlns:r="http://schemas.openxmlformats.org/officeDocument/2006/relationships" xmlns:p="http://schemas.openxmlformats.org/presentationml/2006/main" type="blank" preserve="1">
  <p:cSld name="25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786183613"/>
      </p:ext>
    </p:extLst>
  </p:cSld>
  <p:clrMapOvr>
    <a:masterClrMapping/>
  </p:clrMapOvr>
</p:sldLayout>
</file>

<file path=ppt/slideLayouts/slideLayout1087.xml><?xml version="1.0" encoding="utf-8"?>
<p:sldLayout xmlns:a="http://schemas.openxmlformats.org/drawingml/2006/main" xmlns:r="http://schemas.openxmlformats.org/officeDocument/2006/relationships" xmlns:p="http://schemas.openxmlformats.org/presentationml/2006/main" type="obj" preserve="1">
  <p:cSld name="5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782489994"/>
      </p:ext>
    </p:extLst>
  </p:cSld>
  <p:clrMapOvr>
    <a:masterClrMapping/>
  </p:clrMapOvr>
</p:sldLayout>
</file>

<file path=ppt/slideLayouts/slideLayout1088.xml><?xml version="1.0" encoding="utf-8"?>
<p:sldLayout xmlns:a="http://schemas.openxmlformats.org/drawingml/2006/main" xmlns:r="http://schemas.openxmlformats.org/officeDocument/2006/relationships" xmlns:p="http://schemas.openxmlformats.org/presentationml/2006/main" type="obj" preserve="1">
  <p:cSld name="53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156043969"/>
      </p:ext>
    </p:extLst>
  </p:cSld>
  <p:clrMapOvr>
    <a:masterClrMapping/>
  </p:clrMapOvr>
</p:sldLayout>
</file>

<file path=ppt/slideLayouts/slideLayout1089.xml><?xml version="1.0" encoding="utf-8"?>
<p:sldLayout xmlns:a="http://schemas.openxmlformats.org/drawingml/2006/main" xmlns:r="http://schemas.openxmlformats.org/officeDocument/2006/relationships" xmlns:p="http://schemas.openxmlformats.org/presentationml/2006/main" type="obj" preserve="1">
  <p:cSld name="5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103029119"/>
      </p:ext>
    </p:extLst>
  </p:cSld>
  <p:clrMapOvr>
    <a:masterClrMapping/>
  </p:clrMapOvr>
</p:sldLayout>
</file>

<file path=ppt/slideLayouts/slideLayout1090.xml><?xml version="1.0" encoding="utf-8"?>
<p:sldLayout xmlns:a="http://schemas.openxmlformats.org/drawingml/2006/main" xmlns:r="http://schemas.openxmlformats.org/officeDocument/2006/relationships" xmlns:p="http://schemas.openxmlformats.org/presentationml/2006/main" type="obj" preserve="1">
  <p:cSld name="5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234075629"/>
      </p:ext>
    </p:extLst>
  </p:cSld>
  <p:clrMapOvr>
    <a:masterClrMapping/>
  </p:clrMapOvr>
</p:sldLayout>
</file>

<file path=ppt/slideLayouts/slideLayout1091.xml><?xml version="1.0" encoding="utf-8"?>
<p:sldLayout xmlns:a="http://schemas.openxmlformats.org/drawingml/2006/main" xmlns:r="http://schemas.openxmlformats.org/officeDocument/2006/relationships" xmlns:p="http://schemas.openxmlformats.org/presentationml/2006/main" preserve="1" userDrawn="1">
  <p:cSld name="26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2467764"/>
      </p:ext>
    </p:extLst>
  </p:cSld>
  <p:clrMapOvr>
    <a:masterClrMapping/>
  </p:clrMapOvr>
</p:sldLayout>
</file>

<file path=ppt/slideLayouts/slideLayout1092.xml><?xml version="1.0" encoding="utf-8"?>
<p:sldLayout xmlns:a="http://schemas.openxmlformats.org/drawingml/2006/main" xmlns:r="http://schemas.openxmlformats.org/officeDocument/2006/relationships" xmlns:p="http://schemas.openxmlformats.org/presentationml/2006/main" preserve="1" userDrawn="1">
  <p:cSld name="26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00535700"/>
      </p:ext>
    </p:extLst>
  </p:cSld>
  <p:clrMapOvr>
    <a:masterClrMapping/>
  </p:clrMapOvr>
</p:sldLayout>
</file>

<file path=ppt/slideLayouts/slideLayout1093.xml><?xml version="1.0" encoding="utf-8"?>
<p:sldLayout xmlns:a="http://schemas.openxmlformats.org/drawingml/2006/main" xmlns:r="http://schemas.openxmlformats.org/officeDocument/2006/relationships" xmlns:p="http://schemas.openxmlformats.org/presentationml/2006/main" preserve="1" userDrawn="1">
  <p:cSld name="27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776079100"/>
      </p:ext>
    </p:extLst>
  </p:cSld>
  <p:clrMapOvr>
    <a:masterClrMapping/>
  </p:clrMapOvr>
</p:sldLayout>
</file>

<file path=ppt/slideLayouts/slideLayout1094.xml><?xml version="1.0" encoding="utf-8"?>
<p:sldLayout xmlns:a="http://schemas.openxmlformats.org/drawingml/2006/main" xmlns:r="http://schemas.openxmlformats.org/officeDocument/2006/relationships" xmlns:p="http://schemas.openxmlformats.org/presentationml/2006/main" type="obj" preserve="1">
  <p:cSld name="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72630080"/>
      </p:ext>
    </p:extLst>
  </p:cSld>
  <p:clrMapOvr>
    <a:masterClrMapping/>
  </p:clrMapOvr>
</p:sldLayout>
</file>

<file path=ppt/slideLayouts/slideLayout10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3220637423"/>
      </p:ext>
    </p:extLst>
  </p:cSld>
  <p:clrMapOvr>
    <a:masterClrMapping/>
  </p:clrMapOvr>
</p:sldLayout>
</file>

<file path=ppt/slideLayouts/slideLayout1096.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80529727"/>
      </p:ext>
    </p:extLst>
  </p:cSld>
  <p:clrMapOvr>
    <a:masterClrMapping/>
  </p:clrMapOvr>
</p:sldLayout>
</file>

<file path=ppt/slideLayouts/slideLayout10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1337409"/>
      </p:ext>
    </p:extLst>
  </p:cSld>
  <p:clrMapOvr>
    <a:masterClrMapping/>
  </p:clrMapOvr>
</p:sldLayout>
</file>

<file path=ppt/slideLayouts/slideLayout10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75216660"/>
      </p:ext>
    </p:extLst>
  </p:cSld>
  <p:clrMapOvr>
    <a:masterClrMapping/>
  </p:clrMapOvr>
</p:sldLayout>
</file>

<file path=ppt/slideLayouts/slideLayout10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76272431"/>
      </p:ext>
    </p:extLst>
  </p:cSld>
  <p:clrMapOvr>
    <a:masterClrMapping/>
  </p:clrMapOvr>
</p:sldLayout>
</file>

<file path=ppt/slideLayouts/slideLayout1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069300124"/>
      </p:ext>
    </p:extLst>
  </p:cSld>
  <p:clrMapOvr>
    <a:masterClrMapping/>
  </p:clrMapOvr>
</p:sldLayout>
</file>

<file path=ppt/slideLayouts/slideLayout1101.xml><?xml version="1.0" encoding="utf-8"?>
<p:sldLayout xmlns:a="http://schemas.openxmlformats.org/drawingml/2006/main" xmlns:r="http://schemas.openxmlformats.org/officeDocument/2006/relationships" xmlns:p="http://schemas.openxmlformats.org/presentationml/2006/main" preserve="1" userDrawn="1">
  <p:cSld name="26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715547826"/>
      </p:ext>
    </p:extLst>
  </p:cSld>
  <p:clrMapOvr>
    <a:masterClrMapping/>
  </p:clrMapOvr>
</p:sldLayout>
</file>

<file path=ppt/slideLayouts/slideLayout1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059781530"/>
      </p:ext>
    </p:extLst>
  </p:cSld>
  <p:clrMapOvr>
    <a:masterClrMapping/>
  </p:clrMapOvr>
</p:sldLayout>
</file>

<file path=ppt/slideLayouts/slideLayout1103.xml><?xml version="1.0" encoding="utf-8"?>
<p:sldLayout xmlns:a="http://schemas.openxmlformats.org/drawingml/2006/main" xmlns:r="http://schemas.openxmlformats.org/officeDocument/2006/relationships" xmlns:p="http://schemas.openxmlformats.org/presentationml/2006/main" preserve="1" userDrawn="1">
  <p:cSld name="27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4893411"/>
      </p:ext>
    </p:extLst>
  </p:cSld>
  <p:clrMapOvr>
    <a:masterClrMapping/>
  </p:clrMapOvr>
</p:sldLayout>
</file>

<file path=ppt/slideLayouts/slideLayout1104.xml><?xml version="1.0" encoding="utf-8"?>
<p:sldLayout xmlns:a="http://schemas.openxmlformats.org/drawingml/2006/main" xmlns:r="http://schemas.openxmlformats.org/officeDocument/2006/relationships" xmlns:p="http://schemas.openxmlformats.org/presentationml/2006/main" preserve="1" userDrawn="1">
  <p:cSld name="27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68906185"/>
      </p:ext>
    </p:extLst>
  </p:cSld>
  <p:clrMapOvr>
    <a:masterClrMapping/>
  </p:clrMapOvr>
</p:sldLayout>
</file>

<file path=ppt/slideLayouts/slideLayout1105.xml><?xml version="1.0" encoding="utf-8"?>
<p:sldLayout xmlns:a="http://schemas.openxmlformats.org/drawingml/2006/main" xmlns:r="http://schemas.openxmlformats.org/officeDocument/2006/relationships" xmlns:p="http://schemas.openxmlformats.org/presentationml/2006/main" preserve="1" userDrawn="1">
  <p:cSld name="28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247701833"/>
      </p:ext>
    </p:extLst>
  </p:cSld>
  <p:clrMapOvr>
    <a:masterClrMapping/>
  </p:clrMapOvr>
</p:sldLayout>
</file>

<file path=ppt/slideLayouts/slideLayout1106.xml><?xml version="1.0" encoding="utf-8"?>
<p:sldLayout xmlns:a="http://schemas.openxmlformats.org/drawingml/2006/main" xmlns:r="http://schemas.openxmlformats.org/officeDocument/2006/relationships" xmlns:p="http://schemas.openxmlformats.org/presentationml/2006/main" type="obj" preserve="1">
  <p:cSld name="5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913777444"/>
      </p:ext>
    </p:extLst>
  </p:cSld>
  <p:clrMapOvr>
    <a:masterClrMapping/>
  </p:clrMapOvr>
</p:sldLayout>
</file>

<file path=ppt/slideLayouts/slideLayout1107.xml><?xml version="1.0" encoding="utf-8"?>
<p:sldLayout xmlns:a="http://schemas.openxmlformats.org/drawingml/2006/main" xmlns:r="http://schemas.openxmlformats.org/officeDocument/2006/relationships" xmlns:p="http://schemas.openxmlformats.org/presentationml/2006/main" type="obj" preserve="1">
  <p:cSld name="39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122333651"/>
      </p:ext>
    </p:extLst>
  </p:cSld>
  <p:clrMapOvr>
    <a:masterClrMapping/>
  </p:clrMapOvr>
</p:sldLayout>
</file>

<file path=ppt/slideLayouts/slideLayout1108.xml><?xml version="1.0" encoding="utf-8"?>
<p:sldLayout xmlns:a="http://schemas.openxmlformats.org/drawingml/2006/main" xmlns:r="http://schemas.openxmlformats.org/officeDocument/2006/relationships" xmlns:p="http://schemas.openxmlformats.org/presentationml/2006/main" type="twoObj" preserve="1">
  <p:cSld name="2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328563498"/>
      </p:ext>
    </p:extLst>
  </p:cSld>
  <p:clrMapOvr>
    <a:masterClrMapping/>
  </p:clrMapOvr>
</p:sldLayout>
</file>

<file path=ppt/slideLayouts/slideLayout1109.xml><?xml version="1.0" encoding="utf-8"?>
<p:sldLayout xmlns:a="http://schemas.openxmlformats.org/drawingml/2006/main" xmlns:r="http://schemas.openxmlformats.org/officeDocument/2006/relationships" xmlns:p="http://schemas.openxmlformats.org/presentationml/2006/main" type="twoTxTwoObj" preserve="1">
  <p:cSld name="26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728510997"/>
      </p:ext>
    </p:extLst>
  </p:cSld>
  <p:clrMapOvr>
    <a:masterClrMapping/>
  </p:clrMapOvr>
</p:sldLayout>
</file>

<file path=ppt/slideLayouts/slideLayout1110.xml><?xml version="1.0" encoding="utf-8"?>
<p:sldLayout xmlns:a="http://schemas.openxmlformats.org/drawingml/2006/main" xmlns:r="http://schemas.openxmlformats.org/officeDocument/2006/relationships" xmlns:p="http://schemas.openxmlformats.org/presentationml/2006/main" type="titleOnly" preserve="1">
  <p:cSld name="26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578406180"/>
      </p:ext>
    </p:extLst>
  </p:cSld>
  <p:clrMapOvr>
    <a:masterClrMapping/>
  </p:clrMapOvr>
</p:sldLayout>
</file>

<file path=ppt/slideLayouts/slideLayout1111.xml><?xml version="1.0" encoding="utf-8"?>
<p:sldLayout xmlns:a="http://schemas.openxmlformats.org/drawingml/2006/main" xmlns:r="http://schemas.openxmlformats.org/officeDocument/2006/relationships" xmlns:p="http://schemas.openxmlformats.org/presentationml/2006/main" preserve="1" userDrawn="1">
  <p:cSld name="27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4202226808"/>
      </p:ext>
    </p:extLst>
  </p:cSld>
  <p:clrMapOvr>
    <a:masterClrMapping/>
  </p:clrMapOvr>
</p:sldLayout>
</file>

<file path=ppt/slideLayouts/slideLayout1112.xml><?xml version="1.0" encoding="utf-8"?>
<p:sldLayout xmlns:a="http://schemas.openxmlformats.org/drawingml/2006/main" xmlns:r="http://schemas.openxmlformats.org/officeDocument/2006/relationships" xmlns:p="http://schemas.openxmlformats.org/presentationml/2006/main" type="blank" preserve="1">
  <p:cSld name="27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908188072"/>
      </p:ext>
    </p:extLst>
  </p:cSld>
  <p:clrMapOvr>
    <a:masterClrMapping/>
  </p:clrMapOvr>
</p:sldLayout>
</file>

<file path=ppt/slideLayouts/slideLayout1113.xml><?xml version="1.0" encoding="utf-8"?>
<p:sldLayout xmlns:a="http://schemas.openxmlformats.org/drawingml/2006/main" xmlns:r="http://schemas.openxmlformats.org/officeDocument/2006/relationships" xmlns:p="http://schemas.openxmlformats.org/presentationml/2006/main" type="obj" preserve="1">
  <p:cSld name="5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686447138"/>
      </p:ext>
    </p:extLst>
  </p:cSld>
  <p:clrMapOvr>
    <a:masterClrMapping/>
  </p:clrMapOvr>
</p:sldLayout>
</file>

<file path=ppt/slideLayouts/slideLayout11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B5EF7A9-934F-4AEF-9B1F-6C2A2A939180}"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CA920-F5E0-407F-80F6-F6490A51C589}" type="slidenum">
              <a:rPr lang="en-US" smtClean="0"/>
              <a:t>‹#›</a:t>
            </a:fld>
            <a:endParaRPr lang="en-US"/>
          </a:p>
        </p:txBody>
      </p:sp>
    </p:spTree>
    <p:extLst>
      <p:ext uri="{BB962C8B-B14F-4D97-AF65-F5344CB8AC3E}">
        <p14:creationId xmlns:p14="http://schemas.microsoft.com/office/powerpoint/2010/main" val="3783658486"/>
      </p:ext>
    </p:extLst>
  </p:cSld>
  <p:clrMapOvr>
    <a:masterClrMapping/>
  </p:clrMapOvr>
</p:sldLayout>
</file>

<file path=ppt/slideLayouts/slideLayout1115.xml><?xml version="1.0" encoding="utf-8"?>
<p:sldLayout xmlns:a="http://schemas.openxmlformats.org/drawingml/2006/main" xmlns:r="http://schemas.openxmlformats.org/officeDocument/2006/relationships" xmlns:p="http://schemas.openxmlformats.org/presentationml/2006/main" userDrawn="1">
  <p:cSld name="10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2548412271"/>
      </p:ext>
    </p:extLst>
  </p:cSld>
  <p:clrMapOvr>
    <a:masterClrMapping/>
  </p:clrMapOvr>
</p:sldLayout>
</file>

<file path=ppt/slideLayouts/slideLayout1116.xml><?xml version="1.0" encoding="utf-8"?>
<p:sldLayout xmlns:a="http://schemas.openxmlformats.org/drawingml/2006/main" xmlns:r="http://schemas.openxmlformats.org/officeDocument/2006/relationships" xmlns:p="http://schemas.openxmlformats.org/presentationml/2006/main" userDrawn="1">
  <p:cSld name="11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853296762"/>
      </p:ext>
    </p:extLst>
  </p:cSld>
  <p:clrMapOvr>
    <a:masterClrMapping/>
  </p:clrMapOvr>
</p:sldLayout>
</file>

<file path=ppt/slideLayouts/slideLayout1117.xml><?xml version="1.0" encoding="utf-8"?>
<p:sldLayout xmlns:a="http://schemas.openxmlformats.org/drawingml/2006/main" xmlns:r="http://schemas.openxmlformats.org/officeDocument/2006/relationships" xmlns:p="http://schemas.openxmlformats.org/presentationml/2006/main" userDrawn="1">
  <p:cSld name="6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608720975"/>
      </p:ext>
    </p:extLst>
  </p:cSld>
  <p:clrMapOvr>
    <a:masterClrMapping/>
  </p:clrMapOvr>
</p:sldLayout>
</file>

<file path=ppt/slideLayouts/slideLayout1118.xml><?xml version="1.0" encoding="utf-8"?>
<p:sldLayout xmlns:a="http://schemas.openxmlformats.org/drawingml/2006/main" xmlns:r="http://schemas.openxmlformats.org/officeDocument/2006/relationships" xmlns:p="http://schemas.openxmlformats.org/presentationml/2006/main">
  <p:cSld name="40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3455226866"/>
      </p:ext>
    </p:extLst>
  </p:cSld>
  <p:clrMapOvr>
    <a:masterClrMapping/>
  </p:clrMapOvr>
</p:sldLayout>
</file>

<file path=ppt/slideLayouts/slideLayout1119.xml><?xml version="1.0" encoding="utf-8"?>
<p:sldLayout xmlns:a="http://schemas.openxmlformats.org/drawingml/2006/main" xmlns:r="http://schemas.openxmlformats.org/officeDocument/2006/relationships" xmlns:p="http://schemas.openxmlformats.org/presentationml/2006/main">
  <p:cSld name="6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137040945"/>
      </p:ext>
    </p:extLst>
  </p:cSld>
  <p:clrMapOvr>
    <a:masterClrMapping/>
  </p:clrMapOvr>
</p:sldLayout>
</file>

<file path=ppt/slideLayouts/slideLayout1120.xml><?xml version="1.0" encoding="utf-8"?>
<p:sldLayout xmlns:a="http://schemas.openxmlformats.org/drawingml/2006/main" xmlns:r="http://schemas.openxmlformats.org/officeDocument/2006/relationships" xmlns:p="http://schemas.openxmlformats.org/presentationml/2006/main" userDrawn="1">
  <p:cSld name="13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1232971996"/>
      </p:ext>
    </p:extLst>
  </p:cSld>
  <p:clrMapOvr>
    <a:masterClrMapping/>
  </p:clrMapOvr>
</p:sldLayout>
</file>

<file path=ppt/slideLayouts/slideLayout1121.xml><?xml version="1.0" encoding="utf-8"?>
<p:sldLayout xmlns:a="http://schemas.openxmlformats.org/drawingml/2006/main" xmlns:r="http://schemas.openxmlformats.org/officeDocument/2006/relationships" xmlns:p="http://schemas.openxmlformats.org/presentationml/2006/main" userDrawn="1">
  <p:cSld name="9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873351886"/>
      </p:ext>
    </p:extLst>
  </p:cSld>
  <p:clrMapOvr>
    <a:masterClrMapping/>
  </p:clrMapOvr>
</p:sldLayout>
</file>

<file path=ppt/slideLayouts/slideLayout1122.xml><?xml version="1.0" encoding="utf-8"?>
<p:sldLayout xmlns:a="http://schemas.openxmlformats.org/drawingml/2006/main" xmlns:r="http://schemas.openxmlformats.org/officeDocument/2006/relationships" xmlns:p="http://schemas.openxmlformats.org/presentationml/2006/main">
  <p:cSld name="4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776353041"/>
      </p:ext>
    </p:extLst>
  </p:cSld>
  <p:clrMapOvr>
    <a:masterClrMapping/>
  </p:clrMapOvr>
</p:sldLayout>
</file>

<file path=ppt/slideLayouts/slideLayout1123.xml><?xml version="1.0" encoding="utf-8"?>
<p:sldLayout xmlns:a="http://schemas.openxmlformats.org/drawingml/2006/main" xmlns:r="http://schemas.openxmlformats.org/officeDocument/2006/relationships" xmlns:p="http://schemas.openxmlformats.org/presentationml/2006/main">
  <p:cSld name="9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258799033"/>
      </p:ext>
    </p:extLst>
  </p:cSld>
  <p:clrMapOvr>
    <a:masterClrMapping/>
  </p:clrMapOvr>
</p:sldLayout>
</file>

<file path=ppt/slideLayouts/slideLayout1124.xml><?xml version="1.0" encoding="utf-8"?>
<p:sldLayout xmlns:a="http://schemas.openxmlformats.org/drawingml/2006/main" xmlns:r="http://schemas.openxmlformats.org/officeDocument/2006/relationships" xmlns:p="http://schemas.openxmlformats.org/presentationml/2006/main" userDrawn="1">
  <p:cSld name="14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1969639827"/>
      </p:ext>
    </p:extLst>
  </p:cSld>
  <p:clrMapOvr>
    <a:masterClrMapping/>
  </p:clrMapOvr>
</p:sldLayout>
</file>

<file path=ppt/slideLayouts/slideLayout1125.xml><?xml version="1.0" encoding="utf-8"?>
<p:sldLayout xmlns:a="http://schemas.openxmlformats.org/drawingml/2006/main" xmlns:r="http://schemas.openxmlformats.org/officeDocument/2006/relationships" xmlns:p="http://schemas.openxmlformats.org/presentationml/2006/main" userDrawn="1">
  <p:cSld name="15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732449965"/>
      </p:ext>
    </p:extLst>
  </p:cSld>
  <p:clrMapOvr>
    <a:masterClrMapping/>
  </p:clrMapOvr>
</p:sldLayout>
</file>

<file path=ppt/slideLayouts/slideLayout1126.xml><?xml version="1.0" encoding="utf-8"?>
<p:sldLayout xmlns:a="http://schemas.openxmlformats.org/drawingml/2006/main" xmlns:r="http://schemas.openxmlformats.org/officeDocument/2006/relationships" xmlns:p="http://schemas.openxmlformats.org/presentationml/2006/main" userDrawn="1">
  <p:cSld name="16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2626390662"/>
      </p:ext>
    </p:extLst>
  </p:cSld>
  <p:clrMapOvr>
    <a:masterClrMapping/>
  </p:clrMapOvr>
</p:sldLayout>
</file>

<file path=ppt/slideLayouts/slideLayout1127.xml><?xml version="1.0" encoding="utf-8"?>
<p:sldLayout xmlns:a="http://schemas.openxmlformats.org/drawingml/2006/main" xmlns:r="http://schemas.openxmlformats.org/officeDocument/2006/relationships" xmlns:p="http://schemas.openxmlformats.org/presentationml/2006/main" userDrawn="1">
  <p:cSld name="10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732434869"/>
      </p:ext>
    </p:extLst>
  </p:cSld>
  <p:clrMapOvr>
    <a:masterClrMapping/>
  </p:clrMapOvr>
</p:sldLayout>
</file>

<file path=ppt/slideLayouts/slideLayout1128.xml><?xml version="1.0" encoding="utf-8"?>
<p:sldLayout xmlns:a="http://schemas.openxmlformats.org/drawingml/2006/main" xmlns:r="http://schemas.openxmlformats.org/officeDocument/2006/relationships" xmlns:p="http://schemas.openxmlformats.org/presentationml/2006/main">
  <p:cSld name="42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2327327328"/>
      </p:ext>
    </p:extLst>
  </p:cSld>
  <p:clrMapOvr>
    <a:masterClrMapping/>
  </p:clrMapOvr>
</p:sldLayout>
</file>

<file path=ppt/slideLayouts/slideLayout1129.xml><?xml version="1.0" encoding="utf-8"?>
<p:sldLayout xmlns:a="http://schemas.openxmlformats.org/drawingml/2006/main" xmlns:r="http://schemas.openxmlformats.org/officeDocument/2006/relationships" xmlns:p="http://schemas.openxmlformats.org/presentationml/2006/main">
  <p:cSld name="10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054185132"/>
      </p:ext>
    </p:extLst>
  </p:cSld>
  <p:clrMapOvr>
    <a:masterClrMapping/>
  </p:clrMapOvr>
</p:sldLayout>
</file>

<file path=ppt/slideLayouts/slideLayout1130.xml><?xml version="1.0" encoding="utf-8"?>
<p:sldLayout xmlns:a="http://schemas.openxmlformats.org/drawingml/2006/main" xmlns:r="http://schemas.openxmlformats.org/officeDocument/2006/relationships" xmlns:p="http://schemas.openxmlformats.org/presentationml/2006/main" userDrawn="1">
  <p:cSld name="17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3995713115"/>
      </p:ext>
    </p:extLst>
  </p:cSld>
  <p:clrMapOvr>
    <a:masterClrMapping/>
  </p:clrMapOvr>
</p:sldLayout>
</file>

<file path=ppt/slideLayouts/slideLayout1131.xml><?xml version="1.0" encoding="utf-8"?>
<p:sldLayout xmlns:a="http://schemas.openxmlformats.org/drawingml/2006/main" xmlns:r="http://schemas.openxmlformats.org/officeDocument/2006/relationships" xmlns:p="http://schemas.openxmlformats.org/presentationml/2006/main" userDrawn="1">
  <p:cSld name="11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086398670"/>
      </p:ext>
    </p:extLst>
  </p:cSld>
  <p:clrMapOvr>
    <a:masterClrMapping/>
  </p:clrMapOvr>
</p:sldLayout>
</file>

<file path=ppt/slideLayouts/slideLayout1132.xml><?xml version="1.0" encoding="utf-8"?>
<p:sldLayout xmlns:a="http://schemas.openxmlformats.org/drawingml/2006/main" xmlns:r="http://schemas.openxmlformats.org/officeDocument/2006/relationships" xmlns:p="http://schemas.openxmlformats.org/presentationml/2006/main">
  <p:cSld name="43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2718653888"/>
      </p:ext>
    </p:extLst>
  </p:cSld>
  <p:clrMapOvr>
    <a:masterClrMapping/>
  </p:clrMapOvr>
</p:sldLayout>
</file>

<file path=ppt/slideLayouts/slideLayout1133.xml><?xml version="1.0" encoding="utf-8"?>
<p:sldLayout xmlns:a="http://schemas.openxmlformats.org/drawingml/2006/main" xmlns:r="http://schemas.openxmlformats.org/officeDocument/2006/relationships" xmlns:p="http://schemas.openxmlformats.org/presentationml/2006/main">
  <p:cSld name="11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727615055"/>
      </p:ext>
    </p:extLst>
  </p:cSld>
  <p:clrMapOvr>
    <a:masterClrMapping/>
  </p:clrMapOvr>
</p:sldLayout>
</file>

<file path=ppt/slideLayouts/slideLayout1134.xml><?xml version="1.0" encoding="utf-8"?>
<p:sldLayout xmlns:a="http://schemas.openxmlformats.org/drawingml/2006/main" xmlns:r="http://schemas.openxmlformats.org/officeDocument/2006/relationships" xmlns:p="http://schemas.openxmlformats.org/presentationml/2006/main" userDrawn="1">
  <p:cSld name="12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400827720"/>
      </p:ext>
    </p:extLst>
  </p:cSld>
  <p:clrMapOvr>
    <a:masterClrMapping/>
  </p:clrMapOvr>
</p:sldLayout>
</file>

<file path=ppt/slideLayouts/slideLayout1135.xml><?xml version="1.0" encoding="utf-8"?>
<p:sldLayout xmlns:a="http://schemas.openxmlformats.org/drawingml/2006/main" xmlns:r="http://schemas.openxmlformats.org/officeDocument/2006/relationships" xmlns:p="http://schemas.openxmlformats.org/presentationml/2006/main">
  <p:cSld name="44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4132643247"/>
      </p:ext>
    </p:extLst>
  </p:cSld>
  <p:clrMapOvr>
    <a:masterClrMapping/>
  </p:clrMapOvr>
</p:sldLayout>
</file>

<file path=ppt/slideLayouts/slideLayout1136.xml><?xml version="1.0" encoding="utf-8"?>
<p:sldLayout xmlns:a="http://schemas.openxmlformats.org/drawingml/2006/main" xmlns:r="http://schemas.openxmlformats.org/officeDocument/2006/relationships" xmlns:p="http://schemas.openxmlformats.org/presentationml/2006/main">
  <p:cSld name="12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791379350"/>
      </p:ext>
    </p:extLst>
  </p:cSld>
  <p:clrMapOvr>
    <a:masterClrMapping/>
  </p:clrMapOvr>
</p:sldLayout>
</file>

<file path=ppt/slideLayouts/slideLayout1137.xml><?xml version="1.0" encoding="utf-8"?>
<p:sldLayout xmlns:a="http://schemas.openxmlformats.org/drawingml/2006/main" xmlns:r="http://schemas.openxmlformats.org/officeDocument/2006/relationships" xmlns:p="http://schemas.openxmlformats.org/presentationml/2006/main" userDrawn="1">
  <p:cSld name="18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1309103943"/>
      </p:ext>
    </p:extLst>
  </p:cSld>
  <p:clrMapOvr>
    <a:masterClrMapping/>
  </p:clrMapOvr>
</p:sldLayout>
</file>

<file path=ppt/slideLayouts/slideLayout1138.xml><?xml version="1.0" encoding="utf-8"?>
<p:sldLayout xmlns:a="http://schemas.openxmlformats.org/drawingml/2006/main" xmlns:r="http://schemas.openxmlformats.org/officeDocument/2006/relationships" xmlns:p="http://schemas.openxmlformats.org/presentationml/2006/main" userDrawn="1">
  <p:cSld name="13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093304744"/>
      </p:ext>
    </p:extLst>
  </p:cSld>
  <p:clrMapOvr>
    <a:masterClrMapping/>
  </p:clrMapOvr>
</p:sldLayout>
</file>

<file path=ppt/slideLayouts/slideLayout1139.xml><?xml version="1.0" encoding="utf-8"?>
<p:sldLayout xmlns:a="http://schemas.openxmlformats.org/drawingml/2006/main" xmlns:r="http://schemas.openxmlformats.org/officeDocument/2006/relationships" xmlns:p="http://schemas.openxmlformats.org/presentationml/2006/main">
  <p:cSld name="45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3701533421"/>
      </p:ext>
    </p:extLst>
  </p:cSld>
  <p:clrMapOvr>
    <a:masterClrMapping/>
  </p:clrMapOvr>
</p:sldLayout>
</file>

<file path=ppt/slideLayouts/slideLayout1140.xml><?xml version="1.0" encoding="utf-8"?>
<p:sldLayout xmlns:a="http://schemas.openxmlformats.org/drawingml/2006/main" xmlns:r="http://schemas.openxmlformats.org/officeDocument/2006/relationships" xmlns:p="http://schemas.openxmlformats.org/presentationml/2006/main">
  <p:cSld name="13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529493105"/>
      </p:ext>
    </p:extLst>
  </p:cSld>
  <p:clrMapOvr>
    <a:masterClrMapping/>
  </p:clrMapOvr>
</p:sldLayout>
</file>

<file path=ppt/slideLayouts/slideLayout1141.xml><?xml version="1.0" encoding="utf-8"?>
<p:sldLayout xmlns:a="http://schemas.openxmlformats.org/drawingml/2006/main" xmlns:r="http://schemas.openxmlformats.org/officeDocument/2006/relationships" xmlns:p="http://schemas.openxmlformats.org/presentationml/2006/main" userDrawn="1">
  <p:cSld name="14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836821243"/>
      </p:ext>
    </p:extLst>
  </p:cSld>
  <p:clrMapOvr>
    <a:masterClrMapping/>
  </p:clrMapOvr>
</p:sldLayout>
</file>

<file path=ppt/slideLayouts/slideLayout1142.xml><?xml version="1.0" encoding="utf-8"?>
<p:sldLayout xmlns:a="http://schemas.openxmlformats.org/drawingml/2006/main" xmlns:r="http://schemas.openxmlformats.org/officeDocument/2006/relationships" xmlns:p="http://schemas.openxmlformats.org/presentationml/2006/main">
  <p:cSld name="46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740345886"/>
      </p:ext>
    </p:extLst>
  </p:cSld>
  <p:clrMapOvr>
    <a:masterClrMapping/>
  </p:clrMapOvr>
</p:sldLayout>
</file>

<file path=ppt/slideLayouts/slideLayout1143.xml><?xml version="1.0" encoding="utf-8"?>
<p:sldLayout xmlns:a="http://schemas.openxmlformats.org/drawingml/2006/main" xmlns:r="http://schemas.openxmlformats.org/officeDocument/2006/relationships" xmlns:p="http://schemas.openxmlformats.org/presentationml/2006/main">
  <p:cSld name="14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303570714"/>
      </p:ext>
    </p:extLst>
  </p:cSld>
  <p:clrMapOvr>
    <a:masterClrMapping/>
  </p:clrMapOvr>
</p:sldLayout>
</file>

<file path=ppt/slideLayouts/slideLayout1144.xml><?xml version="1.0" encoding="utf-8"?>
<p:sldLayout xmlns:a="http://schemas.openxmlformats.org/drawingml/2006/main" xmlns:r="http://schemas.openxmlformats.org/officeDocument/2006/relationships" xmlns:p="http://schemas.openxmlformats.org/presentationml/2006/main" userDrawn="1">
  <p:cSld name="15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688636118"/>
      </p:ext>
    </p:extLst>
  </p:cSld>
  <p:clrMapOvr>
    <a:masterClrMapping/>
  </p:clrMapOvr>
</p:sldLayout>
</file>

<file path=ppt/slideLayouts/slideLayout1145.xml><?xml version="1.0" encoding="utf-8"?>
<p:sldLayout xmlns:a="http://schemas.openxmlformats.org/drawingml/2006/main" xmlns:r="http://schemas.openxmlformats.org/officeDocument/2006/relationships" xmlns:p="http://schemas.openxmlformats.org/presentationml/2006/main">
  <p:cSld name="47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813217836"/>
      </p:ext>
    </p:extLst>
  </p:cSld>
  <p:clrMapOvr>
    <a:masterClrMapping/>
  </p:clrMapOvr>
</p:sldLayout>
</file>

<file path=ppt/slideLayouts/slideLayout1146.xml><?xml version="1.0" encoding="utf-8"?>
<p:sldLayout xmlns:a="http://schemas.openxmlformats.org/drawingml/2006/main" xmlns:r="http://schemas.openxmlformats.org/officeDocument/2006/relationships" xmlns:p="http://schemas.openxmlformats.org/presentationml/2006/main">
  <p:cSld name="15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1276935853"/>
      </p:ext>
    </p:extLst>
  </p:cSld>
  <p:clrMapOvr>
    <a:masterClrMapping/>
  </p:clrMapOvr>
</p:sldLayout>
</file>

<file path=ppt/slideLayouts/slideLayout1147.xml><?xml version="1.0" encoding="utf-8"?>
<p:sldLayout xmlns:a="http://schemas.openxmlformats.org/drawingml/2006/main" xmlns:r="http://schemas.openxmlformats.org/officeDocument/2006/relationships" xmlns:p="http://schemas.openxmlformats.org/presentationml/2006/main" preserve="1" userDrawn="1">
  <p:cSld name="28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228514473"/>
      </p:ext>
    </p:extLst>
  </p:cSld>
  <p:clrMapOvr>
    <a:masterClrMapping/>
  </p:clrMapOvr>
</p:sldLayout>
</file>

<file path=ppt/slideLayouts/slideLayout1148.xml><?xml version="1.0" encoding="utf-8"?>
<p:sldLayout xmlns:a="http://schemas.openxmlformats.org/drawingml/2006/main" xmlns:r="http://schemas.openxmlformats.org/officeDocument/2006/relationships" xmlns:p="http://schemas.openxmlformats.org/presentationml/2006/main" preserve="1" userDrawn="1">
  <p:cSld name="28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84304736"/>
      </p:ext>
    </p:extLst>
  </p:cSld>
  <p:clrMapOvr>
    <a:masterClrMapping/>
  </p:clrMapOvr>
</p:sldLayout>
</file>

<file path=ppt/slideLayouts/slideLayout1149.xml><?xml version="1.0" encoding="utf-8"?>
<p:sldLayout xmlns:a="http://schemas.openxmlformats.org/drawingml/2006/main" xmlns:r="http://schemas.openxmlformats.org/officeDocument/2006/relationships" xmlns:p="http://schemas.openxmlformats.org/presentationml/2006/main" preserve="1" userDrawn="1">
  <p:cSld name="29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530521412"/>
      </p:ext>
    </p:extLst>
  </p:cSld>
  <p:clrMapOvr>
    <a:masterClrMapping/>
  </p:clrMapOvr>
</p:sldLayout>
</file>

<file path=ppt/slideLayouts/slideLayout1150.xml><?xml version="1.0" encoding="utf-8"?>
<p:sldLayout xmlns:a="http://schemas.openxmlformats.org/drawingml/2006/main" xmlns:r="http://schemas.openxmlformats.org/officeDocument/2006/relationships" xmlns:p="http://schemas.openxmlformats.org/presentationml/2006/main" userDrawn="1">
  <p:cSld name="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0" y="783845"/>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4" y="1615018"/>
            <a:ext cx="10176933" cy="3812116"/>
          </a:xfrm>
          <a:prstGeom prst="rect">
            <a:avLst/>
          </a:prstGeom>
        </p:spPr>
        <p:txBody>
          <a:bodyPr/>
          <a:lstStyle>
            <a:lvl1pPr marL="380990" indent="-380990">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610496501"/>
      </p:ext>
    </p:extLst>
  </p:cSld>
  <p:clrMapOvr>
    <a:masterClrMapping/>
  </p:clrMapOvr>
</p:sldLayout>
</file>

<file path=ppt/slideLayouts/slideLayout1151.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89" y="806856"/>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89" y="1637853"/>
            <a:ext cx="10156179" cy="4117159"/>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1410130633"/>
      </p:ext>
    </p:extLst>
  </p:cSld>
  <p:clrMapOvr>
    <a:masterClrMapping/>
  </p:clrMapOvr>
</p:sldLayout>
</file>

<file path=ppt/slideLayouts/slideLayout1152.xml><?xml version="1.0" encoding="utf-8"?>
<p:sldLayout xmlns:a="http://schemas.openxmlformats.org/drawingml/2006/main" xmlns:r="http://schemas.openxmlformats.org/officeDocument/2006/relationships" xmlns:p="http://schemas.openxmlformats.org/presentationml/2006/main">
  <p:cSld name="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7"/>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4"/>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2"/>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7"/>
            <a:ext cx="5466561" cy="3085413"/>
          </a:xfrm>
          <a:prstGeom prst="rect">
            <a:avLst/>
          </a:prstGeom>
        </p:spPr>
        <p:txBody>
          <a:bodyPr/>
          <a:lstStyle>
            <a:lvl1pPr marL="0" marR="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6"/>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698059872"/>
      </p:ext>
    </p:extLst>
  </p:cSld>
  <p:clrMapOvr>
    <a:masterClrMapping/>
  </p:clrMapOvr>
</p:sldLayout>
</file>

<file path=ppt/slideLayouts/slideLayout1153.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546532180"/>
      </p:ext>
    </p:extLst>
  </p:cSld>
  <p:clrMapOvr>
    <a:masterClrMapping/>
  </p:clrMapOvr>
</p:sldLayout>
</file>

<file path=ppt/slideLayouts/slideLayout1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1337409"/>
      </p:ext>
    </p:extLst>
  </p:cSld>
  <p:clrMapOvr>
    <a:masterClrMapping/>
  </p:clrMapOvr>
</p:sldLayout>
</file>

<file path=ppt/slideLayouts/slideLayout11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75216660"/>
      </p:ext>
    </p:extLst>
  </p:cSld>
  <p:clrMapOvr>
    <a:masterClrMapping/>
  </p:clrMapOvr>
</p:sldLayout>
</file>

<file path=ppt/slideLayouts/slideLayout11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76272431"/>
      </p:ext>
    </p:extLst>
  </p:cSld>
  <p:clrMapOvr>
    <a:masterClrMapping/>
  </p:clrMapOvr>
</p:sldLayout>
</file>

<file path=ppt/slideLayouts/slideLayout11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069300124"/>
      </p:ext>
    </p:extLst>
  </p:cSld>
  <p:clrMapOvr>
    <a:masterClrMapping/>
  </p:clrMapOvr>
</p:sldLayout>
</file>

<file path=ppt/slideLayouts/slideLayout1158.xml><?xml version="1.0" encoding="utf-8"?>
<p:sldLayout xmlns:a="http://schemas.openxmlformats.org/drawingml/2006/main" xmlns:r="http://schemas.openxmlformats.org/officeDocument/2006/relationships" xmlns:p="http://schemas.openxmlformats.org/presentationml/2006/main" preserve="1" userDrawn="1">
  <p:cSld name="28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1942534259"/>
      </p:ext>
    </p:extLst>
  </p:cSld>
  <p:clrMapOvr>
    <a:masterClrMapping/>
  </p:clrMapOvr>
</p:sldLayout>
</file>

<file path=ppt/slideLayouts/slideLayout1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059781530"/>
      </p:ext>
    </p:extLst>
  </p:cSld>
  <p:clrMapOvr>
    <a:masterClrMapping/>
  </p:clrMapOvr>
</p:sldLayout>
</file>

<file path=ppt/slideLayouts/slideLayout1160.xml><?xml version="1.0" encoding="utf-8"?>
<p:sldLayout xmlns:a="http://schemas.openxmlformats.org/drawingml/2006/main" xmlns:r="http://schemas.openxmlformats.org/officeDocument/2006/relationships" xmlns:p="http://schemas.openxmlformats.org/presentationml/2006/main" showMasterSp="0" userDrawn="1">
  <p:cSld name="7_Title Slide">
    <p:spTree>
      <p:nvGrpSpPr>
        <p:cNvPr id="1" name=""/>
        <p:cNvGrpSpPr/>
        <p:nvPr/>
      </p:nvGrpSpPr>
      <p:grpSpPr>
        <a:xfrm>
          <a:off x="0" y="0"/>
          <a:ext cx="0" cy="0"/>
          <a:chOff x="0" y="0"/>
          <a:chExt cx="0" cy="0"/>
        </a:xfrm>
      </p:grpSpPr>
      <p:graphicFrame>
        <p:nvGraphicFramePr>
          <p:cNvPr id="6" name="Object 7" hidden="1"/>
          <p:cNvGraphicFramePr>
            <a:graphicFrameLocks noChangeAspect="1"/>
          </p:cNvGraphicFramePr>
          <p:nvPr userDrawn="1">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3" imgW="360" imgH="360" progId="TCLayout.ActiveDocument.1">
                  <p:embed/>
                </p:oleObj>
              </mc:Choice>
              <mc:Fallback>
                <p:oleObj name="think-cell Slide" r:id="rId3" imgW="360" imgH="360" progId="TCLayout.ActiveDocument.1">
                  <p:embed/>
                  <p:pic>
                    <p:nvPicPr>
                      <p:cNvPr id="6" name="Object 7" hid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Rectangle 6"/>
          <p:cNvSpPr/>
          <p:nvPr userDrawn="1"/>
        </p:nvSpPr>
        <p:spPr>
          <a:xfrm>
            <a:off x="-21166" y="6629400"/>
            <a:ext cx="12213167" cy="228600"/>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pic>
        <p:nvPicPr>
          <p:cNvPr id="8" name="Picture 13"/>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bwMode="auto">
          <a:xfrm>
            <a:off x="7945967" y="408518"/>
            <a:ext cx="3706284" cy="181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p:cNvGrpSpPr>
            <a:grpSpLocks/>
          </p:cNvGrpSpPr>
          <p:nvPr userDrawn="1"/>
        </p:nvGrpSpPr>
        <p:grpSpPr bwMode="auto">
          <a:xfrm>
            <a:off x="0" y="0"/>
            <a:ext cx="1862667" cy="6629400"/>
            <a:chOff x="-15876" y="0"/>
            <a:chExt cx="1927803" cy="6858000"/>
          </a:xfrm>
        </p:grpSpPr>
        <p:sp>
          <p:nvSpPr>
            <p:cNvPr id="10" name="Rectangle 9"/>
            <p:cNvSpPr/>
            <p:nvPr userDrawn="1"/>
          </p:nvSpPr>
          <p:spPr>
            <a:xfrm>
              <a:off x="-15876" y="0"/>
              <a:ext cx="1844557" cy="6858000"/>
            </a:xfrm>
            <a:prstGeom prst="rect">
              <a:avLst/>
            </a:prstGeom>
            <a:solidFill>
              <a:srgbClr val="8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US" sz="2400"/>
            </a:p>
          </p:txBody>
        </p:sp>
        <p:pic>
          <p:nvPicPr>
            <p:cNvPr id="11" name="Picture 7"/>
            <p:cNvPicPr>
              <a:picLocks noChangeAspect="1"/>
            </p:cNvPicPr>
            <p:nvPr userDrawn="1"/>
          </p:nvPicPr>
          <p:blipFill>
            <a:blip r:embed="rId6" cstate="email">
              <a:extLst>
                <a:ext uri="{28A0092B-C50C-407E-A947-70E740481C1C}">
                  <a14:useLocalDpi xmlns:a14="http://schemas.microsoft.com/office/drawing/2010/main"/>
                </a:ext>
              </a:extLst>
            </a:blip>
            <a:srcRect l="7219" t="16937" r="72250" b="20589"/>
            <a:stretch>
              <a:fillRect/>
            </a:stretch>
          </p:blipFill>
          <p:spPr bwMode="auto">
            <a:xfrm>
              <a:off x="-15876" y="0"/>
              <a:ext cx="1927803" cy="68580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29" name="Subtitle 2"/>
          <p:cNvSpPr>
            <a:spLocks noGrp="1"/>
          </p:cNvSpPr>
          <p:nvPr>
            <p:ph type="subTitle" idx="1"/>
          </p:nvPr>
        </p:nvSpPr>
        <p:spPr>
          <a:xfrm>
            <a:off x="3147489" y="4195763"/>
            <a:ext cx="5488516" cy="365760"/>
          </a:xfrm>
          <a:prstGeom prst="rect">
            <a:avLst/>
          </a:prstGeom>
        </p:spPr>
        <p:txBody>
          <a:bodyPr/>
          <a:lstStyle>
            <a:lvl1pPr>
              <a:defRPr sz="1867"/>
            </a:lvl1pPr>
          </a:lstStyle>
          <a:p>
            <a:r>
              <a:rPr lang="en-US" altLang="en-US"/>
              <a:t>Click to edit Master subtitle style</a:t>
            </a:r>
          </a:p>
        </p:txBody>
      </p:sp>
      <p:sp>
        <p:nvSpPr>
          <p:cNvPr id="30" name="Title 1"/>
          <p:cNvSpPr>
            <a:spLocks noGrp="1"/>
          </p:cNvSpPr>
          <p:nvPr>
            <p:ph type="ctrTitle"/>
          </p:nvPr>
        </p:nvSpPr>
        <p:spPr>
          <a:xfrm>
            <a:off x="1621872" y="1806429"/>
            <a:ext cx="10189827" cy="2278211"/>
          </a:xfrm>
        </p:spPr>
        <p:txBody>
          <a:bodyPr anchor="b"/>
          <a:lstStyle>
            <a:lvl1pPr marL="0" indent="0">
              <a:defRPr sz="5333">
                <a:solidFill>
                  <a:schemeClr val="tx2"/>
                </a:solidFill>
                <a:latin typeface="+mn-lt"/>
              </a:defRPr>
            </a:lvl1pPr>
          </a:lstStyle>
          <a:p>
            <a:r>
              <a:rPr lang="en-US"/>
              <a:t>Click to edit Master title style</a:t>
            </a:r>
          </a:p>
        </p:txBody>
      </p:sp>
      <p:sp>
        <p:nvSpPr>
          <p:cNvPr id="31" name="Text Placeholder 3"/>
          <p:cNvSpPr>
            <a:spLocks noGrp="1"/>
          </p:cNvSpPr>
          <p:nvPr>
            <p:ph type="body" sz="quarter" idx="10"/>
          </p:nvPr>
        </p:nvSpPr>
        <p:spPr>
          <a:xfrm>
            <a:off x="3147484" y="4600575"/>
            <a:ext cx="5486400" cy="365760"/>
          </a:xfrm>
          <a:prstGeom prst="rect">
            <a:avLst/>
          </a:prstGeom>
        </p:spPr>
        <p:txBody>
          <a:bodyPr/>
          <a:lstStyle>
            <a:lvl1pPr>
              <a:defRPr sz="1867"/>
            </a:lvl1pPr>
          </a:lstStyle>
          <a:p>
            <a:pPr lvl="0"/>
            <a:r>
              <a:rPr lang="en-US"/>
              <a:t>Edit Master text styles</a:t>
            </a:r>
          </a:p>
        </p:txBody>
      </p:sp>
      <p:sp>
        <p:nvSpPr>
          <p:cNvPr id="32" name="Text Placeholder 4"/>
          <p:cNvSpPr>
            <a:spLocks noGrp="1"/>
          </p:cNvSpPr>
          <p:nvPr>
            <p:ph type="body" sz="quarter" idx="11"/>
          </p:nvPr>
        </p:nvSpPr>
        <p:spPr>
          <a:xfrm>
            <a:off x="3147484" y="5005387"/>
            <a:ext cx="5486400" cy="365760"/>
          </a:xfrm>
          <a:prstGeom prst="rect">
            <a:avLst/>
          </a:prstGeo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100675279"/>
      </p:ext>
    </p:extLst>
  </p:cSld>
  <p:clrMapOvr>
    <a:masterClrMapping/>
  </p:clrMapOvr>
</p:sldLayout>
</file>

<file path=ppt/slideLayouts/slideLayout1161.xml><?xml version="1.0" encoding="utf-8"?>
<p:sldLayout xmlns:a="http://schemas.openxmlformats.org/drawingml/2006/main" xmlns:r="http://schemas.openxmlformats.org/officeDocument/2006/relationships" xmlns:p="http://schemas.openxmlformats.org/presentationml/2006/main" showMasterSp="0" userDrawn="1">
  <p:cSld name="1_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3"/>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4" y="224840"/>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4" y="917197"/>
            <a:ext cx="11715725" cy="4958671"/>
          </a:xfrm>
          <a:prstGeom prst="rect">
            <a:avLst/>
          </a:prstGeom>
        </p:spPr>
        <p:txBody>
          <a:bodyPr/>
          <a:lstStyle>
            <a:lvl1pPr marL="380990" indent="-380990">
              <a:buFont typeface="Wingdings" panose="05000000000000000000" pitchFamily="2" charset="2"/>
              <a:buChar char="§"/>
              <a:defRPr sz="1867" b="1"/>
            </a:lvl1pPr>
            <a:lvl2pPr marL="609585" indent="-296326">
              <a:buFont typeface="Arial" panose="020B0604020202020204" pitchFamily="34" charset="0"/>
              <a:buChar char="̶"/>
              <a:defRPr sz="1867"/>
            </a:lvl2pPr>
            <a:lvl3pPr marL="922844" indent="-313259">
              <a:buFont typeface="Arial" panose="020B0604020202020204" pitchFamily="34" charset="0"/>
              <a:buChar char="•"/>
              <a:defRPr sz="1867"/>
            </a:lvl3pPr>
            <a:lvl4pPr marL="1219170" indent="-296326">
              <a:buFont typeface="Wingdings" panose="05000000000000000000" pitchFamily="2" charset="2"/>
              <a:buChar char="ü"/>
              <a:defRPr sz="1867"/>
            </a:lvl4pPr>
            <a:lvl5pPr marL="1532428" indent="-313259">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7" y="5969001"/>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1" y="5969000"/>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616621"/>
      </p:ext>
    </p:extLst>
  </p:cSld>
  <p:clrMapOvr>
    <a:masterClrMapping/>
  </p:clrMapOvr>
</p:sldLayout>
</file>

<file path=ppt/slideLayouts/slideLayout1162.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2" y="1"/>
            <a:ext cx="5000459" cy="1425992"/>
            <a:chOff x="7191542" y="1"/>
            <a:chExt cx="5000459" cy="1425992"/>
          </a:xfrm>
        </p:grpSpPr>
        <p:pic>
          <p:nvPicPr>
            <p:cNvPr id="59" name="Google Shape;59;p6"/>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976001519"/>
      </p:ext>
    </p:extLst>
  </p:cSld>
  <p:clrMapOvr>
    <a:masterClrMapping/>
  </p:clrMapOvr>
</p:sldLayout>
</file>

<file path=ppt/slideLayouts/slideLayout1163.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08"/>
        <p:cNvGrpSpPr/>
        <p:nvPr/>
      </p:nvGrpSpPr>
      <p:grpSpPr>
        <a:xfrm>
          <a:off x="0" y="0"/>
          <a:ext cx="0" cy="0"/>
          <a:chOff x="0" y="0"/>
          <a:chExt cx="0" cy="0"/>
        </a:xfrm>
      </p:grpSpPr>
      <p:sp>
        <p:nvSpPr>
          <p:cNvPr id="109" name="Google Shape;109;p11"/>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0" name="Google Shape;110;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 name="Google Shape;111;p11"/>
          <p:cNvGrpSpPr/>
          <p:nvPr/>
        </p:nvGrpSpPr>
        <p:grpSpPr>
          <a:xfrm>
            <a:off x="0" y="5379426"/>
            <a:ext cx="2807368" cy="753891"/>
            <a:chOff x="0" y="5379426"/>
            <a:chExt cx="2807368" cy="753891"/>
          </a:xfrm>
        </p:grpSpPr>
        <p:sp>
          <p:nvSpPr>
            <p:cNvPr id="112" name="Google Shape;112;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 name="Google Shape;113;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4" name="Google Shape;114;p11"/>
          <p:cNvSpPr>
            <a:spLocks noGrp="1"/>
          </p:cNvSpPr>
          <p:nvPr>
            <p:ph type="pic" idx="2"/>
          </p:nvPr>
        </p:nvSpPr>
        <p:spPr>
          <a:xfrm>
            <a:off x="2807368" y="457202"/>
            <a:ext cx="8915400" cy="5943598"/>
          </a:xfrm>
          <a:prstGeom prst="rect">
            <a:avLst/>
          </a:prstGeom>
          <a:noFill/>
          <a:ln>
            <a:noFill/>
          </a:ln>
        </p:spPr>
      </p:sp>
      <p:pic>
        <p:nvPicPr>
          <p:cNvPr id="115" name="Google Shape;115;p11"/>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513348" y="4385538"/>
            <a:ext cx="2025315" cy="911940"/>
          </a:xfrm>
          <a:prstGeom prst="rect">
            <a:avLst/>
          </a:prstGeom>
          <a:noFill/>
          <a:ln>
            <a:noFill/>
          </a:ln>
        </p:spPr>
      </p:pic>
    </p:spTree>
    <p:extLst>
      <p:ext uri="{BB962C8B-B14F-4D97-AF65-F5344CB8AC3E}">
        <p14:creationId xmlns:p14="http://schemas.microsoft.com/office/powerpoint/2010/main" val="325676630"/>
      </p:ext>
    </p:extLst>
  </p:cSld>
  <p:clrMapOvr>
    <a:masterClrMapping/>
  </p:clrMapOvr>
</p:sldLayout>
</file>

<file path=ppt/slideLayouts/slideLayout116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31344F-A8D8-411A-AAB1-3AEC0968776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857"/>
            <a:ext cx="12188952" cy="6856285"/>
          </a:xfrm>
          <a:prstGeom prst="rect">
            <a:avLst/>
          </a:prstGeom>
        </p:spPr>
      </p:pic>
      <p:pic>
        <p:nvPicPr>
          <p:cNvPr id="12" name="Picture 11">
            <a:extLst>
              <a:ext uri="{FF2B5EF4-FFF2-40B4-BE49-F238E27FC236}">
                <a16:creationId xmlns:a16="http://schemas.microsoft.com/office/drawing/2014/main" id="{C109B9CD-6CA9-44ED-B942-A8D85CB4F75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802516" y="5915003"/>
            <a:ext cx="938786" cy="493777"/>
          </a:xfrm>
          <a:prstGeom prst="rect">
            <a:avLst/>
          </a:prstGeom>
        </p:spPr>
      </p:pic>
      <p:sp>
        <p:nvSpPr>
          <p:cNvPr id="9"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2" y="3429000"/>
            <a:ext cx="4180795" cy="1102858"/>
          </a:xfrm>
          <a:prstGeom prst="rect">
            <a:avLst/>
          </a:prstGeom>
        </p:spPr>
        <p:txBody>
          <a:bodyPr>
            <a:noAutofit/>
          </a:bodyPr>
          <a:lstStyle>
            <a:lvl1pPr marL="0" indent="0">
              <a:spcBef>
                <a:spcPts val="0"/>
              </a:spcBef>
              <a:buNone/>
              <a:defRPr sz="4000">
                <a:solidFill>
                  <a:schemeClr val="tx2"/>
                </a:solidFill>
              </a:defRPr>
            </a:lvl1pPr>
          </a:lstStyle>
          <a:p>
            <a:pPr lvl="0"/>
            <a:r>
              <a:rPr lang="en-US"/>
              <a:t>Presentation </a:t>
            </a:r>
          </a:p>
          <a:p>
            <a:pPr lvl="0"/>
            <a:r>
              <a:rPr lang="en-US"/>
              <a:t>Title</a:t>
            </a:r>
          </a:p>
        </p:txBody>
      </p:sp>
      <p:sp>
        <p:nvSpPr>
          <p:cNvPr id="11"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1" y="4775654"/>
            <a:ext cx="4180795" cy="783318"/>
          </a:xfrm>
          <a:prstGeom prst="rect">
            <a:avLst/>
          </a:prstGeom>
        </p:spPr>
        <p:txBody>
          <a:bodyPr>
            <a:normAutofit/>
          </a:bodyPr>
          <a:lstStyle>
            <a:lvl1pPr marL="0" indent="0">
              <a:buNone/>
              <a:defRPr sz="2000">
                <a:solidFill>
                  <a:schemeClr val="bg1"/>
                </a:solidFill>
              </a:defRPr>
            </a:lvl1pPr>
          </a:lstStyle>
          <a:p>
            <a:pPr lvl="0"/>
            <a:r>
              <a:rPr lang="en-US"/>
              <a:t>Presentation Subtitle</a:t>
            </a:r>
          </a:p>
          <a:p>
            <a:pPr lvl="0"/>
            <a:r>
              <a:rPr lang="en-US"/>
              <a:t>Presentation Date</a:t>
            </a:r>
          </a:p>
        </p:txBody>
      </p:sp>
    </p:spTree>
    <p:extLst>
      <p:ext uri="{BB962C8B-B14F-4D97-AF65-F5344CB8AC3E}">
        <p14:creationId xmlns:p14="http://schemas.microsoft.com/office/powerpoint/2010/main" val="994593920"/>
      </p:ext>
    </p:extLst>
  </p:cSld>
  <p:clrMapOvr>
    <a:masterClrMapping/>
  </p:clrMapOvr>
</p:sldLayout>
</file>

<file path=ppt/slideLayouts/slideLayout1165.xml><?xml version="1.0" encoding="utf-8"?>
<p:sldLayout xmlns:a="http://schemas.openxmlformats.org/drawingml/2006/main" xmlns:r="http://schemas.openxmlformats.org/officeDocument/2006/relationships" xmlns:p="http://schemas.openxmlformats.org/presentationml/2006/main" userDrawn="1">
  <p:cSld name="Image Lef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B0C989-E3FB-4F69-8227-8244F332CE7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858"/>
            <a:ext cx="12188952" cy="6856284"/>
          </a:xfrm>
          <a:prstGeom prst="rect">
            <a:avLst/>
          </a:prstGeom>
        </p:spPr>
      </p:pic>
      <p:sp>
        <p:nvSpPr>
          <p:cNvPr id="2" name="Title 1">
            <a:extLst>
              <a:ext uri="{FF2B5EF4-FFF2-40B4-BE49-F238E27FC236}">
                <a16:creationId xmlns:a16="http://schemas.microsoft.com/office/drawing/2014/main" id="{FF7618B6-E663-4FB6-A496-62D28247C633}"/>
              </a:ext>
            </a:extLst>
          </p:cNvPr>
          <p:cNvSpPr>
            <a:spLocks noGrp="1"/>
          </p:cNvSpPr>
          <p:nvPr>
            <p:ph type="title" hasCustomPrompt="1"/>
          </p:nvPr>
        </p:nvSpPr>
        <p:spPr>
          <a:xfrm>
            <a:off x="6905173" y="365129"/>
            <a:ext cx="4927259" cy="1325563"/>
          </a:xfrm>
        </p:spPr>
        <p:txBody>
          <a:bodyPr/>
          <a:lstStyle>
            <a:lvl1pPr>
              <a:defRPr/>
            </a:lvl1pPr>
          </a:lstStyle>
          <a:p>
            <a:r>
              <a:rPr lang="en-US"/>
              <a:t>Slide Header</a:t>
            </a:r>
          </a:p>
        </p:txBody>
      </p:sp>
      <p:sp>
        <p:nvSpPr>
          <p:cNvPr id="3" name="Slide Number Placeholder 2">
            <a:extLst>
              <a:ext uri="{FF2B5EF4-FFF2-40B4-BE49-F238E27FC236}">
                <a16:creationId xmlns:a16="http://schemas.microsoft.com/office/drawing/2014/main" id="{9B29FD71-6E8D-499C-98F0-AEBAE59BEAEE}"/>
              </a:ext>
            </a:extLst>
          </p:cNvPr>
          <p:cNvSpPr>
            <a:spLocks noGrp="1"/>
          </p:cNvSpPr>
          <p:nvPr>
            <p:ph type="sldNum" sz="quarter" idx="10"/>
          </p:nvPr>
        </p:nvSpPr>
        <p:spPr/>
        <p:txBody>
          <a:bodyPr/>
          <a:lstStyle/>
          <a:p>
            <a:fld id="{9D85EF1F-7307-41BC-8C08-94B176AED8EE}" type="slidenum">
              <a:rPr lang="en-US" smtClean="0">
                <a:solidFill>
                  <a:srgbClr val="59CBE8"/>
                </a:solidFill>
              </a:rPr>
              <a:pPr/>
              <a:t>‹#›</a:t>
            </a:fld>
            <a:endParaRPr lang="en-US">
              <a:solidFill>
                <a:srgbClr val="59CBE8"/>
              </a:solidFill>
            </a:endParaRPr>
          </a:p>
        </p:txBody>
      </p:sp>
      <p:sp>
        <p:nvSpPr>
          <p:cNvPr id="8" name="Text Placeholder 7">
            <a:extLst>
              <a:ext uri="{FF2B5EF4-FFF2-40B4-BE49-F238E27FC236}">
                <a16:creationId xmlns:a16="http://schemas.microsoft.com/office/drawing/2014/main" id="{A9848D48-D39B-4893-B9C7-63F4F88ECBAC}"/>
              </a:ext>
            </a:extLst>
          </p:cNvPr>
          <p:cNvSpPr>
            <a:spLocks noGrp="1"/>
          </p:cNvSpPr>
          <p:nvPr>
            <p:ph type="body" sz="quarter" idx="11" hasCustomPrompt="1"/>
          </p:nvPr>
        </p:nvSpPr>
        <p:spPr>
          <a:xfrm>
            <a:off x="6905173" y="1825629"/>
            <a:ext cx="4927259"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5390046"/>
      </p:ext>
    </p:extLst>
  </p:cSld>
  <p:clrMapOvr>
    <a:masterClrMapping/>
  </p:clrMapOvr>
</p:sldLayout>
</file>

<file path=ppt/slideLayouts/slideLayout1166.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44353" t="41308" r="41308" b="44537"/>
          <a:stretch/>
        </p:blipFill>
        <p:spPr>
          <a:xfrm>
            <a:off x="10425153"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6"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84"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4022153863"/>
      </p:ext>
    </p:extLst>
  </p:cSld>
  <p:clrMapOvr>
    <a:masterClrMapping/>
  </p:clrMapOvr>
</p:sldLayout>
</file>

<file path=ppt/slideLayouts/slideLayout1167.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D26592-E925-4441-8BBF-7061DC86A979}"/>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t="12181" r="12170"/>
          <a:stretch/>
        </p:blipFill>
        <p:spPr>
          <a:xfrm>
            <a:off x="1524" y="0"/>
            <a:ext cx="12190476" cy="6858000"/>
          </a:xfrm>
          <a:prstGeom prst="rect">
            <a:avLst/>
          </a:prstGeom>
        </p:spPr>
      </p:pic>
      <p:sp>
        <p:nvSpPr>
          <p:cNvPr id="2" name="Title 1">
            <a:extLst>
              <a:ext uri="{FF2B5EF4-FFF2-40B4-BE49-F238E27FC236}">
                <a16:creationId xmlns:a16="http://schemas.microsoft.com/office/drawing/2014/main" id="{A2E78D50-1EDD-4D7B-ABD8-BC907C00DA56}"/>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81A695FA-8D81-4175-AC67-58110287A4BF}"/>
              </a:ext>
            </a:extLst>
          </p:cNvPr>
          <p:cNvSpPr>
            <a:spLocks noGrp="1"/>
          </p:cNvSpPr>
          <p:nvPr>
            <p:ph type="sldNum" sz="quarter" idx="12"/>
          </p:nvPr>
        </p:nvSpPr>
        <p:spPr/>
        <p:txBody>
          <a:bodyPr/>
          <a:lstStyle/>
          <a:p>
            <a:fld id="{9D85EF1F-7307-41BC-8C08-94B176AED8EE}" type="slidenum">
              <a:rPr lang="en-US" smtClean="0"/>
              <a:t>‹#›</a:t>
            </a:fld>
            <a:endParaRPr lang="en-US"/>
          </a:p>
        </p:txBody>
      </p:sp>
      <p:sp>
        <p:nvSpPr>
          <p:cNvPr id="11" name="Text Placeholder 10">
            <a:extLst>
              <a:ext uri="{FF2B5EF4-FFF2-40B4-BE49-F238E27FC236}">
                <a16:creationId xmlns:a16="http://schemas.microsoft.com/office/drawing/2014/main" id="{B13AC1C5-3538-474F-9F06-8929A7657A39}"/>
              </a:ext>
            </a:extLst>
          </p:cNvPr>
          <p:cNvSpPr>
            <a:spLocks noGrp="1"/>
          </p:cNvSpPr>
          <p:nvPr>
            <p:ph type="body" sz="quarter" idx="13"/>
          </p:nvPr>
        </p:nvSpPr>
        <p:spPr>
          <a:xfrm>
            <a:off x="838200" y="1825626"/>
            <a:ext cx="10515600"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5956606"/>
      </p:ext>
    </p:extLst>
  </p:cSld>
  <p:clrMapOvr>
    <a:masterClrMapping/>
  </p:clrMapOvr>
</p:sldLayout>
</file>

<file path=ppt/slideLayouts/slideLayout1168.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0425153"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6"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84"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2832632621"/>
      </p:ext>
    </p:extLst>
  </p:cSld>
  <p:clrMapOvr>
    <a:masterClrMapping/>
  </p:clrMapOvr>
</p:sldLayout>
</file>

<file path=ppt/slideLayouts/slideLayout1169.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0425154"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7"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3"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818"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680660955"/>
      </p:ext>
    </p:extLst>
  </p:cSld>
  <p:clrMapOvr>
    <a:masterClrMapping/>
  </p:clrMapOvr>
</p:sldLayout>
</file>

<file path=ppt/slideLayouts/slideLayout1170.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D26592-E925-4441-8BBF-7061DC86A979}"/>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524" y="0"/>
            <a:ext cx="12190476" cy="6858000"/>
          </a:xfrm>
          <a:prstGeom prst="rect">
            <a:avLst/>
          </a:prstGeom>
        </p:spPr>
      </p:pic>
      <p:sp>
        <p:nvSpPr>
          <p:cNvPr id="2" name="Title 1">
            <a:extLst>
              <a:ext uri="{FF2B5EF4-FFF2-40B4-BE49-F238E27FC236}">
                <a16:creationId xmlns:a16="http://schemas.microsoft.com/office/drawing/2014/main" id="{A2E78D50-1EDD-4D7B-ABD8-BC907C00DA56}"/>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81A695FA-8D81-4175-AC67-58110287A4BF}"/>
              </a:ext>
            </a:extLst>
          </p:cNvPr>
          <p:cNvSpPr>
            <a:spLocks noGrp="1"/>
          </p:cNvSpPr>
          <p:nvPr>
            <p:ph type="sldNum" sz="quarter" idx="12"/>
          </p:nvPr>
        </p:nvSpPr>
        <p:spPr/>
        <p:txBody>
          <a:bodyPr/>
          <a:lstStyle/>
          <a:p>
            <a:fld id="{9D85EF1F-7307-41BC-8C08-94B176AED8EE}" type="slidenum">
              <a:rPr lang="en-US" smtClean="0"/>
              <a:t>‹#›</a:t>
            </a:fld>
            <a:endParaRPr lang="en-US"/>
          </a:p>
        </p:txBody>
      </p:sp>
      <p:sp>
        <p:nvSpPr>
          <p:cNvPr id="11" name="Text Placeholder 10">
            <a:extLst>
              <a:ext uri="{FF2B5EF4-FFF2-40B4-BE49-F238E27FC236}">
                <a16:creationId xmlns:a16="http://schemas.microsoft.com/office/drawing/2014/main" id="{B13AC1C5-3538-474F-9F06-8929A7657A39}"/>
              </a:ext>
            </a:extLst>
          </p:cNvPr>
          <p:cNvSpPr>
            <a:spLocks noGrp="1"/>
          </p:cNvSpPr>
          <p:nvPr>
            <p:ph type="body" sz="quarter" idx="13"/>
          </p:nvPr>
        </p:nvSpPr>
        <p:spPr>
          <a:xfrm>
            <a:off x="838200" y="1825626"/>
            <a:ext cx="10515600"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5956606"/>
      </p:ext>
    </p:extLst>
  </p:cSld>
  <p:clrMapOvr>
    <a:masterClrMapping/>
  </p:clrMapOvr>
</p:sldLayout>
</file>

<file path=ppt/slideLayouts/slideLayout1171.xml><?xml version="1.0" encoding="utf-8"?>
<p:sldLayout xmlns:a="http://schemas.openxmlformats.org/drawingml/2006/main" xmlns:r="http://schemas.openxmlformats.org/officeDocument/2006/relationships" xmlns:p="http://schemas.openxmlformats.org/presentationml/2006/main" matchingName="Photo Slide">
  <p:cSld name="20_Photo Slide">
    <p:spTree>
      <p:nvGrpSpPr>
        <p:cNvPr id="1" name="Shape 108"/>
        <p:cNvGrpSpPr/>
        <p:nvPr/>
      </p:nvGrpSpPr>
      <p:grpSpPr>
        <a:xfrm>
          <a:off x="0" y="0"/>
          <a:ext cx="0" cy="0"/>
          <a:chOff x="0" y="0"/>
          <a:chExt cx="0" cy="0"/>
        </a:xfrm>
      </p:grpSpPr>
      <p:sp>
        <p:nvSpPr>
          <p:cNvPr id="109" name="Google Shape;109;p11"/>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46" lvl="0" indent="-228623" algn="l">
              <a:lnSpc>
                <a:spcPct val="100000"/>
              </a:lnSpc>
              <a:spcBef>
                <a:spcPts val="1000"/>
              </a:spcBef>
              <a:spcAft>
                <a:spcPts val="0"/>
              </a:spcAft>
              <a:buSzPts val="2400"/>
              <a:buNone/>
              <a:defRPr b="0">
                <a:solidFill>
                  <a:schemeClr val="dk1"/>
                </a:solidFill>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cxnSp>
        <p:nvCxnSpPr>
          <p:cNvPr id="110" name="Google Shape;110;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 name="Google Shape;111;p11"/>
          <p:cNvGrpSpPr/>
          <p:nvPr/>
        </p:nvGrpSpPr>
        <p:grpSpPr>
          <a:xfrm>
            <a:off x="0" y="5379428"/>
            <a:ext cx="2807368" cy="753891"/>
            <a:chOff x="0" y="5379426"/>
            <a:chExt cx="2807368" cy="753891"/>
          </a:xfrm>
        </p:grpSpPr>
        <p:sp>
          <p:nvSpPr>
            <p:cNvPr id="112" name="Google Shape;112;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 name="Google Shape;113;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4" name="Google Shape;114;p11"/>
          <p:cNvSpPr>
            <a:spLocks noGrp="1"/>
          </p:cNvSpPr>
          <p:nvPr>
            <p:ph type="pic" idx="2"/>
          </p:nvPr>
        </p:nvSpPr>
        <p:spPr>
          <a:xfrm>
            <a:off x="2807368" y="457202"/>
            <a:ext cx="8915400" cy="5943598"/>
          </a:xfrm>
          <a:prstGeom prst="rect">
            <a:avLst/>
          </a:prstGeom>
          <a:noFill/>
          <a:ln>
            <a:noFill/>
          </a:ln>
        </p:spPr>
      </p:sp>
      <p:pic>
        <p:nvPicPr>
          <p:cNvPr id="115" name="Google Shape;115;p11"/>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245677796"/>
      </p:ext>
    </p:extLst>
  </p:cSld>
  <p:clrMapOvr>
    <a:masterClrMapping/>
  </p:clrMapOvr>
</p:sldLayout>
</file>

<file path=ppt/slideLayouts/slideLayout1172.xml><?xml version="1.0" encoding="utf-8"?>
<p:sldLayout xmlns:a="http://schemas.openxmlformats.org/drawingml/2006/main" xmlns:r="http://schemas.openxmlformats.org/officeDocument/2006/relationships" xmlns:p="http://schemas.openxmlformats.org/presentationml/2006/main" userDrawn="1">
  <p:cSld name="1_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44353" t="41308" r="41308" b="44537"/>
          <a:stretch/>
        </p:blipFill>
        <p:spPr>
          <a:xfrm>
            <a:off x="10425154"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7"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3"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818"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4021248361"/>
      </p:ext>
    </p:extLst>
  </p:cSld>
  <p:clrMapOvr>
    <a:masterClrMapping/>
  </p:clrMapOvr>
</p:sldLayout>
</file>

<file path=ppt/slideLayouts/slideLayout1173.xml><?xml version="1.0" encoding="utf-8"?>
<p:sldLayout xmlns:a="http://schemas.openxmlformats.org/drawingml/2006/main" xmlns:r="http://schemas.openxmlformats.org/officeDocument/2006/relationships" xmlns:p="http://schemas.openxmlformats.org/presentationml/2006/main" userDrawn="1">
  <p:cSld name="9_Title and Bullets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48992" y="783847"/>
            <a:ext cx="10177757"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1" name="Rectangle 10">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4"/>
          <p:cNvSpPr>
            <a:spLocks noGrp="1"/>
          </p:cNvSpPr>
          <p:nvPr>
            <p:ph type="body" sz="quarter" idx="10" hasCustomPrompt="1"/>
          </p:nvPr>
        </p:nvSpPr>
        <p:spPr>
          <a:xfrm>
            <a:off x="848786" y="1615018"/>
            <a:ext cx="10176933" cy="3812116"/>
          </a:xfrm>
          <a:prstGeom prst="rect">
            <a:avLst/>
          </a:prstGeom>
        </p:spPr>
        <p:txBody>
          <a:bodyPr/>
          <a:lstStyle>
            <a:lvl1pPr marL="381028" indent="-381028">
              <a:buFont typeface="Arial" panose="020B0604020202020204" pitchFamily="34" charset="0"/>
              <a:buChar char="•"/>
              <a:defRPr sz="2133" b="0" baseline="0">
                <a:solidFill>
                  <a:schemeClr val="tx1"/>
                </a:solidFill>
                <a:latin typeface="Verdana" charset="0"/>
                <a:ea typeface="Verdana" charset="0"/>
                <a:cs typeface="Verdana" charset="0"/>
              </a:defRPr>
            </a:lvl1pPr>
            <a:lvl2pPr>
              <a:defRPr sz="2133">
                <a:latin typeface="Verdana" charset="0"/>
                <a:ea typeface="Verdana" charset="0"/>
                <a:cs typeface="Verdana" charset="0"/>
              </a:defRPr>
            </a:lvl2pPr>
            <a:lvl3pPr>
              <a:defRPr sz="2133">
                <a:latin typeface="Verdana" charset="0"/>
                <a:ea typeface="Verdana" charset="0"/>
                <a:cs typeface="Verdana" charset="0"/>
              </a:defRPr>
            </a:lvl3pPr>
            <a:lvl4pPr>
              <a:defRPr sz="2133">
                <a:latin typeface="Verdana" charset="0"/>
                <a:ea typeface="Verdana" charset="0"/>
                <a:cs typeface="Verdana" charset="0"/>
              </a:defRPr>
            </a:lvl4pPr>
            <a:lvl5pPr>
              <a:defRPr sz="2133">
                <a:latin typeface="Verdana" charset="0"/>
                <a:ea typeface="Verdana" charset="0"/>
                <a:cs typeface="Verdana" charset="0"/>
              </a:defRPr>
            </a:lvl5pPr>
          </a:lstStyle>
          <a:p>
            <a:pPr lvl="0"/>
            <a:r>
              <a:rPr lang="en-US"/>
              <a:t>Copy goes here</a:t>
            </a:r>
          </a:p>
          <a:p>
            <a:pPr lvl="0"/>
            <a:endParaRPr lang="en-US"/>
          </a:p>
        </p:txBody>
      </p:sp>
      <p:pic>
        <p:nvPicPr>
          <p:cNvPr id="7" name="Picture 6">
            <a:extLst>
              <a:ext uri="{FF2B5EF4-FFF2-40B4-BE49-F238E27FC236}">
                <a16:creationId xmlns:a16="http://schemas.microsoft.com/office/drawing/2014/main" id="{BF971B31-57A8-E440-A02E-BFAC023C30A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3023011711"/>
      </p:ext>
    </p:extLst>
  </p:cSld>
  <p:clrMapOvr>
    <a:masterClrMapping/>
  </p:clrMapOvr>
</p:sldLayout>
</file>

<file path=ppt/slideLayouts/slideLayout1174.xml><?xml version="1.0" encoding="utf-8"?>
<p:sldLayout xmlns:a="http://schemas.openxmlformats.org/drawingml/2006/main" xmlns:r="http://schemas.openxmlformats.org/officeDocument/2006/relationships" xmlns:p="http://schemas.openxmlformats.org/presentationml/2006/main">
  <p:cSld name="35_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pic>
        <p:nvPicPr>
          <p:cNvPr id="11" name="Picture 10">
            <a:extLst>
              <a:ext uri="{FF2B5EF4-FFF2-40B4-BE49-F238E27FC236}">
                <a16:creationId xmlns:a16="http://schemas.microsoft.com/office/drawing/2014/main" id="{C7C0297A-27A4-6847-86E1-31452C2EFFC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Title 1"/>
          <p:cNvSpPr>
            <a:spLocks noGrp="1"/>
          </p:cNvSpPr>
          <p:nvPr>
            <p:ph type="title" hasCustomPrompt="1"/>
          </p:nvPr>
        </p:nvSpPr>
        <p:spPr>
          <a:xfrm>
            <a:off x="848991" y="806858"/>
            <a:ext cx="10156179"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sp>
        <p:nvSpPr>
          <p:cNvPr id="16" name="Text Placeholder 15"/>
          <p:cNvSpPr>
            <a:spLocks noGrp="1"/>
          </p:cNvSpPr>
          <p:nvPr>
            <p:ph type="body" sz="quarter" idx="10" hasCustomPrompt="1"/>
          </p:nvPr>
        </p:nvSpPr>
        <p:spPr>
          <a:xfrm>
            <a:off x="848991" y="1637855"/>
            <a:ext cx="10156179" cy="4117159"/>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aseline="0">
                <a:latin typeface="Verdana" charset="0"/>
                <a:ea typeface="Verdana" charset="0"/>
                <a:cs typeface="Verdana" charset="0"/>
              </a:defRPr>
            </a:lvl1pPr>
            <a:lvl2pPr>
              <a:defRPr sz="1867">
                <a:latin typeface="Verdana" charset="0"/>
                <a:ea typeface="Verdana" charset="0"/>
                <a:cs typeface="Verdana" charset="0"/>
              </a:defRPr>
            </a:lvl2pPr>
            <a:lvl3pPr>
              <a:defRPr sz="1867">
                <a:latin typeface="Verdana" charset="0"/>
                <a:ea typeface="Verdana" charset="0"/>
                <a:cs typeface="Verdana" charset="0"/>
              </a:defRPr>
            </a:lvl3pPr>
            <a:lvl4pPr>
              <a:defRPr sz="1867">
                <a:latin typeface="Verdana" charset="0"/>
                <a:ea typeface="Verdana" charset="0"/>
                <a:cs typeface="Verdana" charset="0"/>
              </a:defRPr>
            </a:lvl4pPr>
            <a:lvl5pPr>
              <a:defRPr sz="1867">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Tree>
    <p:extLst>
      <p:ext uri="{BB962C8B-B14F-4D97-AF65-F5344CB8AC3E}">
        <p14:creationId xmlns:p14="http://schemas.microsoft.com/office/powerpoint/2010/main" val="3336372206"/>
      </p:ext>
    </p:extLst>
  </p:cSld>
  <p:clrMapOvr>
    <a:masterClrMapping/>
  </p:clrMapOvr>
</p:sldLayout>
</file>

<file path=ppt/slideLayouts/slideLayout1175.xml><?xml version="1.0" encoding="utf-8"?>
<p:sldLayout xmlns:a="http://schemas.openxmlformats.org/drawingml/2006/main" xmlns:r="http://schemas.openxmlformats.org/officeDocument/2006/relationships" xmlns:p="http://schemas.openxmlformats.org/presentationml/2006/main">
  <p:cSld name="9_Two Section | Picture and Copy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6A398F-399D-6046-96E4-CB78EEB98E17}"/>
              </a:ext>
            </a:extLst>
          </p:cNvPr>
          <p:cNvSpPr/>
          <p:nvPr/>
        </p:nvSpPr>
        <p:spPr>
          <a:xfrm>
            <a:off x="0" y="6313119"/>
            <a:ext cx="12192000" cy="544883"/>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12" name="Rectangle 11">
            <a:extLst>
              <a:ext uri="{FF2B5EF4-FFF2-40B4-BE49-F238E27FC236}">
                <a16:creationId xmlns:a16="http://schemas.microsoft.com/office/drawing/2014/main" id="{C58C0E9E-5FF9-814A-A5B3-9292D33A0644}"/>
              </a:ext>
            </a:extLst>
          </p:cNvPr>
          <p:cNvSpPr/>
          <p:nvPr/>
        </p:nvSpPr>
        <p:spPr>
          <a:xfrm>
            <a:off x="0" y="6301516"/>
            <a:ext cx="12192000" cy="45719"/>
          </a:xfrm>
          <a:prstGeom prst="rect">
            <a:avLst/>
          </a:prstGeom>
          <a:solidFill>
            <a:srgbClr val="A4D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3" name="Content Placeholder 2"/>
          <p:cNvSpPr>
            <a:spLocks noGrp="1"/>
          </p:cNvSpPr>
          <p:nvPr>
            <p:ph sz="half" idx="1" hasCustomPrompt="1"/>
          </p:nvPr>
        </p:nvSpPr>
        <p:spPr>
          <a:xfrm>
            <a:off x="1186832" y="1294454"/>
            <a:ext cx="3983336" cy="3788089"/>
          </a:xfrm>
          <a:prstGeom prst="rect">
            <a:avLst/>
          </a:prstGeom>
        </p:spPr>
        <p:txBody>
          <a:bodyPr/>
          <a:lstStyle>
            <a:lvl1pPr marL="0" indent="0">
              <a:buNone/>
              <a:defRPr sz="1200" b="0" i="1" baseline="0">
                <a:solidFill>
                  <a:srgbClr val="003B5C"/>
                </a:solidFill>
                <a:latin typeface="Verdana" charset="0"/>
                <a:ea typeface="Verdana" charset="0"/>
                <a:cs typeface="Verdana" charset="0"/>
              </a:defRPr>
            </a:lvl1pPr>
          </a:lstStyle>
          <a:p>
            <a:pPr lvl="0"/>
            <a:r>
              <a:rPr lang="en-US"/>
              <a:t>*Insert Image Here</a:t>
            </a:r>
          </a:p>
        </p:txBody>
      </p:sp>
      <p:sp>
        <p:nvSpPr>
          <p:cNvPr id="4" name="Content Placeholder 3"/>
          <p:cNvSpPr>
            <a:spLocks noGrp="1"/>
          </p:cNvSpPr>
          <p:nvPr>
            <p:ph sz="half" idx="2" hasCustomPrompt="1"/>
          </p:nvPr>
        </p:nvSpPr>
        <p:spPr>
          <a:xfrm>
            <a:off x="5549395" y="1997129"/>
            <a:ext cx="5466561" cy="3085413"/>
          </a:xfrm>
          <a:prstGeom prst="rect">
            <a:avLst/>
          </a:prstGeom>
        </p:spPr>
        <p:txBody>
          <a:bodyPr/>
          <a:lstStyle>
            <a:lvl1pPr marL="0" marR="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sz="2133" b="0" baseline="0">
                <a:solidFill>
                  <a:schemeClr val="tx1"/>
                </a:solidFill>
                <a:latin typeface="Verdana" charset="0"/>
                <a:ea typeface="Verdana" charset="0"/>
                <a:cs typeface="Verdana" charset="0"/>
              </a:defRPr>
            </a:lvl1pPr>
            <a:lvl2pPr>
              <a:defRPr sz="1867" b="0">
                <a:solidFill>
                  <a:srgbClr val="003B5C"/>
                </a:solidFill>
                <a:latin typeface="Verdana" charset="0"/>
                <a:ea typeface="Verdana" charset="0"/>
                <a:cs typeface="Verdana" charset="0"/>
              </a:defRPr>
            </a:lvl2pPr>
            <a:lvl3pPr>
              <a:defRPr sz="1867" b="0">
                <a:solidFill>
                  <a:srgbClr val="003B5C"/>
                </a:solidFill>
                <a:latin typeface="Verdana" charset="0"/>
                <a:ea typeface="Verdana" charset="0"/>
                <a:cs typeface="Verdana" charset="0"/>
              </a:defRPr>
            </a:lvl3pPr>
            <a:lvl4pPr>
              <a:defRPr sz="1867" b="0">
                <a:solidFill>
                  <a:srgbClr val="003B5C"/>
                </a:solidFill>
                <a:latin typeface="Verdana" charset="0"/>
                <a:ea typeface="Verdana" charset="0"/>
                <a:cs typeface="Verdana" charset="0"/>
              </a:defRPr>
            </a:lvl4pPr>
            <a:lvl5pPr>
              <a:defRPr sz="1867" b="0">
                <a:solidFill>
                  <a:srgbClr val="003B5C"/>
                </a:solidFill>
                <a:latin typeface="Verdana" charset="0"/>
                <a:ea typeface="Verdana" charset="0"/>
                <a:cs typeface="Verdana" charset="0"/>
              </a:defRPr>
            </a:lvl5pPr>
          </a:lstStyle>
          <a:p>
            <a:pPr marL="0" marR="0" lvl="0" indent="0" algn="l" defTabSz="914469"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Copy goes here. </a:t>
            </a:r>
          </a:p>
        </p:txBody>
      </p:sp>
      <p:sp>
        <p:nvSpPr>
          <p:cNvPr id="17" name="Title 16"/>
          <p:cNvSpPr>
            <a:spLocks noGrp="1"/>
          </p:cNvSpPr>
          <p:nvPr>
            <p:ph type="title" hasCustomPrompt="1"/>
          </p:nvPr>
        </p:nvSpPr>
        <p:spPr>
          <a:xfrm>
            <a:off x="5549395" y="1154528"/>
            <a:ext cx="5466561" cy="830997"/>
          </a:xfrm>
          <a:prstGeom prst="rect">
            <a:avLst/>
          </a:prstGeom>
        </p:spPr>
        <p:txBody>
          <a:bodyPr wrap="square" anchor="b" anchorCtr="0">
            <a:spAutoFit/>
          </a:bodyPr>
          <a:lstStyle>
            <a:lvl1pPr>
              <a:defRPr sz="4800" b="1" i="0">
                <a:solidFill>
                  <a:srgbClr val="003B5C"/>
                </a:solidFill>
                <a:latin typeface="Verdana" charset="0"/>
                <a:ea typeface="Verdana" charset="0"/>
                <a:cs typeface="Verdana" charset="0"/>
              </a:defRPr>
            </a:lvl1pPr>
          </a:lstStyle>
          <a:p>
            <a:r>
              <a:rPr lang="en-US"/>
              <a:t>Headline</a:t>
            </a:r>
          </a:p>
        </p:txBody>
      </p:sp>
      <p:pic>
        <p:nvPicPr>
          <p:cNvPr id="8" name="Picture 7">
            <a:extLst>
              <a:ext uri="{FF2B5EF4-FFF2-40B4-BE49-F238E27FC236}">
                <a16:creationId xmlns:a16="http://schemas.microsoft.com/office/drawing/2014/main" id="{3B203E0B-1FAC-F64F-A8A3-54937D9BF5E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7132672" y="6364408"/>
            <a:ext cx="5059328" cy="493592"/>
          </a:xfrm>
          <a:prstGeom prst="rect">
            <a:avLst/>
          </a:prstGeom>
        </p:spPr>
      </p:pic>
    </p:spTree>
    <p:extLst>
      <p:ext uri="{BB962C8B-B14F-4D97-AF65-F5344CB8AC3E}">
        <p14:creationId xmlns:p14="http://schemas.microsoft.com/office/powerpoint/2010/main" val="2792031328"/>
      </p:ext>
    </p:extLst>
  </p:cSld>
  <p:clrMapOvr>
    <a:masterClrMapping/>
  </p:clrMapOvr>
</p:sldLayout>
</file>

<file path=ppt/slideLayouts/slideLayout1176.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0425152"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5"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1"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49"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1293839119"/>
      </p:ext>
    </p:extLst>
  </p:cSld>
  <p:clrMapOvr>
    <a:masterClrMapping/>
  </p:clrMapOvr>
</p:sldLayout>
</file>

<file path=ppt/slideLayouts/slideLayout1177.xml><?xml version="1.0" encoding="utf-8"?>
<p:sldLayout xmlns:a="http://schemas.openxmlformats.org/drawingml/2006/main" xmlns:r="http://schemas.openxmlformats.org/officeDocument/2006/relationships" xmlns:p="http://schemas.openxmlformats.org/presentationml/2006/main" userDrawn="1">
  <p:cSld name="Blue Graphic Righ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3D8DF8-815A-48B4-B65A-88DC6AAD2A2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0AA6442-40EC-401A-A225-140A0CF11B41}"/>
              </a:ext>
            </a:extLst>
          </p:cNvPr>
          <p:cNvSpPr>
            <a:spLocks noGrp="1"/>
          </p:cNvSpPr>
          <p:nvPr>
            <p:ph type="title"/>
          </p:nvPr>
        </p:nvSpPr>
        <p:spPr>
          <a:xfrm>
            <a:off x="838200" y="365125"/>
            <a:ext cx="6085114" cy="1325563"/>
          </a:xfrm>
        </p:spPr>
        <p:txBody>
          <a:bodyPr/>
          <a:lstStyle/>
          <a:p>
            <a:r>
              <a:rPr lang="en-US"/>
              <a:t>Click to edit Master title style</a:t>
            </a:r>
          </a:p>
        </p:txBody>
      </p:sp>
      <p:sp>
        <p:nvSpPr>
          <p:cNvPr id="9" name="Text Placeholder 8">
            <a:extLst>
              <a:ext uri="{FF2B5EF4-FFF2-40B4-BE49-F238E27FC236}">
                <a16:creationId xmlns:a16="http://schemas.microsoft.com/office/drawing/2014/main" id="{AE438211-8175-4277-B6C8-19E6C2D7C51C}"/>
              </a:ext>
            </a:extLst>
          </p:cNvPr>
          <p:cNvSpPr>
            <a:spLocks noGrp="1"/>
          </p:cNvSpPr>
          <p:nvPr>
            <p:ph type="body" sz="quarter" idx="12"/>
          </p:nvPr>
        </p:nvSpPr>
        <p:spPr>
          <a:xfrm>
            <a:off x="838200" y="1825625"/>
            <a:ext cx="6085114"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5">
            <a:extLst>
              <a:ext uri="{FF2B5EF4-FFF2-40B4-BE49-F238E27FC236}">
                <a16:creationId xmlns:a16="http://schemas.microsoft.com/office/drawing/2014/main" id="{99719BFA-6A30-4875-AC95-5728A8CB0240}"/>
              </a:ext>
            </a:extLst>
          </p:cNvPr>
          <p:cNvSpPr>
            <a:spLocks noGrp="1"/>
          </p:cNvSpPr>
          <p:nvPr>
            <p:ph type="sldNum" sz="quarter" idx="4"/>
          </p:nvPr>
        </p:nvSpPr>
        <p:spPr>
          <a:xfrm>
            <a:off x="9292771" y="6464300"/>
            <a:ext cx="2539660" cy="181800"/>
          </a:xfrm>
          <a:prstGeom prst="rect">
            <a:avLst/>
          </a:prstGeom>
        </p:spPr>
        <p:txBody>
          <a:bodyPr vert="horz" lIns="91440" tIns="45720" rIns="91440" bIns="45720" rtlCol="0" anchor="ctr"/>
          <a:lstStyle>
            <a:lvl1pPr algn="r">
              <a:defRPr sz="1200">
                <a:solidFill>
                  <a:schemeClr val="tx2"/>
                </a:solidFill>
              </a:defRPr>
            </a:lvl1pPr>
          </a:lstStyle>
          <a:p>
            <a:fld id="{9D85EF1F-7307-41BC-8C08-94B176AED8EE}" type="slidenum">
              <a:rPr lang="en-US" smtClean="0"/>
              <a:pPr/>
              <a:t>‹#›</a:t>
            </a:fld>
            <a:endParaRPr lang="en-US"/>
          </a:p>
        </p:txBody>
      </p:sp>
    </p:spTree>
    <p:extLst>
      <p:ext uri="{BB962C8B-B14F-4D97-AF65-F5344CB8AC3E}">
        <p14:creationId xmlns:p14="http://schemas.microsoft.com/office/powerpoint/2010/main" val="1785784457"/>
      </p:ext>
    </p:extLst>
  </p:cSld>
  <p:clrMapOvr>
    <a:masterClrMapping/>
  </p:clrMapOvr>
</p:sldLayout>
</file>

<file path=ppt/slideLayouts/slideLayout1178.xml><?xml version="1.0" encoding="utf-8"?>
<p:sldLayout xmlns:a="http://schemas.openxmlformats.org/drawingml/2006/main" xmlns:r="http://schemas.openxmlformats.org/officeDocument/2006/relationships" xmlns:p="http://schemas.openxmlformats.org/presentationml/2006/main" userDrawn="1">
  <p:cSld name="3-Closing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94B4DD8-4FCE-42B4-A8D4-60B1E262269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0"/>
            <a:ext cx="12188952" cy="6858000"/>
          </a:xfrm>
          <a:prstGeom prst="rect">
            <a:avLst/>
          </a:prstGeom>
        </p:spPr>
      </p:pic>
      <p:pic>
        <p:nvPicPr>
          <p:cNvPr id="15" name="Picture 14">
            <a:extLst>
              <a:ext uri="{FF2B5EF4-FFF2-40B4-BE49-F238E27FC236}">
                <a16:creationId xmlns:a16="http://schemas.microsoft.com/office/drawing/2014/main" id="{37C8259F-8CEC-4521-946F-8B5ED617D10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185224" y="2949956"/>
            <a:ext cx="1821552" cy="958089"/>
          </a:xfrm>
          <a:prstGeom prst="rect">
            <a:avLst/>
          </a:prstGeom>
        </p:spPr>
      </p:pic>
    </p:spTree>
    <p:extLst>
      <p:ext uri="{BB962C8B-B14F-4D97-AF65-F5344CB8AC3E}">
        <p14:creationId xmlns:p14="http://schemas.microsoft.com/office/powerpoint/2010/main" val="638348448"/>
      </p:ext>
    </p:extLst>
  </p:cSld>
  <p:clrMapOvr>
    <a:masterClrMapping/>
  </p:clrMapOvr>
</p:sldLayout>
</file>

<file path=ppt/slideLayouts/slideLayout1179.xml><?xml version="1.0" encoding="utf-8"?>
<p:sldLayout xmlns:a="http://schemas.openxmlformats.org/drawingml/2006/main" xmlns:r="http://schemas.openxmlformats.org/officeDocument/2006/relationships" xmlns:p="http://schemas.openxmlformats.org/presentationml/2006/main" matchingName="Title and Content">
  <p:cSld name="30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4" y="1"/>
            <a:ext cx="5000459" cy="1425992"/>
            <a:chOff x="7191542" y="1"/>
            <a:chExt cx="5000459" cy="1425992"/>
          </a:xfrm>
        </p:grpSpPr>
        <p:pic>
          <p:nvPicPr>
            <p:cNvPr id="59" name="Google Shape;59;p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46" lvl="0" indent="-342934" algn="l">
              <a:lnSpc>
                <a:spcPct val="100000"/>
              </a:lnSpc>
              <a:spcBef>
                <a:spcPts val="1000"/>
              </a:spcBef>
              <a:spcAft>
                <a:spcPts val="0"/>
              </a:spcAft>
              <a:buSzPts val="1800"/>
              <a:buChar char="•"/>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667070109"/>
      </p:ext>
    </p:extLst>
  </p:cSld>
  <p:clrMapOvr>
    <a:masterClrMapping/>
  </p:clrMapOvr>
</p:sldLayout>
</file>

<file path=ppt/slideLayouts/slideLayout1180.xml><?xml version="1.0" encoding="utf-8"?>
<p:sldLayout xmlns:a="http://schemas.openxmlformats.org/drawingml/2006/main" xmlns:r="http://schemas.openxmlformats.org/officeDocument/2006/relationships" xmlns:p="http://schemas.openxmlformats.org/presentationml/2006/main" matchingName="Photo Slide">
  <p:cSld name="16_Photo Slide">
    <p:spTree>
      <p:nvGrpSpPr>
        <p:cNvPr id="1" name="Shape 108"/>
        <p:cNvGrpSpPr/>
        <p:nvPr/>
      </p:nvGrpSpPr>
      <p:grpSpPr>
        <a:xfrm>
          <a:off x="0" y="0"/>
          <a:ext cx="0" cy="0"/>
          <a:chOff x="0" y="0"/>
          <a:chExt cx="0" cy="0"/>
        </a:xfrm>
      </p:grpSpPr>
      <p:sp>
        <p:nvSpPr>
          <p:cNvPr id="109" name="Google Shape;109;p11"/>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46" lvl="0" indent="-228623" algn="l">
              <a:lnSpc>
                <a:spcPct val="100000"/>
              </a:lnSpc>
              <a:spcBef>
                <a:spcPts val="1000"/>
              </a:spcBef>
              <a:spcAft>
                <a:spcPts val="0"/>
              </a:spcAft>
              <a:buSzPts val="2400"/>
              <a:buNone/>
              <a:defRPr b="0">
                <a:solidFill>
                  <a:schemeClr val="dk1"/>
                </a:solidFill>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cxnSp>
        <p:nvCxnSpPr>
          <p:cNvPr id="110" name="Google Shape;110;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 name="Google Shape;111;p11"/>
          <p:cNvGrpSpPr/>
          <p:nvPr/>
        </p:nvGrpSpPr>
        <p:grpSpPr>
          <a:xfrm>
            <a:off x="0" y="5379428"/>
            <a:ext cx="2807368" cy="753891"/>
            <a:chOff x="0" y="5379426"/>
            <a:chExt cx="2807368" cy="753891"/>
          </a:xfrm>
        </p:grpSpPr>
        <p:sp>
          <p:nvSpPr>
            <p:cNvPr id="112" name="Google Shape;112;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 name="Google Shape;113;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4" name="Google Shape;114;p11"/>
          <p:cNvSpPr>
            <a:spLocks noGrp="1"/>
          </p:cNvSpPr>
          <p:nvPr>
            <p:ph type="pic" idx="2"/>
          </p:nvPr>
        </p:nvSpPr>
        <p:spPr>
          <a:xfrm>
            <a:off x="2807368" y="457202"/>
            <a:ext cx="8915400" cy="5943598"/>
          </a:xfrm>
          <a:prstGeom prst="rect">
            <a:avLst/>
          </a:prstGeom>
          <a:noFill/>
          <a:ln>
            <a:noFill/>
          </a:ln>
        </p:spPr>
      </p:sp>
      <p:pic>
        <p:nvPicPr>
          <p:cNvPr id="115" name="Google Shape;115;p11"/>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632654730"/>
      </p:ext>
    </p:extLst>
  </p:cSld>
  <p:clrMapOvr>
    <a:masterClrMapping/>
  </p:clrMapOvr>
</p:sldLayout>
</file>

<file path=ppt/slideLayouts/slideLayout1181.xml><?xml version="1.0" encoding="utf-8"?>
<p:sldLayout xmlns:a="http://schemas.openxmlformats.org/drawingml/2006/main" xmlns:r="http://schemas.openxmlformats.org/officeDocument/2006/relationships" xmlns:p="http://schemas.openxmlformats.org/presentationml/2006/main" showMasterSp="0" userDrawn="1">
  <p:cSld name="2_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5"/>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6" y="224842"/>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6" y="917199"/>
            <a:ext cx="11715725" cy="4958671"/>
          </a:xfrm>
          <a:prstGeom prst="rect">
            <a:avLst/>
          </a:prstGeom>
        </p:spPr>
        <p:txBody>
          <a:bodyPr/>
          <a:lstStyle>
            <a:lvl1pPr marL="381028" indent="-381028">
              <a:buFont typeface="Wingdings" panose="05000000000000000000" pitchFamily="2" charset="2"/>
              <a:buChar char="§"/>
              <a:defRPr sz="1867" b="1"/>
            </a:lvl1pPr>
            <a:lvl2pPr marL="609646" indent="-296356">
              <a:buFont typeface="Arial" panose="020B0604020202020204" pitchFamily="34" charset="0"/>
              <a:buChar char="̶"/>
              <a:defRPr sz="1867"/>
            </a:lvl2pPr>
            <a:lvl3pPr marL="922936" indent="-313291">
              <a:buFont typeface="Arial" panose="020B0604020202020204" pitchFamily="34" charset="0"/>
              <a:buChar char="•"/>
              <a:defRPr sz="1867"/>
            </a:lvl3pPr>
            <a:lvl4pPr marL="1219292" indent="-296356">
              <a:buFont typeface="Wingdings" panose="05000000000000000000" pitchFamily="2" charset="2"/>
              <a:buChar char="ü"/>
              <a:defRPr sz="1867"/>
            </a:lvl4pPr>
            <a:lvl5pPr marL="1532582" indent="-313291">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9" y="5969003"/>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3" y="5969002"/>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323950"/>
      </p:ext>
    </p:extLst>
  </p:cSld>
  <p:clrMapOvr>
    <a:masterClrMapping/>
  </p:clrMapOvr>
</p:sldLayout>
</file>

<file path=ppt/slideLayouts/slideLayout118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5"/>
            <a:ext cx="10363200" cy="1500187"/>
          </a:xfrm>
        </p:spPr>
        <p:txBody>
          <a:bodyPr anchor="b"/>
          <a:lstStyle>
            <a:lvl1pPr marL="0" indent="0">
              <a:buNone/>
              <a:defRPr sz="2000">
                <a:solidFill>
                  <a:schemeClr val="tx1">
                    <a:tint val="75000"/>
                  </a:schemeClr>
                </a:solidFill>
              </a:defRPr>
            </a:lvl1pPr>
            <a:lvl2pPr marL="457246" indent="0">
              <a:buNone/>
              <a:defRPr sz="1800">
                <a:solidFill>
                  <a:schemeClr val="tx1">
                    <a:tint val="75000"/>
                  </a:schemeClr>
                </a:solidFill>
              </a:defRPr>
            </a:lvl2pPr>
            <a:lvl3pPr marL="914492" indent="0">
              <a:buNone/>
              <a:defRPr sz="1600">
                <a:solidFill>
                  <a:schemeClr val="tx1">
                    <a:tint val="75000"/>
                  </a:schemeClr>
                </a:solidFill>
              </a:defRPr>
            </a:lvl3pPr>
            <a:lvl4pPr marL="1371738" indent="0">
              <a:buNone/>
              <a:defRPr sz="1400">
                <a:solidFill>
                  <a:schemeClr val="tx1">
                    <a:tint val="75000"/>
                  </a:schemeClr>
                </a:solidFill>
              </a:defRPr>
            </a:lvl4pPr>
            <a:lvl5pPr marL="1828983" indent="0">
              <a:buNone/>
              <a:defRPr sz="1400">
                <a:solidFill>
                  <a:schemeClr val="tx1">
                    <a:tint val="75000"/>
                  </a:schemeClr>
                </a:solidFill>
              </a:defRPr>
            </a:lvl5pPr>
            <a:lvl6pPr marL="2286228" indent="0">
              <a:buNone/>
              <a:defRPr sz="1400">
                <a:solidFill>
                  <a:schemeClr val="tx1">
                    <a:tint val="75000"/>
                  </a:schemeClr>
                </a:solidFill>
              </a:defRPr>
            </a:lvl6pPr>
            <a:lvl7pPr marL="2743475" indent="0">
              <a:buNone/>
              <a:defRPr sz="1400">
                <a:solidFill>
                  <a:schemeClr val="tx1">
                    <a:tint val="75000"/>
                  </a:schemeClr>
                </a:solidFill>
              </a:defRPr>
            </a:lvl7pPr>
            <a:lvl8pPr marL="3200720" indent="0">
              <a:buNone/>
              <a:defRPr sz="1400">
                <a:solidFill>
                  <a:schemeClr val="tx1">
                    <a:tint val="75000"/>
                  </a:schemeClr>
                </a:solidFill>
              </a:defRPr>
            </a:lvl8pPr>
            <a:lvl9pPr marL="365796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14B6A3B-6EE5-45FC-B5E7-85EA02CF9438}" type="datetime1">
              <a:rPr lang="en-US" altLang="ja-JP"/>
              <a:pPr>
                <a:defRPr/>
              </a:pPr>
              <a:t>5/20/2026</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BFBC7D3-7B25-4FDD-856F-1603EF21A3CD}" type="slidenum">
              <a:rPr lang="en-US" altLang="en-US"/>
              <a:pPr>
                <a:defRPr/>
              </a:pPr>
              <a:t>‹#›</a:t>
            </a:fld>
            <a:endParaRPr lang="en-US" altLang="en-US"/>
          </a:p>
        </p:txBody>
      </p:sp>
    </p:spTree>
    <p:extLst>
      <p:ext uri="{BB962C8B-B14F-4D97-AF65-F5344CB8AC3E}">
        <p14:creationId xmlns:p14="http://schemas.microsoft.com/office/powerpoint/2010/main" val="1867966317"/>
      </p:ext>
    </p:extLst>
  </p:cSld>
  <p:clrMapOvr>
    <a:masterClrMapping/>
  </p:clrMapOvr>
</p:sldLayout>
</file>

<file path=ppt/slideLayouts/slideLayout118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5" y="273053"/>
            <a:ext cx="4011084"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5" y="273056"/>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5" y="1435104"/>
            <a:ext cx="4011084" cy="4691063"/>
          </a:xfrm>
        </p:spPr>
        <p:txBody>
          <a:bodyPr/>
          <a:lstStyle>
            <a:lvl1pPr marL="0" indent="0">
              <a:buNone/>
              <a:defRPr sz="1400"/>
            </a:lvl1pPr>
            <a:lvl2pPr marL="457246" indent="0">
              <a:buNone/>
              <a:defRPr sz="1200"/>
            </a:lvl2pPr>
            <a:lvl3pPr marL="914492" indent="0">
              <a:buNone/>
              <a:defRPr sz="1000"/>
            </a:lvl3pPr>
            <a:lvl4pPr marL="1371738" indent="0">
              <a:buNone/>
              <a:defRPr sz="900"/>
            </a:lvl4pPr>
            <a:lvl5pPr marL="1828983" indent="0">
              <a:buNone/>
              <a:defRPr sz="900"/>
            </a:lvl5pPr>
            <a:lvl6pPr marL="2286228" indent="0">
              <a:buNone/>
              <a:defRPr sz="900"/>
            </a:lvl6pPr>
            <a:lvl7pPr marL="2743475" indent="0">
              <a:buNone/>
              <a:defRPr sz="900"/>
            </a:lvl7pPr>
            <a:lvl8pPr marL="3200720" indent="0">
              <a:buNone/>
              <a:defRPr sz="900"/>
            </a:lvl8pPr>
            <a:lvl9pPr marL="3657966"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D367D64-CF7F-42F3-8C27-B520EE2453CF}" type="datetime1">
              <a:rPr lang="en-US" altLang="ja-JP"/>
              <a:pPr>
                <a:defRPr/>
              </a:pPr>
              <a:t>5/20/2026</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EC650D0-02D5-42FB-907E-376816E2D544}" type="slidenum">
              <a:rPr lang="en-US" altLang="en-US"/>
              <a:pPr>
                <a:defRPr/>
              </a:pPr>
              <a:t>‹#›</a:t>
            </a:fld>
            <a:endParaRPr lang="en-US" altLang="en-US"/>
          </a:p>
        </p:txBody>
      </p:sp>
    </p:spTree>
    <p:extLst>
      <p:ext uri="{BB962C8B-B14F-4D97-AF65-F5344CB8AC3E}">
        <p14:creationId xmlns:p14="http://schemas.microsoft.com/office/powerpoint/2010/main" val="3622344912"/>
      </p:ext>
    </p:extLst>
  </p:cSld>
  <p:clrMapOvr>
    <a:masterClrMapping/>
  </p:clrMapOvr>
</p:sldLayout>
</file>

<file path=ppt/slideLayouts/slideLayout1184.xml><?xml version="1.0" encoding="utf-8"?>
<p:sldLayout xmlns:a="http://schemas.openxmlformats.org/drawingml/2006/main" xmlns:r="http://schemas.openxmlformats.org/officeDocument/2006/relationships" xmlns:p="http://schemas.openxmlformats.org/presentationml/2006/main" showMasterSp="0" userDrawn="1">
  <p:cSld name="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96"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96"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4"/>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5"/>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3" y="6492240"/>
            <a:ext cx="1606135" cy="229238"/>
          </a:xfrm>
          <a:prstGeom prst="rect">
            <a:avLst/>
          </a:prstGeom>
        </p:spPr>
      </p:pic>
    </p:spTree>
    <p:custDataLst>
      <p:tags r:id="rId1"/>
    </p:custDataLst>
    <p:extLst>
      <p:ext uri="{BB962C8B-B14F-4D97-AF65-F5344CB8AC3E}">
        <p14:creationId xmlns:p14="http://schemas.microsoft.com/office/powerpoint/2010/main" val="1853644344"/>
      </p:ext>
    </p:extLst>
  </p:cSld>
  <p:clrMapOvr>
    <a:masterClrMapping/>
  </p:clrMapOvr>
</p:sldLayout>
</file>

<file path=ppt/slideLayouts/slideLayout1185.xml><?xml version="1.0" encoding="utf-8"?>
<p:sldLayout xmlns:a="http://schemas.openxmlformats.org/drawingml/2006/main" xmlns:r="http://schemas.openxmlformats.org/officeDocument/2006/relationships" xmlns:p="http://schemas.openxmlformats.org/presentationml/2006/main" matchingName="Title and Content">
  <p:cSld name="36_Title and Content">
    <p:spTree>
      <p:nvGrpSpPr>
        <p:cNvPr id="1" name="Shape 75"/>
        <p:cNvGrpSpPr/>
        <p:nvPr/>
      </p:nvGrpSpPr>
      <p:grpSpPr>
        <a:xfrm>
          <a:off x="0" y="0"/>
          <a:ext cx="0" cy="0"/>
          <a:chOff x="0" y="0"/>
          <a:chExt cx="0" cy="0"/>
        </a:xfrm>
      </p:grpSpPr>
      <p:grpSp>
        <p:nvGrpSpPr>
          <p:cNvPr id="76" name="Google Shape;76;p44"/>
          <p:cNvGrpSpPr/>
          <p:nvPr/>
        </p:nvGrpSpPr>
        <p:grpSpPr>
          <a:xfrm>
            <a:off x="7191544" y="1"/>
            <a:ext cx="5000459" cy="1425992"/>
            <a:chOff x="7191542" y="1"/>
            <a:chExt cx="5000459" cy="1425992"/>
          </a:xfrm>
        </p:grpSpPr>
        <p:pic>
          <p:nvPicPr>
            <p:cNvPr id="77" name="Google Shape;77;p44"/>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78" name="Google Shape;78;p44"/>
            <p:cNvGrpSpPr/>
            <p:nvPr/>
          </p:nvGrpSpPr>
          <p:grpSpPr>
            <a:xfrm>
              <a:off x="7191542" y="1"/>
              <a:ext cx="5000459" cy="1425992"/>
              <a:chOff x="7186272" y="0"/>
              <a:chExt cx="5005729" cy="1427495"/>
            </a:xfrm>
          </p:grpSpPr>
          <p:sp>
            <p:nvSpPr>
              <p:cNvPr id="79" name="Google Shape;79;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0" name="Google Shape;80;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81" name="Google Shape;81;p44"/>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4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46" lvl="0" indent="-342934" algn="l">
              <a:lnSpc>
                <a:spcPct val="100000"/>
              </a:lnSpc>
              <a:spcBef>
                <a:spcPts val="1000"/>
              </a:spcBef>
              <a:spcAft>
                <a:spcPts val="0"/>
              </a:spcAft>
              <a:buSzPts val="1800"/>
              <a:buChar char="•"/>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sp>
        <p:nvSpPr>
          <p:cNvPr id="83" name="Google Shape;83;p4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84" name="Google Shape;84;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5" name="Google Shape;85;p44"/>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8653374"/>
      </p:ext>
    </p:extLst>
  </p:cSld>
  <p:clrMapOvr>
    <a:masterClrMapping/>
  </p:clrMapOvr>
</p:sldLayout>
</file>

<file path=ppt/slideLayouts/slideLayout1186.xml><?xml version="1.0" encoding="utf-8"?>
<p:sldLayout xmlns:a="http://schemas.openxmlformats.org/drawingml/2006/main" xmlns:r="http://schemas.openxmlformats.org/officeDocument/2006/relationships" xmlns:p="http://schemas.openxmlformats.org/presentationml/2006/main" matchingName="Title and Content">
  <p:cSld name="30_Title and Content">
    <p:spTree>
      <p:nvGrpSpPr>
        <p:cNvPr id="1" name="Shape 75"/>
        <p:cNvGrpSpPr/>
        <p:nvPr/>
      </p:nvGrpSpPr>
      <p:grpSpPr>
        <a:xfrm>
          <a:off x="0" y="0"/>
          <a:ext cx="0" cy="0"/>
          <a:chOff x="0" y="0"/>
          <a:chExt cx="0" cy="0"/>
        </a:xfrm>
      </p:grpSpPr>
      <p:grpSp>
        <p:nvGrpSpPr>
          <p:cNvPr id="76" name="Google Shape;76;p44"/>
          <p:cNvGrpSpPr/>
          <p:nvPr/>
        </p:nvGrpSpPr>
        <p:grpSpPr>
          <a:xfrm>
            <a:off x="7191544" y="1"/>
            <a:ext cx="5000459" cy="1425992"/>
            <a:chOff x="7191542" y="1"/>
            <a:chExt cx="5000459" cy="1425992"/>
          </a:xfrm>
        </p:grpSpPr>
        <p:pic>
          <p:nvPicPr>
            <p:cNvPr id="77" name="Google Shape;77;p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 name="Google Shape;78;p44"/>
            <p:cNvGrpSpPr/>
            <p:nvPr/>
          </p:nvGrpSpPr>
          <p:grpSpPr>
            <a:xfrm>
              <a:off x="7191542" y="1"/>
              <a:ext cx="5000459" cy="1425992"/>
              <a:chOff x="7186272" y="0"/>
              <a:chExt cx="5005729" cy="1427495"/>
            </a:xfrm>
          </p:grpSpPr>
          <p:sp>
            <p:nvSpPr>
              <p:cNvPr id="79" name="Google Shape;79;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0" name="Google Shape;80;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81" name="Google Shape;81;p44"/>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4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46" lvl="0" indent="-342934" algn="l">
              <a:lnSpc>
                <a:spcPct val="100000"/>
              </a:lnSpc>
              <a:spcBef>
                <a:spcPts val="1000"/>
              </a:spcBef>
              <a:spcAft>
                <a:spcPts val="0"/>
              </a:spcAft>
              <a:buSzPts val="1800"/>
              <a:buChar char="•"/>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sp>
        <p:nvSpPr>
          <p:cNvPr id="83" name="Google Shape;83;p4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84" name="Google Shape;84;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5" name="Google Shape;85;p44"/>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01727743"/>
      </p:ext>
    </p:extLst>
  </p:cSld>
  <p:clrMapOvr>
    <a:masterClrMapping/>
  </p:clrMapOvr>
</p:sldLayout>
</file>

<file path=ppt/slideLayouts/slideLayout1187.xml><?xml version="1.0" encoding="utf-8"?>
<p:sldLayout xmlns:a="http://schemas.openxmlformats.org/drawingml/2006/main" xmlns:r="http://schemas.openxmlformats.org/officeDocument/2006/relationships" xmlns:p="http://schemas.openxmlformats.org/presentationml/2006/main" matchingName="Photo Slide">
  <p:cSld name="16_Photo Slide">
    <p:spTree>
      <p:nvGrpSpPr>
        <p:cNvPr id="1" name="Shape 86"/>
        <p:cNvGrpSpPr/>
        <p:nvPr/>
      </p:nvGrpSpPr>
      <p:grpSpPr>
        <a:xfrm>
          <a:off x="0" y="0"/>
          <a:ext cx="0" cy="0"/>
          <a:chOff x="0" y="0"/>
          <a:chExt cx="0" cy="0"/>
        </a:xfrm>
      </p:grpSpPr>
      <p:sp>
        <p:nvSpPr>
          <p:cNvPr id="87" name="Google Shape;87;p41"/>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46" lvl="0" indent="-228623" algn="l">
              <a:lnSpc>
                <a:spcPct val="100000"/>
              </a:lnSpc>
              <a:spcBef>
                <a:spcPts val="1000"/>
              </a:spcBef>
              <a:spcAft>
                <a:spcPts val="0"/>
              </a:spcAft>
              <a:buSzPts val="2400"/>
              <a:buNone/>
              <a:defRPr b="0">
                <a:solidFill>
                  <a:schemeClr val="dk1"/>
                </a:solidFill>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cxnSp>
        <p:nvCxnSpPr>
          <p:cNvPr id="88" name="Google Shape;88;p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9" name="Google Shape;89;p41"/>
          <p:cNvGrpSpPr/>
          <p:nvPr/>
        </p:nvGrpSpPr>
        <p:grpSpPr>
          <a:xfrm>
            <a:off x="0" y="5379428"/>
            <a:ext cx="2807368" cy="753891"/>
            <a:chOff x="0" y="5379426"/>
            <a:chExt cx="2807368" cy="753891"/>
          </a:xfrm>
        </p:grpSpPr>
        <p:sp>
          <p:nvSpPr>
            <p:cNvPr id="90" name="Google Shape;90;p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 name="Google Shape;91;p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 name="Google Shape;92;p41"/>
          <p:cNvSpPr>
            <a:spLocks noGrp="1"/>
          </p:cNvSpPr>
          <p:nvPr>
            <p:ph type="pic" idx="2"/>
          </p:nvPr>
        </p:nvSpPr>
        <p:spPr>
          <a:xfrm>
            <a:off x="2807368" y="457202"/>
            <a:ext cx="8915400" cy="5943598"/>
          </a:xfrm>
          <a:prstGeom prst="rect">
            <a:avLst/>
          </a:prstGeom>
          <a:noFill/>
          <a:ln>
            <a:noFill/>
          </a:ln>
        </p:spPr>
      </p:sp>
      <p:pic>
        <p:nvPicPr>
          <p:cNvPr id="93" name="Google Shape;93;p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1230521998"/>
      </p:ext>
    </p:extLst>
  </p:cSld>
  <p:clrMapOvr>
    <a:masterClrMapping/>
  </p:clrMapOvr>
</p:sldLayout>
</file>

<file path=ppt/slideLayouts/slideLayout1188.xml><?xml version="1.0" encoding="utf-8"?>
<p:sldLayout xmlns:a="http://schemas.openxmlformats.org/drawingml/2006/main" xmlns:r="http://schemas.openxmlformats.org/officeDocument/2006/relationships" xmlns:p="http://schemas.openxmlformats.org/presentationml/2006/main" matchingName="Photo Slide">
  <p:cSld name="16_Photo Slide">
    <p:spTree>
      <p:nvGrpSpPr>
        <p:cNvPr id="1" name="Shape 86"/>
        <p:cNvGrpSpPr/>
        <p:nvPr/>
      </p:nvGrpSpPr>
      <p:grpSpPr>
        <a:xfrm>
          <a:off x="0" y="0"/>
          <a:ext cx="0" cy="0"/>
          <a:chOff x="0" y="0"/>
          <a:chExt cx="0" cy="0"/>
        </a:xfrm>
      </p:grpSpPr>
      <p:sp>
        <p:nvSpPr>
          <p:cNvPr id="87" name="Google Shape;87;p41"/>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46" lvl="0" indent="-228623" algn="l">
              <a:lnSpc>
                <a:spcPct val="100000"/>
              </a:lnSpc>
              <a:spcBef>
                <a:spcPts val="1000"/>
              </a:spcBef>
              <a:spcAft>
                <a:spcPts val="0"/>
              </a:spcAft>
              <a:buSzPts val="2400"/>
              <a:buNone/>
              <a:defRPr b="0">
                <a:solidFill>
                  <a:schemeClr val="dk1"/>
                </a:solidFill>
              </a:defRPr>
            </a:lvl1pPr>
            <a:lvl2pPr marL="914492" lvl="1" indent="-342934" algn="l">
              <a:lnSpc>
                <a:spcPct val="100000"/>
              </a:lnSpc>
              <a:spcBef>
                <a:spcPts val="1000"/>
              </a:spcBef>
              <a:spcAft>
                <a:spcPts val="0"/>
              </a:spcAft>
              <a:buSzPts val="1800"/>
              <a:buChar char="•"/>
              <a:defRPr/>
            </a:lvl2pPr>
            <a:lvl3pPr marL="1371738" lvl="2" indent="-342934" algn="l">
              <a:lnSpc>
                <a:spcPct val="100000"/>
              </a:lnSpc>
              <a:spcBef>
                <a:spcPts val="1000"/>
              </a:spcBef>
              <a:spcAft>
                <a:spcPts val="0"/>
              </a:spcAft>
              <a:buSzPts val="1800"/>
              <a:buChar char="•"/>
              <a:defRPr/>
            </a:lvl3pPr>
            <a:lvl4pPr marL="1828983" lvl="3" indent="-342934" algn="l">
              <a:lnSpc>
                <a:spcPct val="100000"/>
              </a:lnSpc>
              <a:spcBef>
                <a:spcPts val="1000"/>
              </a:spcBef>
              <a:spcAft>
                <a:spcPts val="0"/>
              </a:spcAft>
              <a:buSzPts val="1800"/>
              <a:buChar char="•"/>
              <a:defRPr/>
            </a:lvl4pPr>
            <a:lvl5pPr marL="2286228" lvl="4" indent="-342934" algn="l">
              <a:lnSpc>
                <a:spcPct val="100000"/>
              </a:lnSpc>
              <a:spcBef>
                <a:spcPts val="1000"/>
              </a:spcBef>
              <a:spcAft>
                <a:spcPts val="0"/>
              </a:spcAft>
              <a:buSzPts val="1800"/>
              <a:buChar char="•"/>
              <a:defRPr/>
            </a:lvl5pPr>
            <a:lvl6pPr marL="2743475" lvl="5" indent="-342934" algn="l">
              <a:lnSpc>
                <a:spcPct val="90000"/>
              </a:lnSpc>
              <a:spcBef>
                <a:spcPts val="1000"/>
              </a:spcBef>
              <a:spcAft>
                <a:spcPts val="0"/>
              </a:spcAft>
              <a:buClr>
                <a:schemeClr val="dk1"/>
              </a:buClr>
              <a:buSzPts val="1800"/>
              <a:buChar char="•"/>
              <a:defRPr/>
            </a:lvl6pPr>
            <a:lvl7pPr marL="3200720" lvl="6" indent="-342934" algn="l">
              <a:lnSpc>
                <a:spcPct val="90000"/>
              </a:lnSpc>
              <a:spcBef>
                <a:spcPts val="500"/>
              </a:spcBef>
              <a:spcAft>
                <a:spcPts val="0"/>
              </a:spcAft>
              <a:buClr>
                <a:schemeClr val="dk1"/>
              </a:buClr>
              <a:buSzPts val="1800"/>
              <a:buChar char="•"/>
              <a:defRPr/>
            </a:lvl7pPr>
            <a:lvl8pPr marL="3657966" lvl="7" indent="-342934" algn="l">
              <a:lnSpc>
                <a:spcPct val="90000"/>
              </a:lnSpc>
              <a:spcBef>
                <a:spcPts val="500"/>
              </a:spcBef>
              <a:spcAft>
                <a:spcPts val="0"/>
              </a:spcAft>
              <a:buClr>
                <a:schemeClr val="dk1"/>
              </a:buClr>
              <a:buSzPts val="1800"/>
              <a:buChar char="•"/>
              <a:defRPr/>
            </a:lvl8pPr>
            <a:lvl9pPr marL="4115212" lvl="8" indent="-342934" algn="l">
              <a:lnSpc>
                <a:spcPct val="90000"/>
              </a:lnSpc>
              <a:spcBef>
                <a:spcPts val="500"/>
              </a:spcBef>
              <a:spcAft>
                <a:spcPts val="0"/>
              </a:spcAft>
              <a:buClr>
                <a:schemeClr val="dk1"/>
              </a:buClr>
              <a:buSzPts val="1800"/>
              <a:buChar char="•"/>
              <a:defRPr/>
            </a:lvl9pPr>
          </a:lstStyle>
          <a:p>
            <a:endParaRPr/>
          </a:p>
        </p:txBody>
      </p:sp>
      <p:cxnSp>
        <p:nvCxnSpPr>
          <p:cNvPr id="88" name="Google Shape;88;p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9" name="Google Shape;89;p41"/>
          <p:cNvGrpSpPr/>
          <p:nvPr/>
        </p:nvGrpSpPr>
        <p:grpSpPr>
          <a:xfrm>
            <a:off x="0" y="5379428"/>
            <a:ext cx="2807368" cy="753891"/>
            <a:chOff x="0" y="5379426"/>
            <a:chExt cx="2807368" cy="753891"/>
          </a:xfrm>
        </p:grpSpPr>
        <p:sp>
          <p:nvSpPr>
            <p:cNvPr id="90" name="Google Shape;90;p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 name="Google Shape;91;p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 name="Google Shape;92;p41"/>
          <p:cNvSpPr>
            <a:spLocks noGrp="1"/>
          </p:cNvSpPr>
          <p:nvPr>
            <p:ph type="pic" idx="2"/>
          </p:nvPr>
        </p:nvSpPr>
        <p:spPr>
          <a:xfrm>
            <a:off x="2807368" y="457202"/>
            <a:ext cx="8915400" cy="5943598"/>
          </a:xfrm>
          <a:prstGeom prst="rect">
            <a:avLst/>
          </a:prstGeom>
          <a:noFill/>
          <a:ln>
            <a:noFill/>
          </a:ln>
        </p:spPr>
      </p:sp>
      <p:pic>
        <p:nvPicPr>
          <p:cNvPr id="93" name="Google Shape;93;p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4025348260"/>
      </p:ext>
    </p:extLst>
  </p:cSld>
  <p:clrMapOvr>
    <a:masterClrMapping/>
  </p:clrMapOvr>
</p:sldLayout>
</file>

<file path=ppt/slideLayouts/slideLayout1189.xml><?xml version="1.0" encoding="utf-8"?>
<p:sldLayout xmlns:a="http://schemas.openxmlformats.org/drawingml/2006/main" xmlns:r="http://schemas.openxmlformats.org/officeDocument/2006/relationships" xmlns:p="http://schemas.openxmlformats.org/presentationml/2006/main" showMasterSp="0" userDrawn="1">
  <p:cSld name="2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96"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96"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4"/>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5"/>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3" y="6492240"/>
            <a:ext cx="1606135" cy="229238"/>
          </a:xfrm>
          <a:prstGeom prst="rect">
            <a:avLst/>
          </a:prstGeom>
        </p:spPr>
      </p:pic>
    </p:spTree>
    <p:custDataLst>
      <p:tags r:id="rId1"/>
    </p:custDataLst>
    <p:extLst>
      <p:ext uri="{BB962C8B-B14F-4D97-AF65-F5344CB8AC3E}">
        <p14:creationId xmlns:p14="http://schemas.microsoft.com/office/powerpoint/2010/main" val="3497635368"/>
      </p:ext>
    </p:extLst>
  </p:cSld>
  <p:clrMapOvr>
    <a:masterClrMapping/>
  </p:clrMapOvr>
</p:sldLayout>
</file>

<file path=ppt/slideLayouts/slideLayout1190.xml><?xml version="1.0" encoding="utf-8"?>
<p:sldLayout xmlns:a="http://schemas.openxmlformats.org/drawingml/2006/main" xmlns:r="http://schemas.openxmlformats.org/officeDocument/2006/relationships" xmlns:p="http://schemas.openxmlformats.org/presentationml/2006/main" showMasterSp="0" userDrawn="1">
  <p:cSld name="3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96"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96"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4"/>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5"/>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3" y="6492240"/>
            <a:ext cx="1606135" cy="229238"/>
          </a:xfrm>
          <a:prstGeom prst="rect">
            <a:avLst/>
          </a:prstGeom>
        </p:spPr>
      </p:pic>
    </p:spTree>
    <p:custDataLst>
      <p:tags r:id="rId1"/>
    </p:custDataLst>
    <p:extLst>
      <p:ext uri="{BB962C8B-B14F-4D97-AF65-F5344CB8AC3E}">
        <p14:creationId xmlns:p14="http://schemas.microsoft.com/office/powerpoint/2010/main" val="1952843397"/>
      </p:ext>
    </p:extLst>
  </p:cSld>
  <p:clrMapOvr>
    <a:masterClrMapping/>
  </p:clrMapOvr>
</p:sldLayout>
</file>

<file path=ppt/slideLayouts/slideLayout1191.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3" y="1"/>
            <a:ext cx="5000459" cy="1425992"/>
            <a:chOff x="7191542" y="1"/>
            <a:chExt cx="5000459" cy="1425992"/>
          </a:xfrm>
        </p:grpSpPr>
        <p:pic>
          <p:nvPicPr>
            <p:cNvPr id="59" name="Google Shape;59;p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47989070"/>
      </p:ext>
    </p:extLst>
  </p:cSld>
  <p:clrMapOvr>
    <a:masterClrMapping/>
  </p:clrMapOvr>
</p:sldLayout>
</file>

<file path=ppt/slideLayouts/slideLayout1192.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08"/>
        <p:cNvGrpSpPr/>
        <p:nvPr/>
      </p:nvGrpSpPr>
      <p:grpSpPr>
        <a:xfrm>
          <a:off x="0" y="0"/>
          <a:ext cx="0" cy="0"/>
          <a:chOff x="0" y="0"/>
          <a:chExt cx="0" cy="0"/>
        </a:xfrm>
      </p:grpSpPr>
      <p:sp>
        <p:nvSpPr>
          <p:cNvPr id="109" name="Google Shape;109;p1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110" name="Google Shape;110;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 name="Google Shape;111;p11"/>
          <p:cNvGrpSpPr/>
          <p:nvPr/>
        </p:nvGrpSpPr>
        <p:grpSpPr>
          <a:xfrm>
            <a:off x="0" y="5379427"/>
            <a:ext cx="2807368" cy="753891"/>
            <a:chOff x="0" y="5379426"/>
            <a:chExt cx="2807368" cy="753891"/>
          </a:xfrm>
        </p:grpSpPr>
        <p:sp>
          <p:nvSpPr>
            <p:cNvPr id="112" name="Google Shape;112;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 name="Google Shape;113;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4" name="Google Shape;114;p11"/>
          <p:cNvSpPr>
            <a:spLocks noGrp="1"/>
          </p:cNvSpPr>
          <p:nvPr>
            <p:ph type="pic" idx="2"/>
          </p:nvPr>
        </p:nvSpPr>
        <p:spPr>
          <a:xfrm>
            <a:off x="2807368" y="457202"/>
            <a:ext cx="8915400" cy="5943598"/>
          </a:xfrm>
          <a:prstGeom prst="rect">
            <a:avLst/>
          </a:prstGeom>
          <a:noFill/>
          <a:ln>
            <a:noFill/>
          </a:ln>
        </p:spPr>
      </p:sp>
      <p:pic>
        <p:nvPicPr>
          <p:cNvPr id="115" name="Google Shape;115;p1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2143995170"/>
      </p:ext>
    </p:extLst>
  </p:cSld>
  <p:clrMapOvr>
    <a:masterClrMapping/>
  </p:clrMapOvr>
</p:sldLayout>
</file>

<file path=ppt/slideLayouts/slideLayout1193.xml><?xml version="1.0" encoding="utf-8"?>
<p:sldLayout xmlns:a="http://schemas.openxmlformats.org/drawingml/2006/main" xmlns:r="http://schemas.openxmlformats.org/officeDocument/2006/relationships" xmlns:p="http://schemas.openxmlformats.org/presentationml/2006/main" userDrawn="1">
  <p:cSld name="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44353" t="41308" r="41308" b="44537"/>
          <a:stretch/>
        </p:blipFill>
        <p:spPr>
          <a:xfrm>
            <a:off x="10425153"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6"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2"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84"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4022153863"/>
      </p:ext>
    </p:extLst>
  </p:cSld>
  <p:clrMapOvr>
    <a:masterClrMapping/>
  </p:clrMapOvr>
</p:sldLayout>
</file>

<file path=ppt/slideLayouts/slideLayout1194.xml><?xml version="1.0" encoding="utf-8"?>
<p:sldLayout xmlns:a="http://schemas.openxmlformats.org/drawingml/2006/main" xmlns:r="http://schemas.openxmlformats.org/officeDocument/2006/relationships" xmlns:p="http://schemas.openxmlformats.org/presentationml/2006/main" preserve="1" userDrawn="1">
  <p:cSld name="LM-Transition">
    <p:spTree>
      <p:nvGrpSpPr>
        <p:cNvPr id="1" name=""/>
        <p:cNvGrpSpPr/>
        <p:nvPr/>
      </p:nvGrpSpPr>
      <p:grpSpPr>
        <a:xfrm>
          <a:off x="0" y="0"/>
          <a:ext cx="0" cy="0"/>
          <a:chOff x="0" y="0"/>
          <a:chExt cx="0" cy="0"/>
        </a:xfrm>
      </p:grpSpPr>
      <p:sp>
        <p:nvSpPr>
          <p:cNvPr id="7" name="Rectangle 6"/>
          <p:cNvSpPr/>
          <p:nvPr userDrawn="1"/>
        </p:nvSpPr>
        <p:spPr>
          <a:xfrm>
            <a:off x="0" y="2290794"/>
            <a:ext cx="12192000" cy="4567206"/>
          </a:xfrm>
          <a:prstGeom prst="rect">
            <a:avLst/>
          </a:prstGeom>
          <a:solidFill>
            <a:srgbClr val="8D23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lt1"/>
              </a:solidFill>
            </a:endParaRPr>
          </a:p>
        </p:txBody>
      </p:sp>
      <p:cxnSp>
        <p:nvCxnSpPr>
          <p:cNvPr id="8" name="Straight Connector 7"/>
          <p:cNvCxnSpPr/>
          <p:nvPr userDrawn="1"/>
        </p:nvCxnSpPr>
        <p:spPr>
          <a:xfrm>
            <a:off x="875820" y="4631593"/>
            <a:ext cx="10440363" cy="0"/>
          </a:xfrm>
          <a:prstGeom prst="line">
            <a:avLst/>
          </a:prstGeom>
          <a:ln>
            <a:solidFill>
              <a:srgbClr val="C9C9C9"/>
            </a:solidFill>
            <a:tailEnd type="none"/>
          </a:ln>
        </p:spPr>
        <p:style>
          <a:lnRef idx="1">
            <a:schemeClr val="accent1"/>
          </a:lnRef>
          <a:fillRef idx="0">
            <a:schemeClr val="accent1"/>
          </a:fillRef>
          <a:effectRef idx="0">
            <a:schemeClr val="accent1"/>
          </a:effectRef>
          <a:fontRef idx="minor">
            <a:schemeClr val="tx1"/>
          </a:fontRef>
        </p:style>
      </p:cxnSp>
      <p:pic>
        <p:nvPicPr>
          <p:cNvPr id="2" name="Picture 1" descr="LM_3C_H-300.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48101" y="497976"/>
            <a:ext cx="4584701" cy="1142196"/>
          </a:xfrm>
          <a:prstGeom prst="rect">
            <a:avLst/>
          </a:prstGeom>
        </p:spPr>
      </p:pic>
      <p:pic>
        <p:nvPicPr>
          <p:cNvPr id="11" name="Picture 10" descr="trinity_health.jp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777706" y="1907926"/>
            <a:ext cx="2604577" cy="192492"/>
          </a:xfrm>
          <a:prstGeom prst="rect">
            <a:avLst/>
          </a:prstGeom>
        </p:spPr>
      </p:pic>
      <p:sp>
        <p:nvSpPr>
          <p:cNvPr id="12" name="Text Placeholder 2"/>
          <p:cNvSpPr>
            <a:spLocks noGrp="1"/>
          </p:cNvSpPr>
          <p:nvPr>
            <p:ph type="body" sz="quarter" idx="10" hasCustomPrompt="1"/>
          </p:nvPr>
        </p:nvSpPr>
        <p:spPr>
          <a:xfrm>
            <a:off x="875820" y="4031767"/>
            <a:ext cx="10440363" cy="381000"/>
          </a:xfrm>
          <a:prstGeom prst="rect">
            <a:avLst/>
          </a:prstGeom>
        </p:spPr>
        <p:txBody>
          <a:bodyPr anchor="ctr"/>
          <a:lstStyle>
            <a:lvl1pPr marL="0" indent="0" algn="ctr">
              <a:buNone/>
              <a:defRPr sz="2800" b="1" i="0" baseline="0">
                <a:solidFill>
                  <a:schemeClr val="bg1"/>
                </a:solidFill>
                <a:latin typeface="Arial"/>
                <a:ea typeface="Times New Roman" charset="0"/>
                <a:cs typeface="Arial"/>
              </a:defRPr>
            </a:lvl1pPr>
            <a:lvl2pPr marL="457223" indent="0">
              <a:buNone/>
              <a:defRPr sz="2000" i="1">
                <a:solidFill>
                  <a:schemeClr val="tx1">
                    <a:lumMod val="50000"/>
                    <a:lumOff val="50000"/>
                  </a:schemeClr>
                </a:solidFill>
                <a:latin typeface="Times New Roman" charset="0"/>
                <a:ea typeface="Times New Roman" charset="0"/>
                <a:cs typeface="Times New Roman" charset="0"/>
              </a:defRPr>
            </a:lvl2pPr>
            <a:lvl3pPr marL="914446" indent="0">
              <a:buNone/>
              <a:defRPr sz="2000" i="1">
                <a:solidFill>
                  <a:schemeClr val="tx1">
                    <a:lumMod val="50000"/>
                    <a:lumOff val="50000"/>
                  </a:schemeClr>
                </a:solidFill>
                <a:latin typeface="Times New Roman" charset="0"/>
                <a:ea typeface="Times New Roman" charset="0"/>
                <a:cs typeface="Times New Roman" charset="0"/>
              </a:defRPr>
            </a:lvl3pPr>
            <a:lvl4pPr marL="1371669" indent="0">
              <a:buNone/>
              <a:defRPr sz="2000" i="1">
                <a:solidFill>
                  <a:schemeClr val="tx1">
                    <a:lumMod val="50000"/>
                    <a:lumOff val="50000"/>
                  </a:schemeClr>
                </a:solidFill>
                <a:latin typeface="Times New Roman" charset="0"/>
                <a:ea typeface="Times New Roman" charset="0"/>
                <a:cs typeface="Times New Roman" charset="0"/>
              </a:defRPr>
            </a:lvl4pPr>
            <a:lvl5pPr marL="1828891" indent="0">
              <a:buNone/>
              <a:defRPr sz="2000" i="1">
                <a:solidFill>
                  <a:schemeClr val="tx1">
                    <a:lumMod val="50000"/>
                    <a:lumOff val="50000"/>
                  </a:schemeClr>
                </a:solidFill>
                <a:latin typeface="Times New Roman" charset="0"/>
                <a:ea typeface="Times New Roman" charset="0"/>
                <a:cs typeface="Times New Roman" charset="0"/>
              </a:defRPr>
            </a:lvl5pPr>
          </a:lstStyle>
          <a:p>
            <a:pPr lvl="0"/>
            <a:r>
              <a:rPr lang="en-US"/>
              <a:t>28PT TITLE HERE</a:t>
            </a:r>
          </a:p>
        </p:txBody>
      </p:sp>
      <p:sp>
        <p:nvSpPr>
          <p:cNvPr id="13" name="Text Placeholder 2"/>
          <p:cNvSpPr>
            <a:spLocks noGrp="1"/>
          </p:cNvSpPr>
          <p:nvPr>
            <p:ph type="body" sz="quarter" idx="11" hasCustomPrompt="1"/>
          </p:nvPr>
        </p:nvSpPr>
        <p:spPr>
          <a:xfrm>
            <a:off x="875820" y="4886876"/>
            <a:ext cx="10440363" cy="381000"/>
          </a:xfrm>
          <a:prstGeom prst="rect">
            <a:avLst/>
          </a:prstGeom>
        </p:spPr>
        <p:txBody>
          <a:bodyPr anchor="ctr"/>
          <a:lstStyle>
            <a:lvl1pPr marL="0" indent="0" algn="ctr">
              <a:buNone/>
              <a:defRPr sz="2800" b="1" i="1" baseline="0">
                <a:solidFill>
                  <a:schemeClr val="bg1"/>
                </a:solidFill>
                <a:latin typeface="Times"/>
                <a:ea typeface="Times New Roman" charset="0"/>
                <a:cs typeface="Times"/>
              </a:defRPr>
            </a:lvl1pPr>
            <a:lvl2pPr marL="457223" indent="0">
              <a:buNone/>
              <a:defRPr sz="2000" i="1">
                <a:solidFill>
                  <a:schemeClr val="tx1">
                    <a:lumMod val="50000"/>
                    <a:lumOff val="50000"/>
                  </a:schemeClr>
                </a:solidFill>
                <a:latin typeface="Times New Roman" charset="0"/>
                <a:ea typeface="Times New Roman" charset="0"/>
                <a:cs typeface="Times New Roman" charset="0"/>
              </a:defRPr>
            </a:lvl2pPr>
            <a:lvl3pPr marL="914446" indent="0">
              <a:buNone/>
              <a:defRPr sz="2000" i="1">
                <a:solidFill>
                  <a:schemeClr val="tx1">
                    <a:lumMod val="50000"/>
                    <a:lumOff val="50000"/>
                  </a:schemeClr>
                </a:solidFill>
                <a:latin typeface="Times New Roman" charset="0"/>
                <a:ea typeface="Times New Roman" charset="0"/>
                <a:cs typeface="Times New Roman" charset="0"/>
              </a:defRPr>
            </a:lvl3pPr>
            <a:lvl4pPr marL="1371669" indent="0">
              <a:buNone/>
              <a:defRPr sz="2000" i="1">
                <a:solidFill>
                  <a:schemeClr val="tx1">
                    <a:lumMod val="50000"/>
                    <a:lumOff val="50000"/>
                  </a:schemeClr>
                </a:solidFill>
                <a:latin typeface="Times New Roman" charset="0"/>
                <a:ea typeface="Times New Roman" charset="0"/>
                <a:cs typeface="Times New Roman" charset="0"/>
              </a:defRPr>
            </a:lvl4pPr>
            <a:lvl5pPr marL="1828891" indent="0">
              <a:buNone/>
              <a:defRPr sz="2000" i="1">
                <a:solidFill>
                  <a:schemeClr val="tx1">
                    <a:lumMod val="50000"/>
                    <a:lumOff val="50000"/>
                  </a:schemeClr>
                </a:solidFill>
                <a:latin typeface="Times New Roman" charset="0"/>
                <a:ea typeface="Times New Roman" charset="0"/>
                <a:cs typeface="Times New Roman" charset="0"/>
              </a:defRPr>
            </a:lvl5pPr>
          </a:lstStyle>
          <a:p>
            <a:pPr lvl="0"/>
            <a:r>
              <a:rPr lang="en-US"/>
              <a:t>28pt Subtitle Here</a:t>
            </a:r>
          </a:p>
        </p:txBody>
      </p:sp>
    </p:spTree>
    <p:extLst>
      <p:ext uri="{BB962C8B-B14F-4D97-AF65-F5344CB8AC3E}">
        <p14:creationId xmlns:p14="http://schemas.microsoft.com/office/powerpoint/2010/main" val="1769964183"/>
      </p:ext>
    </p:extLst>
  </p:cSld>
  <p:clrMapOvr>
    <a:masterClrMapping/>
  </p:clrMapOvr>
</p:sldLayout>
</file>

<file path=ppt/slideLayouts/slideLayout1195.xml><?xml version="1.0" encoding="utf-8"?>
<p:sldLayout xmlns:a="http://schemas.openxmlformats.org/drawingml/2006/main" xmlns:r="http://schemas.openxmlformats.org/officeDocument/2006/relationships" xmlns:p="http://schemas.openxmlformats.org/presentationml/2006/main" preserve="1" userDrawn="1">
  <p:cSld name="1 Line Title (Logo UR)">
    <p:spTree>
      <p:nvGrpSpPr>
        <p:cNvPr id="1" name=""/>
        <p:cNvGrpSpPr/>
        <p:nvPr/>
      </p:nvGrpSpPr>
      <p:grpSpPr>
        <a:xfrm>
          <a:off x="0" y="0"/>
          <a:ext cx="0" cy="0"/>
          <a:chOff x="0" y="0"/>
          <a:chExt cx="0" cy="0"/>
        </a:xfrm>
      </p:grpSpPr>
      <p:cxnSp>
        <p:nvCxnSpPr>
          <p:cNvPr id="14" name="Straight Connector 13"/>
          <p:cNvCxnSpPr/>
          <p:nvPr userDrawn="1"/>
        </p:nvCxnSpPr>
        <p:spPr>
          <a:xfrm>
            <a:off x="1" y="1129976"/>
            <a:ext cx="10289308" cy="0"/>
          </a:xfrm>
          <a:prstGeom prst="line">
            <a:avLst/>
          </a:prstGeom>
          <a:ln w="12700">
            <a:solidFill>
              <a:srgbClr val="C9C9C9"/>
            </a:solidFill>
            <a:tailEnd type="oval"/>
          </a:ln>
        </p:spPr>
        <p:style>
          <a:lnRef idx="1">
            <a:schemeClr val="accent1"/>
          </a:lnRef>
          <a:fillRef idx="0">
            <a:schemeClr val="accent1"/>
          </a:fillRef>
          <a:effectRef idx="0">
            <a:schemeClr val="accent1"/>
          </a:effectRef>
          <a:fontRef idx="minor">
            <a:schemeClr val="tx1"/>
          </a:fontRef>
        </p:style>
      </p:cxnSp>
      <p:sp>
        <p:nvSpPr>
          <p:cNvPr id="15" name="Text Placeholder 22"/>
          <p:cNvSpPr>
            <a:spLocks noGrp="1"/>
          </p:cNvSpPr>
          <p:nvPr>
            <p:ph type="body" sz="quarter" idx="12" hasCustomPrompt="1"/>
          </p:nvPr>
        </p:nvSpPr>
        <p:spPr>
          <a:xfrm>
            <a:off x="700620" y="533968"/>
            <a:ext cx="8867787" cy="488537"/>
          </a:xfrm>
          <a:prstGeom prst="rect">
            <a:avLst/>
          </a:prstGeom>
        </p:spPr>
        <p:txBody>
          <a:bodyPr anchor="ctr"/>
          <a:lstStyle>
            <a:lvl1pPr marL="0" indent="0">
              <a:buNone/>
              <a:defRPr b="1">
                <a:solidFill>
                  <a:srgbClr val="8C2347"/>
                </a:solidFill>
              </a:defRPr>
            </a:lvl1pPr>
            <a:lvl2pPr marL="457223" indent="0">
              <a:buNone/>
              <a:defRPr b="1">
                <a:solidFill>
                  <a:srgbClr val="8C2347"/>
                </a:solidFill>
              </a:defRPr>
            </a:lvl2pPr>
            <a:lvl3pPr marL="914446" indent="0">
              <a:buNone/>
              <a:defRPr b="1">
                <a:solidFill>
                  <a:srgbClr val="8C2347"/>
                </a:solidFill>
              </a:defRPr>
            </a:lvl3pPr>
            <a:lvl4pPr marL="1371669" indent="0">
              <a:buNone/>
              <a:defRPr b="1">
                <a:solidFill>
                  <a:srgbClr val="8C2347"/>
                </a:solidFill>
              </a:defRPr>
            </a:lvl4pPr>
            <a:lvl5pPr marL="1828891" indent="0">
              <a:buNone/>
              <a:defRPr b="1">
                <a:solidFill>
                  <a:srgbClr val="8C2347"/>
                </a:solidFill>
              </a:defRPr>
            </a:lvl5pPr>
          </a:lstStyle>
          <a:p>
            <a:pPr lvl="0"/>
            <a:r>
              <a:rPr lang="en-US"/>
              <a:t>28PT TITLE HERE</a:t>
            </a:r>
          </a:p>
        </p:txBody>
      </p:sp>
      <p:sp>
        <p:nvSpPr>
          <p:cNvPr id="17" name="Rectangle 16"/>
          <p:cNvSpPr/>
          <p:nvPr userDrawn="1"/>
        </p:nvSpPr>
        <p:spPr>
          <a:xfrm>
            <a:off x="9815333" y="5694745"/>
            <a:ext cx="2376668" cy="1163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5" name="Text Placeholder 2"/>
          <p:cNvSpPr>
            <a:spLocks noGrp="1"/>
          </p:cNvSpPr>
          <p:nvPr>
            <p:ph type="body" sz="quarter" idx="10" hasCustomPrompt="1"/>
          </p:nvPr>
        </p:nvSpPr>
        <p:spPr>
          <a:xfrm>
            <a:off x="700619" y="1359437"/>
            <a:ext cx="10768892" cy="4982097"/>
          </a:xfrm>
          <a:prstGeom prst="rect">
            <a:avLst/>
          </a:prstGeom>
        </p:spPr>
        <p:txBody>
          <a:bodyPr anchor="t" anchorCtr="0"/>
          <a:lstStyle>
            <a:lvl1pPr marL="0" indent="0">
              <a:buNone/>
              <a:defRPr sz="1800" b="0" i="0">
                <a:solidFill>
                  <a:schemeClr val="tx1"/>
                </a:solidFill>
                <a:latin typeface="Arial"/>
                <a:ea typeface="Times New Roman" charset="0"/>
                <a:cs typeface="Arial"/>
              </a:defRPr>
            </a:lvl1pPr>
            <a:lvl2pPr marL="457223" indent="0">
              <a:buNone/>
              <a:defRPr sz="2000" i="1">
                <a:solidFill>
                  <a:schemeClr val="tx1">
                    <a:lumMod val="50000"/>
                    <a:lumOff val="50000"/>
                  </a:schemeClr>
                </a:solidFill>
                <a:latin typeface="Times New Roman" charset="0"/>
                <a:ea typeface="Times New Roman" charset="0"/>
                <a:cs typeface="Times New Roman" charset="0"/>
              </a:defRPr>
            </a:lvl2pPr>
            <a:lvl3pPr marL="914446" indent="0">
              <a:buNone/>
              <a:defRPr sz="2000" i="1">
                <a:solidFill>
                  <a:schemeClr val="tx1">
                    <a:lumMod val="50000"/>
                    <a:lumOff val="50000"/>
                  </a:schemeClr>
                </a:solidFill>
                <a:latin typeface="Times New Roman" charset="0"/>
                <a:ea typeface="Times New Roman" charset="0"/>
                <a:cs typeface="Times New Roman" charset="0"/>
              </a:defRPr>
            </a:lvl3pPr>
            <a:lvl4pPr marL="1371669" indent="0">
              <a:buNone/>
              <a:defRPr sz="2000" i="1">
                <a:solidFill>
                  <a:schemeClr val="tx1">
                    <a:lumMod val="50000"/>
                    <a:lumOff val="50000"/>
                  </a:schemeClr>
                </a:solidFill>
                <a:latin typeface="Times New Roman" charset="0"/>
                <a:ea typeface="Times New Roman" charset="0"/>
                <a:cs typeface="Times New Roman" charset="0"/>
              </a:defRPr>
            </a:lvl4pPr>
            <a:lvl5pPr marL="1828891" indent="0">
              <a:buNone/>
              <a:defRPr sz="2000" i="1">
                <a:solidFill>
                  <a:schemeClr val="tx1">
                    <a:lumMod val="50000"/>
                    <a:lumOff val="50000"/>
                  </a:schemeClr>
                </a:solidFill>
                <a:latin typeface="Times New Roman" charset="0"/>
                <a:ea typeface="Times New Roman" charset="0"/>
                <a:cs typeface="Times New Roman" charset="0"/>
              </a:defRPr>
            </a:lvl5pPr>
          </a:lstStyle>
          <a:p>
            <a:pPr lvl="0"/>
            <a:r>
              <a:rPr lang="en-US"/>
              <a:t>Sample text goes here</a:t>
            </a:r>
          </a:p>
        </p:txBody>
      </p:sp>
    </p:spTree>
    <p:extLst>
      <p:ext uri="{BB962C8B-B14F-4D97-AF65-F5344CB8AC3E}">
        <p14:creationId xmlns:p14="http://schemas.microsoft.com/office/powerpoint/2010/main" val="43609406"/>
      </p:ext>
    </p:extLst>
  </p:cSld>
  <p:clrMapOvr>
    <a:masterClrMapping/>
  </p:clrMapOvr>
</p:sldLayout>
</file>

<file path=ppt/slideLayouts/slideLayout119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Date Placeholder 11"/>
          <p:cNvSpPr>
            <a:spLocks noGrp="1"/>
          </p:cNvSpPr>
          <p:nvPr>
            <p:ph type="dt" sz="half" idx="14"/>
          </p:nvPr>
        </p:nvSpPr>
        <p:spPr>
          <a:xfrm>
            <a:off x="3133344" y="6436627"/>
            <a:ext cx="1133856" cy="224367"/>
          </a:xfrm>
          <a:prstGeom prst="rect">
            <a:avLst/>
          </a:prstGeom>
        </p:spPr>
        <p:txBody>
          <a:bodyPr/>
          <a:lstStyle/>
          <a:p>
            <a:fld id="{B6745936-C9D5-7947-9CA1-12707DAB62BD}" type="datetime1">
              <a:rPr lang="en-US" smtClean="0"/>
              <a:t>5/20/2026</a:t>
            </a:fld>
            <a:endParaRPr lang="en-US"/>
          </a:p>
        </p:txBody>
      </p:sp>
      <p:sp>
        <p:nvSpPr>
          <p:cNvPr id="13" name="Footer Placeholder 12"/>
          <p:cNvSpPr>
            <a:spLocks noGrp="1"/>
          </p:cNvSpPr>
          <p:nvPr>
            <p:ph type="ftr" sz="quarter" idx="15"/>
          </p:nvPr>
        </p:nvSpPr>
        <p:spPr>
          <a:xfrm>
            <a:off x="4162659" y="6374245"/>
            <a:ext cx="6908800" cy="308355"/>
          </a:xfrm>
          <a:prstGeom prst="rect">
            <a:avLst/>
          </a:prstGeom>
        </p:spPr>
        <p:txBody>
          <a:bodyPr/>
          <a:lstStyle/>
          <a:p>
            <a:endParaRPr lang="en-US">
              <a:solidFill>
                <a:srgbClr val="605F62"/>
              </a:solidFill>
            </a:endParaRPr>
          </a:p>
        </p:txBody>
      </p:sp>
      <p:sp>
        <p:nvSpPr>
          <p:cNvPr id="14" name="Slide Number Placeholder 13"/>
          <p:cNvSpPr>
            <a:spLocks noGrp="1"/>
          </p:cNvSpPr>
          <p:nvPr>
            <p:ph type="sldNum" sz="quarter" idx="16"/>
          </p:nvPr>
        </p:nvSpPr>
        <p:spPr>
          <a:xfrm>
            <a:off x="11074400" y="6374246"/>
            <a:ext cx="462327" cy="308355"/>
          </a:xfrm>
          <a:prstGeom prst="rect">
            <a:avLst/>
          </a:prstGeom>
        </p:spPr>
        <p:txBody>
          <a:bodyPr/>
          <a:lstStyle/>
          <a:p>
            <a:fld id="{0D558541-60C9-42A2-8392-FF12533A6B7A}" type="slidenum">
              <a:rPr lang="en-US" smtClean="0"/>
              <a:pPr/>
              <a:t>‹#›</a:t>
            </a:fld>
            <a:endParaRPr lang="en-US"/>
          </a:p>
        </p:txBody>
      </p:sp>
      <p:sp>
        <p:nvSpPr>
          <p:cNvPr id="9" name="Title 1"/>
          <p:cNvSpPr>
            <a:spLocks noGrp="1"/>
          </p:cNvSpPr>
          <p:nvPr>
            <p:ph type="title"/>
          </p:nvPr>
        </p:nvSpPr>
        <p:spPr>
          <a:xfrm>
            <a:off x="1464744" y="169881"/>
            <a:ext cx="9573685" cy="1016000"/>
          </a:xfrm>
        </p:spPr>
        <p:txBody>
          <a:bodyPr/>
          <a:lstStyle>
            <a:lvl1pPr>
              <a:lnSpc>
                <a:spcPct val="90000"/>
              </a:lnSpc>
              <a:defRPr/>
            </a:lvl1pPr>
          </a:lstStyle>
          <a:p>
            <a:r>
              <a:rPr lang="en-US"/>
              <a:t>Click to edit Master title style</a:t>
            </a:r>
          </a:p>
        </p:txBody>
      </p:sp>
      <p:sp>
        <p:nvSpPr>
          <p:cNvPr id="10" name="Content Placeholder 2"/>
          <p:cNvSpPr>
            <a:spLocks noGrp="1"/>
          </p:cNvSpPr>
          <p:nvPr>
            <p:ph idx="1"/>
          </p:nvPr>
        </p:nvSpPr>
        <p:spPr>
          <a:xfrm>
            <a:off x="1241841" y="2035613"/>
            <a:ext cx="9796587" cy="39687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p:cNvSpPr>
            <a:spLocks noGrp="1"/>
          </p:cNvSpPr>
          <p:nvPr>
            <p:ph type="body" sz="quarter" idx="13" hasCustomPrompt="1"/>
          </p:nvPr>
        </p:nvSpPr>
        <p:spPr>
          <a:xfrm>
            <a:off x="1464742" y="1195843"/>
            <a:ext cx="9573684" cy="609600"/>
          </a:xfrm>
        </p:spPr>
        <p:txBody>
          <a:bodyPr/>
          <a:lstStyle>
            <a:lvl1pPr marL="0" indent="0">
              <a:lnSpc>
                <a:spcPct val="85000"/>
              </a:lnSpc>
              <a:spcBef>
                <a:spcPts val="0"/>
              </a:spcBef>
              <a:buNone/>
              <a:defRPr sz="2667" spc="-107" baseline="0">
                <a:solidFill>
                  <a:schemeClr val="accent2"/>
                </a:solidFill>
              </a:defRPr>
            </a:lvl1pPr>
            <a:lvl2pPr marL="275174" indent="0">
              <a:buNone/>
              <a:defRPr/>
            </a:lvl2pPr>
            <a:lvl3pPr marL="609616" indent="0">
              <a:buNone/>
              <a:defRPr/>
            </a:lvl3pPr>
            <a:lvl4pPr marL="842454" indent="0">
              <a:buNone/>
              <a:defRPr/>
            </a:lvl4pPr>
            <a:lvl5pPr marL="1073177" indent="0">
              <a:buNone/>
              <a:defRPr/>
            </a:lvl5pPr>
          </a:lstStyle>
          <a:p>
            <a:pPr lvl="0"/>
            <a:r>
              <a:rPr lang="en-US"/>
              <a:t>Slide Subtitle</a:t>
            </a:r>
          </a:p>
        </p:txBody>
      </p:sp>
    </p:spTree>
    <p:extLst>
      <p:ext uri="{BB962C8B-B14F-4D97-AF65-F5344CB8AC3E}">
        <p14:creationId xmlns:p14="http://schemas.microsoft.com/office/powerpoint/2010/main" val="3684213523"/>
      </p:ext>
    </p:extLst>
  </p:cSld>
  <p:clrMapOvr>
    <a:masterClrMapping/>
  </p:clrMapOvr>
</p:sldLayout>
</file>

<file path=ppt/slideLayouts/slideLayout119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5" name="Date Placeholder 11"/>
          <p:cNvSpPr>
            <a:spLocks noGrp="1"/>
          </p:cNvSpPr>
          <p:nvPr>
            <p:ph type="dt" sz="half" idx="14"/>
          </p:nvPr>
        </p:nvSpPr>
        <p:spPr>
          <a:xfrm>
            <a:off x="3133344" y="6436627"/>
            <a:ext cx="1133856" cy="224367"/>
          </a:xfrm>
          <a:prstGeom prst="rect">
            <a:avLst/>
          </a:prstGeom>
        </p:spPr>
        <p:txBody>
          <a:bodyPr/>
          <a:lstStyle/>
          <a:p>
            <a:fld id="{B6378771-5DAB-3241-A947-2BDD7FD783E9}" type="datetime1">
              <a:rPr lang="en-US" smtClean="0"/>
              <a:t>5/20/2026</a:t>
            </a:fld>
            <a:endParaRPr lang="en-US"/>
          </a:p>
        </p:txBody>
      </p:sp>
      <p:sp>
        <p:nvSpPr>
          <p:cNvPr id="16" name="Footer Placeholder 12"/>
          <p:cNvSpPr>
            <a:spLocks noGrp="1"/>
          </p:cNvSpPr>
          <p:nvPr>
            <p:ph type="ftr" sz="quarter" idx="15"/>
          </p:nvPr>
        </p:nvSpPr>
        <p:spPr>
          <a:xfrm>
            <a:off x="4162659" y="6374245"/>
            <a:ext cx="6908800" cy="308355"/>
          </a:xfrm>
          <a:prstGeom prst="rect">
            <a:avLst/>
          </a:prstGeom>
        </p:spPr>
        <p:txBody>
          <a:bodyPr/>
          <a:lstStyle/>
          <a:p>
            <a:endParaRPr lang="en-US">
              <a:solidFill>
                <a:srgbClr val="605F62"/>
              </a:solidFill>
            </a:endParaRPr>
          </a:p>
        </p:txBody>
      </p:sp>
      <p:sp>
        <p:nvSpPr>
          <p:cNvPr id="17" name="Slide Number Placeholder 13"/>
          <p:cNvSpPr>
            <a:spLocks noGrp="1"/>
          </p:cNvSpPr>
          <p:nvPr>
            <p:ph type="sldNum" sz="quarter" idx="16"/>
          </p:nvPr>
        </p:nvSpPr>
        <p:spPr>
          <a:xfrm>
            <a:off x="11074400" y="6374246"/>
            <a:ext cx="462327" cy="308355"/>
          </a:xfrm>
          <a:prstGeom prst="rect">
            <a:avLst/>
          </a:prstGeom>
        </p:spPr>
        <p:txBody>
          <a:bodyPr/>
          <a:lstStyle/>
          <a:p>
            <a:fld id="{0D558541-60C9-42A2-8392-FF12533A6B7A}" type="slidenum">
              <a:rPr lang="en-US" smtClean="0"/>
              <a:pPr/>
              <a:t>‹#›</a:t>
            </a:fld>
            <a:endParaRPr lang="en-US"/>
          </a:p>
        </p:txBody>
      </p:sp>
      <p:sp>
        <p:nvSpPr>
          <p:cNvPr id="11" name="Content Placeholder 2"/>
          <p:cNvSpPr>
            <a:spLocks noGrp="1"/>
          </p:cNvSpPr>
          <p:nvPr>
            <p:ph sz="half" idx="18"/>
          </p:nvPr>
        </p:nvSpPr>
        <p:spPr>
          <a:xfrm>
            <a:off x="1243327" y="2399682"/>
            <a:ext cx="4782825" cy="3596215"/>
          </a:xfrm>
        </p:spPr>
        <p:txBody>
          <a:bodyPr vert="horz" lIns="0" tIns="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itle 1"/>
          <p:cNvSpPr>
            <a:spLocks noGrp="1"/>
          </p:cNvSpPr>
          <p:nvPr>
            <p:ph type="title"/>
          </p:nvPr>
        </p:nvSpPr>
        <p:spPr>
          <a:xfrm>
            <a:off x="1464744" y="169881"/>
            <a:ext cx="9573685" cy="1016000"/>
          </a:xfrm>
        </p:spPr>
        <p:txBody>
          <a:bodyPr/>
          <a:lstStyle>
            <a:lvl1pPr>
              <a:defRPr/>
            </a:lvl1pPr>
          </a:lstStyle>
          <a:p>
            <a:r>
              <a:rPr lang="en-US"/>
              <a:t>Click to edit Master title style</a:t>
            </a:r>
          </a:p>
        </p:txBody>
      </p:sp>
      <p:sp>
        <p:nvSpPr>
          <p:cNvPr id="13" name="Text Placeholder 2"/>
          <p:cNvSpPr>
            <a:spLocks noGrp="1"/>
          </p:cNvSpPr>
          <p:nvPr>
            <p:ph type="body" idx="1"/>
          </p:nvPr>
        </p:nvSpPr>
        <p:spPr>
          <a:xfrm>
            <a:off x="1476554" y="2031619"/>
            <a:ext cx="4549607" cy="393593"/>
          </a:xfrm>
        </p:spPr>
        <p:txBody>
          <a:bodyPr anchor="b"/>
          <a:lstStyle>
            <a:lvl1pPr marL="0" indent="0">
              <a:buNone/>
              <a:defRPr sz="2267" b="0">
                <a:solidFill>
                  <a:schemeClr val="tx2"/>
                </a:solidFill>
              </a:defRPr>
            </a:lvl1pPr>
            <a:lvl2pPr marL="609616" indent="0">
              <a:buNone/>
              <a:defRPr sz="2667" b="1"/>
            </a:lvl2pPr>
            <a:lvl3pPr marL="1219231" indent="0">
              <a:buNone/>
              <a:defRPr sz="2400" b="1"/>
            </a:lvl3pPr>
            <a:lvl4pPr marL="1828845" indent="0">
              <a:buNone/>
              <a:defRPr sz="2133" b="1"/>
            </a:lvl4pPr>
            <a:lvl5pPr marL="2438461" indent="0">
              <a:buNone/>
              <a:defRPr sz="2133" b="1"/>
            </a:lvl5pPr>
            <a:lvl6pPr marL="3048076" indent="0">
              <a:buNone/>
              <a:defRPr sz="2133" b="1"/>
            </a:lvl6pPr>
            <a:lvl7pPr marL="3657692" indent="0">
              <a:buNone/>
              <a:defRPr sz="2133" b="1"/>
            </a:lvl7pPr>
            <a:lvl8pPr marL="4267307" indent="0">
              <a:buNone/>
              <a:defRPr sz="2133" b="1"/>
            </a:lvl8pPr>
            <a:lvl9pPr marL="4876922" indent="0">
              <a:buNone/>
              <a:defRPr sz="2133" b="1"/>
            </a:lvl9pPr>
          </a:lstStyle>
          <a:p>
            <a:pPr lvl="0"/>
            <a:r>
              <a:rPr lang="en-US"/>
              <a:t>Click to edit Master text styles</a:t>
            </a:r>
          </a:p>
        </p:txBody>
      </p:sp>
      <p:sp>
        <p:nvSpPr>
          <p:cNvPr id="18" name="Text Placeholder 10"/>
          <p:cNvSpPr>
            <a:spLocks noGrp="1"/>
          </p:cNvSpPr>
          <p:nvPr>
            <p:ph type="body" sz="quarter" idx="13" hasCustomPrompt="1"/>
          </p:nvPr>
        </p:nvSpPr>
        <p:spPr>
          <a:xfrm>
            <a:off x="1464741" y="1195843"/>
            <a:ext cx="9573685" cy="609600"/>
          </a:xfrm>
        </p:spPr>
        <p:txBody>
          <a:bodyPr/>
          <a:lstStyle>
            <a:lvl1pPr marL="0" indent="0">
              <a:lnSpc>
                <a:spcPct val="85000"/>
              </a:lnSpc>
              <a:spcBef>
                <a:spcPts val="0"/>
              </a:spcBef>
              <a:buNone/>
              <a:defRPr sz="2667" spc="-107" baseline="0">
                <a:solidFill>
                  <a:schemeClr val="accent2"/>
                </a:solidFill>
              </a:defRPr>
            </a:lvl1pPr>
            <a:lvl2pPr marL="275174" indent="0">
              <a:buNone/>
              <a:defRPr/>
            </a:lvl2pPr>
            <a:lvl3pPr marL="609616" indent="0">
              <a:buNone/>
              <a:defRPr/>
            </a:lvl3pPr>
            <a:lvl4pPr marL="842454" indent="0">
              <a:buNone/>
              <a:defRPr/>
            </a:lvl4pPr>
            <a:lvl5pPr marL="1073177" indent="0">
              <a:buNone/>
              <a:defRPr/>
            </a:lvl5pPr>
          </a:lstStyle>
          <a:p>
            <a:pPr lvl="0"/>
            <a:r>
              <a:rPr lang="en-US"/>
              <a:t>Slide Subtitle</a:t>
            </a:r>
          </a:p>
        </p:txBody>
      </p:sp>
      <p:sp>
        <p:nvSpPr>
          <p:cNvPr id="21" name="Content Placeholder 2"/>
          <p:cNvSpPr>
            <a:spLocks noGrp="1"/>
          </p:cNvSpPr>
          <p:nvPr>
            <p:ph sz="half" idx="19"/>
          </p:nvPr>
        </p:nvSpPr>
        <p:spPr>
          <a:xfrm>
            <a:off x="6251353" y="2399682"/>
            <a:ext cx="4782825" cy="3596215"/>
          </a:xfrm>
        </p:spPr>
        <p:txBody>
          <a:bodyPr vert="horz" lIns="0" tIns="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Text Placeholder 2"/>
          <p:cNvSpPr>
            <a:spLocks noGrp="1"/>
          </p:cNvSpPr>
          <p:nvPr>
            <p:ph type="body" idx="20"/>
          </p:nvPr>
        </p:nvSpPr>
        <p:spPr>
          <a:xfrm>
            <a:off x="6484579" y="2031619"/>
            <a:ext cx="4549607" cy="393593"/>
          </a:xfrm>
        </p:spPr>
        <p:txBody>
          <a:bodyPr anchor="b"/>
          <a:lstStyle>
            <a:lvl1pPr marL="0" indent="0">
              <a:buNone/>
              <a:defRPr sz="2267" b="0">
                <a:solidFill>
                  <a:schemeClr val="tx2"/>
                </a:solidFill>
              </a:defRPr>
            </a:lvl1pPr>
            <a:lvl2pPr marL="609616" indent="0">
              <a:buNone/>
              <a:defRPr sz="2667" b="1"/>
            </a:lvl2pPr>
            <a:lvl3pPr marL="1219231" indent="0">
              <a:buNone/>
              <a:defRPr sz="2400" b="1"/>
            </a:lvl3pPr>
            <a:lvl4pPr marL="1828845" indent="0">
              <a:buNone/>
              <a:defRPr sz="2133" b="1"/>
            </a:lvl4pPr>
            <a:lvl5pPr marL="2438461" indent="0">
              <a:buNone/>
              <a:defRPr sz="2133" b="1"/>
            </a:lvl5pPr>
            <a:lvl6pPr marL="3048076" indent="0">
              <a:buNone/>
              <a:defRPr sz="2133" b="1"/>
            </a:lvl6pPr>
            <a:lvl7pPr marL="3657692" indent="0">
              <a:buNone/>
              <a:defRPr sz="2133" b="1"/>
            </a:lvl7pPr>
            <a:lvl8pPr marL="4267307" indent="0">
              <a:buNone/>
              <a:defRPr sz="2133" b="1"/>
            </a:lvl8pPr>
            <a:lvl9pPr marL="4876922" indent="0">
              <a:buNone/>
              <a:defRPr sz="2133" b="1"/>
            </a:lvl9pPr>
          </a:lstStyle>
          <a:p>
            <a:pPr lvl="0"/>
            <a:r>
              <a:rPr lang="en-US"/>
              <a:t>Click to edit Master text styles</a:t>
            </a:r>
          </a:p>
        </p:txBody>
      </p:sp>
    </p:spTree>
    <p:extLst>
      <p:ext uri="{BB962C8B-B14F-4D97-AF65-F5344CB8AC3E}">
        <p14:creationId xmlns:p14="http://schemas.microsoft.com/office/powerpoint/2010/main" val="464287807"/>
      </p:ext>
    </p:extLst>
  </p:cSld>
  <p:clrMapOvr>
    <a:masterClrMapping/>
  </p:clrMapOvr>
</p:sldLayout>
</file>

<file path=ppt/slideLayouts/slideLayout1198.xml><?xml version="1.0" encoding="utf-8"?>
<p:sldLayout xmlns:a="http://schemas.openxmlformats.org/drawingml/2006/main" xmlns:r="http://schemas.openxmlformats.org/officeDocument/2006/relationships" xmlns:p="http://schemas.openxmlformats.org/presentationml/2006/main" preserve="1" userDrawn="1">
  <p:cSld name="Stacked Two Content + Side">
    <p:spTree>
      <p:nvGrpSpPr>
        <p:cNvPr id="1" name=""/>
        <p:cNvGrpSpPr/>
        <p:nvPr/>
      </p:nvGrpSpPr>
      <p:grpSpPr>
        <a:xfrm>
          <a:off x="0" y="0"/>
          <a:ext cx="0" cy="0"/>
          <a:chOff x="0" y="0"/>
          <a:chExt cx="0" cy="0"/>
        </a:xfrm>
      </p:grpSpPr>
      <p:sp>
        <p:nvSpPr>
          <p:cNvPr id="21" name="Date Placeholder 11"/>
          <p:cNvSpPr>
            <a:spLocks noGrp="1"/>
          </p:cNvSpPr>
          <p:nvPr>
            <p:ph type="dt" sz="half" idx="22"/>
          </p:nvPr>
        </p:nvSpPr>
        <p:spPr>
          <a:xfrm>
            <a:off x="3133344" y="6436627"/>
            <a:ext cx="1133856" cy="224367"/>
          </a:xfrm>
          <a:prstGeom prst="rect">
            <a:avLst/>
          </a:prstGeom>
        </p:spPr>
        <p:txBody>
          <a:bodyPr/>
          <a:lstStyle/>
          <a:p>
            <a:fld id="{89B548ED-5066-9B42-911D-14570FBB6DB3}" type="datetime1">
              <a:rPr lang="en-US" smtClean="0"/>
              <a:t>5/20/2026</a:t>
            </a:fld>
            <a:endParaRPr lang="en-US"/>
          </a:p>
        </p:txBody>
      </p:sp>
      <p:sp>
        <p:nvSpPr>
          <p:cNvPr id="22" name="Footer Placeholder 12"/>
          <p:cNvSpPr>
            <a:spLocks noGrp="1"/>
          </p:cNvSpPr>
          <p:nvPr>
            <p:ph type="ftr" sz="quarter" idx="23"/>
          </p:nvPr>
        </p:nvSpPr>
        <p:spPr>
          <a:xfrm>
            <a:off x="4162659" y="6374245"/>
            <a:ext cx="6908800" cy="308355"/>
          </a:xfrm>
          <a:prstGeom prst="rect">
            <a:avLst/>
          </a:prstGeom>
        </p:spPr>
        <p:txBody>
          <a:bodyPr/>
          <a:lstStyle/>
          <a:p>
            <a:endParaRPr lang="en-US">
              <a:solidFill>
                <a:srgbClr val="605F62"/>
              </a:solidFill>
            </a:endParaRPr>
          </a:p>
        </p:txBody>
      </p:sp>
      <p:sp>
        <p:nvSpPr>
          <p:cNvPr id="23" name="Slide Number Placeholder 13"/>
          <p:cNvSpPr>
            <a:spLocks noGrp="1"/>
          </p:cNvSpPr>
          <p:nvPr>
            <p:ph type="sldNum" sz="quarter" idx="16"/>
          </p:nvPr>
        </p:nvSpPr>
        <p:spPr>
          <a:xfrm>
            <a:off x="11074400" y="6374246"/>
            <a:ext cx="462327" cy="308355"/>
          </a:xfrm>
          <a:prstGeom prst="rect">
            <a:avLst/>
          </a:prstGeom>
        </p:spPr>
        <p:txBody>
          <a:bodyPr/>
          <a:lstStyle/>
          <a:p>
            <a:fld id="{0D558541-60C9-42A2-8392-FF12533A6B7A}" type="slidenum">
              <a:rPr lang="en-US" smtClean="0"/>
              <a:pPr/>
              <a:t>‹#›</a:t>
            </a:fld>
            <a:endParaRPr lang="en-US"/>
          </a:p>
        </p:txBody>
      </p:sp>
      <p:sp>
        <p:nvSpPr>
          <p:cNvPr id="12" name="Content Placeholder 2"/>
          <p:cNvSpPr>
            <a:spLocks noGrp="1"/>
          </p:cNvSpPr>
          <p:nvPr>
            <p:ph sz="half" idx="24" hasCustomPrompt="1"/>
          </p:nvPr>
        </p:nvSpPr>
        <p:spPr>
          <a:xfrm>
            <a:off x="6926893" y="2032623"/>
            <a:ext cx="4858708" cy="3961777"/>
          </a:xfrm>
        </p:spPr>
        <p:txBody>
          <a:bodyPr vert="horz" lIns="0" tIns="0" rIns="91440" bIns="45720" rtlCol="0">
            <a:noAutofit/>
          </a:bodyPr>
          <a:lstStyle>
            <a:lvl1pPr marL="0" indent="0">
              <a:buNone/>
              <a:defRPr lang="en-US" smtClean="0"/>
            </a:lvl1pPr>
            <a:lvl2pPr>
              <a:defRPr lang="en-US" smtClean="0"/>
            </a:lvl2pPr>
            <a:lvl3pPr>
              <a:defRPr lang="en-US" smtClean="0"/>
            </a:lvl3pPr>
            <a:lvl4pPr>
              <a:defRPr lang="en-US" smtClean="0"/>
            </a:lvl4pPr>
            <a:lvl5pPr>
              <a:defRPr lang="en-US"/>
            </a:lvl5pPr>
          </a:lstStyle>
          <a:p>
            <a:pPr lvl="0"/>
            <a:r>
              <a:rPr lang="en-US"/>
              <a:t>Placeholder</a:t>
            </a:r>
          </a:p>
        </p:txBody>
      </p:sp>
      <p:sp>
        <p:nvSpPr>
          <p:cNvPr id="13" name="Title 1"/>
          <p:cNvSpPr>
            <a:spLocks noGrp="1"/>
          </p:cNvSpPr>
          <p:nvPr>
            <p:ph type="title"/>
          </p:nvPr>
        </p:nvSpPr>
        <p:spPr>
          <a:xfrm>
            <a:off x="1464744" y="169881"/>
            <a:ext cx="9573685" cy="1016000"/>
          </a:xfrm>
        </p:spPr>
        <p:txBody>
          <a:bodyPr/>
          <a:lstStyle>
            <a:lvl1pPr>
              <a:defRPr/>
            </a:lvl1pPr>
          </a:lstStyle>
          <a:p>
            <a:r>
              <a:rPr lang="en-US"/>
              <a:t>Click to edit Master title style</a:t>
            </a:r>
          </a:p>
        </p:txBody>
      </p:sp>
      <p:sp>
        <p:nvSpPr>
          <p:cNvPr id="14" name="Text Placeholder 10"/>
          <p:cNvSpPr>
            <a:spLocks noGrp="1"/>
          </p:cNvSpPr>
          <p:nvPr>
            <p:ph type="body" sz="quarter" idx="13" hasCustomPrompt="1"/>
          </p:nvPr>
        </p:nvSpPr>
        <p:spPr>
          <a:xfrm>
            <a:off x="1464743" y="1195843"/>
            <a:ext cx="9573684" cy="609600"/>
          </a:xfrm>
        </p:spPr>
        <p:txBody>
          <a:bodyPr/>
          <a:lstStyle>
            <a:lvl1pPr marL="0" indent="0">
              <a:lnSpc>
                <a:spcPct val="85000"/>
              </a:lnSpc>
              <a:spcBef>
                <a:spcPts val="0"/>
              </a:spcBef>
              <a:buNone/>
              <a:defRPr sz="2667" spc="-107" baseline="0">
                <a:solidFill>
                  <a:schemeClr val="accent2"/>
                </a:solidFill>
              </a:defRPr>
            </a:lvl1pPr>
            <a:lvl2pPr marL="275174" indent="0">
              <a:buNone/>
              <a:defRPr/>
            </a:lvl2pPr>
            <a:lvl3pPr marL="609616" indent="0">
              <a:buNone/>
              <a:defRPr/>
            </a:lvl3pPr>
            <a:lvl4pPr marL="842454" indent="0">
              <a:buNone/>
              <a:defRPr/>
            </a:lvl4pPr>
            <a:lvl5pPr marL="1073177" indent="0">
              <a:buNone/>
              <a:defRPr/>
            </a:lvl5pPr>
          </a:lstStyle>
          <a:p>
            <a:pPr lvl="0"/>
            <a:r>
              <a:rPr lang="en-US"/>
              <a:t>Slide Subtitle</a:t>
            </a:r>
          </a:p>
        </p:txBody>
      </p:sp>
      <p:sp>
        <p:nvSpPr>
          <p:cNvPr id="20" name="Content Placeholder 2"/>
          <p:cNvSpPr>
            <a:spLocks noGrp="1"/>
          </p:cNvSpPr>
          <p:nvPr>
            <p:ph sz="half" idx="18"/>
          </p:nvPr>
        </p:nvSpPr>
        <p:spPr>
          <a:xfrm>
            <a:off x="1243325" y="2399682"/>
            <a:ext cx="5242141" cy="1450537"/>
          </a:xfrm>
        </p:spPr>
        <p:txBody>
          <a:bodyPr vert="horz" lIns="0" tIns="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5" name="Text Placeholder 2"/>
          <p:cNvSpPr>
            <a:spLocks noGrp="1"/>
          </p:cNvSpPr>
          <p:nvPr>
            <p:ph type="body" idx="1"/>
          </p:nvPr>
        </p:nvSpPr>
        <p:spPr>
          <a:xfrm>
            <a:off x="1476553" y="2031619"/>
            <a:ext cx="5008915" cy="393593"/>
          </a:xfrm>
        </p:spPr>
        <p:txBody>
          <a:bodyPr anchor="b"/>
          <a:lstStyle>
            <a:lvl1pPr marL="0" indent="0">
              <a:buNone/>
              <a:defRPr sz="2267" b="0">
                <a:solidFill>
                  <a:schemeClr val="tx2"/>
                </a:solidFill>
              </a:defRPr>
            </a:lvl1pPr>
            <a:lvl2pPr marL="609616" indent="0">
              <a:buNone/>
              <a:defRPr sz="2667" b="1"/>
            </a:lvl2pPr>
            <a:lvl3pPr marL="1219231" indent="0">
              <a:buNone/>
              <a:defRPr sz="2400" b="1"/>
            </a:lvl3pPr>
            <a:lvl4pPr marL="1828845" indent="0">
              <a:buNone/>
              <a:defRPr sz="2133" b="1"/>
            </a:lvl4pPr>
            <a:lvl5pPr marL="2438461" indent="0">
              <a:buNone/>
              <a:defRPr sz="2133" b="1"/>
            </a:lvl5pPr>
            <a:lvl6pPr marL="3048076" indent="0">
              <a:buNone/>
              <a:defRPr sz="2133" b="1"/>
            </a:lvl6pPr>
            <a:lvl7pPr marL="3657692" indent="0">
              <a:buNone/>
              <a:defRPr sz="2133" b="1"/>
            </a:lvl7pPr>
            <a:lvl8pPr marL="4267307" indent="0">
              <a:buNone/>
              <a:defRPr sz="2133" b="1"/>
            </a:lvl8pPr>
            <a:lvl9pPr marL="4876922" indent="0">
              <a:buNone/>
              <a:defRPr sz="2133" b="1"/>
            </a:lvl9pPr>
          </a:lstStyle>
          <a:p>
            <a:pPr lvl="0"/>
            <a:r>
              <a:rPr lang="en-US"/>
              <a:t>Click to edit Master text styles</a:t>
            </a:r>
          </a:p>
        </p:txBody>
      </p:sp>
      <p:sp>
        <p:nvSpPr>
          <p:cNvPr id="26" name="Content Placeholder 2"/>
          <p:cNvSpPr>
            <a:spLocks noGrp="1"/>
          </p:cNvSpPr>
          <p:nvPr>
            <p:ph sz="half" idx="25"/>
          </p:nvPr>
        </p:nvSpPr>
        <p:spPr>
          <a:xfrm>
            <a:off x="1243325" y="4401799"/>
            <a:ext cx="5242141" cy="1450537"/>
          </a:xfrm>
        </p:spPr>
        <p:txBody>
          <a:bodyPr vert="horz" lIns="0" tIns="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7" name="Text Placeholder 2"/>
          <p:cNvSpPr>
            <a:spLocks noGrp="1"/>
          </p:cNvSpPr>
          <p:nvPr>
            <p:ph type="body" idx="26"/>
          </p:nvPr>
        </p:nvSpPr>
        <p:spPr>
          <a:xfrm>
            <a:off x="1476553" y="4033737"/>
            <a:ext cx="5008915" cy="393593"/>
          </a:xfrm>
        </p:spPr>
        <p:txBody>
          <a:bodyPr anchor="b"/>
          <a:lstStyle>
            <a:lvl1pPr marL="0" indent="0">
              <a:buNone/>
              <a:defRPr sz="2267" b="0">
                <a:solidFill>
                  <a:schemeClr val="tx2"/>
                </a:solidFill>
              </a:defRPr>
            </a:lvl1pPr>
            <a:lvl2pPr marL="609616" indent="0">
              <a:buNone/>
              <a:defRPr sz="2667" b="1"/>
            </a:lvl2pPr>
            <a:lvl3pPr marL="1219231" indent="0">
              <a:buNone/>
              <a:defRPr sz="2400" b="1"/>
            </a:lvl3pPr>
            <a:lvl4pPr marL="1828845" indent="0">
              <a:buNone/>
              <a:defRPr sz="2133" b="1"/>
            </a:lvl4pPr>
            <a:lvl5pPr marL="2438461" indent="0">
              <a:buNone/>
              <a:defRPr sz="2133" b="1"/>
            </a:lvl5pPr>
            <a:lvl6pPr marL="3048076" indent="0">
              <a:buNone/>
              <a:defRPr sz="2133" b="1"/>
            </a:lvl6pPr>
            <a:lvl7pPr marL="3657692" indent="0">
              <a:buNone/>
              <a:defRPr sz="2133" b="1"/>
            </a:lvl7pPr>
            <a:lvl8pPr marL="4267307" indent="0">
              <a:buNone/>
              <a:defRPr sz="2133" b="1"/>
            </a:lvl8pPr>
            <a:lvl9pPr marL="4876922" indent="0">
              <a:buNone/>
              <a:defRPr sz="2133" b="1"/>
            </a:lvl9pPr>
          </a:lstStyle>
          <a:p>
            <a:pPr lvl="0"/>
            <a:r>
              <a:rPr lang="en-US"/>
              <a:t>Click to edit Master text styles</a:t>
            </a:r>
          </a:p>
        </p:txBody>
      </p:sp>
    </p:spTree>
    <p:extLst>
      <p:ext uri="{BB962C8B-B14F-4D97-AF65-F5344CB8AC3E}">
        <p14:creationId xmlns:p14="http://schemas.microsoft.com/office/powerpoint/2010/main" val="211673176"/>
      </p:ext>
    </p:extLst>
  </p:cSld>
  <p:clrMapOvr>
    <a:masterClrMapping/>
  </p:clrMapOvr>
</p:sldLayout>
</file>

<file path=ppt/slideLayouts/slideLayout119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20799" y="152400"/>
            <a:ext cx="10285292" cy="762000"/>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23C80F-5998-4C5A-8426-1B9517C724DD}" type="datetimeFigureOut">
              <a:rPr lang="en-US" smtClean="0">
                <a:solidFill>
                  <a:srgbClr val="605F62"/>
                </a:solidFill>
              </a:rPr>
              <a:pPr/>
              <a:t>5/20/2026</a:t>
            </a:fld>
            <a:endParaRPr lang="en-US">
              <a:solidFill>
                <a:srgbClr val="605F62"/>
              </a:solidFill>
            </a:endParaRPr>
          </a:p>
        </p:txBody>
      </p:sp>
      <p:sp>
        <p:nvSpPr>
          <p:cNvPr id="5" name="Footer Placeholder 4"/>
          <p:cNvSpPr>
            <a:spLocks noGrp="1"/>
          </p:cNvSpPr>
          <p:nvPr>
            <p:ph type="ftr" sz="quarter" idx="11"/>
          </p:nvPr>
        </p:nvSpPr>
        <p:spPr/>
        <p:txBody>
          <a:bodyPr/>
          <a:lstStyle/>
          <a:p>
            <a:endParaRPr lang="en-US">
              <a:solidFill>
                <a:srgbClr val="605F62"/>
              </a:solidFill>
            </a:endParaRPr>
          </a:p>
        </p:txBody>
      </p:sp>
      <p:sp>
        <p:nvSpPr>
          <p:cNvPr id="6" name="Slide Number Placeholder 5"/>
          <p:cNvSpPr>
            <a:spLocks noGrp="1"/>
          </p:cNvSpPr>
          <p:nvPr>
            <p:ph type="sldNum" sz="quarter" idx="12"/>
          </p:nvPr>
        </p:nvSpPr>
        <p:spPr/>
        <p:txBody>
          <a:bodyPr/>
          <a:lstStyle>
            <a:lvl1pPr>
              <a:defRPr>
                <a:solidFill>
                  <a:srgbClr val="B1ACCE"/>
                </a:solidFill>
              </a:defRPr>
            </a:lvl1pPr>
          </a:lstStyle>
          <a:p>
            <a:fld id="{0D558541-60C9-42A2-8392-FF12533A6B7A}" type="slidenum">
              <a:rPr lang="en-US" smtClean="0"/>
              <a:pPr/>
              <a:t>‹#›</a:t>
            </a:fld>
            <a:endParaRPr lang="en-US"/>
          </a:p>
        </p:txBody>
      </p:sp>
      <p:sp>
        <p:nvSpPr>
          <p:cNvPr id="11" name="Text Placeholder 10"/>
          <p:cNvSpPr>
            <a:spLocks noGrp="1"/>
          </p:cNvSpPr>
          <p:nvPr>
            <p:ph type="body" sz="quarter" idx="13" hasCustomPrompt="1"/>
          </p:nvPr>
        </p:nvSpPr>
        <p:spPr>
          <a:xfrm>
            <a:off x="1320800" y="914400"/>
            <a:ext cx="9139936" cy="457200"/>
          </a:xfrm>
        </p:spPr>
        <p:txBody>
          <a:bodyPr/>
          <a:lstStyle>
            <a:lvl1pPr marL="0" indent="0">
              <a:lnSpc>
                <a:spcPct val="85000"/>
              </a:lnSpc>
              <a:spcBef>
                <a:spcPts val="0"/>
              </a:spcBef>
              <a:buNone/>
              <a:defRPr sz="2000" spc="-80" baseline="0">
                <a:solidFill>
                  <a:schemeClr val="accent2"/>
                </a:solidFill>
              </a:defRPr>
            </a:lvl1pPr>
            <a:lvl2pPr marL="206380" indent="0">
              <a:buNone/>
              <a:defRPr/>
            </a:lvl2pPr>
            <a:lvl3pPr marL="457212" indent="0">
              <a:buNone/>
              <a:defRPr/>
            </a:lvl3pPr>
            <a:lvl4pPr marL="631842" indent="0">
              <a:buNone/>
              <a:defRPr/>
            </a:lvl4pPr>
            <a:lvl5pPr marL="804884" indent="0">
              <a:buNone/>
              <a:defRPr/>
            </a:lvl5pPr>
          </a:lstStyle>
          <a:p>
            <a:pPr lvl="0"/>
            <a:r>
              <a:rPr lang="en-US"/>
              <a:t>Slide Subtitle</a:t>
            </a:r>
          </a:p>
        </p:txBody>
      </p:sp>
    </p:spTree>
    <p:extLst>
      <p:ext uri="{BB962C8B-B14F-4D97-AF65-F5344CB8AC3E}">
        <p14:creationId xmlns:p14="http://schemas.microsoft.com/office/powerpoint/2010/main" val="2408099112"/>
      </p:ext>
    </p:extLst>
  </p:cSld>
  <p:clrMapOvr>
    <a:masterClrMapping/>
  </p:clrMapOvr>
</p:sldLayout>
</file>

<file path=ppt/slideLayouts/slideLayout1200.xml><?xml version="1.0" encoding="utf-8"?>
<p:sldLayout xmlns:a="http://schemas.openxmlformats.org/drawingml/2006/main" xmlns:r="http://schemas.openxmlformats.org/officeDocument/2006/relationships" xmlns:p="http://schemas.openxmlformats.org/presentationml/2006/main" showMasterSp="0" preserve="1" userDrawn="1">
  <p:cSld name="End Slide">
    <p:spTree>
      <p:nvGrpSpPr>
        <p:cNvPr id="1" name=""/>
        <p:cNvGrpSpPr/>
        <p:nvPr/>
      </p:nvGrpSpPr>
      <p:grpSpPr>
        <a:xfrm>
          <a:off x="0" y="0"/>
          <a:ext cx="0" cy="0"/>
          <a:chOff x="0" y="0"/>
          <a:chExt cx="0" cy="0"/>
        </a:xfrm>
      </p:grpSpPr>
      <p:sp>
        <p:nvSpPr>
          <p:cNvPr id="9" name="Title 1"/>
          <p:cNvSpPr>
            <a:spLocks noGrp="1"/>
          </p:cNvSpPr>
          <p:nvPr>
            <p:ph type="ctrTitle"/>
          </p:nvPr>
        </p:nvSpPr>
        <p:spPr bwMode="gray">
          <a:xfrm>
            <a:off x="1460260" y="2759803"/>
            <a:ext cx="8963171" cy="1168439"/>
          </a:xfrm>
          <a:prstGeom prst="rect">
            <a:avLst/>
          </a:prstGeom>
        </p:spPr>
        <p:txBody>
          <a:bodyPr rIns="0" bIns="0" anchor="b" anchorCtr="0"/>
          <a:lstStyle>
            <a:lvl1pPr>
              <a:lnSpc>
                <a:spcPct val="90000"/>
              </a:lnSpc>
              <a:defRPr sz="5334" b="0">
                <a:solidFill>
                  <a:schemeClr val="tx2"/>
                </a:solidFill>
              </a:defRPr>
            </a:lvl1pPr>
          </a:lstStyle>
          <a:p>
            <a:r>
              <a:rPr lang="en-US"/>
              <a:t>Click to edit Master title style</a:t>
            </a:r>
          </a:p>
        </p:txBody>
      </p:sp>
      <p:sp>
        <p:nvSpPr>
          <p:cNvPr id="10" name="Subtitle 2"/>
          <p:cNvSpPr>
            <a:spLocks noGrp="1"/>
          </p:cNvSpPr>
          <p:nvPr>
            <p:ph type="subTitle" idx="1" hasCustomPrompt="1"/>
          </p:nvPr>
        </p:nvSpPr>
        <p:spPr bwMode="gray">
          <a:xfrm>
            <a:off x="1490143" y="3986119"/>
            <a:ext cx="8534400" cy="914400"/>
          </a:xfrm>
          <a:prstGeom prst="rect">
            <a:avLst/>
          </a:prstGeom>
        </p:spPr>
        <p:txBody>
          <a:bodyPr/>
          <a:lstStyle>
            <a:lvl1pPr marL="0" indent="0" algn="l">
              <a:lnSpc>
                <a:spcPct val="90000"/>
              </a:lnSpc>
              <a:spcBef>
                <a:spcPts val="0"/>
              </a:spcBef>
              <a:buNone/>
              <a:defRPr sz="3200" baseline="0">
                <a:solidFill>
                  <a:schemeClr val="accent1"/>
                </a:solidFill>
              </a:defRPr>
            </a:lvl1pPr>
            <a:lvl2pPr marL="609616" indent="0" algn="ctr">
              <a:buNone/>
              <a:defRPr>
                <a:solidFill>
                  <a:schemeClr val="tx1">
                    <a:tint val="75000"/>
                  </a:schemeClr>
                </a:solidFill>
              </a:defRPr>
            </a:lvl2pPr>
            <a:lvl3pPr marL="1219231" indent="0" algn="ctr">
              <a:buNone/>
              <a:defRPr>
                <a:solidFill>
                  <a:schemeClr val="tx1">
                    <a:tint val="75000"/>
                  </a:schemeClr>
                </a:solidFill>
              </a:defRPr>
            </a:lvl3pPr>
            <a:lvl4pPr marL="1828845" indent="0" algn="ctr">
              <a:buNone/>
              <a:defRPr>
                <a:solidFill>
                  <a:schemeClr val="tx1">
                    <a:tint val="75000"/>
                  </a:schemeClr>
                </a:solidFill>
              </a:defRPr>
            </a:lvl4pPr>
            <a:lvl5pPr marL="2438461" indent="0" algn="ctr">
              <a:buNone/>
              <a:defRPr>
                <a:solidFill>
                  <a:schemeClr val="tx1">
                    <a:tint val="75000"/>
                  </a:schemeClr>
                </a:solidFill>
              </a:defRPr>
            </a:lvl5pPr>
            <a:lvl6pPr marL="3048076" indent="0" algn="ctr">
              <a:buNone/>
              <a:defRPr>
                <a:solidFill>
                  <a:schemeClr val="tx1">
                    <a:tint val="75000"/>
                  </a:schemeClr>
                </a:solidFill>
              </a:defRPr>
            </a:lvl6pPr>
            <a:lvl7pPr marL="3657692" indent="0" algn="ctr">
              <a:buNone/>
              <a:defRPr>
                <a:solidFill>
                  <a:schemeClr val="tx1">
                    <a:tint val="75000"/>
                  </a:schemeClr>
                </a:solidFill>
              </a:defRPr>
            </a:lvl7pPr>
            <a:lvl8pPr marL="4267307" indent="0" algn="ctr">
              <a:buNone/>
              <a:defRPr>
                <a:solidFill>
                  <a:schemeClr val="tx1">
                    <a:tint val="75000"/>
                  </a:schemeClr>
                </a:solidFill>
              </a:defRPr>
            </a:lvl8pPr>
            <a:lvl9pPr marL="4876922" indent="0" algn="ctr">
              <a:buNone/>
              <a:defRPr>
                <a:solidFill>
                  <a:schemeClr val="tx1">
                    <a:tint val="75000"/>
                  </a:schemeClr>
                </a:solidFill>
              </a:defRPr>
            </a:lvl9pPr>
          </a:lstStyle>
          <a:p>
            <a:r>
              <a:rPr lang="en-US"/>
              <a:t>Slide Subtitle</a:t>
            </a:r>
          </a:p>
        </p:txBody>
      </p:sp>
      <p:sp>
        <p:nvSpPr>
          <p:cNvPr id="17" name="Date Placeholder 11"/>
          <p:cNvSpPr>
            <a:spLocks noGrp="1"/>
          </p:cNvSpPr>
          <p:nvPr>
            <p:ph type="dt" sz="half" idx="14"/>
          </p:nvPr>
        </p:nvSpPr>
        <p:spPr>
          <a:xfrm>
            <a:off x="3133344" y="6436627"/>
            <a:ext cx="1133856" cy="224367"/>
          </a:xfrm>
          <a:prstGeom prst="rect">
            <a:avLst/>
          </a:prstGeom>
        </p:spPr>
        <p:txBody>
          <a:bodyPr/>
          <a:lstStyle/>
          <a:p>
            <a:fld id="{C9B44B80-C542-3444-8449-750F3D760E45}" type="datetime1">
              <a:rPr lang="en-US" smtClean="0"/>
              <a:t>5/20/2026</a:t>
            </a:fld>
            <a:endParaRPr lang="en-US"/>
          </a:p>
        </p:txBody>
      </p:sp>
      <p:sp>
        <p:nvSpPr>
          <p:cNvPr id="18" name="Footer Placeholder 12"/>
          <p:cNvSpPr>
            <a:spLocks noGrp="1"/>
          </p:cNvSpPr>
          <p:nvPr>
            <p:ph type="ftr" sz="quarter" idx="15"/>
          </p:nvPr>
        </p:nvSpPr>
        <p:spPr>
          <a:xfrm>
            <a:off x="4162659" y="6374245"/>
            <a:ext cx="6908800" cy="308355"/>
          </a:xfrm>
          <a:prstGeom prst="rect">
            <a:avLst/>
          </a:prstGeom>
        </p:spPr>
        <p:txBody>
          <a:bodyPr/>
          <a:lstStyle/>
          <a:p>
            <a:endParaRPr lang="en-US">
              <a:solidFill>
                <a:srgbClr val="605F62"/>
              </a:solidFill>
            </a:endParaRPr>
          </a:p>
        </p:txBody>
      </p:sp>
      <p:sp>
        <p:nvSpPr>
          <p:cNvPr id="19" name="Slide Number Placeholder 13"/>
          <p:cNvSpPr>
            <a:spLocks noGrp="1"/>
          </p:cNvSpPr>
          <p:nvPr>
            <p:ph type="sldNum" sz="quarter" idx="16"/>
          </p:nvPr>
        </p:nvSpPr>
        <p:spPr>
          <a:xfrm>
            <a:off x="11074400" y="6374246"/>
            <a:ext cx="462327" cy="308355"/>
          </a:xfrm>
          <a:prstGeom prst="rect">
            <a:avLst/>
          </a:prstGeom>
        </p:spPr>
        <p:txBody>
          <a:bodyPr/>
          <a:lstStyle/>
          <a:p>
            <a:fld id="{0D558541-60C9-42A2-8392-FF12533A6B7A}" type="slidenum">
              <a:rPr lang="en-US" smtClean="0"/>
              <a:pPr/>
              <a:t>‹#›</a:t>
            </a:fld>
            <a:endParaRPr lang="en-US"/>
          </a:p>
        </p:txBody>
      </p:sp>
      <p:pic>
        <p:nvPicPr>
          <p:cNvPr id="8" name="Picture 7" descr="NM-Logo-Stacked-RGB.jp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902002" y="6283001"/>
            <a:ext cx="1935404" cy="361216"/>
          </a:xfrm>
          <a:prstGeom prst="rect">
            <a:avLst/>
          </a:prstGeom>
        </p:spPr>
      </p:pic>
    </p:spTree>
    <p:extLst>
      <p:ext uri="{BB962C8B-B14F-4D97-AF65-F5344CB8AC3E}">
        <p14:creationId xmlns:p14="http://schemas.microsoft.com/office/powerpoint/2010/main" val="2338072252"/>
      </p:ext>
    </p:extLst>
  </p:cSld>
  <p:clrMapOvr>
    <a:masterClrMapping/>
  </p:clrMapOvr>
</p:sldLayout>
</file>

<file path=ppt/slideLayouts/slideLayout1201.xml><?xml version="1.0" encoding="utf-8"?>
<p:sldLayout xmlns:a="http://schemas.openxmlformats.org/drawingml/2006/main" xmlns:r="http://schemas.openxmlformats.org/officeDocument/2006/relationships" xmlns:p="http://schemas.openxmlformats.org/presentationml/2006/main" showMasterSp="0" userDrawn="1">
  <p:cSld name="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4"/>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5" y="224841"/>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5" y="917198"/>
            <a:ext cx="11715725" cy="4958671"/>
          </a:xfrm>
          <a:prstGeom prst="rect">
            <a:avLst/>
          </a:prstGeom>
        </p:spPr>
        <p:txBody>
          <a:bodyPr/>
          <a:lstStyle>
            <a:lvl1pPr marL="381009" indent="-381009">
              <a:buFont typeface="Wingdings" panose="05000000000000000000" pitchFamily="2" charset="2"/>
              <a:buChar char="§"/>
              <a:defRPr sz="1867" b="1"/>
            </a:lvl1pPr>
            <a:lvl2pPr marL="609616" indent="-296341">
              <a:buFont typeface="Arial" panose="020B0604020202020204" pitchFamily="34" charset="0"/>
              <a:buChar char="̶"/>
              <a:defRPr sz="1867"/>
            </a:lvl2pPr>
            <a:lvl3pPr marL="922890" indent="-313275">
              <a:buFont typeface="Arial" panose="020B0604020202020204" pitchFamily="34" charset="0"/>
              <a:buChar char="•"/>
              <a:defRPr sz="1867"/>
            </a:lvl3pPr>
            <a:lvl4pPr marL="1219231" indent="-296341">
              <a:buFont typeface="Wingdings" panose="05000000000000000000" pitchFamily="2" charset="2"/>
              <a:buChar char="ü"/>
              <a:defRPr sz="1867"/>
            </a:lvl4pPr>
            <a:lvl5pPr marL="1532505" indent="-313275">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8" y="5969002"/>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2" y="5969001"/>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479694"/>
      </p:ext>
    </p:extLst>
  </p:cSld>
  <p:clrMapOvr>
    <a:masterClrMapping/>
  </p:clrMapOvr>
</p:sldLayout>
</file>

<file path=ppt/slideLayouts/slideLayout1202.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68"/>
        <p:cNvGrpSpPr/>
        <p:nvPr/>
      </p:nvGrpSpPr>
      <p:grpSpPr>
        <a:xfrm>
          <a:off x="0" y="0"/>
          <a:ext cx="0" cy="0"/>
          <a:chOff x="0" y="0"/>
          <a:chExt cx="0" cy="0"/>
        </a:xfrm>
      </p:grpSpPr>
      <p:sp>
        <p:nvSpPr>
          <p:cNvPr id="69" name="Google Shape;69;p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7"/>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71" name="Google Shape;71;p7"/>
          <p:cNvGrpSpPr/>
          <p:nvPr/>
        </p:nvGrpSpPr>
        <p:grpSpPr>
          <a:xfrm>
            <a:off x="7191543" y="1"/>
            <a:ext cx="5000459" cy="1425992"/>
            <a:chOff x="7191542" y="1"/>
            <a:chExt cx="5000459" cy="1425992"/>
          </a:xfrm>
        </p:grpSpPr>
        <p:pic>
          <p:nvPicPr>
            <p:cNvPr id="72" name="Google Shape;72;p7"/>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73" name="Google Shape;73;p7"/>
            <p:cNvGrpSpPr/>
            <p:nvPr/>
          </p:nvGrpSpPr>
          <p:grpSpPr>
            <a:xfrm>
              <a:off x="7191542" y="1"/>
              <a:ext cx="5000459" cy="1425992"/>
              <a:chOff x="7186272" y="0"/>
              <a:chExt cx="5005729" cy="1427495"/>
            </a:xfrm>
          </p:grpSpPr>
          <p:sp>
            <p:nvSpPr>
              <p:cNvPr id="74" name="Google Shape;74;p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5" name="Google Shape;75;p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76" name="Google Shape;76;p7"/>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7" name="Google Shape;77;p7"/>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8" name="Google Shape;78;p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9" name="Google Shape;79;p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016851664"/>
      </p:ext>
    </p:extLst>
  </p:cSld>
  <p:clrMapOvr>
    <a:masterClrMapping/>
  </p:clrMapOvr>
</p:sldLayout>
</file>

<file path=ppt/slideLayouts/slideLayout120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4"/>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4"/>
            <a:ext cx="10363200" cy="1500187"/>
          </a:xfrm>
        </p:spPr>
        <p:txBody>
          <a:bodyPr anchor="b"/>
          <a:lstStyle>
            <a:lvl1pPr marL="0" indent="0">
              <a:buNone/>
              <a:defRPr sz="2000">
                <a:solidFill>
                  <a:schemeClr val="tx1">
                    <a:tint val="75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14B6A3B-6EE5-45FC-B5E7-85EA02CF9438}" type="datetime1">
              <a:rPr lang="en-US" altLang="ja-JP"/>
              <a:pPr>
                <a:defRPr/>
              </a:pPr>
              <a:t>5/20/2026</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BFBC7D3-7B25-4FDD-856F-1603EF21A3CD}" type="slidenum">
              <a:rPr lang="en-US" altLang="en-US"/>
              <a:pPr>
                <a:defRPr/>
              </a:pPr>
              <a:t>‹#›</a:t>
            </a:fld>
            <a:endParaRPr lang="en-US" altLang="en-US"/>
          </a:p>
        </p:txBody>
      </p:sp>
    </p:spTree>
    <p:extLst>
      <p:ext uri="{BB962C8B-B14F-4D97-AF65-F5344CB8AC3E}">
        <p14:creationId xmlns:p14="http://schemas.microsoft.com/office/powerpoint/2010/main" val="3303683005"/>
      </p:ext>
    </p:extLst>
  </p:cSld>
  <p:clrMapOvr>
    <a:masterClrMapping/>
  </p:clrMapOvr>
</p:sldLayout>
</file>

<file path=ppt/slideLayouts/slideLayout120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5" y="273052"/>
            <a:ext cx="4011084"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4"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5" y="1435104"/>
            <a:ext cx="4011084" cy="4691063"/>
          </a:xfrm>
        </p:spPr>
        <p:txBody>
          <a:bodyPr/>
          <a:lstStyle>
            <a:lvl1pPr marL="0" indent="0">
              <a:buNone/>
              <a:defRPr sz="1400"/>
            </a:lvl1pPr>
            <a:lvl2pPr marL="457223" indent="0">
              <a:buNone/>
              <a:defRPr sz="1200"/>
            </a:lvl2pPr>
            <a:lvl3pPr marL="914446" indent="0">
              <a:buNone/>
              <a:defRPr sz="1000"/>
            </a:lvl3pPr>
            <a:lvl4pPr marL="1371669" indent="0">
              <a:buNone/>
              <a:defRPr sz="900"/>
            </a:lvl4pPr>
            <a:lvl5pPr marL="1828891" indent="0">
              <a:buNone/>
              <a:defRPr sz="900"/>
            </a:lvl5pPr>
            <a:lvl6pPr marL="2286114" indent="0">
              <a:buNone/>
              <a:defRPr sz="900"/>
            </a:lvl6pPr>
            <a:lvl7pPr marL="2743337" indent="0">
              <a:buNone/>
              <a:defRPr sz="900"/>
            </a:lvl7pPr>
            <a:lvl8pPr marL="3200560" indent="0">
              <a:buNone/>
              <a:defRPr sz="900"/>
            </a:lvl8pPr>
            <a:lvl9pPr marL="3657783"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D367D64-CF7F-42F3-8C27-B520EE2453CF}" type="datetime1">
              <a:rPr lang="en-US" altLang="ja-JP"/>
              <a:pPr>
                <a:defRPr/>
              </a:pPr>
              <a:t>5/20/2026</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EC650D0-02D5-42FB-907E-376816E2D544}" type="slidenum">
              <a:rPr lang="en-US" altLang="en-US"/>
              <a:pPr>
                <a:defRPr/>
              </a:pPr>
              <a:t>‹#›</a:t>
            </a:fld>
            <a:endParaRPr lang="en-US" altLang="en-US"/>
          </a:p>
        </p:txBody>
      </p:sp>
    </p:spTree>
    <p:extLst>
      <p:ext uri="{BB962C8B-B14F-4D97-AF65-F5344CB8AC3E}">
        <p14:creationId xmlns:p14="http://schemas.microsoft.com/office/powerpoint/2010/main" val="4065944806"/>
      </p:ext>
    </p:extLst>
  </p:cSld>
  <p:clrMapOvr>
    <a:masterClrMapping/>
  </p:clrMapOvr>
</p:sldLayout>
</file>

<file path=ppt/slideLayouts/slideLayout1205.xml><?xml version="1.0" encoding="utf-8"?>
<p:sldLayout xmlns:a="http://schemas.openxmlformats.org/drawingml/2006/main" xmlns:r="http://schemas.openxmlformats.org/officeDocument/2006/relationships" xmlns:p="http://schemas.openxmlformats.org/presentationml/2006/main" showMasterSp="0" userDrawn="1">
  <p:cSld name="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3"/>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4"/>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2" y="6492240"/>
            <a:ext cx="1606135" cy="229238"/>
          </a:xfrm>
          <a:prstGeom prst="rect">
            <a:avLst/>
          </a:prstGeom>
        </p:spPr>
      </p:pic>
    </p:spTree>
    <p:custDataLst>
      <p:tags r:id="rId1"/>
    </p:custDataLst>
    <p:extLst>
      <p:ext uri="{BB962C8B-B14F-4D97-AF65-F5344CB8AC3E}">
        <p14:creationId xmlns:p14="http://schemas.microsoft.com/office/powerpoint/2010/main" val="1582254879"/>
      </p:ext>
    </p:extLst>
  </p:cSld>
  <p:clrMapOvr>
    <a:masterClrMapping/>
  </p:clrMapOvr>
</p:sldLayout>
</file>

<file path=ppt/slideLayouts/slideLayout1206.xml><?xml version="1.0" encoding="utf-8"?>
<p:sldLayout xmlns:a="http://schemas.openxmlformats.org/drawingml/2006/main" xmlns:r="http://schemas.openxmlformats.org/officeDocument/2006/relationships" xmlns:p="http://schemas.openxmlformats.org/presentationml/2006/main" matchingName="Divider">
  <p:cSld name="Divider 2">
    <p:bg>
      <p:bgPr>
        <a:solidFill>
          <a:schemeClr val="lt2"/>
        </a:solidFill>
        <a:effectLst/>
      </p:bgPr>
    </p:bg>
    <p:spTree>
      <p:nvGrpSpPr>
        <p:cNvPr id="1" name="Shape 62"/>
        <p:cNvGrpSpPr/>
        <p:nvPr/>
      </p:nvGrpSpPr>
      <p:grpSpPr>
        <a:xfrm>
          <a:off x="0" y="0"/>
          <a:ext cx="0" cy="0"/>
          <a:chOff x="0" y="0"/>
          <a:chExt cx="0" cy="0"/>
        </a:xfrm>
      </p:grpSpPr>
      <p:grpSp>
        <p:nvGrpSpPr>
          <p:cNvPr id="63" name="Google Shape;63;p56"/>
          <p:cNvGrpSpPr/>
          <p:nvPr/>
        </p:nvGrpSpPr>
        <p:grpSpPr>
          <a:xfrm>
            <a:off x="0" y="5020348"/>
            <a:ext cx="12192000" cy="1837653"/>
            <a:chOff x="0" y="5020347"/>
            <a:chExt cx="12192000" cy="1837653"/>
          </a:xfrm>
        </p:grpSpPr>
        <p:sp>
          <p:nvSpPr>
            <p:cNvPr id="64" name="Google Shape;64;p5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 name="Google Shape;65;p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6" name="Google Shape;66;p5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7" name="Google Shape;67;p56"/>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313288" y="5563587"/>
              <a:ext cx="2025315" cy="911940"/>
            </a:xfrm>
            <a:prstGeom prst="rect">
              <a:avLst/>
            </a:prstGeom>
            <a:noFill/>
            <a:ln>
              <a:noFill/>
            </a:ln>
          </p:spPr>
        </p:pic>
      </p:grpSp>
      <p:sp>
        <p:nvSpPr>
          <p:cNvPr id="68" name="Google Shape;68;p56"/>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56"/>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1362024378"/>
      </p:ext>
    </p:extLst>
  </p:cSld>
  <p:clrMapOvr>
    <a:masterClrMapping/>
  </p:clrMapOvr>
</p:sldLayout>
</file>

<file path=ppt/slideLayouts/slideLayout1207.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75"/>
        <p:cNvGrpSpPr/>
        <p:nvPr/>
      </p:nvGrpSpPr>
      <p:grpSpPr>
        <a:xfrm>
          <a:off x="0" y="0"/>
          <a:ext cx="0" cy="0"/>
          <a:chOff x="0" y="0"/>
          <a:chExt cx="0" cy="0"/>
        </a:xfrm>
      </p:grpSpPr>
      <p:grpSp>
        <p:nvGrpSpPr>
          <p:cNvPr id="76" name="Google Shape;76;p44"/>
          <p:cNvGrpSpPr/>
          <p:nvPr/>
        </p:nvGrpSpPr>
        <p:grpSpPr>
          <a:xfrm>
            <a:off x="7191543" y="1"/>
            <a:ext cx="5000459" cy="1425992"/>
            <a:chOff x="7191542" y="1"/>
            <a:chExt cx="5000459" cy="1425992"/>
          </a:xfrm>
        </p:grpSpPr>
        <p:pic>
          <p:nvPicPr>
            <p:cNvPr id="77" name="Google Shape;77;p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 name="Google Shape;78;p44"/>
            <p:cNvGrpSpPr/>
            <p:nvPr/>
          </p:nvGrpSpPr>
          <p:grpSpPr>
            <a:xfrm>
              <a:off x="7191542" y="1"/>
              <a:ext cx="5000459" cy="1425992"/>
              <a:chOff x="7186272" y="0"/>
              <a:chExt cx="5005729" cy="1427495"/>
            </a:xfrm>
          </p:grpSpPr>
          <p:sp>
            <p:nvSpPr>
              <p:cNvPr id="79" name="Google Shape;79;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0" name="Google Shape;80;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81" name="Google Shape;81;p4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4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3" name="Google Shape;83;p4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84" name="Google Shape;84;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5" name="Google Shape;85;p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13001559"/>
      </p:ext>
    </p:extLst>
  </p:cSld>
  <p:clrMapOvr>
    <a:masterClrMapping/>
  </p:clrMapOvr>
</p:sldLayout>
</file>

<file path=ppt/slideLayouts/slideLayout1208.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3"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6"/>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stretch>
            <a:fillRect/>
          </a:stretch>
        </p:blipFill>
        <p:spPr>
          <a:xfrm>
            <a:off x="313957" y="5564124"/>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2">
              <a:lnSpc>
                <a:spcPts val="1425"/>
              </a:lnSpc>
            </a:pPr>
            <a:fld id="{81D60167-4931-47E6-BA6A-407CBD079E47}" type="slidenum">
              <a:rPr spc="-5" dirty="0">
                <a:solidFill>
                  <a:srgbClr val="929599"/>
                </a:solidFill>
              </a:rPr>
              <a:pPr marL="38102">
                <a:lnSpc>
                  <a:spcPts val="1425"/>
                </a:lnSpc>
              </a:pPr>
              <a:t>‹#›</a:t>
            </a:fld>
            <a:endParaRPr spc="-5">
              <a:solidFill>
                <a:srgbClr val="929599"/>
              </a:solidFill>
            </a:endParaRPr>
          </a:p>
        </p:txBody>
      </p:sp>
    </p:spTree>
    <p:extLst>
      <p:ext uri="{BB962C8B-B14F-4D97-AF65-F5344CB8AC3E}">
        <p14:creationId xmlns:p14="http://schemas.microsoft.com/office/powerpoint/2010/main" val="1657904224"/>
      </p:ext>
    </p:extLst>
  </p:cSld>
  <p:clrMapOvr>
    <a:masterClrMapping/>
  </p:clrMapOvr>
</p:sldLayout>
</file>

<file path=ppt/slideLayouts/slideLayout1209.xml><?xml version="1.0" encoding="utf-8"?>
<p:sldLayout xmlns:a="http://schemas.openxmlformats.org/drawingml/2006/main" xmlns:r="http://schemas.openxmlformats.org/officeDocument/2006/relationships" xmlns:p="http://schemas.openxmlformats.org/presentationml/2006/main" showMasterSp="0" userDrawn="1">
  <p:cSld name="1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3"/>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4"/>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2" y="6492240"/>
            <a:ext cx="1606135" cy="229238"/>
          </a:xfrm>
          <a:prstGeom prst="rect">
            <a:avLst/>
          </a:prstGeom>
        </p:spPr>
      </p:pic>
    </p:spTree>
    <p:custDataLst>
      <p:tags r:id="rId1"/>
    </p:custDataLst>
    <p:extLst>
      <p:ext uri="{BB962C8B-B14F-4D97-AF65-F5344CB8AC3E}">
        <p14:creationId xmlns:p14="http://schemas.microsoft.com/office/powerpoint/2010/main" val="487706978"/>
      </p:ext>
    </p:extLst>
  </p:cSld>
  <p:clrMapOvr>
    <a:masterClrMapping/>
  </p:clrMapOvr>
</p:sldLayout>
</file>

<file path=ppt/slideLayouts/slideLayout1210.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75"/>
        <p:cNvGrpSpPr/>
        <p:nvPr/>
      </p:nvGrpSpPr>
      <p:grpSpPr>
        <a:xfrm>
          <a:off x="0" y="0"/>
          <a:ext cx="0" cy="0"/>
          <a:chOff x="0" y="0"/>
          <a:chExt cx="0" cy="0"/>
        </a:xfrm>
      </p:grpSpPr>
      <p:grpSp>
        <p:nvGrpSpPr>
          <p:cNvPr id="76" name="Google Shape;76;p44"/>
          <p:cNvGrpSpPr/>
          <p:nvPr/>
        </p:nvGrpSpPr>
        <p:grpSpPr>
          <a:xfrm>
            <a:off x="7191543" y="1"/>
            <a:ext cx="5000459" cy="1425992"/>
            <a:chOff x="7191542" y="1"/>
            <a:chExt cx="5000459" cy="1425992"/>
          </a:xfrm>
        </p:grpSpPr>
        <p:pic>
          <p:nvPicPr>
            <p:cNvPr id="77" name="Google Shape;77;p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 name="Google Shape;78;p44"/>
            <p:cNvGrpSpPr/>
            <p:nvPr/>
          </p:nvGrpSpPr>
          <p:grpSpPr>
            <a:xfrm>
              <a:off x="7191542" y="1"/>
              <a:ext cx="5000459" cy="1425992"/>
              <a:chOff x="7186272" y="0"/>
              <a:chExt cx="5005729" cy="1427495"/>
            </a:xfrm>
          </p:grpSpPr>
          <p:sp>
            <p:nvSpPr>
              <p:cNvPr id="79" name="Google Shape;79;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0" name="Google Shape;80;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81" name="Google Shape;81;p4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4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3" name="Google Shape;83;p4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84" name="Google Shape;84;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5" name="Google Shape;85;p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25059231"/>
      </p:ext>
    </p:extLst>
  </p:cSld>
  <p:clrMapOvr>
    <a:masterClrMapping/>
  </p:clrMapOvr>
</p:sldLayout>
</file>

<file path=ppt/slideLayouts/slideLayout1211.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86"/>
        <p:cNvGrpSpPr/>
        <p:nvPr/>
      </p:nvGrpSpPr>
      <p:grpSpPr>
        <a:xfrm>
          <a:off x="0" y="0"/>
          <a:ext cx="0" cy="0"/>
          <a:chOff x="0" y="0"/>
          <a:chExt cx="0" cy="0"/>
        </a:xfrm>
      </p:grpSpPr>
      <p:sp>
        <p:nvSpPr>
          <p:cNvPr id="87" name="Google Shape;87;p4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88" name="Google Shape;88;p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9" name="Google Shape;89;p41"/>
          <p:cNvGrpSpPr/>
          <p:nvPr/>
        </p:nvGrpSpPr>
        <p:grpSpPr>
          <a:xfrm>
            <a:off x="0" y="5379427"/>
            <a:ext cx="2807368" cy="753891"/>
            <a:chOff x="0" y="5379426"/>
            <a:chExt cx="2807368" cy="753891"/>
          </a:xfrm>
        </p:grpSpPr>
        <p:sp>
          <p:nvSpPr>
            <p:cNvPr id="90" name="Google Shape;90;p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 name="Google Shape;91;p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 name="Google Shape;92;p41"/>
          <p:cNvSpPr>
            <a:spLocks noGrp="1"/>
          </p:cNvSpPr>
          <p:nvPr>
            <p:ph type="pic" idx="2"/>
          </p:nvPr>
        </p:nvSpPr>
        <p:spPr>
          <a:xfrm>
            <a:off x="2807368" y="457202"/>
            <a:ext cx="8915400" cy="5943598"/>
          </a:xfrm>
          <a:prstGeom prst="rect">
            <a:avLst/>
          </a:prstGeom>
          <a:noFill/>
          <a:ln>
            <a:noFill/>
          </a:ln>
        </p:spPr>
      </p:sp>
      <p:pic>
        <p:nvPicPr>
          <p:cNvPr id="93" name="Google Shape;93;p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820651667"/>
      </p:ext>
    </p:extLst>
  </p:cSld>
  <p:clrMapOvr>
    <a:masterClrMapping/>
  </p:clrMapOvr>
</p:sldLayout>
</file>

<file path=ppt/slideLayouts/slideLayout1212.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86"/>
        <p:cNvGrpSpPr/>
        <p:nvPr/>
      </p:nvGrpSpPr>
      <p:grpSpPr>
        <a:xfrm>
          <a:off x="0" y="0"/>
          <a:ext cx="0" cy="0"/>
          <a:chOff x="0" y="0"/>
          <a:chExt cx="0" cy="0"/>
        </a:xfrm>
      </p:grpSpPr>
      <p:sp>
        <p:nvSpPr>
          <p:cNvPr id="87" name="Google Shape;87;p4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88" name="Google Shape;88;p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9" name="Google Shape;89;p41"/>
          <p:cNvGrpSpPr/>
          <p:nvPr/>
        </p:nvGrpSpPr>
        <p:grpSpPr>
          <a:xfrm>
            <a:off x="0" y="5379427"/>
            <a:ext cx="2807368" cy="753891"/>
            <a:chOff x="0" y="5379426"/>
            <a:chExt cx="2807368" cy="753891"/>
          </a:xfrm>
        </p:grpSpPr>
        <p:sp>
          <p:nvSpPr>
            <p:cNvPr id="90" name="Google Shape;90;p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 name="Google Shape;91;p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 name="Google Shape;92;p41"/>
          <p:cNvSpPr>
            <a:spLocks noGrp="1"/>
          </p:cNvSpPr>
          <p:nvPr>
            <p:ph type="pic" idx="2"/>
          </p:nvPr>
        </p:nvSpPr>
        <p:spPr>
          <a:xfrm>
            <a:off x="2807368" y="457202"/>
            <a:ext cx="8915400" cy="5943598"/>
          </a:xfrm>
          <a:prstGeom prst="rect">
            <a:avLst/>
          </a:prstGeom>
          <a:noFill/>
          <a:ln>
            <a:noFill/>
          </a:ln>
        </p:spPr>
      </p:sp>
      <p:pic>
        <p:nvPicPr>
          <p:cNvPr id="93" name="Google Shape;93;p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586515765"/>
      </p:ext>
    </p:extLst>
  </p:cSld>
  <p:clrMapOvr>
    <a:masterClrMapping/>
  </p:clrMapOvr>
</p:sldLayout>
</file>

<file path=ppt/slideLayouts/slideLayout1213.xml><?xml version="1.0" encoding="utf-8"?>
<p:sldLayout xmlns:a="http://schemas.openxmlformats.org/drawingml/2006/main" xmlns:r="http://schemas.openxmlformats.org/officeDocument/2006/relationships" xmlns:p="http://schemas.openxmlformats.org/presentationml/2006/main" type="obj" preserve="1">
  <p:cSld name="6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546995301"/>
      </p:ext>
    </p:extLst>
  </p:cSld>
  <p:clrMapOvr>
    <a:masterClrMapping/>
  </p:clrMapOvr>
</p:sldLayout>
</file>

<file path=ppt/slideLayouts/slideLayout1214.xml><?xml version="1.0" encoding="utf-8"?>
<p:sldLayout xmlns:a="http://schemas.openxmlformats.org/drawingml/2006/main" xmlns:r="http://schemas.openxmlformats.org/officeDocument/2006/relationships" xmlns:p="http://schemas.openxmlformats.org/presentationml/2006/main" type="obj" preserve="1">
  <p:cSld name="6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480507982"/>
      </p:ext>
    </p:extLst>
  </p:cSld>
  <p:clrMapOvr>
    <a:masterClrMapping/>
  </p:clrMapOvr>
</p:sldLayout>
</file>

<file path=ppt/slideLayouts/slideLayout1215.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4"/>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1" y="1561332"/>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1" y="3766863"/>
            <a:ext cx="5194433"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9"/>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30801759"/>
      </p:ext>
    </p:extLst>
  </p:cSld>
  <p:clrMapOvr>
    <a:masterClrMapping/>
  </p:clrMapOvr>
</p:sldLayout>
</file>

<file path=ppt/slideLayouts/slideLayout1216.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1709868767"/>
      </p:ext>
    </p:extLst>
  </p:cSld>
  <p:clrMapOvr>
    <a:masterClrMapping/>
  </p:clrMapOvr>
</p:sldLayout>
</file>

<file path=ppt/slideLayouts/slideLayout1217.xml><?xml version="1.0" encoding="utf-8"?>
<p:sldLayout xmlns:a="http://schemas.openxmlformats.org/drawingml/2006/main" xmlns:r="http://schemas.openxmlformats.org/officeDocument/2006/relationships" xmlns:p="http://schemas.openxmlformats.org/presentationml/2006/main" preserve="1" userDrawn="1">
  <p:cSld name="21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5"/>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2" y="1561333"/>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2" y="3766864"/>
            <a:ext cx="5194433"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50"/>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1821105823"/>
      </p:ext>
    </p:extLst>
  </p:cSld>
  <p:clrMapOvr>
    <a:masterClrMapping/>
  </p:clrMapOvr>
</p:sldLayout>
</file>

<file path=ppt/slideLayouts/slideLayout1218.xml><?xml version="1.0" encoding="utf-8"?>
<p:sldLayout xmlns:a="http://schemas.openxmlformats.org/drawingml/2006/main" xmlns:r="http://schemas.openxmlformats.org/officeDocument/2006/relationships" xmlns:p="http://schemas.openxmlformats.org/presentationml/2006/main" preserve="1" userDrawn="1">
  <p:cSld name="21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9"/>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50"/>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1"/>
            <a:ext cx="9365380" cy="986569"/>
          </a:xfrm>
        </p:spPr>
        <p:txBody>
          <a:bodyPr/>
          <a:lstStyle>
            <a:lvl1pPr marL="0" indent="0" algn="l">
              <a:buNone/>
              <a:defRPr sz="2400">
                <a:solidFill>
                  <a:schemeClr val="tx1"/>
                </a:solidFill>
              </a:defRPr>
            </a:lvl1pPr>
            <a:lvl2pPr marL="457246" indent="0" algn="ctr">
              <a:buNone/>
              <a:defRPr sz="2000"/>
            </a:lvl2pPr>
            <a:lvl3pPr marL="914492" indent="0" algn="ctr">
              <a:buNone/>
              <a:defRPr sz="1800"/>
            </a:lvl3pPr>
            <a:lvl4pPr marL="1371738" indent="0" algn="ctr">
              <a:buNone/>
              <a:defRPr sz="1600"/>
            </a:lvl4pPr>
            <a:lvl5pPr marL="1828983" indent="0" algn="ctr">
              <a:buNone/>
              <a:defRPr sz="1600"/>
            </a:lvl5pPr>
            <a:lvl6pPr marL="2286228" indent="0" algn="ctr">
              <a:buNone/>
              <a:defRPr sz="1600"/>
            </a:lvl6pPr>
            <a:lvl7pPr marL="2743475" indent="0" algn="ctr">
              <a:buNone/>
              <a:defRPr sz="1600"/>
            </a:lvl7pPr>
            <a:lvl8pPr marL="3200720" indent="0" algn="ctr">
              <a:buNone/>
              <a:defRPr sz="1600"/>
            </a:lvl8pPr>
            <a:lvl9pPr marL="3657966" indent="0" algn="ctr">
              <a:buNone/>
              <a:defRPr sz="1600"/>
            </a:lvl9pPr>
          </a:lstStyle>
          <a:p>
            <a:r>
              <a:rPr lang="en-US"/>
              <a:t>Click to edit Master subtitle style</a:t>
            </a:r>
          </a:p>
        </p:txBody>
      </p:sp>
    </p:spTree>
    <p:extLst>
      <p:ext uri="{BB962C8B-B14F-4D97-AF65-F5344CB8AC3E}">
        <p14:creationId xmlns:p14="http://schemas.microsoft.com/office/powerpoint/2010/main" val="115772397"/>
      </p:ext>
    </p:extLst>
  </p:cSld>
  <p:clrMapOvr>
    <a:masterClrMapping/>
  </p:clrMapOvr>
</p:sldLayout>
</file>

<file path=ppt/slideLayouts/slideLayout1219.xml><?xml version="1.0" encoding="utf-8"?>
<p:sldLayout xmlns:a="http://schemas.openxmlformats.org/drawingml/2006/main" xmlns:r="http://schemas.openxmlformats.org/officeDocument/2006/relationships" xmlns:p="http://schemas.openxmlformats.org/presentationml/2006/main" preserve="1" userDrawn="1">
  <p:cSld name="30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200"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7"/>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9" y="4385538"/>
            <a:ext cx="2025315" cy="911940"/>
          </a:xfrm>
          <a:prstGeom prst="rect">
            <a:avLst/>
          </a:prstGeom>
        </p:spPr>
      </p:pic>
    </p:spTree>
    <p:extLst>
      <p:ext uri="{BB962C8B-B14F-4D97-AF65-F5344CB8AC3E}">
        <p14:creationId xmlns:p14="http://schemas.microsoft.com/office/powerpoint/2010/main" val="3369920961"/>
      </p:ext>
    </p:extLst>
  </p:cSld>
  <p:clrMapOvr>
    <a:masterClrMapping/>
  </p:clrMapOvr>
</p:sldLayout>
</file>

<file path=ppt/slideLayouts/slideLayout1220.xml><?xml version="1.0" encoding="utf-8"?>
<p:sldLayout xmlns:a="http://schemas.openxmlformats.org/drawingml/2006/main" xmlns:r="http://schemas.openxmlformats.org/officeDocument/2006/relationships" xmlns:p="http://schemas.openxmlformats.org/presentationml/2006/main" type="obj" preserve="1">
  <p:cSld name="6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081511906"/>
      </p:ext>
    </p:extLst>
  </p:cSld>
  <p:clrMapOvr>
    <a:masterClrMapping/>
  </p:clrMapOvr>
</p:sldLayout>
</file>

<file path=ppt/slideLayouts/slideLayout1221.xml><?xml version="1.0" encoding="utf-8"?>
<p:sldLayout xmlns:a="http://schemas.openxmlformats.org/drawingml/2006/main" xmlns:r="http://schemas.openxmlformats.org/officeDocument/2006/relationships" xmlns:p="http://schemas.openxmlformats.org/presentationml/2006/main" type="obj" preserve="1">
  <p:cSld name="63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282607144"/>
      </p:ext>
    </p:extLst>
  </p:cSld>
  <p:clrMapOvr>
    <a:masterClrMapping/>
  </p:clrMapOvr>
</p:sldLayout>
</file>

<file path=ppt/slideLayouts/slideLayout1222.xml><?xml version="1.0" encoding="utf-8"?>
<p:sldLayout xmlns:a="http://schemas.openxmlformats.org/drawingml/2006/main" xmlns:r="http://schemas.openxmlformats.org/officeDocument/2006/relationships" xmlns:p="http://schemas.openxmlformats.org/presentationml/2006/main" type="obj" preserve="1">
  <p:cSld name="53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3"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66541460"/>
      </p:ext>
    </p:extLst>
  </p:cSld>
  <p:clrMapOvr>
    <a:masterClrMapping/>
  </p:clrMapOvr>
</p:sldLayout>
</file>

<file path=ppt/slideLayouts/slideLayout1223.xml><?xml version="1.0" encoding="utf-8"?>
<p:sldLayout xmlns:a="http://schemas.openxmlformats.org/drawingml/2006/main" xmlns:r="http://schemas.openxmlformats.org/officeDocument/2006/relationships" xmlns:p="http://schemas.openxmlformats.org/presentationml/2006/main" type="twoObj" preserve="1">
  <p:cSld name="29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6"/>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3"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200" y="1825626"/>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83772587"/>
      </p:ext>
    </p:extLst>
  </p:cSld>
  <p:clrMapOvr>
    <a:masterClrMapping/>
  </p:clrMapOvr>
</p:sldLayout>
</file>

<file path=ppt/slideLayouts/slideLayout1224.xml><?xml version="1.0" encoding="utf-8"?>
<p:sldLayout xmlns:a="http://schemas.openxmlformats.org/drawingml/2006/main" xmlns:r="http://schemas.openxmlformats.org/officeDocument/2006/relationships" xmlns:p="http://schemas.openxmlformats.org/presentationml/2006/main" type="twoTxTwoObj" preserve="1">
  <p:cSld name="28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4"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7"/>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2"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2"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46" indent="0">
              <a:buNone/>
              <a:defRPr sz="2000" b="1"/>
            </a:lvl2pPr>
            <a:lvl3pPr marL="914492" indent="0">
              <a:buNone/>
              <a:defRPr sz="1800" b="1"/>
            </a:lvl3pPr>
            <a:lvl4pPr marL="1371738" indent="0">
              <a:buNone/>
              <a:defRPr sz="1600" b="1"/>
            </a:lvl4pPr>
            <a:lvl5pPr marL="1828983" indent="0">
              <a:buNone/>
              <a:defRPr sz="1600" b="1"/>
            </a:lvl5pPr>
            <a:lvl6pPr marL="2286228" indent="0">
              <a:buNone/>
              <a:defRPr sz="1600" b="1"/>
            </a:lvl6pPr>
            <a:lvl7pPr marL="2743475" indent="0">
              <a:buNone/>
              <a:defRPr sz="1600" b="1"/>
            </a:lvl7pPr>
            <a:lvl8pPr marL="3200720" indent="0">
              <a:buNone/>
              <a:defRPr sz="1600" b="1"/>
            </a:lvl8pPr>
            <a:lvl9pPr marL="365796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2"/>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365208572"/>
      </p:ext>
    </p:extLst>
  </p:cSld>
  <p:clrMapOvr>
    <a:masterClrMapping/>
  </p:clrMapOvr>
</p:sldLayout>
</file>

<file path=ppt/slideLayouts/slideLayout1225.xml><?xml version="1.0" encoding="utf-8"?>
<p:sldLayout xmlns:a="http://schemas.openxmlformats.org/drawingml/2006/main" xmlns:r="http://schemas.openxmlformats.org/officeDocument/2006/relationships" xmlns:p="http://schemas.openxmlformats.org/presentationml/2006/main" type="twoTxTwoObj" preserve="1">
  <p:cSld name="28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3"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6"/>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1"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1"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485316982"/>
      </p:ext>
    </p:extLst>
  </p:cSld>
  <p:clrMapOvr>
    <a:masterClrMapping/>
  </p:clrMapOvr>
</p:sldLayout>
</file>

<file path=ppt/slideLayouts/slideLayout1226.xml><?xml version="1.0" encoding="utf-8"?>
<p:sldLayout xmlns:a="http://schemas.openxmlformats.org/drawingml/2006/main" xmlns:r="http://schemas.openxmlformats.org/officeDocument/2006/relationships" xmlns:p="http://schemas.openxmlformats.org/presentationml/2006/main" type="obj" preserve="1">
  <p:cSld name="69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616227601"/>
      </p:ext>
    </p:extLst>
  </p:cSld>
  <p:clrMapOvr>
    <a:masterClrMapping/>
  </p:clrMapOvr>
</p:sldLayout>
</file>

<file path=ppt/slideLayouts/slideLayout1227.xml><?xml version="1.0" encoding="utf-8"?>
<p:sldLayout xmlns:a="http://schemas.openxmlformats.org/drawingml/2006/main" xmlns:r="http://schemas.openxmlformats.org/officeDocument/2006/relationships" xmlns:p="http://schemas.openxmlformats.org/presentationml/2006/main" type="obj" preserve="1">
  <p:cSld name="6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621733728"/>
      </p:ext>
    </p:extLst>
  </p:cSld>
  <p:clrMapOvr>
    <a:masterClrMapping/>
  </p:clrMapOvr>
</p:sldLayout>
</file>

<file path=ppt/slideLayouts/slideLayout1228.xml><?xml version="1.0" encoding="utf-8"?>
<p:sldLayout xmlns:a="http://schemas.openxmlformats.org/drawingml/2006/main" xmlns:r="http://schemas.openxmlformats.org/officeDocument/2006/relationships" xmlns:p="http://schemas.openxmlformats.org/presentationml/2006/main" type="obj" preserve="1">
  <p:cSld name="10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519621271"/>
      </p:ext>
    </p:extLst>
  </p:cSld>
  <p:clrMapOvr>
    <a:masterClrMapping/>
  </p:clrMapOvr>
</p:sldLayout>
</file>

<file path=ppt/slideLayouts/slideLayout1229.xml><?xml version="1.0" encoding="utf-8"?>
<p:sldLayout xmlns:a="http://schemas.openxmlformats.org/drawingml/2006/main" xmlns:r="http://schemas.openxmlformats.org/officeDocument/2006/relationships" xmlns:p="http://schemas.openxmlformats.org/presentationml/2006/main" type="obj" preserve="1">
  <p:cSld name="10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461602889"/>
      </p:ext>
    </p:extLst>
  </p:cSld>
  <p:clrMapOvr>
    <a:masterClrMapping/>
  </p:clrMapOvr>
</p:sldLayout>
</file>

<file path=ppt/slideLayouts/slideLayout1230.xml><?xml version="1.0" encoding="utf-8"?>
<p:sldLayout xmlns:a="http://schemas.openxmlformats.org/drawingml/2006/main" xmlns:r="http://schemas.openxmlformats.org/officeDocument/2006/relationships" xmlns:p="http://schemas.openxmlformats.org/presentationml/2006/main" type="obj" preserve="1">
  <p:cSld name="10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715501912"/>
      </p:ext>
    </p:extLst>
  </p:cSld>
  <p:clrMapOvr>
    <a:masterClrMapping/>
  </p:clrMapOvr>
</p:sldLayout>
</file>

<file path=ppt/slideLayouts/slideLayout1231.xml><?xml version="1.0" encoding="utf-8"?>
<p:sldLayout xmlns:a="http://schemas.openxmlformats.org/drawingml/2006/main" xmlns:r="http://schemas.openxmlformats.org/officeDocument/2006/relationships" xmlns:p="http://schemas.openxmlformats.org/presentationml/2006/main" showMasterSp="0" userDrawn="1">
  <p:cSld name="15_Title Slide">
    <p:spTree>
      <p:nvGrpSpPr>
        <p:cNvPr id="1" name=""/>
        <p:cNvGrpSpPr/>
        <p:nvPr/>
      </p:nvGrpSpPr>
      <p:grpSpPr>
        <a:xfrm>
          <a:off x="0" y="0"/>
          <a:ext cx="0" cy="0"/>
          <a:chOff x="0" y="0"/>
          <a:chExt cx="0" cy="0"/>
        </a:xfrm>
      </p:grpSpPr>
      <p:graphicFrame>
        <p:nvGraphicFramePr>
          <p:cNvPr id="6" name="Object 7" hidden="1"/>
          <p:cNvGraphicFramePr>
            <a:graphicFrameLocks noChangeAspect="1"/>
          </p:cNvGraphicFramePr>
          <p:nvPr userDrawn="1">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3" imgW="360" imgH="360" progId="TCLayout.ActiveDocument.1">
                  <p:embed/>
                </p:oleObj>
              </mc:Choice>
              <mc:Fallback>
                <p:oleObj name="think-cell Slide" r:id="rId3" imgW="360" imgH="360" progId="TCLayout.ActiveDocument.1">
                  <p:embed/>
                  <p:pic>
                    <p:nvPicPr>
                      <p:cNvPr id="6" name="Object 7" hid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Rectangle 6"/>
          <p:cNvSpPr/>
          <p:nvPr userDrawn="1"/>
        </p:nvSpPr>
        <p:spPr>
          <a:xfrm>
            <a:off x="-21166" y="6629400"/>
            <a:ext cx="12213167" cy="228600"/>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pic>
        <p:nvPicPr>
          <p:cNvPr id="8" name="Picture 13"/>
          <p:cNvPicPr>
            <a:picLocks noChangeAspect="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7945967" y="408519"/>
            <a:ext cx="3706284" cy="181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p:cNvGrpSpPr>
            <a:grpSpLocks/>
          </p:cNvGrpSpPr>
          <p:nvPr userDrawn="1"/>
        </p:nvGrpSpPr>
        <p:grpSpPr bwMode="auto">
          <a:xfrm>
            <a:off x="1" y="0"/>
            <a:ext cx="1862667" cy="6629400"/>
            <a:chOff x="-15876" y="0"/>
            <a:chExt cx="1927803" cy="6858000"/>
          </a:xfrm>
        </p:grpSpPr>
        <p:sp>
          <p:nvSpPr>
            <p:cNvPr id="10" name="Rectangle 9"/>
            <p:cNvSpPr/>
            <p:nvPr userDrawn="1"/>
          </p:nvSpPr>
          <p:spPr>
            <a:xfrm>
              <a:off x="-15876" y="0"/>
              <a:ext cx="1844557" cy="6858000"/>
            </a:xfrm>
            <a:prstGeom prst="rect">
              <a:avLst/>
            </a:prstGeom>
            <a:solidFill>
              <a:srgbClr val="8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US" sz="2400"/>
            </a:p>
          </p:txBody>
        </p:sp>
        <p:pic>
          <p:nvPicPr>
            <p:cNvPr id="11" name="Picture 7"/>
            <p:cNvPicPr>
              <a:picLocks noChangeAspect="1"/>
            </p:cNvPicPr>
            <p:nvPr userDrawn="1"/>
          </p:nvPicPr>
          <p:blipFill>
            <a:blip r:embed="rId6">
              <a:extLst>
                <a:ext uri="{28A0092B-C50C-407E-A947-70E740481C1C}">
                  <a14:useLocalDpi xmlns:a14="http://schemas.microsoft.com/office/drawing/2010/main" val="0"/>
                </a:ext>
              </a:extLst>
            </a:blip>
            <a:srcRect l="7219" t="16937" r="72250" b="20589"/>
            <a:stretch>
              <a:fillRect/>
            </a:stretch>
          </p:blipFill>
          <p:spPr bwMode="auto">
            <a:xfrm>
              <a:off x="-15876" y="0"/>
              <a:ext cx="1927803" cy="68580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29" name="Subtitle 2"/>
          <p:cNvSpPr>
            <a:spLocks noGrp="1"/>
          </p:cNvSpPr>
          <p:nvPr>
            <p:ph type="subTitle" idx="1"/>
          </p:nvPr>
        </p:nvSpPr>
        <p:spPr>
          <a:xfrm>
            <a:off x="3147489" y="4195763"/>
            <a:ext cx="5488516" cy="365760"/>
          </a:xfrm>
          <a:prstGeom prst="rect">
            <a:avLst/>
          </a:prstGeom>
        </p:spPr>
        <p:txBody>
          <a:bodyPr/>
          <a:lstStyle>
            <a:lvl1pPr>
              <a:defRPr sz="1867"/>
            </a:lvl1pPr>
          </a:lstStyle>
          <a:p>
            <a:r>
              <a:rPr lang="en-US" altLang="en-US"/>
              <a:t>Click to edit Master subtitle style</a:t>
            </a:r>
          </a:p>
        </p:txBody>
      </p:sp>
      <p:sp>
        <p:nvSpPr>
          <p:cNvPr id="30" name="Title 1"/>
          <p:cNvSpPr>
            <a:spLocks noGrp="1"/>
          </p:cNvSpPr>
          <p:nvPr>
            <p:ph type="ctrTitle"/>
          </p:nvPr>
        </p:nvSpPr>
        <p:spPr>
          <a:xfrm>
            <a:off x="1621873" y="1806430"/>
            <a:ext cx="10189827" cy="2278211"/>
          </a:xfrm>
        </p:spPr>
        <p:txBody>
          <a:bodyPr anchor="b"/>
          <a:lstStyle>
            <a:lvl1pPr marL="0" indent="0">
              <a:defRPr sz="5334">
                <a:solidFill>
                  <a:schemeClr val="tx2"/>
                </a:solidFill>
                <a:latin typeface="+mn-lt"/>
              </a:defRPr>
            </a:lvl1pPr>
          </a:lstStyle>
          <a:p>
            <a:r>
              <a:rPr lang="en-US"/>
              <a:t>Click to edit Master title style</a:t>
            </a:r>
          </a:p>
        </p:txBody>
      </p:sp>
      <p:sp>
        <p:nvSpPr>
          <p:cNvPr id="31" name="Text Placeholder 3"/>
          <p:cNvSpPr>
            <a:spLocks noGrp="1"/>
          </p:cNvSpPr>
          <p:nvPr>
            <p:ph type="body" sz="quarter" idx="10"/>
          </p:nvPr>
        </p:nvSpPr>
        <p:spPr>
          <a:xfrm>
            <a:off x="3147484" y="4600575"/>
            <a:ext cx="5486400" cy="365760"/>
          </a:xfrm>
          <a:prstGeom prst="rect">
            <a:avLst/>
          </a:prstGeom>
        </p:spPr>
        <p:txBody>
          <a:bodyPr/>
          <a:lstStyle>
            <a:lvl1pPr>
              <a:defRPr sz="1867"/>
            </a:lvl1pPr>
          </a:lstStyle>
          <a:p>
            <a:pPr lvl="0"/>
            <a:r>
              <a:rPr lang="en-US"/>
              <a:t>Edit Master text styles</a:t>
            </a:r>
          </a:p>
        </p:txBody>
      </p:sp>
      <p:sp>
        <p:nvSpPr>
          <p:cNvPr id="32" name="Text Placeholder 4"/>
          <p:cNvSpPr>
            <a:spLocks noGrp="1"/>
          </p:cNvSpPr>
          <p:nvPr>
            <p:ph type="body" sz="quarter" idx="11"/>
          </p:nvPr>
        </p:nvSpPr>
        <p:spPr>
          <a:xfrm>
            <a:off x="3147484" y="5005387"/>
            <a:ext cx="5486400" cy="365760"/>
          </a:xfrm>
          <a:prstGeom prst="rect">
            <a:avLst/>
          </a:prstGeo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1419984489"/>
      </p:ext>
    </p:extLst>
  </p:cSld>
  <p:clrMapOvr>
    <a:masterClrMapping/>
  </p:clrMapOvr>
</p:sldLayout>
</file>

<file path=ppt/slideLayouts/slideLayout1232.xml><?xml version="1.0" encoding="utf-8"?>
<p:sldLayout xmlns:a="http://schemas.openxmlformats.org/drawingml/2006/main" xmlns:r="http://schemas.openxmlformats.org/officeDocument/2006/relationships" xmlns:p="http://schemas.openxmlformats.org/presentationml/2006/main" type="obj" preserve="1">
  <p:cSld name="8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877150957"/>
      </p:ext>
    </p:extLst>
  </p:cSld>
  <p:clrMapOvr>
    <a:masterClrMapping/>
  </p:clrMapOvr>
</p:sldLayout>
</file>

<file path=ppt/slideLayouts/slideLayout1233.xml><?xml version="1.0" encoding="utf-8"?>
<p:sldLayout xmlns:a="http://schemas.openxmlformats.org/drawingml/2006/main" xmlns:r="http://schemas.openxmlformats.org/officeDocument/2006/relationships" xmlns:p="http://schemas.openxmlformats.org/presentationml/2006/main" type="obj" preserve="1">
  <p:cSld name="8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181612610"/>
      </p:ext>
    </p:extLst>
  </p:cSld>
  <p:clrMapOvr>
    <a:masterClrMapping/>
  </p:clrMapOvr>
</p:sldLayout>
</file>

<file path=ppt/slideLayouts/slideLayout1234.xml><?xml version="1.0" encoding="utf-8"?>
<p:sldLayout xmlns:a="http://schemas.openxmlformats.org/drawingml/2006/main" xmlns:r="http://schemas.openxmlformats.org/officeDocument/2006/relationships" xmlns:p="http://schemas.openxmlformats.org/presentationml/2006/main" type="obj" preserve="1">
  <p:cSld name="8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7"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7"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1"/>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3"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526534622"/>
      </p:ext>
    </p:extLst>
  </p:cSld>
  <p:clrMapOvr>
    <a:masterClrMapping/>
  </p:clrMapOvr>
</p:sldLayout>
</file>

<file path=ppt/slideLayouts/slideLayout1235.xml><?xml version="1.0" encoding="utf-8"?>
<p:sldLayout xmlns:a="http://schemas.openxmlformats.org/drawingml/2006/main" xmlns:r="http://schemas.openxmlformats.org/officeDocument/2006/relationships" xmlns:p="http://schemas.openxmlformats.org/presentationml/2006/main" preserve="1" userDrawn="1">
  <p:cSld name="41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2162697746"/>
      </p:ext>
    </p:extLst>
  </p:cSld>
  <p:clrMapOvr>
    <a:masterClrMapping/>
  </p:clrMapOvr>
</p:sldLayout>
</file>

<file path=ppt/slideLayouts/slideLayout1236.xml><?xml version="1.0" encoding="utf-8"?>
<p:sldLayout xmlns:a="http://schemas.openxmlformats.org/drawingml/2006/main" xmlns:r="http://schemas.openxmlformats.org/officeDocument/2006/relationships" xmlns:p="http://schemas.openxmlformats.org/presentationml/2006/main" preserve="1" userDrawn="1">
  <p:cSld name="40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4091656754"/>
      </p:ext>
    </p:extLst>
  </p:cSld>
  <p:clrMapOvr>
    <a:masterClrMapping/>
  </p:clrMapOvr>
</p:sldLayout>
</file>

<file path=ppt/slideLayouts/slideLayout1237.xml><?xml version="1.0" encoding="utf-8"?>
<p:sldLayout xmlns:a="http://schemas.openxmlformats.org/drawingml/2006/main" xmlns:r="http://schemas.openxmlformats.org/officeDocument/2006/relationships" xmlns:p="http://schemas.openxmlformats.org/presentationml/2006/main" preserve="1" userDrawn="1">
  <p:cSld name="39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863805349"/>
      </p:ext>
    </p:extLst>
  </p:cSld>
  <p:clrMapOvr>
    <a:masterClrMapping/>
  </p:clrMapOvr>
</p:sldLayout>
</file>

<file path=ppt/slideLayouts/slideLayout1238.xml><?xml version="1.0" encoding="utf-8"?>
<p:sldLayout xmlns:a="http://schemas.openxmlformats.org/drawingml/2006/main" xmlns:r="http://schemas.openxmlformats.org/officeDocument/2006/relationships" xmlns:p="http://schemas.openxmlformats.org/presentationml/2006/main" preserve="1" userDrawn="1">
  <p:cSld name="38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356980860"/>
      </p:ext>
    </p:extLst>
  </p:cSld>
  <p:clrMapOvr>
    <a:masterClrMapping/>
  </p:clrMapOvr>
</p:sldLayout>
</file>

<file path=ppt/slideLayouts/slideLayout1239.xml><?xml version="1.0" encoding="utf-8"?>
<p:sldLayout xmlns:a="http://schemas.openxmlformats.org/drawingml/2006/main" xmlns:r="http://schemas.openxmlformats.org/officeDocument/2006/relationships" xmlns:p="http://schemas.openxmlformats.org/presentationml/2006/main" preserve="1" userDrawn="1">
  <p:cSld name="37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3354516884"/>
      </p:ext>
    </p:extLst>
  </p:cSld>
  <p:clrMapOvr>
    <a:masterClrMapping/>
  </p:clrMapOvr>
</p:sldLayout>
</file>

<file path=ppt/slideLayouts/slideLayout1240.xml><?xml version="1.0" encoding="utf-8"?>
<p:sldLayout xmlns:a="http://schemas.openxmlformats.org/drawingml/2006/main" xmlns:r="http://schemas.openxmlformats.org/officeDocument/2006/relationships" xmlns:p="http://schemas.openxmlformats.org/presentationml/2006/main" preserve="1" userDrawn="1">
  <p:cSld name="36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267301316"/>
      </p:ext>
    </p:extLst>
  </p:cSld>
  <p:clrMapOvr>
    <a:masterClrMapping/>
  </p:clrMapOvr>
</p:sldLayout>
</file>

<file path=ppt/slideLayouts/slideLayout1241.xml><?xml version="1.0" encoding="utf-8"?>
<p:sldLayout xmlns:a="http://schemas.openxmlformats.org/drawingml/2006/main" xmlns:r="http://schemas.openxmlformats.org/officeDocument/2006/relationships" xmlns:p="http://schemas.openxmlformats.org/presentationml/2006/main" preserve="1" userDrawn="1">
  <p:cSld name="35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3746886844"/>
      </p:ext>
    </p:extLst>
  </p:cSld>
  <p:clrMapOvr>
    <a:masterClrMapping/>
  </p:clrMapOvr>
</p:sldLayout>
</file>

<file path=ppt/slideLayouts/slideLayout1242.xml><?xml version="1.0" encoding="utf-8"?>
<p:sldLayout xmlns:a="http://schemas.openxmlformats.org/drawingml/2006/main" xmlns:r="http://schemas.openxmlformats.org/officeDocument/2006/relationships" xmlns:p="http://schemas.openxmlformats.org/presentationml/2006/main" preserve="1" userDrawn="1">
  <p:cSld name="34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2939906835"/>
      </p:ext>
    </p:extLst>
  </p:cSld>
  <p:clrMapOvr>
    <a:masterClrMapping/>
  </p:clrMapOvr>
</p:sldLayout>
</file>

<file path=ppt/slideLayouts/slideLayout1243.xml><?xml version="1.0" encoding="utf-8"?>
<p:sldLayout xmlns:a="http://schemas.openxmlformats.org/drawingml/2006/main" xmlns:r="http://schemas.openxmlformats.org/officeDocument/2006/relationships" xmlns:p="http://schemas.openxmlformats.org/presentationml/2006/main" preserve="1" userDrawn="1">
  <p:cSld name="33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390971446"/>
      </p:ext>
    </p:extLst>
  </p:cSld>
  <p:clrMapOvr>
    <a:masterClrMapping/>
  </p:clrMapOvr>
</p:sldLayout>
</file>

<file path=ppt/slideLayouts/slideLayout1244.xml><?xml version="1.0" encoding="utf-8"?>
<p:sldLayout xmlns:a="http://schemas.openxmlformats.org/drawingml/2006/main" xmlns:r="http://schemas.openxmlformats.org/officeDocument/2006/relationships" xmlns:p="http://schemas.openxmlformats.org/presentationml/2006/main" type="obj" preserve="1">
  <p:cSld name="14_Title Slide">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3"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6"/>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extLst>
              <a:ext uri="{28A0092B-C50C-407E-A947-70E740481C1C}">
                <a14:useLocalDpi xmlns:a14="http://schemas.microsoft.com/office/drawing/2010/main"/>
              </a:ext>
            </a:extLst>
          </a:blip>
          <a:stretch>
            <a:fillRect/>
          </a:stretch>
        </p:blipFill>
        <p:spPr>
          <a:xfrm>
            <a:off x="313957" y="5564124"/>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2">
              <a:lnSpc>
                <a:spcPts val="1425"/>
              </a:lnSpc>
            </a:pPr>
            <a:fld id="{81D60167-4931-47E6-BA6A-407CBD079E47}" type="slidenum">
              <a:rPr lang="en-US" spc="-5" smtClean="0">
                <a:solidFill>
                  <a:srgbClr val="929599"/>
                </a:solidFill>
              </a:rPr>
              <a:pPr marL="38102">
                <a:lnSpc>
                  <a:spcPts val="1425"/>
                </a:lnSpc>
              </a:pPr>
              <a:t>‹#›</a:t>
            </a:fld>
            <a:endParaRPr lang="en-US" spc="-5">
              <a:solidFill>
                <a:srgbClr val="929599"/>
              </a:solidFill>
            </a:endParaRPr>
          </a:p>
        </p:txBody>
      </p:sp>
    </p:spTree>
    <p:extLst>
      <p:ext uri="{BB962C8B-B14F-4D97-AF65-F5344CB8AC3E}">
        <p14:creationId xmlns:p14="http://schemas.microsoft.com/office/powerpoint/2010/main" val="3091156409"/>
      </p:ext>
    </p:extLst>
  </p:cSld>
  <p:clrMapOvr>
    <a:masterClrMapping/>
  </p:clrMapOvr>
</p:sldLayout>
</file>

<file path=ppt/slideLayouts/slideLayout1245.xml><?xml version="1.0" encoding="utf-8"?>
<p:sldLayout xmlns:a="http://schemas.openxmlformats.org/drawingml/2006/main" xmlns:r="http://schemas.openxmlformats.org/officeDocument/2006/relationships" xmlns:p="http://schemas.openxmlformats.org/presentationml/2006/main" userDrawn="1">
  <p:cSld name="13_Title Slide">
    <p:spTree>
      <p:nvGrpSpPr>
        <p:cNvPr id="1" name=""/>
        <p:cNvGrpSpPr/>
        <p:nvPr/>
      </p:nvGrpSpPr>
      <p:grpSpPr>
        <a:xfrm>
          <a:off x="0" y="0"/>
          <a:ext cx="0" cy="0"/>
          <a:chOff x="0" y="0"/>
          <a:chExt cx="0" cy="0"/>
        </a:xfrm>
      </p:grpSpPr>
      <p:graphicFrame>
        <p:nvGraphicFramePr>
          <p:cNvPr id="6" name="Object 7" hidden="1"/>
          <p:cNvGraphicFramePr>
            <a:graphicFrameLocks noChangeAspect="1"/>
          </p:cNvGraphicFramePr>
          <p:nvPr userDrawn="1">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3" imgW="360" imgH="360" progId="TCLayout.ActiveDocument.1">
                  <p:embed/>
                </p:oleObj>
              </mc:Choice>
              <mc:Fallback>
                <p:oleObj name="think-cell Slide" r:id="rId3" imgW="360" imgH="360" progId="TCLayout.ActiveDocument.1">
                  <p:embed/>
                  <p:pic>
                    <p:nvPicPr>
                      <p:cNvPr id="6" name="Object 7" hid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Rectangle 6"/>
          <p:cNvSpPr/>
          <p:nvPr userDrawn="1"/>
        </p:nvSpPr>
        <p:spPr>
          <a:xfrm>
            <a:off x="-21166" y="6629400"/>
            <a:ext cx="12213167" cy="228600"/>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pic>
        <p:nvPicPr>
          <p:cNvPr id="8" name="Picture 13"/>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bwMode="auto">
          <a:xfrm>
            <a:off x="7945967" y="408519"/>
            <a:ext cx="3706284" cy="181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p:cNvGrpSpPr>
            <a:grpSpLocks/>
          </p:cNvGrpSpPr>
          <p:nvPr userDrawn="1"/>
        </p:nvGrpSpPr>
        <p:grpSpPr bwMode="auto">
          <a:xfrm>
            <a:off x="1" y="0"/>
            <a:ext cx="1862667" cy="6629400"/>
            <a:chOff x="-15876" y="0"/>
            <a:chExt cx="1927803" cy="6858000"/>
          </a:xfrm>
        </p:grpSpPr>
        <p:sp>
          <p:nvSpPr>
            <p:cNvPr id="10" name="Rectangle 9"/>
            <p:cNvSpPr/>
            <p:nvPr userDrawn="1"/>
          </p:nvSpPr>
          <p:spPr>
            <a:xfrm>
              <a:off x="-15876" y="0"/>
              <a:ext cx="1844557" cy="6858000"/>
            </a:xfrm>
            <a:prstGeom prst="rect">
              <a:avLst/>
            </a:prstGeom>
            <a:solidFill>
              <a:srgbClr val="8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US" sz="2400"/>
            </a:p>
          </p:txBody>
        </p:sp>
        <p:pic>
          <p:nvPicPr>
            <p:cNvPr id="11" name="Picture 7"/>
            <p:cNvPicPr>
              <a:picLocks noChangeAspect="1"/>
            </p:cNvPicPr>
            <p:nvPr userDrawn="1"/>
          </p:nvPicPr>
          <p:blipFill>
            <a:blip r:embed="rId6">
              <a:extLst>
                <a:ext uri="{28A0092B-C50C-407E-A947-70E740481C1C}">
                  <a14:useLocalDpi xmlns:a14="http://schemas.microsoft.com/office/drawing/2010/main"/>
                </a:ext>
              </a:extLst>
            </a:blip>
            <a:srcRect l="7219" t="16937" r="72250" b="20589"/>
            <a:stretch>
              <a:fillRect/>
            </a:stretch>
          </p:blipFill>
          <p:spPr bwMode="auto">
            <a:xfrm>
              <a:off x="-15876" y="0"/>
              <a:ext cx="1927803" cy="68580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29" name="Subtitle 2"/>
          <p:cNvSpPr>
            <a:spLocks noGrp="1"/>
          </p:cNvSpPr>
          <p:nvPr>
            <p:ph type="subTitle" idx="1"/>
          </p:nvPr>
        </p:nvSpPr>
        <p:spPr>
          <a:xfrm>
            <a:off x="3147489" y="4195763"/>
            <a:ext cx="5488516" cy="365760"/>
          </a:xfrm>
          <a:prstGeom prst="rect">
            <a:avLst/>
          </a:prstGeom>
        </p:spPr>
        <p:txBody>
          <a:bodyPr/>
          <a:lstStyle>
            <a:lvl1pPr>
              <a:defRPr sz="1867"/>
            </a:lvl1pPr>
          </a:lstStyle>
          <a:p>
            <a:r>
              <a:rPr lang="en-US" altLang="en-US"/>
              <a:t>Click to edit Master subtitle style</a:t>
            </a:r>
          </a:p>
        </p:txBody>
      </p:sp>
      <p:sp>
        <p:nvSpPr>
          <p:cNvPr id="30" name="Title 1"/>
          <p:cNvSpPr>
            <a:spLocks noGrp="1"/>
          </p:cNvSpPr>
          <p:nvPr>
            <p:ph type="ctrTitle"/>
          </p:nvPr>
        </p:nvSpPr>
        <p:spPr>
          <a:xfrm>
            <a:off x="1621873" y="1806430"/>
            <a:ext cx="10189827" cy="2278211"/>
          </a:xfrm>
        </p:spPr>
        <p:txBody>
          <a:bodyPr anchor="b"/>
          <a:lstStyle>
            <a:lvl1pPr marL="0" indent="0">
              <a:defRPr sz="5334">
                <a:solidFill>
                  <a:schemeClr val="tx2"/>
                </a:solidFill>
                <a:latin typeface="+mn-lt"/>
              </a:defRPr>
            </a:lvl1pPr>
          </a:lstStyle>
          <a:p>
            <a:r>
              <a:rPr lang="en-US"/>
              <a:t>Click to edit Master title style</a:t>
            </a:r>
          </a:p>
        </p:txBody>
      </p:sp>
      <p:sp>
        <p:nvSpPr>
          <p:cNvPr id="31" name="Text Placeholder 3"/>
          <p:cNvSpPr>
            <a:spLocks noGrp="1"/>
          </p:cNvSpPr>
          <p:nvPr>
            <p:ph type="body" sz="quarter" idx="10"/>
          </p:nvPr>
        </p:nvSpPr>
        <p:spPr>
          <a:xfrm>
            <a:off x="3147484" y="4600575"/>
            <a:ext cx="5486400" cy="365760"/>
          </a:xfrm>
          <a:prstGeom prst="rect">
            <a:avLst/>
          </a:prstGeom>
        </p:spPr>
        <p:txBody>
          <a:bodyPr/>
          <a:lstStyle>
            <a:lvl1pPr>
              <a:defRPr sz="1867"/>
            </a:lvl1pPr>
          </a:lstStyle>
          <a:p>
            <a:pPr lvl="0"/>
            <a:r>
              <a:rPr lang="en-US"/>
              <a:t>Edit Master text styles</a:t>
            </a:r>
          </a:p>
        </p:txBody>
      </p:sp>
      <p:sp>
        <p:nvSpPr>
          <p:cNvPr id="32" name="Text Placeholder 4"/>
          <p:cNvSpPr>
            <a:spLocks noGrp="1"/>
          </p:cNvSpPr>
          <p:nvPr>
            <p:ph type="body" sz="quarter" idx="11"/>
          </p:nvPr>
        </p:nvSpPr>
        <p:spPr>
          <a:xfrm>
            <a:off x="3147484" y="5005387"/>
            <a:ext cx="5486400" cy="365760"/>
          </a:xfrm>
          <a:prstGeom prst="rect">
            <a:avLst/>
          </a:prstGeo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657580614"/>
      </p:ext>
    </p:extLst>
  </p:cSld>
  <p:clrMapOvr>
    <a:masterClrMapping/>
  </p:clrMapOvr>
</p:sldLayout>
</file>

<file path=ppt/slideLayouts/slideLayout1246.xml><?xml version="1.0" encoding="utf-8"?>
<p:sldLayout xmlns:a="http://schemas.openxmlformats.org/drawingml/2006/main" xmlns:r="http://schemas.openxmlformats.org/officeDocument/2006/relationships" xmlns:p="http://schemas.openxmlformats.org/presentationml/2006/main" userDrawn="1">
  <p:cSld name="4_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4"/>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5" y="224841"/>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5" y="917198"/>
            <a:ext cx="11715725" cy="4958671"/>
          </a:xfrm>
          <a:prstGeom prst="rect">
            <a:avLst/>
          </a:prstGeom>
        </p:spPr>
        <p:txBody>
          <a:bodyPr/>
          <a:lstStyle>
            <a:lvl1pPr marL="381009" indent="-381009">
              <a:buFont typeface="Wingdings" panose="05000000000000000000" pitchFamily="2" charset="2"/>
              <a:buChar char="§"/>
              <a:defRPr sz="1867" b="1"/>
            </a:lvl1pPr>
            <a:lvl2pPr marL="609616" indent="-296341">
              <a:buFont typeface="Arial" panose="020B0604020202020204" pitchFamily="34" charset="0"/>
              <a:buChar char="̶"/>
              <a:defRPr sz="1867"/>
            </a:lvl2pPr>
            <a:lvl3pPr marL="922890" indent="-313275">
              <a:buFont typeface="Arial" panose="020B0604020202020204" pitchFamily="34" charset="0"/>
              <a:buChar char="•"/>
              <a:defRPr sz="1867"/>
            </a:lvl3pPr>
            <a:lvl4pPr marL="1219231" indent="-296341">
              <a:buFont typeface="Wingdings" panose="05000000000000000000" pitchFamily="2" charset="2"/>
              <a:buChar char="ü"/>
              <a:defRPr sz="1867"/>
            </a:lvl4pPr>
            <a:lvl5pPr marL="1532505" indent="-313275">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8" y="5969002"/>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2" y="5969001"/>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798155"/>
      </p:ext>
    </p:extLst>
  </p:cSld>
  <p:clrMapOvr>
    <a:masterClrMapping/>
  </p:clrMapOvr>
</p:sldLayout>
</file>

<file path=ppt/slideLayouts/slideLayout1247.xml><?xml version="1.0" encoding="utf-8"?>
<p:sldLayout xmlns:a="http://schemas.openxmlformats.org/drawingml/2006/main" xmlns:r="http://schemas.openxmlformats.org/officeDocument/2006/relationships" xmlns:p="http://schemas.openxmlformats.org/presentationml/2006/main" type="obj" preserve="1">
  <p:cSld name="12_Title Slide">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sz="1800"/>
          </a:p>
        </p:txBody>
      </p:sp>
      <p:sp>
        <p:nvSpPr>
          <p:cNvPr id="17" name="bg object 17"/>
          <p:cNvSpPr/>
          <p:nvPr/>
        </p:nvSpPr>
        <p:spPr>
          <a:xfrm>
            <a:off x="3"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sz="1800"/>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6"/>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sz="1800"/>
          </a:p>
        </p:txBody>
      </p:sp>
      <p:pic>
        <p:nvPicPr>
          <p:cNvPr id="20" name="bg object 20"/>
          <p:cNvPicPr/>
          <p:nvPr/>
        </p:nvPicPr>
        <p:blipFill>
          <a:blip r:embed="rId3" cstate="print"/>
          <a:stretch>
            <a:fillRect/>
          </a:stretch>
        </p:blipFill>
        <p:spPr>
          <a:xfrm>
            <a:off x="313957" y="5564124"/>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sz="1800"/>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2">
              <a:lnSpc>
                <a:spcPts val="1425"/>
              </a:lnSpc>
            </a:pPr>
            <a:fld id="{81D60167-4931-47E6-BA6A-407CBD079E47}" type="slidenum">
              <a:rPr lang="en-US" spc="-5" smtClean="0">
                <a:solidFill>
                  <a:srgbClr val="929599"/>
                </a:solidFill>
              </a:rPr>
              <a:pPr marL="38102">
                <a:lnSpc>
                  <a:spcPts val="1425"/>
                </a:lnSpc>
              </a:pPr>
              <a:t>‹#›</a:t>
            </a:fld>
            <a:endParaRPr lang="en-US" spc="-5">
              <a:solidFill>
                <a:srgbClr val="929599"/>
              </a:solidFill>
            </a:endParaRPr>
          </a:p>
        </p:txBody>
      </p:sp>
    </p:spTree>
    <p:extLst>
      <p:ext uri="{BB962C8B-B14F-4D97-AF65-F5344CB8AC3E}">
        <p14:creationId xmlns:p14="http://schemas.microsoft.com/office/powerpoint/2010/main" val="1419406396"/>
      </p:ext>
    </p:extLst>
  </p:cSld>
  <p:clrMapOvr>
    <a:masterClrMapping/>
  </p:clrMapOvr>
</p:sldLayout>
</file>

<file path=ppt/slideLayouts/slideLayout1248.xml><?xml version="1.0" encoding="utf-8"?>
<p:sldLayout xmlns:a="http://schemas.openxmlformats.org/drawingml/2006/main" xmlns:r="http://schemas.openxmlformats.org/officeDocument/2006/relationships" xmlns:p="http://schemas.openxmlformats.org/presentationml/2006/main" preserve="1" userDrawn="1">
  <p:cSld name="32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2786544765"/>
      </p:ext>
    </p:extLst>
  </p:cSld>
  <p:clrMapOvr>
    <a:masterClrMapping/>
  </p:clrMapOvr>
</p:sldLayout>
</file>

<file path=ppt/slideLayouts/slideLayout1249.xml><?xml version="1.0" encoding="utf-8"?>
<p:sldLayout xmlns:a="http://schemas.openxmlformats.org/drawingml/2006/main" xmlns:r="http://schemas.openxmlformats.org/officeDocument/2006/relationships" xmlns:p="http://schemas.openxmlformats.org/presentationml/2006/main" preserve="1" userDrawn="1">
  <p:cSld name="31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3285728584"/>
      </p:ext>
    </p:extLst>
  </p:cSld>
  <p:clrMapOvr>
    <a:masterClrMapping/>
  </p:clrMapOvr>
</p:sldLayout>
</file>

<file path=ppt/slideLayouts/slideLayout1250.xml><?xml version="1.0" encoding="utf-8"?>
<p:sldLayout xmlns:a="http://schemas.openxmlformats.org/drawingml/2006/main" xmlns:r="http://schemas.openxmlformats.org/officeDocument/2006/relationships" xmlns:p="http://schemas.openxmlformats.org/presentationml/2006/main" preserve="1" userDrawn="1">
  <p:cSld name="24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8"/>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9"/>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40"/>
            <a:ext cx="9365380" cy="986569"/>
          </a:xfrm>
        </p:spPr>
        <p:txBody>
          <a:bodyPr/>
          <a:lstStyle>
            <a:lvl1pPr marL="0" indent="0" algn="l">
              <a:buNone/>
              <a:defRPr sz="2400">
                <a:solidFill>
                  <a:schemeClr val="tx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Tree>
    <p:extLst>
      <p:ext uri="{BB962C8B-B14F-4D97-AF65-F5344CB8AC3E}">
        <p14:creationId xmlns:p14="http://schemas.microsoft.com/office/powerpoint/2010/main" val="3868498239"/>
      </p:ext>
    </p:extLst>
  </p:cSld>
  <p:clrMapOvr>
    <a:masterClrMapping/>
  </p:clrMapOvr>
</p:sldLayout>
</file>

<file path=ppt/slideLayouts/slideLayout1251.xml><?xml version="1.0" encoding="utf-8"?>
<p:sldLayout xmlns:a="http://schemas.openxmlformats.org/drawingml/2006/main" xmlns:r="http://schemas.openxmlformats.org/officeDocument/2006/relationships" xmlns:p="http://schemas.openxmlformats.org/presentationml/2006/main" userDrawn="1">
  <p:cSld name="7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3"/>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4"/>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2" y="6492240"/>
            <a:ext cx="1606135" cy="229238"/>
          </a:xfrm>
          <a:prstGeom prst="rect">
            <a:avLst/>
          </a:prstGeom>
        </p:spPr>
      </p:pic>
    </p:spTree>
    <p:custDataLst>
      <p:tags r:id="rId1"/>
    </p:custDataLst>
    <p:extLst>
      <p:ext uri="{BB962C8B-B14F-4D97-AF65-F5344CB8AC3E}">
        <p14:creationId xmlns:p14="http://schemas.microsoft.com/office/powerpoint/2010/main" val="2836901857"/>
      </p:ext>
    </p:extLst>
  </p:cSld>
  <p:clrMapOvr>
    <a:masterClrMapping/>
  </p:clrMapOvr>
</p:sldLayout>
</file>

<file path=ppt/slideLayouts/slideLayout1252.xml><?xml version="1.0" encoding="utf-8"?>
<p:sldLayout xmlns:a="http://schemas.openxmlformats.org/drawingml/2006/main" xmlns:r="http://schemas.openxmlformats.org/officeDocument/2006/relationships" xmlns:p="http://schemas.openxmlformats.org/presentationml/2006/main" userDrawn="1">
  <p:cSld name="6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75"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3"/>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4"/>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2" y="6492240"/>
            <a:ext cx="1606135" cy="229238"/>
          </a:xfrm>
          <a:prstGeom prst="rect">
            <a:avLst/>
          </a:prstGeom>
        </p:spPr>
      </p:pic>
    </p:spTree>
    <p:custDataLst>
      <p:tags r:id="rId1"/>
    </p:custDataLst>
    <p:extLst>
      <p:ext uri="{BB962C8B-B14F-4D97-AF65-F5344CB8AC3E}">
        <p14:creationId xmlns:p14="http://schemas.microsoft.com/office/powerpoint/2010/main" val="3773416564"/>
      </p:ext>
    </p:extLst>
  </p:cSld>
  <p:clrMapOvr>
    <a:masterClrMapping/>
  </p:clrMapOvr>
</p:sldLayout>
</file>

<file path=ppt/slideLayouts/slideLayout1253.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75"/>
        <p:cNvGrpSpPr/>
        <p:nvPr/>
      </p:nvGrpSpPr>
      <p:grpSpPr>
        <a:xfrm>
          <a:off x="0" y="0"/>
          <a:ext cx="0" cy="0"/>
          <a:chOff x="0" y="0"/>
          <a:chExt cx="0" cy="0"/>
        </a:xfrm>
      </p:grpSpPr>
      <p:grpSp>
        <p:nvGrpSpPr>
          <p:cNvPr id="76" name="Google Shape;76;p44"/>
          <p:cNvGrpSpPr/>
          <p:nvPr/>
        </p:nvGrpSpPr>
        <p:grpSpPr>
          <a:xfrm>
            <a:off x="7191543" y="1"/>
            <a:ext cx="5000459" cy="1425992"/>
            <a:chOff x="7191542" y="1"/>
            <a:chExt cx="5000459" cy="1425992"/>
          </a:xfrm>
        </p:grpSpPr>
        <p:pic>
          <p:nvPicPr>
            <p:cNvPr id="77" name="Google Shape;77;p44"/>
            <p:cNvPicPr preferRelativeResize="0"/>
            <p:nvPr/>
          </p:nvPicPr>
          <p:blipFill rotWithShape="1">
            <a:blip r:embed="rId2">
              <a:alphaModFix/>
              <a:extLst>
                <a:ext uri="{28A0092B-C50C-407E-A947-70E740481C1C}">
                  <a14:useLocalDpi xmlns:a14="http://schemas.microsoft.com/office/drawing/2010/main"/>
                </a:ext>
              </a:extLst>
            </a:blip>
            <a:srcRect/>
            <a:stretch/>
          </p:blipFill>
          <p:spPr>
            <a:xfrm>
              <a:off x="9264317" y="228371"/>
              <a:ext cx="2025315" cy="911940"/>
            </a:xfrm>
            <a:prstGeom prst="rect">
              <a:avLst/>
            </a:prstGeom>
            <a:noFill/>
            <a:ln>
              <a:noFill/>
            </a:ln>
          </p:spPr>
        </p:pic>
        <p:grpSp>
          <p:nvGrpSpPr>
            <p:cNvPr id="78" name="Google Shape;78;p44"/>
            <p:cNvGrpSpPr/>
            <p:nvPr/>
          </p:nvGrpSpPr>
          <p:grpSpPr>
            <a:xfrm>
              <a:off x="7191542" y="1"/>
              <a:ext cx="5000459" cy="1425992"/>
              <a:chOff x="7186272" y="0"/>
              <a:chExt cx="5005729" cy="1427495"/>
            </a:xfrm>
          </p:grpSpPr>
          <p:sp>
            <p:nvSpPr>
              <p:cNvPr id="79" name="Google Shape;79;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0" name="Google Shape;80;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81" name="Google Shape;81;p4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4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3" name="Google Shape;83;p4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84" name="Google Shape;84;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5" name="Google Shape;85;p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13001559"/>
      </p:ext>
    </p:extLst>
  </p:cSld>
  <p:clrMapOvr>
    <a:masterClrMapping/>
  </p:clrMapOvr>
</p:sldLayout>
</file>

<file path=ppt/slideLayouts/slideLayout1254.xml><?xml version="1.0" encoding="utf-8"?>
<p:sldLayout xmlns:a="http://schemas.openxmlformats.org/drawingml/2006/main" xmlns:r="http://schemas.openxmlformats.org/officeDocument/2006/relationships" xmlns:p="http://schemas.openxmlformats.org/presentationml/2006/main" type="titleOnly" preserve="1">
  <p:cSld name="28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3"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661906427"/>
      </p:ext>
    </p:extLst>
  </p:cSld>
  <p:clrMapOvr>
    <a:masterClrMapping/>
  </p:clrMapOvr>
</p:sldLayout>
</file>

<file path=ppt/slideLayouts/slideLayout1255.xml><?xml version="1.0" encoding="utf-8"?>
<p:sldLayout xmlns:a="http://schemas.openxmlformats.org/drawingml/2006/main" xmlns:r="http://schemas.openxmlformats.org/officeDocument/2006/relationships" xmlns:p="http://schemas.openxmlformats.org/presentationml/2006/main" preserve="1" userDrawn="1">
  <p:cSld name="29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sz="1800"/>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sz="1800"/>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8"/>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1"/>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9"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229376422"/>
      </p:ext>
    </p:extLst>
  </p:cSld>
  <p:clrMapOvr>
    <a:masterClrMapping/>
  </p:clrMapOvr>
</p:sldLayout>
</file>

<file path=ppt/slideLayouts/slideLayout1256.xml><?xml version="1.0" encoding="utf-8"?>
<p:sldLayout xmlns:a="http://schemas.openxmlformats.org/drawingml/2006/main" xmlns:r="http://schemas.openxmlformats.org/officeDocument/2006/relationships" xmlns:p="http://schemas.openxmlformats.org/presentationml/2006/main" type="blank" preserve="1">
  <p:cSld name="29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1"/>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3"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sz="1800"/>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sz="1800"/>
              </a:p>
            </p:txBody>
          </p:sp>
        </p:grpSp>
      </p:grpSp>
    </p:spTree>
    <p:extLst>
      <p:ext uri="{BB962C8B-B14F-4D97-AF65-F5344CB8AC3E}">
        <p14:creationId xmlns:p14="http://schemas.microsoft.com/office/powerpoint/2010/main" val="2400776053"/>
      </p:ext>
    </p:extLst>
  </p:cSld>
  <p:clrMapOvr>
    <a:masterClrMapping/>
  </p:clrMapOvr>
</p:sldLayout>
</file>

<file path=ppt/slideLayouts/slideLayout1257.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57"/>
        <p:cNvGrpSpPr/>
        <p:nvPr/>
      </p:nvGrpSpPr>
      <p:grpSpPr>
        <a:xfrm>
          <a:off x="0" y="0"/>
          <a:ext cx="0" cy="0"/>
          <a:chOff x="0" y="0"/>
          <a:chExt cx="0" cy="0"/>
        </a:xfrm>
      </p:grpSpPr>
      <p:grpSp>
        <p:nvGrpSpPr>
          <p:cNvPr id="58" name="Google Shape;58;p6"/>
          <p:cNvGrpSpPr/>
          <p:nvPr/>
        </p:nvGrpSpPr>
        <p:grpSpPr>
          <a:xfrm>
            <a:off x="7191542" y="1"/>
            <a:ext cx="5000459" cy="1425992"/>
            <a:chOff x="7191542" y="1"/>
            <a:chExt cx="5000459" cy="1425992"/>
          </a:xfrm>
        </p:grpSpPr>
        <p:pic>
          <p:nvPicPr>
            <p:cNvPr id="59" name="Google Shape;59;p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 name="Google Shape;60;p6"/>
            <p:cNvGrpSpPr/>
            <p:nvPr/>
          </p:nvGrpSpPr>
          <p:grpSpPr>
            <a:xfrm>
              <a:off x="7191542" y="1"/>
              <a:ext cx="5000459" cy="1425992"/>
              <a:chOff x="7186272" y="0"/>
              <a:chExt cx="5005729" cy="1427495"/>
            </a:xfrm>
          </p:grpSpPr>
          <p:sp>
            <p:nvSpPr>
              <p:cNvPr id="61" name="Google Shape;61;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 name="Google Shape;63;p6"/>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6"/>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 name="Google Shape;65;p6"/>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6" name="Google Shape;66;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 name="Google Shape;67;p6"/>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88966461"/>
      </p:ext>
    </p:extLst>
  </p:cSld>
  <p:clrMapOvr>
    <a:masterClrMapping/>
  </p:clrMapOvr>
</p:sldLayout>
</file>

<file path=ppt/slideLayouts/slideLayout1258.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08"/>
        <p:cNvGrpSpPr/>
        <p:nvPr/>
      </p:nvGrpSpPr>
      <p:grpSpPr>
        <a:xfrm>
          <a:off x="0" y="0"/>
          <a:ext cx="0" cy="0"/>
          <a:chOff x="0" y="0"/>
          <a:chExt cx="0" cy="0"/>
        </a:xfrm>
      </p:grpSpPr>
      <p:sp>
        <p:nvSpPr>
          <p:cNvPr id="109" name="Google Shape;109;p11"/>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10" name="Google Shape;110;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11" name="Google Shape;111;p11"/>
          <p:cNvGrpSpPr/>
          <p:nvPr/>
        </p:nvGrpSpPr>
        <p:grpSpPr>
          <a:xfrm>
            <a:off x="0" y="5379426"/>
            <a:ext cx="2807368" cy="753891"/>
            <a:chOff x="0" y="5379426"/>
            <a:chExt cx="2807368" cy="753891"/>
          </a:xfrm>
        </p:grpSpPr>
        <p:sp>
          <p:nvSpPr>
            <p:cNvPr id="112" name="Google Shape;112;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 name="Google Shape;113;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4" name="Google Shape;114;p11"/>
          <p:cNvSpPr>
            <a:spLocks noGrp="1"/>
          </p:cNvSpPr>
          <p:nvPr>
            <p:ph type="pic" idx="2"/>
          </p:nvPr>
        </p:nvSpPr>
        <p:spPr>
          <a:xfrm>
            <a:off x="2807368" y="457202"/>
            <a:ext cx="8915400" cy="5943598"/>
          </a:xfrm>
          <a:prstGeom prst="rect">
            <a:avLst/>
          </a:prstGeom>
          <a:noFill/>
          <a:ln>
            <a:noFill/>
          </a:ln>
        </p:spPr>
      </p:sp>
      <p:pic>
        <p:nvPicPr>
          <p:cNvPr id="115" name="Google Shape;115;p11"/>
          <p:cNvPicPr preferRelativeResize="0"/>
          <p:nvPr/>
        </p:nvPicPr>
        <p:blipFill rotWithShape="1">
          <a:blip r:embed="rId2">
            <a:alphaModFix/>
          </a:blip>
          <a:srcRect/>
          <a:stretch/>
        </p:blipFill>
        <p:spPr>
          <a:xfrm>
            <a:off x="513348" y="4385538"/>
            <a:ext cx="2025315" cy="911940"/>
          </a:xfrm>
          <a:prstGeom prst="rect">
            <a:avLst/>
          </a:prstGeom>
          <a:noFill/>
          <a:ln>
            <a:noFill/>
          </a:ln>
        </p:spPr>
      </p:pic>
    </p:spTree>
    <p:extLst>
      <p:ext uri="{BB962C8B-B14F-4D97-AF65-F5344CB8AC3E}">
        <p14:creationId xmlns:p14="http://schemas.microsoft.com/office/powerpoint/2010/main" val="685656990"/>
      </p:ext>
    </p:extLst>
  </p:cSld>
  <p:clrMapOvr>
    <a:masterClrMapping/>
  </p:clrMapOvr>
</p:sldLayout>
</file>

<file path=ppt/slideLayouts/slideLayout1259.xml><?xml version="1.0" encoding="utf-8"?>
<p:sldLayout xmlns:a="http://schemas.openxmlformats.org/drawingml/2006/main" xmlns:r="http://schemas.openxmlformats.org/officeDocument/2006/relationships" xmlns:p="http://schemas.openxmlformats.org/presentationml/2006/main" userDrawn="1">
  <p:cSld name="3_Breaker-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8C0B6B-F84F-4269-A320-C9F50CAE2DD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24" y="96"/>
            <a:ext cx="12188952" cy="6857808"/>
          </a:xfrm>
          <a:prstGeom prst="rect">
            <a:avLst/>
          </a:prstGeom>
        </p:spPr>
      </p:pic>
      <p:pic>
        <p:nvPicPr>
          <p:cNvPr id="10" name="Picture 9">
            <a:extLst>
              <a:ext uri="{FF2B5EF4-FFF2-40B4-BE49-F238E27FC236}">
                <a16:creationId xmlns:a16="http://schemas.microsoft.com/office/drawing/2014/main" id="{AEE77B09-AE95-4259-8E33-A11A880BA7E6}"/>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0425152" y="5894636"/>
            <a:ext cx="1312781" cy="562270"/>
          </a:xfrm>
          <a:prstGeom prst="rect">
            <a:avLst/>
          </a:prstGeom>
        </p:spPr>
      </p:pic>
      <p:sp>
        <p:nvSpPr>
          <p:cNvPr id="7" name="Text Placeholder 8">
            <a:extLst>
              <a:ext uri="{FF2B5EF4-FFF2-40B4-BE49-F238E27FC236}">
                <a16:creationId xmlns:a16="http://schemas.microsoft.com/office/drawing/2014/main" id="{0E0AB0C8-74CC-446F-9281-8E91AA70FD43}"/>
              </a:ext>
            </a:extLst>
          </p:cNvPr>
          <p:cNvSpPr>
            <a:spLocks noGrp="1"/>
          </p:cNvSpPr>
          <p:nvPr>
            <p:ph type="body" sz="quarter" idx="10" hasCustomPrompt="1"/>
          </p:nvPr>
        </p:nvSpPr>
        <p:spPr>
          <a:xfrm>
            <a:off x="7459665" y="3429000"/>
            <a:ext cx="4180795" cy="1102858"/>
          </a:xfrm>
          <a:prstGeom prst="rect">
            <a:avLst/>
          </a:prstGeom>
        </p:spPr>
        <p:txBody>
          <a:bodyPr>
            <a:noAutofit/>
          </a:bodyPr>
          <a:lstStyle>
            <a:lvl1pPr marL="0" indent="0">
              <a:spcBef>
                <a:spcPts val="0"/>
              </a:spcBef>
              <a:buNone/>
              <a:defRPr sz="3600">
                <a:solidFill>
                  <a:schemeClr val="tx2"/>
                </a:solidFill>
              </a:defRPr>
            </a:lvl1pPr>
          </a:lstStyle>
          <a:p>
            <a:pPr lvl="0"/>
            <a:r>
              <a:rPr lang="en-US"/>
              <a:t>Section </a:t>
            </a:r>
            <a:br>
              <a:rPr lang="en-US"/>
            </a:br>
            <a:r>
              <a:rPr lang="en-US"/>
              <a:t>Heading</a:t>
            </a:r>
          </a:p>
        </p:txBody>
      </p:sp>
      <p:sp>
        <p:nvSpPr>
          <p:cNvPr id="9" name="Text Placeholder 10">
            <a:extLst>
              <a:ext uri="{FF2B5EF4-FFF2-40B4-BE49-F238E27FC236}">
                <a16:creationId xmlns:a16="http://schemas.microsoft.com/office/drawing/2014/main" id="{BCA6C1C3-E0B6-4DA0-B906-995E3F944CC6}"/>
              </a:ext>
            </a:extLst>
          </p:cNvPr>
          <p:cNvSpPr>
            <a:spLocks noGrp="1"/>
          </p:cNvSpPr>
          <p:nvPr>
            <p:ph type="body" sz="quarter" idx="11" hasCustomPrompt="1"/>
          </p:nvPr>
        </p:nvSpPr>
        <p:spPr>
          <a:xfrm>
            <a:off x="7459661" y="4775654"/>
            <a:ext cx="4180795" cy="783318"/>
          </a:xfrm>
          <a:prstGeom prst="rect">
            <a:avLst/>
          </a:prstGeom>
        </p:spPr>
        <p:txBody>
          <a:bodyPr>
            <a:normAutofit/>
          </a:bodyPr>
          <a:lstStyle>
            <a:lvl1pPr marL="0" indent="0">
              <a:buNone/>
              <a:defRPr lang="en-US" sz="1800" kern="1200" baseline="0" dirty="0">
                <a:solidFill>
                  <a:schemeClr val="bg2"/>
                </a:solidFill>
                <a:latin typeface="+mn-lt"/>
                <a:ea typeface="+mn-ea"/>
                <a:cs typeface="+mn-cs"/>
              </a:defRPr>
            </a:lvl1pPr>
          </a:lstStyle>
          <a:p>
            <a:pPr marL="0" marR="0" lvl="0" indent="0" algn="l" defTabSz="685749"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Section Subheading</a:t>
            </a:r>
          </a:p>
        </p:txBody>
      </p:sp>
    </p:spTree>
    <p:extLst>
      <p:ext uri="{BB962C8B-B14F-4D97-AF65-F5344CB8AC3E}">
        <p14:creationId xmlns:p14="http://schemas.microsoft.com/office/powerpoint/2010/main" val="2253566853"/>
      </p:ext>
    </p:extLst>
  </p:cSld>
  <p:clrMapOvr>
    <a:masterClrMapping/>
  </p:clrMapOvr>
</p:sldLayout>
</file>

<file path=ppt/slideLayouts/slideLayout1260.xml><?xml version="1.0" encoding="utf-8"?>
<p:sldLayout xmlns:a="http://schemas.openxmlformats.org/drawingml/2006/main" xmlns:r="http://schemas.openxmlformats.org/officeDocument/2006/relationships" xmlns:p="http://schemas.openxmlformats.org/presentationml/2006/main" userDrawn="1">
  <p:cSld name="54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D26592-E925-4441-8BBF-7061DC86A979}"/>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524" y="0"/>
            <a:ext cx="12190476" cy="6858000"/>
          </a:xfrm>
          <a:prstGeom prst="rect">
            <a:avLst/>
          </a:prstGeom>
        </p:spPr>
      </p:pic>
      <p:sp>
        <p:nvSpPr>
          <p:cNvPr id="2" name="Title 1">
            <a:extLst>
              <a:ext uri="{FF2B5EF4-FFF2-40B4-BE49-F238E27FC236}">
                <a16:creationId xmlns:a16="http://schemas.microsoft.com/office/drawing/2014/main" id="{A2E78D50-1EDD-4D7B-ABD8-BC907C00DA56}"/>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81A695FA-8D81-4175-AC67-58110287A4BF}"/>
              </a:ext>
            </a:extLst>
          </p:cNvPr>
          <p:cNvSpPr>
            <a:spLocks noGrp="1"/>
          </p:cNvSpPr>
          <p:nvPr>
            <p:ph type="sldNum" sz="quarter" idx="12"/>
          </p:nvPr>
        </p:nvSpPr>
        <p:spPr/>
        <p:txBody>
          <a:bodyPr/>
          <a:lstStyle/>
          <a:p>
            <a:fld id="{9D85EF1F-7307-41BC-8C08-94B176AED8EE}" type="slidenum">
              <a:rPr lang="en-US" smtClean="0"/>
              <a:t>‹#›</a:t>
            </a:fld>
            <a:endParaRPr lang="en-US"/>
          </a:p>
        </p:txBody>
      </p:sp>
      <p:sp>
        <p:nvSpPr>
          <p:cNvPr id="11" name="Text Placeholder 10">
            <a:extLst>
              <a:ext uri="{FF2B5EF4-FFF2-40B4-BE49-F238E27FC236}">
                <a16:creationId xmlns:a16="http://schemas.microsoft.com/office/drawing/2014/main" id="{B13AC1C5-3538-474F-9F06-8929A7657A39}"/>
              </a:ext>
            </a:extLst>
          </p:cNvPr>
          <p:cNvSpPr>
            <a:spLocks noGrp="1"/>
          </p:cNvSpPr>
          <p:nvPr>
            <p:ph type="body" sz="quarter" idx="13"/>
          </p:nvPr>
        </p:nvSpPr>
        <p:spPr>
          <a:xfrm>
            <a:off x="838200" y="1825625"/>
            <a:ext cx="10515600" cy="4016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223741"/>
      </p:ext>
    </p:extLst>
  </p:cSld>
  <p:clrMapOvr>
    <a:masterClrMapping/>
  </p:clrMapOvr>
</p:sldLayout>
</file>

<file path=ppt/slideLayouts/slideLayout1261.xml><?xml version="1.0" encoding="utf-8"?>
<p:sldLayout xmlns:a="http://schemas.openxmlformats.org/drawingml/2006/main" xmlns:r="http://schemas.openxmlformats.org/officeDocument/2006/relationships" xmlns:p="http://schemas.openxmlformats.org/presentationml/2006/main" userDrawn="1">
  <p:cSld name="20_Title Slide_Yale Blue">
    <p:spTree>
      <p:nvGrpSpPr>
        <p:cNvPr id="1" name=""/>
        <p:cNvGrpSpPr/>
        <p:nvPr/>
      </p:nvGrpSpPr>
      <p:grpSpPr>
        <a:xfrm>
          <a:off x="0" y="0"/>
          <a:ext cx="0" cy="0"/>
          <a:chOff x="0" y="0"/>
          <a:chExt cx="0" cy="0"/>
        </a:xfrm>
      </p:grpSpPr>
      <p:sp>
        <p:nvSpPr>
          <p:cNvPr id="11" name="Text Placeholder 10"/>
          <p:cNvSpPr>
            <a:spLocks noGrp="1"/>
          </p:cNvSpPr>
          <p:nvPr>
            <p:ph type="body" sz="quarter" idx="15" hasCustomPrompt="1"/>
          </p:nvPr>
        </p:nvSpPr>
        <p:spPr>
          <a:xfrm>
            <a:off x="2826555" y="5400857"/>
            <a:ext cx="8178613" cy="381643"/>
          </a:xfrm>
          <a:prstGeom prst="rect">
            <a:avLst/>
          </a:prstGeom>
        </p:spPr>
        <p:txBody>
          <a:bodyPr wrap="square">
            <a:spAutoFit/>
          </a:bodyPr>
          <a:lstStyle>
            <a:lvl1pPr marL="0" indent="0" algn="r">
              <a:buNone/>
              <a:defRPr sz="1867" baseline="0">
                <a:solidFill>
                  <a:srgbClr val="616364"/>
                </a:solidFill>
                <a:latin typeface="Verdana" charset="0"/>
                <a:ea typeface="Verdana" charset="0"/>
                <a:cs typeface="Verdana" charset="0"/>
              </a:defRPr>
            </a:lvl1pPr>
          </a:lstStyle>
          <a:p>
            <a:pPr lvl="0"/>
            <a:r>
              <a:rPr lang="en-US"/>
              <a:t>Date | Presenter Information (14 </a:t>
            </a:r>
            <a:r>
              <a:rPr lang="en-US" err="1"/>
              <a:t>pt</a:t>
            </a:r>
            <a:r>
              <a:rPr lang="en-US"/>
              <a:t>)</a:t>
            </a:r>
          </a:p>
        </p:txBody>
      </p:sp>
      <p:sp>
        <p:nvSpPr>
          <p:cNvPr id="2" name="Title 1"/>
          <p:cNvSpPr>
            <a:spLocks noGrp="1"/>
          </p:cNvSpPr>
          <p:nvPr>
            <p:ph type="ctrTitle" hasCustomPrompt="1"/>
          </p:nvPr>
        </p:nvSpPr>
        <p:spPr>
          <a:xfrm>
            <a:off x="2826555" y="1807151"/>
            <a:ext cx="8178613" cy="1629459"/>
          </a:xfrm>
          <a:prstGeom prst="rect">
            <a:avLst/>
          </a:prstGeom>
        </p:spPr>
        <p:txBody>
          <a:bodyPr anchor="b"/>
          <a:lstStyle>
            <a:lvl1pPr algn="l">
              <a:defRPr sz="5333" b="1" i="0" baseline="0">
                <a:solidFill>
                  <a:srgbClr val="00314C"/>
                </a:solidFill>
                <a:latin typeface="Verdana" charset="0"/>
                <a:ea typeface="Verdana" charset="0"/>
                <a:cs typeface="Verdana" charset="0"/>
              </a:defRPr>
            </a:lvl1pPr>
          </a:lstStyle>
          <a:p>
            <a:r>
              <a:rPr lang="en-US"/>
              <a:t>Presentation Title (40pt)</a:t>
            </a:r>
          </a:p>
        </p:txBody>
      </p:sp>
      <p:sp>
        <p:nvSpPr>
          <p:cNvPr id="4" name="Date Placeholder 3"/>
          <p:cNvSpPr>
            <a:spLocks noGrp="1"/>
          </p:cNvSpPr>
          <p:nvPr>
            <p:ph type="dt" sz="half" idx="10"/>
          </p:nvPr>
        </p:nvSpPr>
        <p:spPr/>
        <p:txBody>
          <a:bodyPr/>
          <a:lstStyle/>
          <a:p>
            <a:fld id="{74532A70-E035-AA47-9734-5D07D7BBF15C}" type="datetimeFigureOut">
              <a:rPr lang="en-US" smtClean="0"/>
              <a:t>5/20/2026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5C1C5-BCFD-E74C-BB4D-B3A564E128BA}" type="slidenum">
              <a:rPr lang="en-US" smtClean="0"/>
              <a:t>‹#›</a:t>
            </a:fld>
            <a:endParaRPr lang="en-US"/>
          </a:p>
        </p:txBody>
      </p:sp>
      <p:sp>
        <p:nvSpPr>
          <p:cNvPr id="7" name="Rectangle 12">
            <a:extLst>
              <a:ext uri="{FF2B5EF4-FFF2-40B4-BE49-F238E27FC236}">
                <a16:creationId xmlns:a16="http://schemas.microsoft.com/office/drawing/2014/main" id="{F5B886B3-8C49-D741-A041-118D116EDF7B}"/>
              </a:ext>
            </a:extLst>
          </p:cNvPr>
          <p:cNvSpPr/>
          <p:nvPr userDrawn="1"/>
        </p:nvSpPr>
        <p:spPr>
          <a:xfrm rot="10800000">
            <a:off x="1" y="2000248"/>
            <a:ext cx="2785068" cy="2042851"/>
          </a:xfrm>
          <a:custGeom>
            <a:avLst/>
            <a:gdLst>
              <a:gd name="connsiteX0" fmla="*/ 0 w 9564547"/>
              <a:gd name="connsiteY0" fmla="*/ 0 h 1031872"/>
              <a:gd name="connsiteX1" fmla="*/ 9564547 w 9564547"/>
              <a:gd name="connsiteY1" fmla="*/ 0 h 1031872"/>
              <a:gd name="connsiteX2" fmla="*/ 9564547 w 9564547"/>
              <a:gd name="connsiteY2" fmla="*/ 1031872 h 1031872"/>
              <a:gd name="connsiteX3" fmla="*/ 0 w 9564547"/>
              <a:gd name="connsiteY3" fmla="*/ 1031872 h 1031872"/>
              <a:gd name="connsiteX4" fmla="*/ 0 w 9564547"/>
              <a:gd name="connsiteY4" fmla="*/ 0 h 1031872"/>
              <a:gd name="connsiteX0" fmla="*/ 729205 w 10293752"/>
              <a:gd name="connsiteY0" fmla="*/ 0 h 1031872"/>
              <a:gd name="connsiteX1" fmla="*/ 10293752 w 10293752"/>
              <a:gd name="connsiteY1" fmla="*/ 0 h 1031872"/>
              <a:gd name="connsiteX2" fmla="*/ 10293752 w 10293752"/>
              <a:gd name="connsiteY2" fmla="*/ 1031872 h 1031872"/>
              <a:gd name="connsiteX3" fmla="*/ 0 w 10293752"/>
              <a:gd name="connsiteY3" fmla="*/ 1020297 h 1031872"/>
              <a:gd name="connsiteX4" fmla="*/ 729205 w 10293752"/>
              <a:gd name="connsiteY4" fmla="*/ 0 h 1031872"/>
              <a:gd name="connsiteX0" fmla="*/ 729205 w 10293752"/>
              <a:gd name="connsiteY0" fmla="*/ 0 h 1043446"/>
              <a:gd name="connsiteX1" fmla="*/ 10293752 w 10293752"/>
              <a:gd name="connsiteY1" fmla="*/ 0 h 1043446"/>
              <a:gd name="connsiteX2" fmla="*/ 10293752 w 10293752"/>
              <a:gd name="connsiteY2" fmla="*/ 1031872 h 1043446"/>
              <a:gd name="connsiteX3" fmla="*/ 0 w 10293752"/>
              <a:gd name="connsiteY3" fmla="*/ 1043446 h 1043446"/>
              <a:gd name="connsiteX4" fmla="*/ 729205 w 10293752"/>
              <a:gd name="connsiteY4" fmla="*/ 0 h 1043446"/>
              <a:gd name="connsiteX0" fmla="*/ 740779 w 10305326"/>
              <a:gd name="connsiteY0" fmla="*/ 0 h 1055021"/>
              <a:gd name="connsiteX1" fmla="*/ 10305326 w 10305326"/>
              <a:gd name="connsiteY1" fmla="*/ 0 h 1055021"/>
              <a:gd name="connsiteX2" fmla="*/ 10305326 w 10305326"/>
              <a:gd name="connsiteY2" fmla="*/ 1031872 h 1055021"/>
              <a:gd name="connsiteX3" fmla="*/ 0 w 10305326"/>
              <a:gd name="connsiteY3" fmla="*/ 1055021 h 1055021"/>
              <a:gd name="connsiteX4" fmla="*/ 740779 w 10305326"/>
              <a:gd name="connsiteY4" fmla="*/ 0 h 1055021"/>
              <a:gd name="connsiteX0" fmla="*/ 729204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729204 w 10293751"/>
              <a:gd name="connsiteY4" fmla="*/ 0 h 1031872"/>
              <a:gd name="connsiteX0" fmla="*/ 2057270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057270 w 10293751"/>
              <a:gd name="connsiteY4" fmla="*/ 0 h 1031872"/>
              <a:gd name="connsiteX0" fmla="*/ 2673873 w 10293751"/>
              <a:gd name="connsiteY0" fmla="*/ 0 h 1031872"/>
              <a:gd name="connsiteX1" fmla="*/ 10293751 w 10293751"/>
              <a:gd name="connsiteY1" fmla="*/ 0 h 1031872"/>
              <a:gd name="connsiteX2" fmla="*/ 10293751 w 10293751"/>
              <a:gd name="connsiteY2" fmla="*/ 1031872 h 1031872"/>
              <a:gd name="connsiteX3" fmla="*/ 0 w 10293751"/>
              <a:gd name="connsiteY3" fmla="*/ 1031871 h 1031872"/>
              <a:gd name="connsiteX4" fmla="*/ 2673873 w 10293751"/>
              <a:gd name="connsiteY4" fmla="*/ 0 h 1031872"/>
              <a:gd name="connsiteX0" fmla="*/ 3432769 w 10293751"/>
              <a:gd name="connsiteY0" fmla="*/ 0 h 1055022"/>
              <a:gd name="connsiteX1" fmla="*/ 10293751 w 10293751"/>
              <a:gd name="connsiteY1" fmla="*/ 23150 h 1055022"/>
              <a:gd name="connsiteX2" fmla="*/ 10293751 w 10293751"/>
              <a:gd name="connsiteY2" fmla="*/ 1055022 h 1055022"/>
              <a:gd name="connsiteX3" fmla="*/ 0 w 10293751"/>
              <a:gd name="connsiteY3" fmla="*/ 1055021 h 1055022"/>
              <a:gd name="connsiteX4" fmla="*/ 3432769 w 10293751"/>
              <a:gd name="connsiteY4" fmla="*/ 0 h 1055022"/>
              <a:gd name="connsiteX0" fmla="*/ 3100752 w 10293751"/>
              <a:gd name="connsiteY0" fmla="*/ 0 h 1043448"/>
              <a:gd name="connsiteX1" fmla="*/ 10293751 w 10293751"/>
              <a:gd name="connsiteY1" fmla="*/ 11576 h 1043448"/>
              <a:gd name="connsiteX2" fmla="*/ 10293751 w 10293751"/>
              <a:gd name="connsiteY2" fmla="*/ 1043448 h 1043448"/>
              <a:gd name="connsiteX3" fmla="*/ 0 w 10293751"/>
              <a:gd name="connsiteY3" fmla="*/ 1043447 h 1043448"/>
              <a:gd name="connsiteX4" fmla="*/ 3100752 w 10293751"/>
              <a:gd name="connsiteY4" fmla="*/ 0 h 1043448"/>
              <a:gd name="connsiteX0" fmla="*/ 3100752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100752 w 10293751"/>
              <a:gd name="connsiteY4" fmla="*/ 0 h 1031873"/>
              <a:gd name="connsiteX0" fmla="*/ 3579068 w 10293751"/>
              <a:gd name="connsiteY0" fmla="*/ 0 h 1031873"/>
              <a:gd name="connsiteX1" fmla="*/ 10293751 w 10293751"/>
              <a:gd name="connsiteY1" fmla="*/ 1 h 1031873"/>
              <a:gd name="connsiteX2" fmla="*/ 10293751 w 10293751"/>
              <a:gd name="connsiteY2" fmla="*/ 1031873 h 1031873"/>
              <a:gd name="connsiteX3" fmla="*/ 0 w 10293751"/>
              <a:gd name="connsiteY3" fmla="*/ 1031872 h 1031873"/>
              <a:gd name="connsiteX4" fmla="*/ 3579068 w 10293751"/>
              <a:gd name="connsiteY4" fmla="*/ 0 h 1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3751" h="1031873">
                <a:moveTo>
                  <a:pt x="3579068" y="0"/>
                </a:moveTo>
                <a:lnTo>
                  <a:pt x="10293751" y="1"/>
                </a:lnTo>
                <a:lnTo>
                  <a:pt x="10293751" y="1031873"/>
                </a:lnTo>
                <a:lnTo>
                  <a:pt x="0" y="1031872"/>
                </a:lnTo>
                <a:lnTo>
                  <a:pt x="3579068" y="0"/>
                </a:lnTo>
                <a:close/>
              </a:path>
            </a:pathLst>
          </a:cu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9" name="Rectangle 8">
            <a:extLst>
              <a:ext uri="{FF2B5EF4-FFF2-40B4-BE49-F238E27FC236}">
                <a16:creationId xmlns:a16="http://schemas.microsoft.com/office/drawing/2014/main" id="{6AED7014-B2AA-DB40-863A-452745F507E6}"/>
              </a:ext>
            </a:extLst>
          </p:cNvPr>
          <p:cNvSpPr/>
          <p:nvPr userDrawn="1"/>
        </p:nvSpPr>
        <p:spPr>
          <a:xfrm>
            <a:off x="0" y="6115051"/>
            <a:ext cx="12192000" cy="742949"/>
          </a:xfrm>
          <a:prstGeom prst="rect">
            <a:avLst/>
          </a:prstGeom>
          <a:solidFill>
            <a:srgbClr val="00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 Placeholder 11"/>
          <p:cNvSpPr>
            <a:spLocks noGrp="1"/>
          </p:cNvSpPr>
          <p:nvPr>
            <p:ph type="body" sz="quarter" idx="13" hasCustomPrompt="1"/>
          </p:nvPr>
        </p:nvSpPr>
        <p:spPr>
          <a:xfrm>
            <a:off x="2826555" y="3447399"/>
            <a:ext cx="8178613" cy="713317"/>
          </a:xfrm>
          <a:prstGeom prst="rect">
            <a:avLst/>
          </a:prstGeom>
        </p:spPr>
        <p:txBody>
          <a:bodyPr/>
          <a:lstStyle>
            <a:lvl1pPr marL="0" indent="0">
              <a:buNone/>
              <a:defRPr sz="3200" b="0" i="0">
                <a:solidFill>
                  <a:srgbClr val="00314C"/>
                </a:solidFill>
                <a:latin typeface="Verdana" charset="0"/>
                <a:ea typeface="Verdana" charset="0"/>
                <a:cs typeface="Verdana" charset="0"/>
              </a:defRPr>
            </a:lvl1pPr>
          </a:lstStyle>
          <a:p>
            <a:pPr lvl="0"/>
            <a:r>
              <a:rPr lang="en-US"/>
              <a:t>Subtitle (24)</a:t>
            </a:r>
          </a:p>
        </p:txBody>
      </p:sp>
      <p:pic>
        <p:nvPicPr>
          <p:cNvPr id="13" name="Picture 12">
            <a:extLst>
              <a:ext uri="{FF2B5EF4-FFF2-40B4-BE49-F238E27FC236}">
                <a16:creationId xmlns:a16="http://schemas.microsoft.com/office/drawing/2014/main" id="{D45773D2-6F75-8443-B3A1-EAC994FA804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2829834" y="4178329"/>
            <a:ext cx="4395959" cy="1140163"/>
          </a:xfrm>
          <a:prstGeom prst="rect">
            <a:avLst/>
          </a:prstGeom>
        </p:spPr>
      </p:pic>
    </p:spTree>
    <p:extLst>
      <p:ext uri="{BB962C8B-B14F-4D97-AF65-F5344CB8AC3E}">
        <p14:creationId xmlns:p14="http://schemas.microsoft.com/office/powerpoint/2010/main" val="3588214122"/>
      </p:ext>
    </p:extLst>
  </p:cSld>
  <p:clrMapOvr>
    <a:masterClrMapping/>
  </p:clrMapOvr>
</p:sldLayout>
</file>

<file path=ppt/slideLayouts/slideLayout1262.xml><?xml version="1.0" encoding="utf-8"?>
<p:sldLayout xmlns:a="http://schemas.openxmlformats.org/drawingml/2006/main" xmlns:r="http://schemas.openxmlformats.org/officeDocument/2006/relationships" xmlns:p="http://schemas.openxmlformats.org/presentationml/2006/main" showMasterSp="0" userDrawn="1">
  <p:cSld name="3_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3"/>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4" y="224840"/>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4" y="917197"/>
            <a:ext cx="11715725" cy="4958671"/>
          </a:xfrm>
          <a:prstGeom prst="rect">
            <a:avLst/>
          </a:prstGeom>
        </p:spPr>
        <p:txBody>
          <a:bodyPr/>
          <a:lstStyle>
            <a:lvl1pPr marL="380990" indent="-380990">
              <a:buFont typeface="Wingdings" panose="05000000000000000000" pitchFamily="2" charset="2"/>
              <a:buChar char="§"/>
              <a:defRPr sz="1867" b="1"/>
            </a:lvl1pPr>
            <a:lvl2pPr marL="609585" indent="-296326">
              <a:buFont typeface="Arial" panose="020B0604020202020204" pitchFamily="34" charset="0"/>
              <a:buChar char="̶"/>
              <a:defRPr sz="1867"/>
            </a:lvl2pPr>
            <a:lvl3pPr marL="922844" indent="-313259">
              <a:buFont typeface="Arial" panose="020B0604020202020204" pitchFamily="34" charset="0"/>
              <a:buChar char="•"/>
              <a:defRPr sz="1867"/>
            </a:lvl3pPr>
            <a:lvl4pPr marL="1219170" indent="-296326">
              <a:buFont typeface="Wingdings" panose="05000000000000000000" pitchFamily="2" charset="2"/>
              <a:buChar char="ü"/>
              <a:defRPr sz="1867"/>
            </a:lvl4pPr>
            <a:lvl5pPr marL="1532428" indent="-313259">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7" y="5969001"/>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1" y="5969000"/>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0071861"/>
      </p:ext>
    </p:extLst>
  </p:cSld>
  <p:clrMapOvr>
    <a:masterClrMapping/>
  </p:clrMapOvr>
</p:sldLayout>
</file>

<file path=ppt/slideLayouts/slideLayout1263.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630801759"/>
      </p:ext>
    </p:extLst>
  </p:cSld>
  <p:clrMapOvr>
    <a:masterClrMapping/>
  </p:clrMapOvr>
</p:sldLayout>
</file>

<file path=ppt/slideLayouts/slideLayout1264.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9868767"/>
      </p:ext>
    </p:extLst>
  </p:cSld>
  <p:clrMapOvr>
    <a:masterClrMapping/>
  </p:clrMapOvr>
</p:sldLayout>
</file>

<file path=ppt/slideLayouts/slideLayout1265.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998157548"/>
      </p:ext>
    </p:extLst>
  </p:cSld>
  <p:clrMapOvr>
    <a:masterClrMapping/>
  </p:clrMapOvr>
</p:sldLayout>
</file>

<file path=ppt/slideLayouts/slideLayout1266.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80529727"/>
      </p:ext>
    </p:extLst>
  </p:cSld>
  <p:clrMapOvr>
    <a:masterClrMapping/>
  </p:clrMapOvr>
</p:sldLayout>
</file>

<file path=ppt/slideLayouts/slideLayout12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91337409"/>
      </p:ext>
    </p:extLst>
  </p:cSld>
  <p:clrMapOvr>
    <a:masterClrMapping/>
  </p:clrMapOvr>
</p:sldLayout>
</file>

<file path=ppt/slideLayouts/slideLayout12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075216660"/>
      </p:ext>
    </p:extLst>
  </p:cSld>
  <p:clrMapOvr>
    <a:masterClrMapping/>
  </p:clrMapOvr>
</p:sldLayout>
</file>

<file path=ppt/slideLayouts/slideLayout12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76272431"/>
      </p:ext>
    </p:extLst>
  </p:cSld>
  <p:clrMapOvr>
    <a:masterClrMapping/>
  </p:clrMapOvr>
</p:sldLayout>
</file>

<file path=ppt/slideLayouts/slideLayout12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069300124"/>
      </p:ext>
    </p:extLst>
  </p:cSld>
  <p:clrMapOvr>
    <a:masterClrMapping/>
  </p:clrMapOvr>
</p:sldLayout>
</file>

<file path=ppt/slideLayouts/slideLayout1271.xml><?xml version="1.0" encoding="utf-8"?>
<p:sldLayout xmlns:a="http://schemas.openxmlformats.org/drawingml/2006/main" xmlns:r="http://schemas.openxmlformats.org/officeDocument/2006/relationships" xmlns:p="http://schemas.openxmlformats.org/presentationml/2006/main" preserve="1" userDrawn="1">
  <p:cSld name="11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120498982"/>
      </p:ext>
    </p:extLst>
  </p:cSld>
  <p:clrMapOvr>
    <a:masterClrMapping/>
  </p:clrMapOvr>
</p:sldLayout>
</file>

<file path=ppt/slideLayouts/slideLayout12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059781530"/>
      </p:ext>
    </p:extLst>
  </p:cSld>
  <p:clrMapOvr>
    <a:masterClrMapping/>
  </p:clrMapOvr>
</p:sldLayout>
</file>

<file path=ppt/slideLayouts/slideLayout1273.xml><?xml version="1.0" encoding="utf-8"?>
<p:sldLayout xmlns:a="http://schemas.openxmlformats.org/drawingml/2006/main" xmlns:r="http://schemas.openxmlformats.org/officeDocument/2006/relationships" xmlns:p="http://schemas.openxmlformats.org/presentationml/2006/main" preserve="1" userDrawn="1">
  <p:cSld name="13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3252515394"/>
      </p:ext>
    </p:extLst>
  </p:cSld>
  <p:clrMapOvr>
    <a:masterClrMapping/>
  </p:clrMapOvr>
</p:sldLayout>
</file>

<file path=ppt/slideLayouts/slideLayout1274.xml><?xml version="1.0" encoding="utf-8"?>
<p:sldLayout xmlns:a="http://schemas.openxmlformats.org/drawingml/2006/main" xmlns:r="http://schemas.openxmlformats.org/officeDocument/2006/relationships" xmlns:p="http://schemas.openxmlformats.org/presentationml/2006/main" preserve="1" userDrawn="1">
  <p:cSld name="13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91122898"/>
      </p:ext>
    </p:extLst>
  </p:cSld>
  <p:clrMapOvr>
    <a:masterClrMapping/>
  </p:clrMapOvr>
</p:sldLayout>
</file>

<file path=ppt/slideLayouts/slideLayout1275.xml><?xml version="1.0" encoding="utf-8"?>
<p:sldLayout xmlns:a="http://schemas.openxmlformats.org/drawingml/2006/main" xmlns:r="http://schemas.openxmlformats.org/officeDocument/2006/relationships" xmlns:p="http://schemas.openxmlformats.org/presentationml/2006/main" preserve="1" userDrawn="1">
  <p:cSld name="16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2767275633"/>
      </p:ext>
    </p:extLst>
  </p:cSld>
  <p:clrMapOvr>
    <a:masterClrMapping/>
  </p:clrMapOvr>
</p:sldLayout>
</file>

<file path=ppt/slideLayouts/slideLayout1276.xml><?xml version="1.0" encoding="utf-8"?>
<p:sldLayout xmlns:a="http://schemas.openxmlformats.org/drawingml/2006/main" xmlns:r="http://schemas.openxmlformats.org/officeDocument/2006/relationships" xmlns:p="http://schemas.openxmlformats.org/presentationml/2006/main" type="obj" preserve="1">
  <p:cSld name="2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4029663998"/>
      </p:ext>
    </p:extLst>
  </p:cSld>
  <p:clrMapOvr>
    <a:masterClrMapping/>
  </p:clrMapOvr>
</p:sldLayout>
</file>

<file path=ppt/slideLayouts/slideLayout1277.xml><?xml version="1.0" encoding="utf-8"?>
<p:sldLayout xmlns:a="http://schemas.openxmlformats.org/drawingml/2006/main" xmlns:r="http://schemas.openxmlformats.org/officeDocument/2006/relationships" xmlns:p="http://schemas.openxmlformats.org/presentationml/2006/main" type="obj" preserve="1">
  <p:cSld name="17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87079727"/>
      </p:ext>
    </p:extLst>
  </p:cSld>
  <p:clrMapOvr>
    <a:masterClrMapping/>
  </p:clrMapOvr>
</p:sldLayout>
</file>

<file path=ppt/slideLayouts/slideLayout1278.xml><?xml version="1.0" encoding="utf-8"?>
<p:sldLayout xmlns:a="http://schemas.openxmlformats.org/drawingml/2006/main" xmlns:r="http://schemas.openxmlformats.org/officeDocument/2006/relationships" xmlns:p="http://schemas.openxmlformats.org/presentationml/2006/main" type="twoObj" preserve="1">
  <p:cSld name="1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35689232"/>
      </p:ext>
    </p:extLst>
  </p:cSld>
  <p:clrMapOvr>
    <a:masterClrMapping/>
  </p:clrMapOvr>
</p:sldLayout>
</file>

<file path=ppt/slideLayouts/slideLayout1279.xml><?xml version="1.0" encoding="utf-8"?>
<p:sldLayout xmlns:a="http://schemas.openxmlformats.org/drawingml/2006/main" xmlns:r="http://schemas.openxmlformats.org/officeDocument/2006/relationships" xmlns:p="http://schemas.openxmlformats.org/presentationml/2006/main" type="twoTxTwoObj" preserve="1">
  <p:cSld name="12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65545921"/>
      </p:ext>
    </p:extLst>
  </p:cSld>
  <p:clrMapOvr>
    <a:masterClrMapping/>
  </p:clrMapOvr>
</p:sldLayout>
</file>

<file path=ppt/slideLayouts/slideLayout1280.xml><?xml version="1.0" encoding="utf-8"?>
<p:sldLayout xmlns:a="http://schemas.openxmlformats.org/drawingml/2006/main" xmlns:r="http://schemas.openxmlformats.org/officeDocument/2006/relationships" xmlns:p="http://schemas.openxmlformats.org/presentationml/2006/main" type="titleOnly" preserve="1">
  <p:cSld name="12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13839711"/>
      </p:ext>
    </p:extLst>
  </p:cSld>
  <p:clrMapOvr>
    <a:masterClrMapping/>
  </p:clrMapOvr>
</p:sldLayout>
</file>

<file path=ppt/slideLayouts/slideLayout1281.xml><?xml version="1.0" encoding="utf-8"?>
<p:sldLayout xmlns:a="http://schemas.openxmlformats.org/drawingml/2006/main" xmlns:r="http://schemas.openxmlformats.org/officeDocument/2006/relationships" xmlns:p="http://schemas.openxmlformats.org/presentationml/2006/main" preserve="1" userDrawn="1">
  <p:cSld name="12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2152961831"/>
      </p:ext>
    </p:extLst>
  </p:cSld>
  <p:clrMapOvr>
    <a:masterClrMapping/>
  </p:clrMapOvr>
</p:sldLayout>
</file>

<file path=ppt/slideLayouts/slideLayout1282.xml><?xml version="1.0" encoding="utf-8"?>
<p:sldLayout xmlns:a="http://schemas.openxmlformats.org/drawingml/2006/main" xmlns:r="http://schemas.openxmlformats.org/officeDocument/2006/relationships" xmlns:p="http://schemas.openxmlformats.org/presentationml/2006/main" type="blank" preserve="1">
  <p:cSld name="15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3923137105"/>
      </p:ext>
    </p:extLst>
  </p:cSld>
  <p:clrMapOvr>
    <a:masterClrMapping/>
  </p:clrMapOvr>
</p:sldLayout>
</file>

<file path=ppt/slideLayouts/slideLayout128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14B6A3B-6EE5-45FC-B5E7-85EA02CF9438}" type="datetime1">
              <a:rPr lang="en-US" altLang="ja-JP"/>
              <a:pPr>
                <a:defRPr/>
              </a:pPr>
              <a:t>5/20/2026</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BFBC7D3-7B25-4FDD-856F-1603EF21A3CD}" type="slidenum">
              <a:rPr lang="en-US" altLang="en-US"/>
              <a:pPr>
                <a:defRPr/>
              </a:pPr>
              <a:t>‹#›</a:t>
            </a:fld>
            <a:endParaRPr lang="en-US" altLang="en-US"/>
          </a:p>
        </p:txBody>
      </p:sp>
    </p:spTree>
    <p:extLst>
      <p:ext uri="{BB962C8B-B14F-4D97-AF65-F5344CB8AC3E}">
        <p14:creationId xmlns:p14="http://schemas.microsoft.com/office/powerpoint/2010/main" val="1728347992"/>
      </p:ext>
    </p:extLst>
  </p:cSld>
  <p:clrMapOvr>
    <a:masterClrMapping/>
  </p:clrMapOvr>
</p:sldLayout>
</file>

<file path=ppt/slideLayouts/slideLayout128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5" y="273051"/>
            <a:ext cx="4011084"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4"/>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5"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D367D64-CF7F-42F3-8C27-B520EE2453CF}" type="datetime1">
              <a:rPr lang="en-US" altLang="ja-JP"/>
              <a:pPr>
                <a:defRPr/>
              </a:pPr>
              <a:t>5/20/2026</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EC650D0-02D5-42FB-907E-376816E2D544}" type="slidenum">
              <a:rPr lang="en-US" altLang="en-US"/>
              <a:pPr>
                <a:defRPr/>
              </a:pPr>
              <a:t>‹#›</a:t>
            </a:fld>
            <a:endParaRPr lang="en-US" altLang="en-US"/>
          </a:p>
        </p:txBody>
      </p:sp>
    </p:spTree>
    <p:extLst>
      <p:ext uri="{BB962C8B-B14F-4D97-AF65-F5344CB8AC3E}">
        <p14:creationId xmlns:p14="http://schemas.microsoft.com/office/powerpoint/2010/main" val="229018680"/>
      </p:ext>
    </p:extLst>
  </p:cSld>
  <p:clrMapOvr>
    <a:masterClrMapping/>
  </p:clrMapOvr>
</p:sldLayout>
</file>

<file path=ppt/slideLayouts/slideLayout1285.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75"/>
        <p:cNvGrpSpPr/>
        <p:nvPr/>
      </p:nvGrpSpPr>
      <p:grpSpPr>
        <a:xfrm>
          <a:off x="0" y="0"/>
          <a:ext cx="0" cy="0"/>
          <a:chOff x="0" y="0"/>
          <a:chExt cx="0" cy="0"/>
        </a:xfrm>
      </p:grpSpPr>
      <p:grpSp>
        <p:nvGrpSpPr>
          <p:cNvPr id="76" name="Google Shape;76;p44"/>
          <p:cNvGrpSpPr/>
          <p:nvPr/>
        </p:nvGrpSpPr>
        <p:grpSpPr>
          <a:xfrm>
            <a:off x="7191542" y="1"/>
            <a:ext cx="5000459" cy="1425992"/>
            <a:chOff x="7191542" y="1"/>
            <a:chExt cx="5000459" cy="1425992"/>
          </a:xfrm>
        </p:grpSpPr>
        <p:pic>
          <p:nvPicPr>
            <p:cNvPr id="77" name="Google Shape;77;p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 name="Google Shape;78;p44"/>
            <p:cNvGrpSpPr/>
            <p:nvPr/>
          </p:nvGrpSpPr>
          <p:grpSpPr>
            <a:xfrm>
              <a:off x="7191542" y="1"/>
              <a:ext cx="5000459" cy="1425992"/>
              <a:chOff x="7186272" y="0"/>
              <a:chExt cx="5005729" cy="1427495"/>
            </a:xfrm>
          </p:grpSpPr>
          <p:sp>
            <p:nvSpPr>
              <p:cNvPr id="79" name="Google Shape;79;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0" name="Google Shape;80;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81" name="Google Shape;81;p44"/>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44"/>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44"/>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4" name="Google Shape;84;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5" name="Google Shape;85;p44"/>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004098175"/>
      </p:ext>
    </p:extLst>
  </p:cSld>
  <p:clrMapOvr>
    <a:masterClrMapping/>
  </p:clrMapOvr>
</p:sldLayout>
</file>

<file path=ppt/slideLayouts/slideLayout1286.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86"/>
        <p:cNvGrpSpPr/>
        <p:nvPr/>
      </p:nvGrpSpPr>
      <p:grpSpPr>
        <a:xfrm>
          <a:off x="0" y="0"/>
          <a:ext cx="0" cy="0"/>
          <a:chOff x="0" y="0"/>
          <a:chExt cx="0" cy="0"/>
        </a:xfrm>
      </p:grpSpPr>
      <p:sp>
        <p:nvSpPr>
          <p:cNvPr id="87" name="Google Shape;87;p41"/>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88" name="Google Shape;88;p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9" name="Google Shape;89;p41"/>
          <p:cNvGrpSpPr/>
          <p:nvPr/>
        </p:nvGrpSpPr>
        <p:grpSpPr>
          <a:xfrm>
            <a:off x="0" y="5379426"/>
            <a:ext cx="2807368" cy="753891"/>
            <a:chOff x="0" y="5379426"/>
            <a:chExt cx="2807368" cy="753891"/>
          </a:xfrm>
        </p:grpSpPr>
        <p:sp>
          <p:nvSpPr>
            <p:cNvPr id="90" name="Google Shape;90;p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 name="Google Shape;91;p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 name="Google Shape;92;p41"/>
          <p:cNvSpPr>
            <a:spLocks noGrp="1"/>
          </p:cNvSpPr>
          <p:nvPr>
            <p:ph type="pic" idx="2"/>
          </p:nvPr>
        </p:nvSpPr>
        <p:spPr>
          <a:xfrm>
            <a:off x="2807368" y="457202"/>
            <a:ext cx="8915400" cy="5943598"/>
          </a:xfrm>
          <a:prstGeom prst="rect">
            <a:avLst/>
          </a:prstGeom>
          <a:noFill/>
          <a:ln>
            <a:noFill/>
          </a:ln>
        </p:spPr>
      </p:sp>
      <p:pic>
        <p:nvPicPr>
          <p:cNvPr id="93" name="Google Shape;93;p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8" y="4385538"/>
            <a:ext cx="2025315" cy="911940"/>
          </a:xfrm>
          <a:prstGeom prst="rect">
            <a:avLst/>
          </a:prstGeom>
          <a:noFill/>
          <a:ln>
            <a:noFill/>
          </a:ln>
        </p:spPr>
      </p:pic>
    </p:spTree>
    <p:extLst>
      <p:ext uri="{BB962C8B-B14F-4D97-AF65-F5344CB8AC3E}">
        <p14:creationId xmlns:p14="http://schemas.microsoft.com/office/powerpoint/2010/main" val="4260339463"/>
      </p:ext>
    </p:extLst>
  </p:cSld>
  <p:clrMapOvr>
    <a:masterClrMapping/>
  </p:clrMapOvr>
</p:sldLayout>
</file>

<file path=ppt/slideLayouts/slideLayout1287.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86"/>
        <p:cNvGrpSpPr/>
        <p:nvPr/>
      </p:nvGrpSpPr>
      <p:grpSpPr>
        <a:xfrm>
          <a:off x="0" y="0"/>
          <a:ext cx="0" cy="0"/>
          <a:chOff x="0" y="0"/>
          <a:chExt cx="0" cy="0"/>
        </a:xfrm>
      </p:grpSpPr>
      <p:sp>
        <p:nvSpPr>
          <p:cNvPr id="87" name="Google Shape;87;p41"/>
          <p:cNvSpPr txBox="1">
            <a:spLocks noGrp="1"/>
          </p:cNvSpPr>
          <p:nvPr>
            <p:ph type="body" idx="1"/>
          </p:nvPr>
        </p:nvSpPr>
        <p:spPr>
          <a:xfrm>
            <a:off x="457199"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88" name="Google Shape;88;p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9" name="Google Shape;89;p41"/>
          <p:cNvGrpSpPr/>
          <p:nvPr/>
        </p:nvGrpSpPr>
        <p:grpSpPr>
          <a:xfrm>
            <a:off x="0" y="5379426"/>
            <a:ext cx="2807368" cy="753891"/>
            <a:chOff x="0" y="5379426"/>
            <a:chExt cx="2807368" cy="753891"/>
          </a:xfrm>
        </p:grpSpPr>
        <p:sp>
          <p:nvSpPr>
            <p:cNvPr id="90" name="Google Shape;90;p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1" name="Google Shape;91;p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92" name="Google Shape;92;p41"/>
          <p:cNvSpPr>
            <a:spLocks noGrp="1"/>
          </p:cNvSpPr>
          <p:nvPr>
            <p:ph type="pic" idx="2"/>
          </p:nvPr>
        </p:nvSpPr>
        <p:spPr>
          <a:xfrm>
            <a:off x="2807368" y="457202"/>
            <a:ext cx="8915400" cy="5943598"/>
          </a:xfrm>
          <a:prstGeom prst="rect">
            <a:avLst/>
          </a:prstGeom>
          <a:noFill/>
          <a:ln>
            <a:noFill/>
          </a:ln>
        </p:spPr>
      </p:sp>
      <p:pic>
        <p:nvPicPr>
          <p:cNvPr id="93" name="Google Shape;93;p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8" y="4385538"/>
            <a:ext cx="2025315" cy="911940"/>
          </a:xfrm>
          <a:prstGeom prst="rect">
            <a:avLst/>
          </a:prstGeom>
          <a:noFill/>
          <a:ln>
            <a:noFill/>
          </a:ln>
        </p:spPr>
      </p:pic>
    </p:spTree>
    <p:extLst>
      <p:ext uri="{BB962C8B-B14F-4D97-AF65-F5344CB8AC3E}">
        <p14:creationId xmlns:p14="http://schemas.microsoft.com/office/powerpoint/2010/main" val="3934119624"/>
      </p:ext>
    </p:extLst>
  </p:cSld>
  <p:clrMapOvr>
    <a:masterClrMapping/>
  </p:clrMapOvr>
</p:sldLayout>
</file>

<file path=ppt/slideLayouts/slideLayout1288.xml><?xml version="1.0" encoding="utf-8"?>
<p:sldLayout xmlns:a="http://schemas.openxmlformats.org/drawingml/2006/main" xmlns:r="http://schemas.openxmlformats.org/officeDocument/2006/relationships" xmlns:p="http://schemas.openxmlformats.org/presentationml/2006/main" showMasterSp="0" userDrawn="1">
  <p:cSld name="4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2"/>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3"/>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1" y="6492240"/>
            <a:ext cx="1606135" cy="229238"/>
          </a:xfrm>
          <a:prstGeom prst="rect">
            <a:avLst/>
          </a:prstGeom>
        </p:spPr>
      </p:pic>
    </p:spTree>
    <p:custDataLst>
      <p:tags r:id="rId1"/>
    </p:custDataLst>
    <p:extLst>
      <p:ext uri="{BB962C8B-B14F-4D97-AF65-F5344CB8AC3E}">
        <p14:creationId xmlns:p14="http://schemas.microsoft.com/office/powerpoint/2010/main" val="3265509824"/>
      </p:ext>
    </p:extLst>
  </p:cSld>
  <p:clrMapOvr>
    <a:masterClrMapping/>
  </p:clrMapOvr>
</p:sldLayout>
</file>

<file path=ppt/slideLayouts/slideLayout1289.xml><?xml version="1.0" encoding="utf-8"?>
<p:sldLayout xmlns:a="http://schemas.openxmlformats.org/drawingml/2006/main" xmlns:r="http://schemas.openxmlformats.org/officeDocument/2006/relationships" xmlns:p="http://schemas.openxmlformats.org/presentationml/2006/main" showMasterSp="0" userDrawn="1">
  <p:cSld name="5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2"/>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3"/>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1" y="6492240"/>
            <a:ext cx="1606135" cy="229238"/>
          </a:xfrm>
          <a:prstGeom prst="rect">
            <a:avLst/>
          </a:prstGeom>
        </p:spPr>
      </p:pic>
    </p:spTree>
    <p:custDataLst>
      <p:tags r:id="rId1"/>
    </p:custDataLst>
    <p:extLst>
      <p:ext uri="{BB962C8B-B14F-4D97-AF65-F5344CB8AC3E}">
        <p14:creationId xmlns:p14="http://schemas.microsoft.com/office/powerpoint/2010/main" val="3412267954"/>
      </p:ext>
    </p:extLst>
  </p:cSld>
  <p:clrMapOvr>
    <a:masterClrMapping/>
  </p:clrMapOvr>
</p:sldLayout>
</file>

<file path=ppt/slideLayouts/slideLayout1290.xml><?xml version="1.0" encoding="utf-8"?>
<p:sldLayout xmlns:a="http://schemas.openxmlformats.org/drawingml/2006/main" xmlns:r="http://schemas.openxmlformats.org/officeDocument/2006/relationships" xmlns:p="http://schemas.openxmlformats.org/presentationml/2006/main" type="obj" preserve="1">
  <p:cSld name="6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765020858"/>
      </p:ext>
    </p:extLst>
  </p:cSld>
  <p:clrMapOvr>
    <a:masterClrMapping/>
  </p:clrMapOvr>
</p:sldLayout>
</file>

<file path=ppt/slideLayouts/slideLayout1291.xml><?xml version="1.0" encoding="utf-8"?>
<p:sldLayout xmlns:a="http://schemas.openxmlformats.org/drawingml/2006/main" xmlns:r="http://schemas.openxmlformats.org/officeDocument/2006/relationships" xmlns:p="http://schemas.openxmlformats.org/presentationml/2006/main" type="obj" preserve="1">
  <p:cSld name="6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777706615"/>
      </p:ext>
    </p:extLst>
  </p:cSld>
  <p:clrMapOvr>
    <a:masterClrMapping/>
  </p:clrMapOvr>
</p:sldLayout>
</file>

<file path=ppt/slideLayouts/slideLayout1292.xml><?xml version="1.0" encoding="utf-8"?>
<p:sldLayout xmlns:a="http://schemas.openxmlformats.org/drawingml/2006/main" xmlns:r="http://schemas.openxmlformats.org/officeDocument/2006/relationships" xmlns:p="http://schemas.openxmlformats.org/presentationml/2006/main" preserve="1" userDrawn="1">
  <p:cSld name="30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2842911465"/>
      </p:ext>
    </p:extLst>
  </p:cSld>
  <p:clrMapOvr>
    <a:masterClrMapping/>
  </p:clrMapOvr>
</p:sldLayout>
</file>

<file path=ppt/slideLayouts/slideLayout1293.xml><?xml version="1.0" encoding="utf-8"?>
<p:sldLayout xmlns:a="http://schemas.openxmlformats.org/drawingml/2006/main" xmlns:r="http://schemas.openxmlformats.org/officeDocument/2006/relationships" xmlns:p="http://schemas.openxmlformats.org/presentationml/2006/main" preserve="1" userDrawn="1">
  <p:cSld name="30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604813"/>
      </p:ext>
    </p:extLst>
  </p:cSld>
  <p:clrMapOvr>
    <a:masterClrMapping/>
  </p:clrMapOvr>
</p:sldLayout>
</file>

<file path=ppt/slideLayouts/slideLayout1294.xml><?xml version="1.0" encoding="utf-8"?>
<p:sldLayout xmlns:a="http://schemas.openxmlformats.org/drawingml/2006/main" xmlns:r="http://schemas.openxmlformats.org/officeDocument/2006/relationships" xmlns:p="http://schemas.openxmlformats.org/presentationml/2006/main" preserve="1" userDrawn="1">
  <p:cSld name="31_Photo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AAABCDA-8311-924D-A6DF-7015A596B524}"/>
              </a:ext>
            </a:extLst>
          </p:cNvPr>
          <p:cNvSpPr>
            <a:spLocks noGrp="1"/>
          </p:cNvSpPr>
          <p:nvPr>
            <p:ph type="body" sz="quarter" idx="10"/>
          </p:nvPr>
        </p:nvSpPr>
        <p:spPr>
          <a:xfrm>
            <a:off x="457199" y="1146258"/>
            <a:ext cx="2350169" cy="2971798"/>
          </a:xfrm>
          <a:noFill/>
        </p:spPr>
        <p:txBody>
          <a:bodyPr lIns="91440" rIns="91440" anchor="t" anchorCtr="0"/>
          <a:lstStyle>
            <a:lvl1pPr marL="0" indent="0">
              <a:buNone/>
              <a:defRPr b="0">
                <a:solidFill>
                  <a:schemeClr val="tx1"/>
                </a:solidFill>
              </a:defRPr>
            </a:lvl1pPr>
          </a:lstStyle>
          <a:p>
            <a:pPr lvl="0"/>
            <a:r>
              <a:rPr lang="en-US"/>
              <a:t>Click to edit Master text styles</a:t>
            </a:r>
          </a:p>
        </p:txBody>
      </p:sp>
      <p:cxnSp>
        <p:nvCxnSpPr>
          <p:cNvPr id="6" name="Straight Connector 5">
            <a:extLst>
              <a:ext uri="{FF2B5EF4-FFF2-40B4-BE49-F238E27FC236}">
                <a16:creationId xmlns:a16="http://schemas.microsoft.com/office/drawing/2014/main" id="{83AD8FE4-9135-474D-AB67-74EE5B819A7C}"/>
              </a:ext>
            </a:extLst>
          </p:cNvPr>
          <p:cNvCxnSpPr>
            <a:cxnSpLocks/>
          </p:cNvCxnSpPr>
          <p:nvPr userDrawn="1"/>
        </p:nvCxnSpPr>
        <p:spPr>
          <a:xfrm>
            <a:off x="457200" y="947987"/>
            <a:ext cx="2350168" cy="0"/>
          </a:xfrm>
          <a:prstGeom prst="line">
            <a:avLst/>
          </a:prstGeom>
          <a:ln w="317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4536B901-8811-1F4C-B081-7D5733E9A4BE}"/>
              </a:ext>
            </a:extLst>
          </p:cNvPr>
          <p:cNvGrpSpPr/>
          <p:nvPr userDrawn="1"/>
        </p:nvGrpSpPr>
        <p:grpSpPr>
          <a:xfrm>
            <a:off x="0" y="5379426"/>
            <a:ext cx="2807368" cy="753891"/>
            <a:chOff x="0" y="5379426"/>
            <a:chExt cx="2807368" cy="753891"/>
          </a:xfrm>
        </p:grpSpPr>
        <p:sp>
          <p:nvSpPr>
            <p:cNvPr id="22" name="Freeform 21">
              <a:extLst>
                <a:ext uri="{FF2B5EF4-FFF2-40B4-BE49-F238E27FC236}">
                  <a16:creationId xmlns:a16="http://schemas.microsoft.com/office/drawing/2014/main" id="{F03F6CCB-6D8C-8445-96B6-E5F693F2AA62}"/>
                </a:ext>
              </a:extLst>
            </p:cNvPr>
            <p:cNvSpPr/>
            <p:nvPr userDrawn="1"/>
          </p:nvSpPr>
          <p:spPr>
            <a:xfrm>
              <a:off x="0" y="5532510"/>
              <a:ext cx="2807368" cy="600807"/>
            </a:xfrm>
            <a:custGeom>
              <a:avLst/>
              <a:gdLst>
                <a:gd name="connsiteX0" fmla="*/ 0 w 2807368"/>
                <a:gd name="connsiteY0" fmla="*/ 0 h 600807"/>
                <a:gd name="connsiteX1" fmla="*/ 429971 w 2807368"/>
                <a:gd name="connsiteY1" fmla="*/ 123998 h 600807"/>
                <a:gd name="connsiteX2" fmla="*/ 2790212 w 2807368"/>
                <a:gd name="connsiteY2" fmla="*/ 235402 h 600807"/>
                <a:gd name="connsiteX3" fmla="*/ 2807368 w 2807368"/>
                <a:gd name="connsiteY3" fmla="*/ 231522 h 600807"/>
                <a:gd name="connsiteX4" fmla="*/ 2807368 w 2807368"/>
                <a:gd name="connsiteY4" fmla="*/ 566106 h 600807"/>
                <a:gd name="connsiteX5" fmla="*/ 2593885 w 2807368"/>
                <a:gd name="connsiteY5" fmla="*/ 587498 h 600807"/>
                <a:gd name="connsiteX6" fmla="*/ 100844 w 2807368"/>
                <a:gd name="connsiteY6" fmla="*/ 222653 h 600807"/>
                <a:gd name="connsiteX7" fmla="*/ 0 w 2807368"/>
                <a:gd name="connsiteY7" fmla="*/ 188389 h 60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368" h="600807">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100000">
                  <a:schemeClr val="accent3">
                    <a:lumMod val="75000"/>
                  </a:schemeClr>
                </a:gs>
                <a:gs pos="6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0E3E0C40-3584-6C4D-8DA3-C9A4FA58FAC5}"/>
                </a:ext>
              </a:extLst>
            </p:cNvPr>
            <p:cNvSpPr/>
            <p:nvPr userDrawn="1"/>
          </p:nvSpPr>
          <p:spPr>
            <a:xfrm>
              <a:off x="0" y="5379426"/>
              <a:ext cx="2807368" cy="649803"/>
            </a:xfrm>
            <a:custGeom>
              <a:avLst/>
              <a:gdLst>
                <a:gd name="connsiteX0" fmla="*/ 0 w 2807368"/>
                <a:gd name="connsiteY0" fmla="*/ 0 h 649803"/>
                <a:gd name="connsiteX1" fmla="*/ 282676 w 2807368"/>
                <a:gd name="connsiteY1" fmla="*/ 70799 h 649803"/>
                <a:gd name="connsiteX2" fmla="*/ 740881 w 2807368"/>
                <a:gd name="connsiteY2" fmla="*/ 163828 h 649803"/>
                <a:gd name="connsiteX3" fmla="*/ 2706471 w 2807368"/>
                <a:gd name="connsiteY3" fmla="*/ 96397 h 649803"/>
                <a:gd name="connsiteX4" fmla="*/ 2807368 w 2807368"/>
                <a:gd name="connsiteY4" fmla="*/ 67250 h 649803"/>
                <a:gd name="connsiteX5" fmla="*/ 2807368 w 2807368"/>
                <a:gd name="connsiteY5" fmla="*/ 605551 h 649803"/>
                <a:gd name="connsiteX6" fmla="*/ 2602685 w 2807368"/>
                <a:gd name="connsiteY6" fmla="*/ 629466 h 649803"/>
                <a:gd name="connsiteX7" fmla="*/ 105614 w 2807368"/>
                <a:gd name="connsiteY7" fmla="*/ 305882 h 649803"/>
                <a:gd name="connsiteX8" fmla="*/ 0 w 2807368"/>
                <a:gd name="connsiteY8" fmla="*/ 271926 h 6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7368" h="649803">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Picture Placeholder 6">
            <a:extLst>
              <a:ext uri="{FF2B5EF4-FFF2-40B4-BE49-F238E27FC236}">
                <a16:creationId xmlns:a16="http://schemas.microsoft.com/office/drawing/2014/main" id="{2102ABDF-B40E-EE47-91BE-33AA545AB964}"/>
              </a:ext>
            </a:extLst>
          </p:cNvPr>
          <p:cNvSpPr>
            <a:spLocks noGrp="1"/>
          </p:cNvSpPr>
          <p:nvPr>
            <p:ph type="pic" sz="quarter" idx="11"/>
          </p:nvPr>
        </p:nvSpPr>
        <p:spPr>
          <a:xfrm>
            <a:off x="2807368" y="457202"/>
            <a:ext cx="8915400" cy="5943598"/>
          </a:xfrm>
        </p:spPr>
        <p:txBody>
          <a:bodyPr/>
          <a:lstStyle/>
          <a:p>
            <a:endParaRPr lang="en-US"/>
          </a:p>
        </p:txBody>
      </p:sp>
      <p:pic>
        <p:nvPicPr>
          <p:cNvPr id="15" name="Picture 14">
            <a:extLst>
              <a:ext uri="{FF2B5EF4-FFF2-40B4-BE49-F238E27FC236}">
                <a16:creationId xmlns:a16="http://schemas.microsoft.com/office/drawing/2014/main" id="{8B8477A3-E3D5-C34E-BBB2-E175BBA015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13348" y="4385538"/>
            <a:ext cx="2025315" cy="911940"/>
          </a:xfrm>
          <a:prstGeom prst="rect">
            <a:avLst/>
          </a:prstGeom>
        </p:spPr>
      </p:pic>
    </p:spTree>
    <p:extLst>
      <p:ext uri="{BB962C8B-B14F-4D97-AF65-F5344CB8AC3E}">
        <p14:creationId xmlns:p14="http://schemas.microsoft.com/office/powerpoint/2010/main" val="1135525988"/>
      </p:ext>
    </p:extLst>
  </p:cSld>
  <p:clrMapOvr>
    <a:masterClrMapping/>
  </p:clrMapOvr>
</p:sldLayout>
</file>

<file path=ppt/slideLayouts/slideLayout1295.xml><?xml version="1.0" encoding="utf-8"?>
<p:sldLayout xmlns:a="http://schemas.openxmlformats.org/drawingml/2006/main" xmlns:r="http://schemas.openxmlformats.org/officeDocument/2006/relationships" xmlns:p="http://schemas.openxmlformats.org/presentationml/2006/main" type="obj" preserve="1">
  <p:cSld name="6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942533415"/>
      </p:ext>
    </p:extLst>
  </p:cSld>
  <p:clrMapOvr>
    <a:masterClrMapping/>
  </p:clrMapOvr>
</p:sldLayout>
</file>

<file path=ppt/slideLayouts/slideLayout1296.xml><?xml version="1.0" encoding="utf-8"?>
<p:sldLayout xmlns:a="http://schemas.openxmlformats.org/drawingml/2006/main" xmlns:r="http://schemas.openxmlformats.org/officeDocument/2006/relationships" xmlns:p="http://schemas.openxmlformats.org/presentationml/2006/main" type="obj" preserve="1">
  <p:cSld name="6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779627110"/>
      </p:ext>
    </p:extLst>
  </p:cSld>
  <p:clrMapOvr>
    <a:masterClrMapping/>
  </p:clrMapOvr>
</p:sldLayout>
</file>

<file path=ppt/slideLayouts/slideLayout1297.xml><?xml version="1.0" encoding="utf-8"?>
<p:sldLayout xmlns:a="http://schemas.openxmlformats.org/drawingml/2006/main" xmlns:r="http://schemas.openxmlformats.org/officeDocument/2006/relationships" xmlns:p="http://schemas.openxmlformats.org/presentationml/2006/main" type="obj" preserve="1">
  <p:cSld name="56_Title and Content">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A21757B8-A167-9543-93A9-28F5B7DD3AE1}"/>
              </a:ext>
            </a:extLst>
          </p:cNvPr>
          <p:cNvGrpSpPr/>
          <p:nvPr userDrawn="1"/>
        </p:nvGrpSpPr>
        <p:grpSpPr>
          <a:xfrm>
            <a:off x="7191542" y="1"/>
            <a:ext cx="5000459" cy="1425992"/>
            <a:chOff x="7191542" y="1"/>
            <a:chExt cx="5000459" cy="1425992"/>
          </a:xfrm>
        </p:grpSpPr>
        <p:pic>
          <p:nvPicPr>
            <p:cNvPr id="65" name="Picture 64">
              <a:extLst>
                <a:ext uri="{FF2B5EF4-FFF2-40B4-BE49-F238E27FC236}">
                  <a16:creationId xmlns:a16="http://schemas.microsoft.com/office/drawing/2014/main" id="{6EBC46AE-6314-AD40-82FD-F829616826D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66" name="Group 65">
              <a:extLst>
                <a:ext uri="{FF2B5EF4-FFF2-40B4-BE49-F238E27FC236}">
                  <a16:creationId xmlns:a16="http://schemas.microsoft.com/office/drawing/2014/main" id="{30FC3B73-056B-044C-8E87-4D1E3E439726}"/>
                </a:ext>
              </a:extLst>
            </p:cNvPr>
            <p:cNvGrpSpPr/>
            <p:nvPr userDrawn="1"/>
          </p:nvGrpSpPr>
          <p:grpSpPr>
            <a:xfrm>
              <a:off x="7191542" y="1"/>
              <a:ext cx="5000459" cy="1425992"/>
              <a:chOff x="7186272" y="0"/>
              <a:chExt cx="5005729" cy="1427495"/>
            </a:xfrm>
          </p:grpSpPr>
          <p:sp>
            <p:nvSpPr>
              <p:cNvPr id="67" name="Freeform 66">
                <a:extLst>
                  <a:ext uri="{FF2B5EF4-FFF2-40B4-BE49-F238E27FC236}">
                    <a16:creationId xmlns:a16="http://schemas.microsoft.com/office/drawing/2014/main" id="{2ACC1B52-515D-F34B-AC92-E99524E4E1A9}"/>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B72204B9-A3A2-384F-8D98-694F41E5700F}"/>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userDrawn="1">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462243730"/>
      </p:ext>
    </p:extLst>
  </p:cSld>
  <p:clrMapOvr>
    <a:masterClrMapping/>
  </p:clrMapOvr>
</p:sldLayout>
</file>

<file path=ppt/slideLayouts/slideLayout1298.xml><?xml version="1.0" encoding="utf-8"?>
<p:sldLayout xmlns:a="http://schemas.openxmlformats.org/drawingml/2006/main" xmlns:r="http://schemas.openxmlformats.org/officeDocument/2006/relationships" xmlns:p="http://schemas.openxmlformats.org/presentationml/2006/main" type="twoObj" preserve="1">
  <p:cSld name="30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105059174"/>
      </p:ext>
    </p:extLst>
  </p:cSld>
  <p:clrMapOvr>
    <a:masterClrMapping/>
  </p:clrMapOvr>
</p:sldLayout>
</file>

<file path=ppt/slideLayouts/slideLayout1299.xml><?xml version="1.0" encoding="utf-8"?>
<p:sldLayout xmlns:a="http://schemas.openxmlformats.org/drawingml/2006/main" xmlns:r="http://schemas.openxmlformats.org/officeDocument/2006/relationships" xmlns:p="http://schemas.openxmlformats.org/presentationml/2006/main" type="twoTxTwoObj" preserve="1">
  <p:cSld name="29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492124910"/>
      </p:ext>
    </p:extLst>
  </p:cSld>
  <p:clrMapOvr>
    <a:masterClrMapping/>
  </p:clrMapOvr>
</p:sldLayout>
</file>

<file path=ppt/slideLayouts/slideLayout1300.xml><?xml version="1.0" encoding="utf-8"?>
<p:sldLayout xmlns:a="http://schemas.openxmlformats.org/drawingml/2006/main" xmlns:r="http://schemas.openxmlformats.org/officeDocument/2006/relationships" xmlns:p="http://schemas.openxmlformats.org/presentationml/2006/main" type="titleOnly" preserve="1">
  <p:cSld name="29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2860257271"/>
      </p:ext>
    </p:extLst>
  </p:cSld>
  <p:clrMapOvr>
    <a:masterClrMapping/>
  </p:clrMapOvr>
</p:sldLayout>
</file>

<file path=ppt/slideLayouts/slideLayout1301.xml><?xml version="1.0" encoding="utf-8"?>
<p:sldLayout xmlns:a="http://schemas.openxmlformats.org/drawingml/2006/main" xmlns:r="http://schemas.openxmlformats.org/officeDocument/2006/relationships" xmlns:p="http://schemas.openxmlformats.org/presentationml/2006/main" preserve="1" userDrawn="1">
  <p:cSld name="30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469416724"/>
      </p:ext>
    </p:extLst>
  </p:cSld>
  <p:clrMapOvr>
    <a:masterClrMapping/>
  </p:clrMapOvr>
</p:sldLayout>
</file>

<file path=ppt/slideLayouts/slideLayout1302.xml><?xml version="1.0" encoding="utf-8"?>
<p:sldLayout xmlns:a="http://schemas.openxmlformats.org/drawingml/2006/main" xmlns:r="http://schemas.openxmlformats.org/officeDocument/2006/relationships" xmlns:p="http://schemas.openxmlformats.org/presentationml/2006/main" type="blank" preserve="1">
  <p:cSld name="30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284255954"/>
      </p:ext>
    </p:extLst>
  </p:cSld>
  <p:clrMapOvr>
    <a:masterClrMapping/>
  </p:clrMapOvr>
</p:sldLayout>
</file>

<file path=ppt/slideLayouts/slideLayout1303.xml><?xml version="1.0" encoding="utf-8"?>
<p:sldLayout xmlns:a="http://schemas.openxmlformats.org/drawingml/2006/main" xmlns:r="http://schemas.openxmlformats.org/officeDocument/2006/relationships" xmlns:p="http://schemas.openxmlformats.org/presentationml/2006/main" type="obj" preserve="1">
  <p:cSld name="69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376539944"/>
      </p:ext>
    </p:extLst>
  </p:cSld>
  <p:clrMapOvr>
    <a:masterClrMapping/>
  </p:clrMapOvr>
</p:sldLayout>
</file>

<file path=ppt/slideLayouts/slideLayout1304.xml><?xml version="1.0" encoding="utf-8"?>
<p:sldLayout xmlns:a="http://schemas.openxmlformats.org/drawingml/2006/main" xmlns:r="http://schemas.openxmlformats.org/officeDocument/2006/relationships" xmlns:p="http://schemas.openxmlformats.org/presentationml/2006/main" type="obj" preserve="1">
  <p:cSld name="6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321625075"/>
      </p:ext>
    </p:extLst>
  </p:cSld>
  <p:clrMapOvr>
    <a:masterClrMapping/>
  </p:clrMapOvr>
</p:sldLayout>
</file>

<file path=ppt/slideLayouts/slideLayout1305.xml><?xml version="1.0" encoding="utf-8"?>
<p:sldLayout xmlns:a="http://schemas.openxmlformats.org/drawingml/2006/main" xmlns:r="http://schemas.openxmlformats.org/officeDocument/2006/relationships" xmlns:p="http://schemas.openxmlformats.org/presentationml/2006/main" type="obj" preserve="1">
  <p:cSld name="107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870503863"/>
      </p:ext>
    </p:extLst>
  </p:cSld>
  <p:clrMapOvr>
    <a:masterClrMapping/>
  </p:clrMapOvr>
</p:sldLayout>
</file>

<file path=ppt/slideLayouts/slideLayout1306.xml><?xml version="1.0" encoding="utf-8"?>
<p:sldLayout xmlns:a="http://schemas.openxmlformats.org/drawingml/2006/main" xmlns:r="http://schemas.openxmlformats.org/officeDocument/2006/relationships" xmlns:p="http://schemas.openxmlformats.org/presentationml/2006/main" type="obj" preserve="1">
  <p:cSld name="10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4198964596"/>
      </p:ext>
    </p:extLst>
  </p:cSld>
  <p:clrMapOvr>
    <a:masterClrMapping/>
  </p:clrMapOvr>
</p:sldLayout>
</file>

<file path=ppt/slideLayouts/slideLayout1307.xml><?xml version="1.0" encoding="utf-8"?>
<p:sldLayout xmlns:a="http://schemas.openxmlformats.org/drawingml/2006/main" xmlns:r="http://schemas.openxmlformats.org/officeDocument/2006/relationships" xmlns:p="http://schemas.openxmlformats.org/presentationml/2006/main" type="obj" preserve="1">
  <p:cSld name="100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937440142"/>
      </p:ext>
    </p:extLst>
  </p:cSld>
  <p:clrMapOvr>
    <a:masterClrMapping/>
  </p:clrMapOvr>
</p:sldLayout>
</file>

<file path=ppt/slideLayouts/slideLayout1308.xml><?xml version="1.0" encoding="utf-8"?>
<p:sldLayout xmlns:a="http://schemas.openxmlformats.org/drawingml/2006/main" xmlns:r="http://schemas.openxmlformats.org/officeDocument/2006/relationships" xmlns:p="http://schemas.openxmlformats.org/presentationml/2006/main" showMasterSp="0" userDrawn="1">
  <p:cSld name="15_Title Slide">
    <p:spTree>
      <p:nvGrpSpPr>
        <p:cNvPr id="1" name=""/>
        <p:cNvGrpSpPr/>
        <p:nvPr/>
      </p:nvGrpSpPr>
      <p:grpSpPr>
        <a:xfrm>
          <a:off x="0" y="0"/>
          <a:ext cx="0" cy="0"/>
          <a:chOff x="0" y="0"/>
          <a:chExt cx="0" cy="0"/>
        </a:xfrm>
      </p:grpSpPr>
      <p:graphicFrame>
        <p:nvGraphicFramePr>
          <p:cNvPr id="6" name="Object 7" hidden="1"/>
          <p:cNvGraphicFramePr>
            <a:graphicFrameLocks noChangeAspect="1"/>
          </p:cNvGraphicFramePr>
          <p:nvPr userDrawn="1">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3" imgW="360" imgH="360" progId="TCLayout.ActiveDocument.1">
                  <p:embed/>
                </p:oleObj>
              </mc:Choice>
              <mc:Fallback>
                <p:oleObj name="think-cell Slide" r:id="rId3" imgW="360" imgH="360" progId="TCLayout.ActiveDocument.1">
                  <p:embed/>
                  <p:pic>
                    <p:nvPicPr>
                      <p:cNvPr id="6" name="Object 7" hid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Rectangle 6"/>
          <p:cNvSpPr/>
          <p:nvPr userDrawn="1"/>
        </p:nvSpPr>
        <p:spPr>
          <a:xfrm>
            <a:off x="-21166" y="6629400"/>
            <a:ext cx="12213167" cy="228600"/>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pic>
        <p:nvPicPr>
          <p:cNvPr id="8" name="Picture 13"/>
          <p:cNvPicPr>
            <a:picLocks noChangeAspect="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7945967" y="408518"/>
            <a:ext cx="3706284" cy="181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p:cNvGrpSpPr>
            <a:grpSpLocks/>
          </p:cNvGrpSpPr>
          <p:nvPr userDrawn="1"/>
        </p:nvGrpSpPr>
        <p:grpSpPr bwMode="auto">
          <a:xfrm>
            <a:off x="0" y="0"/>
            <a:ext cx="1862667" cy="6629400"/>
            <a:chOff x="-15876" y="0"/>
            <a:chExt cx="1927803" cy="6858000"/>
          </a:xfrm>
        </p:grpSpPr>
        <p:sp>
          <p:nvSpPr>
            <p:cNvPr id="10" name="Rectangle 9"/>
            <p:cNvSpPr/>
            <p:nvPr userDrawn="1"/>
          </p:nvSpPr>
          <p:spPr>
            <a:xfrm>
              <a:off x="-15876" y="0"/>
              <a:ext cx="1844557" cy="6858000"/>
            </a:xfrm>
            <a:prstGeom prst="rect">
              <a:avLst/>
            </a:prstGeom>
            <a:solidFill>
              <a:srgbClr val="8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US" sz="2400"/>
            </a:p>
          </p:txBody>
        </p:sp>
        <p:pic>
          <p:nvPicPr>
            <p:cNvPr id="11" name="Picture 7"/>
            <p:cNvPicPr>
              <a:picLocks noChangeAspect="1"/>
            </p:cNvPicPr>
            <p:nvPr userDrawn="1"/>
          </p:nvPicPr>
          <p:blipFill>
            <a:blip r:embed="rId6">
              <a:extLst>
                <a:ext uri="{28A0092B-C50C-407E-A947-70E740481C1C}">
                  <a14:useLocalDpi xmlns:a14="http://schemas.microsoft.com/office/drawing/2010/main" val="0"/>
                </a:ext>
              </a:extLst>
            </a:blip>
            <a:srcRect l="7219" t="16937" r="72250" b="20589"/>
            <a:stretch>
              <a:fillRect/>
            </a:stretch>
          </p:blipFill>
          <p:spPr bwMode="auto">
            <a:xfrm>
              <a:off x="-15876" y="0"/>
              <a:ext cx="1927803" cy="68580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29" name="Subtitle 2"/>
          <p:cNvSpPr>
            <a:spLocks noGrp="1"/>
          </p:cNvSpPr>
          <p:nvPr>
            <p:ph type="subTitle" idx="1"/>
          </p:nvPr>
        </p:nvSpPr>
        <p:spPr>
          <a:xfrm>
            <a:off x="3147489" y="4195763"/>
            <a:ext cx="5488516" cy="365760"/>
          </a:xfrm>
          <a:prstGeom prst="rect">
            <a:avLst/>
          </a:prstGeom>
        </p:spPr>
        <p:txBody>
          <a:bodyPr/>
          <a:lstStyle>
            <a:lvl1pPr>
              <a:defRPr sz="1867"/>
            </a:lvl1pPr>
          </a:lstStyle>
          <a:p>
            <a:r>
              <a:rPr lang="en-US" altLang="en-US"/>
              <a:t>Click to edit Master subtitle style</a:t>
            </a:r>
          </a:p>
        </p:txBody>
      </p:sp>
      <p:sp>
        <p:nvSpPr>
          <p:cNvPr id="30" name="Title 1"/>
          <p:cNvSpPr>
            <a:spLocks noGrp="1"/>
          </p:cNvSpPr>
          <p:nvPr>
            <p:ph type="ctrTitle"/>
          </p:nvPr>
        </p:nvSpPr>
        <p:spPr>
          <a:xfrm>
            <a:off x="1621872" y="1806429"/>
            <a:ext cx="10189827" cy="2278211"/>
          </a:xfrm>
        </p:spPr>
        <p:txBody>
          <a:bodyPr anchor="b"/>
          <a:lstStyle>
            <a:lvl1pPr marL="0" indent="0">
              <a:defRPr sz="5333">
                <a:solidFill>
                  <a:schemeClr val="tx2"/>
                </a:solidFill>
                <a:latin typeface="+mn-lt"/>
              </a:defRPr>
            </a:lvl1pPr>
          </a:lstStyle>
          <a:p>
            <a:r>
              <a:rPr lang="en-US"/>
              <a:t>Click to edit Master title style</a:t>
            </a:r>
          </a:p>
        </p:txBody>
      </p:sp>
      <p:sp>
        <p:nvSpPr>
          <p:cNvPr id="31" name="Text Placeholder 3"/>
          <p:cNvSpPr>
            <a:spLocks noGrp="1"/>
          </p:cNvSpPr>
          <p:nvPr>
            <p:ph type="body" sz="quarter" idx="10"/>
          </p:nvPr>
        </p:nvSpPr>
        <p:spPr>
          <a:xfrm>
            <a:off x="3147484" y="4600575"/>
            <a:ext cx="5486400" cy="365760"/>
          </a:xfrm>
          <a:prstGeom prst="rect">
            <a:avLst/>
          </a:prstGeom>
        </p:spPr>
        <p:txBody>
          <a:bodyPr/>
          <a:lstStyle>
            <a:lvl1pPr>
              <a:defRPr sz="1867"/>
            </a:lvl1pPr>
          </a:lstStyle>
          <a:p>
            <a:pPr lvl="0"/>
            <a:r>
              <a:rPr lang="en-US"/>
              <a:t>Edit Master text styles</a:t>
            </a:r>
          </a:p>
        </p:txBody>
      </p:sp>
      <p:sp>
        <p:nvSpPr>
          <p:cNvPr id="32" name="Text Placeholder 4"/>
          <p:cNvSpPr>
            <a:spLocks noGrp="1"/>
          </p:cNvSpPr>
          <p:nvPr>
            <p:ph type="body" sz="quarter" idx="11"/>
          </p:nvPr>
        </p:nvSpPr>
        <p:spPr>
          <a:xfrm>
            <a:off x="3147484" y="5005387"/>
            <a:ext cx="5486400" cy="365760"/>
          </a:xfrm>
          <a:prstGeom prst="rect">
            <a:avLst/>
          </a:prstGeo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2175194946"/>
      </p:ext>
    </p:extLst>
  </p:cSld>
  <p:clrMapOvr>
    <a:masterClrMapping/>
  </p:clrMapOvr>
</p:sldLayout>
</file>

<file path=ppt/slideLayouts/slideLayout1309.xml><?xml version="1.0" encoding="utf-8"?>
<p:sldLayout xmlns:a="http://schemas.openxmlformats.org/drawingml/2006/main" xmlns:r="http://schemas.openxmlformats.org/officeDocument/2006/relationships" xmlns:p="http://schemas.openxmlformats.org/presentationml/2006/main" type="obj" preserve="1">
  <p:cSld name="88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820098024"/>
      </p:ext>
    </p:extLst>
  </p:cSld>
  <p:clrMapOvr>
    <a:masterClrMapping/>
  </p:clrMapOvr>
</p:sldLayout>
</file>

<file path=ppt/slideLayouts/slideLayout1310.xml><?xml version="1.0" encoding="utf-8"?>
<p:sldLayout xmlns:a="http://schemas.openxmlformats.org/drawingml/2006/main" xmlns:r="http://schemas.openxmlformats.org/officeDocument/2006/relationships" xmlns:p="http://schemas.openxmlformats.org/presentationml/2006/main" type="obj" preserve="1">
  <p:cSld name="86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988205668"/>
      </p:ext>
    </p:extLst>
  </p:cSld>
  <p:clrMapOvr>
    <a:masterClrMapping/>
  </p:clrMapOvr>
</p:sldLayout>
</file>

<file path=ppt/slideLayouts/slideLayout1311.xml><?xml version="1.0" encoding="utf-8"?>
<p:sldLayout xmlns:a="http://schemas.openxmlformats.org/drawingml/2006/main" xmlns:r="http://schemas.openxmlformats.org/officeDocument/2006/relationships" xmlns:p="http://schemas.openxmlformats.org/presentationml/2006/main" type="obj" preserve="1">
  <p:cSld name="85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884494209"/>
      </p:ext>
    </p:extLst>
  </p:cSld>
  <p:clrMapOvr>
    <a:masterClrMapping/>
  </p:clrMapOvr>
</p:sldLayout>
</file>

<file path=ppt/slideLayouts/slideLayout1312.xml><?xml version="1.0" encoding="utf-8"?>
<p:sldLayout xmlns:a="http://schemas.openxmlformats.org/drawingml/2006/main" xmlns:r="http://schemas.openxmlformats.org/officeDocument/2006/relationships" xmlns:p="http://schemas.openxmlformats.org/presentationml/2006/main" preserve="1" userDrawn="1">
  <p:cSld name="41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56090782"/>
      </p:ext>
    </p:extLst>
  </p:cSld>
  <p:clrMapOvr>
    <a:masterClrMapping/>
  </p:clrMapOvr>
</p:sldLayout>
</file>

<file path=ppt/slideLayouts/slideLayout1313.xml><?xml version="1.0" encoding="utf-8"?>
<p:sldLayout xmlns:a="http://schemas.openxmlformats.org/drawingml/2006/main" xmlns:r="http://schemas.openxmlformats.org/officeDocument/2006/relationships" xmlns:p="http://schemas.openxmlformats.org/presentationml/2006/main" preserve="1" userDrawn="1">
  <p:cSld name="40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98492877"/>
      </p:ext>
    </p:extLst>
  </p:cSld>
  <p:clrMapOvr>
    <a:masterClrMapping/>
  </p:clrMapOvr>
</p:sldLayout>
</file>

<file path=ppt/slideLayouts/slideLayout1314.xml><?xml version="1.0" encoding="utf-8"?>
<p:sldLayout xmlns:a="http://schemas.openxmlformats.org/drawingml/2006/main" xmlns:r="http://schemas.openxmlformats.org/officeDocument/2006/relationships" xmlns:p="http://schemas.openxmlformats.org/presentationml/2006/main" preserve="1" userDrawn="1">
  <p:cSld name="39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96735980"/>
      </p:ext>
    </p:extLst>
  </p:cSld>
  <p:clrMapOvr>
    <a:masterClrMapping/>
  </p:clrMapOvr>
</p:sldLayout>
</file>

<file path=ppt/slideLayouts/slideLayout1315.xml><?xml version="1.0" encoding="utf-8"?>
<p:sldLayout xmlns:a="http://schemas.openxmlformats.org/drawingml/2006/main" xmlns:r="http://schemas.openxmlformats.org/officeDocument/2006/relationships" xmlns:p="http://schemas.openxmlformats.org/presentationml/2006/main" preserve="1" userDrawn="1">
  <p:cSld name="38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25685138"/>
      </p:ext>
    </p:extLst>
  </p:cSld>
  <p:clrMapOvr>
    <a:masterClrMapping/>
  </p:clrMapOvr>
</p:sldLayout>
</file>

<file path=ppt/slideLayouts/slideLayout1316.xml><?xml version="1.0" encoding="utf-8"?>
<p:sldLayout xmlns:a="http://schemas.openxmlformats.org/drawingml/2006/main" xmlns:r="http://schemas.openxmlformats.org/officeDocument/2006/relationships" xmlns:p="http://schemas.openxmlformats.org/presentationml/2006/main" preserve="1" userDrawn="1">
  <p:cSld name="37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853236485"/>
      </p:ext>
    </p:extLst>
  </p:cSld>
  <p:clrMapOvr>
    <a:masterClrMapping/>
  </p:clrMapOvr>
</p:sldLayout>
</file>

<file path=ppt/slideLayouts/slideLayout1317.xml><?xml version="1.0" encoding="utf-8"?>
<p:sldLayout xmlns:a="http://schemas.openxmlformats.org/drawingml/2006/main" xmlns:r="http://schemas.openxmlformats.org/officeDocument/2006/relationships" xmlns:p="http://schemas.openxmlformats.org/presentationml/2006/main" preserve="1" userDrawn="1">
  <p:cSld name="36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39602646"/>
      </p:ext>
    </p:extLst>
  </p:cSld>
  <p:clrMapOvr>
    <a:masterClrMapping/>
  </p:clrMapOvr>
</p:sldLayout>
</file>

<file path=ppt/slideLayouts/slideLayout1318.xml><?xml version="1.0" encoding="utf-8"?>
<p:sldLayout xmlns:a="http://schemas.openxmlformats.org/drawingml/2006/main" xmlns:r="http://schemas.openxmlformats.org/officeDocument/2006/relationships" xmlns:p="http://schemas.openxmlformats.org/presentationml/2006/main" preserve="1" userDrawn="1">
  <p:cSld name="35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66397130"/>
      </p:ext>
    </p:extLst>
  </p:cSld>
  <p:clrMapOvr>
    <a:masterClrMapping/>
  </p:clrMapOvr>
</p:sldLayout>
</file>

<file path=ppt/slideLayouts/slideLayout1319.xml><?xml version="1.0" encoding="utf-8"?>
<p:sldLayout xmlns:a="http://schemas.openxmlformats.org/drawingml/2006/main" xmlns:r="http://schemas.openxmlformats.org/officeDocument/2006/relationships" xmlns:p="http://schemas.openxmlformats.org/presentationml/2006/main" preserve="1" userDrawn="1">
  <p:cSld name="34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34258448"/>
      </p:ext>
    </p:extLst>
  </p:cSld>
  <p:clrMapOvr>
    <a:masterClrMapping/>
  </p:clrMapOvr>
</p:sldLayout>
</file>

<file path=ppt/slideLayouts/slideLayout1320.xml><?xml version="1.0" encoding="utf-8"?>
<p:sldLayout xmlns:a="http://schemas.openxmlformats.org/drawingml/2006/main" xmlns:r="http://schemas.openxmlformats.org/officeDocument/2006/relationships" xmlns:p="http://schemas.openxmlformats.org/presentationml/2006/main" preserve="1" userDrawn="1">
  <p:cSld name="33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12614920"/>
      </p:ext>
    </p:extLst>
  </p:cSld>
  <p:clrMapOvr>
    <a:masterClrMapping/>
  </p:clrMapOvr>
</p:sldLayout>
</file>

<file path=ppt/slideLayouts/slideLayout1321.xml><?xml version="1.0" encoding="utf-8"?>
<p:sldLayout xmlns:a="http://schemas.openxmlformats.org/drawingml/2006/main" xmlns:r="http://schemas.openxmlformats.org/officeDocument/2006/relationships" xmlns:p="http://schemas.openxmlformats.org/presentationml/2006/main" type="obj" preserve="1">
  <p:cSld name="14_Title Slide">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a:p>
        </p:txBody>
      </p:sp>
      <p:sp>
        <p:nvSpPr>
          <p:cNvPr id="17" name="bg object 17"/>
          <p:cNvSpPr/>
          <p:nvPr/>
        </p:nvSpPr>
        <p:spPr>
          <a:xfrm>
            <a:off x="2"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5"/>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a:p>
        </p:txBody>
      </p:sp>
      <p:pic>
        <p:nvPicPr>
          <p:cNvPr id="20" name="bg object 20"/>
          <p:cNvPicPr/>
          <p:nvPr/>
        </p:nvPicPr>
        <p:blipFill>
          <a:blip r:embed="rId3" cstate="print">
            <a:extLst>
              <a:ext uri="{28A0092B-C50C-407E-A947-70E740481C1C}">
                <a14:useLocalDpi xmlns:a14="http://schemas.microsoft.com/office/drawing/2010/main"/>
              </a:ext>
            </a:extLst>
          </a:blip>
          <a:stretch>
            <a:fillRect/>
          </a:stretch>
        </p:blipFill>
        <p:spPr>
          <a:xfrm>
            <a:off x="313956" y="5564123"/>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0">
              <a:lnSpc>
                <a:spcPts val="1425"/>
              </a:lnSpc>
            </a:pPr>
            <a:fld id="{81D60167-4931-47E6-BA6A-407CBD079E47}" type="slidenum">
              <a:rPr spc="-5" dirty="0">
                <a:solidFill>
                  <a:srgbClr val="929599"/>
                </a:solidFill>
              </a:rPr>
              <a:t>‹#›</a:t>
            </a:fld>
            <a:endParaRPr spc="-5">
              <a:solidFill>
                <a:srgbClr val="929599"/>
              </a:solidFill>
            </a:endParaRPr>
          </a:p>
        </p:txBody>
      </p:sp>
    </p:spTree>
    <p:extLst>
      <p:ext uri="{BB962C8B-B14F-4D97-AF65-F5344CB8AC3E}">
        <p14:creationId xmlns:p14="http://schemas.microsoft.com/office/powerpoint/2010/main" val="1269525389"/>
      </p:ext>
    </p:extLst>
  </p:cSld>
  <p:clrMapOvr>
    <a:masterClrMapping/>
  </p:clrMapOvr>
</p:sldLayout>
</file>

<file path=ppt/slideLayouts/slideLayout1322.xml><?xml version="1.0" encoding="utf-8"?>
<p:sldLayout xmlns:a="http://schemas.openxmlformats.org/drawingml/2006/main" xmlns:r="http://schemas.openxmlformats.org/officeDocument/2006/relationships" xmlns:p="http://schemas.openxmlformats.org/presentationml/2006/main" userDrawn="1">
  <p:cSld name="13_Title Slide">
    <p:spTree>
      <p:nvGrpSpPr>
        <p:cNvPr id="1" name=""/>
        <p:cNvGrpSpPr/>
        <p:nvPr/>
      </p:nvGrpSpPr>
      <p:grpSpPr>
        <a:xfrm>
          <a:off x="0" y="0"/>
          <a:ext cx="0" cy="0"/>
          <a:chOff x="0" y="0"/>
          <a:chExt cx="0" cy="0"/>
        </a:xfrm>
      </p:grpSpPr>
      <p:graphicFrame>
        <p:nvGraphicFramePr>
          <p:cNvPr id="6" name="Object 7" hidden="1"/>
          <p:cNvGraphicFramePr>
            <a:graphicFrameLocks noChangeAspect="1"/>
          </p:cNvGraphicFramePr>
          <p:nvPr userDrawn="1">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3" imgW="360" imgH="360" progId="TCLayout.ActiveDocument.1">
                  <p:embed/>
                </p:oleObj>
              </mc:Choice>
              <mc:Fallback>
                <p:oleObj name="think-cell Slide" r:id="rId3" imgW="360" imgH="360" progId="TCLayout.ActiveDocument.1">
                  <p:embed/>
                  <p:pic>
                    <p:nvPicPr>
                      <p:cNvPr id="6" name="Object 7" hid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Rectangle 6"/>
          <p:cNvSpPr/>
          <p:nvPr userDrawn="1"/>
        </p:nvSpPr>
        <p:spPr>
          <a:xfrm>
            <a:off x="-21166" y="6629400"/>
            <a:ext cx="12213167" cy="228600"/>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pic>
        <p:nvPicPr>
          <p:cNvPr id="8" name="Picture 13"/>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bwMode="auto">
          <a:xfrm>
            <a:off x="7945967" y="408518"/>
            <a:ext cx="3706284" cy="181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p:cNvGrpSpPr>
            <a:grpSpLocks/>
          </p:cNvGrpSpPr>
          <p:nvPr userDrawn="1"/>
        </p:nvGrpSpPr>
        <p:grpSpPr bwMode="auto">
          <a:xfrm>
            <a:off x="0" y="0"/>
            <a:ext cx="1862667" cy="6629400"/>
            <a:chOff x="-15876" y="0"/>
            <a:chExt cx="1927803" cy="6858000"/>
          </a:xfrm>
        </p:grpSpPr>
        <p:sp>
          <p:nvSpPr>
            <p:cNvPr id="10" name="Rectangle 9"/>
            <p:cNvSpPr/>
            <p:nvPr userDrawn="1"/>
          </p:nvSpPr>
          <p:spPr>
            <a:xfrm>
              <a:off x="-15876" y="0"/>
              <a:ext cx="1844557" cy="6858000"/>
            </a:xfrm>
            <a:prstGeom prst="rect">
              <a:avLst/>
            </a:prstGeom>
            <a:solidFill>
              <a:srgbClr val="8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US" sz="2400"/>
            </a:p>
          </p:txBody>
        </p:sp>
        <p:pic>
          <p:nvPicPr>
            <p:cNvPr id="11" name="Picture 7"/>
            <p:cNvPicPr>
              <a:picLocks noChangeAspect="1"/>
            </p:cNvPicPr>
            <p:nvPr userDrawn="1"/>
          </p:nvPicPr>
          <p:blipFill>
            <a:blip r:embed="rId6">
              <a:extLst>
                <a:ext uri="{28A0092B-C50C-407E-A947-70E740481C1C}">
                  <a14:useLocalDpi xmlns:a14="http://schemas.microsoft.com/office/drawing/2010/main"/>
                </a:ext>
              </a:extLst>
            </a:blip>
            <a:srcRect l="7219" t="16937" r="72250" b="20589"/>
            <a:stretch>
              <a:fillRect/>
            </a:stretch>
          </p:blipFill>
          <p:spPr bwMode="auto">
            <a:xfrm>
              <a:off x="-15876" y="0"/>
              <a:ext cx="1927803" cy="68580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29" name="Subtitle 2"/>
          <p:cNvSpPr>
            <a:spLocks noGrp="1"/>
          </p:cNvSpPr>
          <p:nvPr>
            <p:ph type="subTitle" idx="1"/>
          </p:nvPr>
        </p:nvSpPr>
        <p:spPr>
          <a:xfrm>
            <a:off x="3147489" y="4195763"/>
            <a:ext cx="5488516" cy="365760"/>
          </a:xfrm>
          <a:prstGeom prst="rect">
            <a:avLst/>
          </a:prstGeom>
        </p:spPr>
        <p:txBody>
          <a:bodyPr/>
          <a:lstStyle>
            <a:lvl1pPr>
              <a:defRPr sz="1867"/>
            </a:lvl1pPr>
          </a:lstStyle>
          <a:p>
            <a:r>
              <a:rPr lang="en-US" altLang="en-US"/>
              <a:t>Click to edit Master subtitle style</a:t>
            </a:r>
          </a:p>
        </p:txBody>
      </p:sp>
      <p:sp>
        <p:nvSpPr>
          <p:cNvPr id="30" name="Title 1"/>
          <p:cNvSpPr>
            <a:spLocks noGrp="1"/>
          </p:cNvSpPr>
          <p:nvPr>
            <p:ph type="ctrTitle"/>
          </p:nvPr>
        </p:nvSpPr>
        <p:spPr>
          <a:xfrm>
            <a:off x="1621872" y="1806429"/>
            <a:ext cx="10189827" cy="2278211"/>
          </a:xfrm>
        </p:spPr>
        <p:txBody>
          <a:bodyPr anchor="b"/>
          <a:lstStyle>
            <a:lvl1pPr marL="0" indent="0">
              <a:defRPr sz="5333">
                <a:solidFill>
                  <a:schemeClr val="tx2"/>
                </a:solidFill>
                <a:latin typeface="+mn-lt"/>
              </a:defRPr>
            </a:lvl1pPr>
          </a:lstStyle>
          <a:p>
            <a:r>
              <a:rPr lang="en-US"/>
              <a:t>Click to edit Master title style</a:t>
            </a:r>
          </a:p>
        </p:txBody>
      </p:sp>
      <p:sp>
        <p:nvSpPr>
          <p:cNvPr id="31" name="Text Placeholder 3"/>
          <p:cNvSpPr>
            <a:spLocks noGrp="1"/>
          </p:cNvSpPr>
          <p:nvPr>
            <p:ph type="body" sz="quarter" idx="10"/>
          </p:nvPr>
        </p:nvSpPr>
        <p:spPr>
          <a:xfrm>
            <a:off x="3147484" y="4600575"/>
            <a:ext cx="5486400" cy="365760"/>
          </a:xfrm>
          <a:prstGeom prst="rect">
            <a:avLst/>
          </a:prstGeom>
        </p:spPr>
        <p:txBody>
          <a:bodyPr/>
          <a:lstStyle>
            <a:lvl1pPr>
              <a:defRPr sz="1867"/>
            </a:lvl1pPr>
          </a:lstStyle>
          <a:p>
            <a:pPr lvl="0"/>
            <a:r>
              <a:rPr lang="en-US"/>
              <a:t>Edit Master text styles</a:t>
            </a:r>
          </a:p>
        </p:txBody>
      </p:sp>
      <p:sp>
        <p:nvSpPr>
          <p:cNvPr id="32" name="Text Placeholder 4"/>
          <p:cNvSpPr>
            <a:spLocks noGrp="1"/>
          </p:cNvSpPr>
          <p:nvPr>
            <p:ph type="body" sz="quarter" idx="11"/>
          </p:nvPr>
        </p:nvSpPr>
        <p:spPr>
          <a:xfrm>
            <a:off x="3147484" y="5005387"/>
            <a:ext cx="5486400" cy="365760"/>
          </a:xfrm>
          <a:prstGeom prst="rect">
            <a:avLst/>
          </a:prstGeom>
        </p:spPr>
        <p:txBody>
          <a:bodyPr/>
          <a:lstStyle>
            <a:lvl1pPr>
              <a:defRPr sz="1867"/>
            </a:lvl1pPr>
          </a:lstStyle>
          <a:p>
            <a:pPr lvl="0"/>
            <a:r>
              <a:rPr lang="en-US"/>
              <a:t>Edit Master text styles</a:t>
            </a:r>
          </a:p>
        </p:txBody>
      </p:sp>
    </p:spTree>
    <p:extLst>
      <p:ext uri="{BB962C8B-B14F-4D97-AF65-F5344CB8AC3E}">
        <p14:creationId xmlns:p14="http://schemas.microsoft.com/office/powerpoint/2010/main" val="470558375"/>
      </p:ext>
    </p:extLst>
  </p:cSld>
  <p:clrMapOvr>
    <a:masterClrMapping/>
  </p:clrMapOvr>
</p:sldLayout>
</file>

<file path=ppt/slideLayouts/slideLayout1323.xml><?xml version="1.0" encoding="utf-8"?>
<p:sldLayout xmlns:a="http://schemas.openxmlformats.org/drawingml/2006/main" xmlns:r="http://schemas.openxmlformats.org/officeDocument/2006/relationships" xmlns:p="http://schemas.openxmlformats.org/presentationml/2006/main" userDrawn="1">
  <p:cSld name="4_Table of Content">
    <p:spTree>
      <p:nvGrpSpPr>
        <p:cNvPr id="1" name=""/>
        <p:cNvGrpSpPr/>
        <p:nvPr/>
      </p:nvGrpSpPr>
      <p:grpSpPr>
        <a:xfrm>
          <a:off x="0" y="0"/>
          <a:ext cx="0" cy="0"/>
          <a:chOff x="0" y="0"/>
          <a:chExt cx="0" cy="0"/>
        </a:xfrm>
      </p:grpSpPr>
      <p:graphicFrame>
        <p:nvGraphicFramePr>
          <p:cNvPr id="6" name="Object 2" hidden="1"/>
          <p:cNvGraphicFramePr>
            <a:graphicFrameLocks noChangeAspect="1"/>
          </p:cNvGraphicFramePr>
          <p:nvPr>
            <p:custDataLst>
              <p:tags r:id="rId1"/>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4" imgW="360" imgH="360" progId="TCLayout.ActiveDocument.1">
                  <p:embed/>
                </p:oleObj>
              </mc:Choice>
              <mc:Fallback>
                <p:oleObj name="think-cell Slide" r:id="rId4" imgW="360" imgH="360" progId="TCLayout.ActiveDocument.1">
                  <p:embed/>
                  <p:pic>
                    <p:nvPicPr>
                      <p:cNvPr id="6" name="Object 2"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tangle 7"/>
          <p:cNvSpPr/>
          <p:nvPr/>
        </p:nvSpPr>
        <p:spPr>
          <a:xfrm>
            <a:off x="-10584" y="6620933"/>
            <a:ext cx="12213168" cy="237067"/>
          </a:xfrm>
          <a:prstGeom prst="rect">
            <a:avLst/>
          </a:prstGeom>
          <a:solidFill>
            <a:srgbClr val="76767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400"/>
          </a:p>
        </p:txBody>
      </p:sp>
      <p:graphicFrame>
        <p:nvGraphicFramePr>
          <p:cNvPr id="10" name="Object 7" hidden="1"/>
          <p:cNvGraphicFramePr>
            <a:graphicFrameLocks noChangeAspect="1"/>
          </p:cNvGraphicFramePr>
          <p:nvPr userDrawn="1">
            <p:custDataLst>
              <p:tags r:id="rId2"/>
            </p:custDataLst>
          </p:nvPr>
        </p:nvGraphicFramePr>
        <p:xfrm>
          <a:off x="2118" y="2118"/>
          <a:ext cx="2116" cy="2116"/>
        </p:xfrm>
        <a:graphic>
          <a:graphicData uri="http://schemas.openxmlformats.org/presentationml/2006/ole">
            <mc:AlternateContent xmlns:mc="http://schemas.openxmlformats.org/markup-compatibility/2006">
              <mc:Choice xmlns:v="urn:schemas-microsoft-com:vml" Requires="v">
                <p:oleObj name="think-cell Slide" r:id="rId6" imgW="360" imgH="360" progId="TCLayout.ActiveDocument.1">
                  <p:embed/>
                </p:oleObj>
              </mc:Choice>
              <mc:Fallback>
                <p:oleObj name="think-cell Slide" r:id="rId6" imgW="360" imgH="360" progId="TCLayout.ActiveDocument.1">
                  <p:embed/>
                  <p:pic>
                    <p:nvPicPr>
                      <p:cNvPr id="10" name="Object 7" hidden="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2118"/>
                        <a:ext cx="2116" cy="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218114" y="224840"/>
            <a:ext cx="11715725" cy="569325"/>
          </a:xfrm>
        </p:spPr>
        <p:txBody>
          <a:bodyPr/>
          <a:lstStyle>
            <a:lvl1pPr>
              <a:defRPr sz="2933">
                <a:solidFill>
                  <a:schemeClr val="tx2"/>
                </a:solidFill>
              </a:defRPr>
            </a:lvl1pPr>
          </a:lstStyle>
          <a:p>
            <a:r>
              <a:rPr lang="en-US"/>
              <a:t>Click to edit Master title style</a:t>
            </a:r>
          </a:p>
        </p:txBody>
      </p:sp>
      <p:sp>
        <p:nvSpPr>
          <p:cNvPr id="5" name="Content Placeholder 2"/>
          <p:cNvSpPr>
            <a:spLocks noGrp="1"/>
          </p:cNvSpPr>
          <p:nvPr>
            <p:ph idx="1"/>
          </p:nvPr>
        </p:nvSpPr>
        <p:spPr>
          <a:xfrm>
            <a:off x="218114" y="917197"/>
            <a:ext cx="11715725" cy="4958671"/>
          </a:xfrm>
          <a:prstGeom prst="rect">
            <a:avLst/>
          </a:prstGeom>
        </p:spPr>
        <p:txBody>
          <a:bodyPr/>
          <a:lstStyle>
            <a:lvl1pPr marL="380990" indent="-380990">
              <a:buFont typeface="Wingdings" panose="05000000000000000000" pitchFamily="2" charset="2"/>
              <a:buChar char="§"/>
              <a:defRPr sz="1867" b="1"/>
            </a:lvl1pPr>
            <a:lvl2pPr marL="609585" indent="-296326">
              <a:buFont typeface="Arial" panose="020B0604020202020204" pitchFamily="34" charset="0"/>
              <a:buChar char="̶"/>
              <a:defRPr sz="1867"/>
            </a:lvl2pPr>
            <a:lvl3pPr marL="922844" indent="-313259">
              <a:buFont typeface="Arial" panose="020B0604020202020204" pitchFamily="34" charset="0"/>
              <a:buChar char="•"/>
              <a:defRPr sz="1867"/>
            </a:lvl3pPr>
            <a:lvl4pPr marL="1219170" indent="-296326">
              <a:buFont typeface="Wingdings" panose="05000000000000000000" pitchFamily="2" charset="2"/>
              <a:buChar char="ü"/>
              <a:defRPr sz="1867"/>
            </a:lvl4pPr>
            <a:lvl5pPr marL="1532428" indent="-313259">
              <a:defRPr sz="1867"/>
            </a:lvl5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p:cNvSpPr>
            <a:spLocks noGrp="1"/>
          </p:cNvSpPr>
          <p:nvPr>
            <p:ph type="body" sz="quarter" idx="10"/>
          </p:nvPr>
        </p:nvSpPr>
        <p:spPr>
          <a:xfrm>
            <a:off x="3858937" y="5969001"/>
            <a:ext cx="8074903" cy="649817"/>
          </a:xfrm>
          <a:prstGeom prst="rect">
            <a:avLst/>
          </a:prstGeom>
        </p:spPr>
        <p:txBody>
          <a:bodyPr anchor="b"/>
          <a:lstStyle>
            <a:lvl1pPr>
              <a:defRPr sz="1333" b="0" baseline="0"/>
            </a:lvl1pPr>
          </a:lstStyle>
          <a:p>
            <a:pPr lvl="0"/>
            <a:r>
              <a:rPr lang="en-US"/>
              <a:t>Edit Master text styles</a:t>
            </a:r>
          </a:p>
        </p:txBody>
      </p:sp>
      <p:sp>
        <p:nvSpPr>
          <p:cNvPr id="11" name="Slide Number Placeholder 3"/>
          <p:cNvSpPr>
            <a:spLocks noGrp="1"/>
          </p:cNvSpPr>
          <p:nvPr>
            <p:ph type="sldNum" sz="quarter" idx="11"/>
          </p:nvPr>
        </p:nvSpPr>
        <p:spPr/>
        <p:txBody>
          <a:bodyPr/>
          <a:lstStyle>
            <a:lvl1pPr algn="r">
              <a:defRPr sz="1467">
                <a:solidFill>
                  <a:schemeClr val="bg1"/>
                </a:solidFill>
                <a:latin typeface="+mn-lt"/>
              </a:defRPr>
            </a:lvl1pPr>
          </a:lstStyle>
          <a:p>
            <a:pPr>
              <a:defRPr/>
            </a:pPr>
            <a:fld id="{D9E38BE4-73A9-4CBE-849B-DA886A199DD2}" type="slidenum">
              <a:rPr lang="en-US"/>
              <a:pPr>
                <a:defRPr/>
              </a:pPr>
              <a:t>‹#›</a:t>
            </a:fld>
            <a:endParaRPr lang="en-US"/>
          </a:p>
        </p:txBody>
      </p:sp>
      <p:pic>
        <p:nvPicPr>
          <p:cNvPr id="12" name="Picture 3" descr="M:\Marketing Communication and Referral Access\Luis\newbrand\UCM_logo\master\horizontal\UCM_Logo_Master_Brand_Horizontal_Tagline_rgb.jpg"/>
          <p:cNvPicPr>
            <a:picLocks noChangeAspect="1" noChangeArrowheads="1"/>
          </p:cNvPicPr>
          <p:nvPr userDrawn="1"/>
        </p:nvPicPr>
        <p:blipFill>
          <a:blip r:embed="rId7" cstate="email">
            <a:extLst>
              <a:ext uri="{28A0092B-C50C-407E-A947-70E740481C1C}">
                <a14:useLocalDpi xmlns:a14="http://schemas.microsoft.com/office/drawing/2010/main"/>
              </a:ext>
            </a:extLst>
          </a:blip>
          <a:srcRect/>
          <a:stretch>
            <a:fillRect/>
          </a:stretch>
        </p:blipFill>
        <p:spPr bwMode="auto">
          <a:xfrm>
            <a:off x="101601" y="5969000"/>
            <a:ext cx="3704343" cy="65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4224429"/>
      </p:ext>
    </p:extLst>
  </p:cSld>
  <p:clrMapOvr>
    <a:masterClrMapping/>
  </p:clrMapOvr>
</p:sldLayout>
</file>

<file path=ppt/slideLayouts/slideLayout1324.xml><?xml version="1.0" encoding="utf-8"?>
<p:sldLayout xmlns:a="http://schemas.openxmlformats.org/drawingml/2006/main" xmlns:r="http://schemas.openxmlformats.org/officeDocument/2006/relationships" xmlns:p="http://schemas.openxmlformats.org/presentationml/2006/main" type="obj" preserve="1">
  <p:cSld name="12_Title Slide">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a:p>
        </p:txBody>
      </p:sp>
      <p:sp>
        <p:nvSpPr>
          <p:cNvPr id="17" name="bg object 17"/>
          <p:cNvSpPr/>
          <p:nvPr/>
        </p:nvSpPr>
        <p:spPr>
          <a:xfrm>
            <a:off x="2"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5"/>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a:p>
        </p:txBody>
      </p:sp>
      <p:pic>
        <p:nvPicPr>
          <p:cNvPr id="20" name="bg object 20"/>
          <p:cNvPicPr/>
          <p:nvPr/>
        </p:nvPicPr>
        <p:blipFill>
          <a:blip r:embed="rId3" cstate="print"/>
          <a:stretch>
            <a:fillRect/>
          </a:stretch>
        </p:blipFill>
        <p:spPr>
          <a:xfrm>
            <a:off x="313956" y="5564123"/>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0">
              <a:lnSpc>
                <a:spcPts val="1425"/>
              </a:lnSpc>
            </a:pPr>
            <a:fld id="{81D60167-4931-47E6-BA6A-407CBD079E47}" type="slidenum">
              <a:rPr spc="-5" dirty="0">
                <a:solidFill>
                  <a:srgbClr val="929599"/>
                </a:solidFill>
              </a:rPr>
              <a:t>‹#›</a:t>
            </a:fld>
            <a:endParaRPr spc="-5">
              <a:solidFill>
                <a:srgbClr val="929599"/>
              </a:solidFill>
            </a:endParaRPr>
          </a:p>
        </p:txBody>
      </p:sp>
    </p:spTree>
    <p:extLst>
      <p:ext uri="{BB962C8B-B14F-4D97-AF65-F5344CB8AC3E}">
        <p14:creationId xmlns:p14="http://schemas.microsoft.com/office/powerpoint/2010/main" val="3141094629"/>
      </p:ext>
    </p:extLst>
  </p:cSld>
  <p:clrMapOvr>
    <a:masterClrMapping/>
  </p:clrMapOvr>
</p:sldLayout>
</file>

<file path=ppt/slideLayouts/slideLayout1325.xml><?xml version="1.0" encoding="utf-8"?>
<p:sldLayout xmlns:a="http://schemas.openxmlformats.org/drawingml/2006/main" xmlns:r="http://schemas.openxmlformats.org/officeDocument/2006/relationships" xmlns:p="http://schemas.openxmlformats.org/presentationml/2006/main" preserve="1" userDrawn="1">
  <p:cSld name="32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2942404"/>
      </p:ext>
    </p:extLst>
  </p:cSld>
  <p:clrMapOvr>
    <a:masterClrMapping/>
  </p:clrMapOvr>
</p:sldLayout>
</file>

<file path=ppt/slideLayouts/slideLayout1326.xml><?xml version="1.0" encoding="utf-8"?>
<p:sldLayout xmlns:a="http://schemas.openxmlformats.org/drawingml/2006/main" xmlns:r="http://schemas.openxmlformats.org/officeDocument/2006/relationships" xmlns:p="http://schemas.openxmlformats.org/presentationml/2006/main" preserve="1" userDrawn="1">
  <p:cSld name="31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75498707"/>
      </p:ext>
    </p:extLst>
  </p:cSld>
  <p:clrMapOvr>
    <a:masterClrMapping/>
  </p:clrMapOvr>
</p:sldLayout>
</file>

<file path=ppt/slideLayouts/slideLayout1327.xml><?xml version="1.0" encoding="utf-8"?>
<p:sldLayout xmlns:a="http://schemas.openxmlformats.org/drawingml/2006/main" xmlns:r="http://schemas.openxmlformats.org/officeDocument/2006/relationships" xmlns:p="http://schemas.openxmlformats.org/presentationml/2006/main" preserve="1" userDrawn="1">
  <p:cSld name="24_Divider">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44794954"/>
      </p:ext>
    </p:extLst>
  </p:cSld>
  <p:clrMapOvr>
    <a:masterClrMapping/>
  </p:clrMapOvr>
</p:sldLayout>
</file>

<file path=ppt/slideLayouts/slideLayout1328.xml><?xml version="1.0" encoding="utf-8"?>
<p:sldLayout xmlns:a="http://schemas.openxmlformats.org/drawingml/2006/main" xmlns:r="http://schemas.openxmlformats.org/officeDocument/2006/relationships" xmlns:p="http://schemas.openxmlformats.org/presentationml/2006/main" userDrawn="1">
  <p:cSld name="7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2"/>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3"/>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1" y="6492240"/>
            <a:ext cx="1606135" cy="229238"/>
          </a:xfrm>
          <a:prstGeom prst="rect">
            <a:avLst/>
          </a:prstGeom>
        </p:spPr>
      </p:pic>
    </p:spTree>
    <p:custDataLst>
      <p:tags r:id="rId1"/>
    </p:custDataLst>
    <p:extLst>
      <p:ext uri="{BB962C8B-B14F-4D97-AF65-F5344CB8AC3E}">
        <p14:creationId xmlns:p14="http://schemas.microsoft.com/office/powerpoint/2010/main" val="3592587583"/>
      </p:ext>
    </p:extLst>
  </p:cSld>
  <p:clrMapOvr>
    <a:masterClrMapping/>
  </p:clrMapOvr>
</p:sldLayout>
</file>

<file path=ppt/slideLayouts/slideLayout1329.xml><?xml version="1.0" encoding="utf-8"?>
<p:sldLayout xmlns:a="http://schemas.openxmlformats.org/drawingml/2006/main" xmlns:r="http://schemas.openxmlformats.org/officeDocument/2006/relationships" xmlns:p="http://schemas.openxmlformats.org/presentationml/2006/main" userDrawn="1">
  <p:cSld name="6_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2"/>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3"/>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1" y="6492240"/>
            <a:ext cx="1606135" cy="229238"/>
          </a:xfrm>
          <a:prstGeom prst="rect">
            <a:avLst/>
          </a:prstGeom>
        </p:spPr>
      </p:pic>
    </p:spTree>
    <p:custDataLst>
      <p:tags r:id="rId1"/>
    </p:custDataLst>
    <p:extLst>
      <p:ext uri="{BB962C8B-B14F-4D97-AF65-F5344CB8AC3E}">
        <p14:creationId xmlns:p14="http://schemas.microsoft.com/office/powerpoint/2010/main" val="2912256274"/>
      </p:ext>
    </p:extLst>
  </p:cSld>
  <p:clrMapOvr>
    <a:masterClrMapping/>
  </p:clrMapOvr>
</p:sldLayout>
</file>

<file path=ppt/slideLayouts/slideLayout1330.xml><?xml version="1.0" encoding="utf-8"?>
<p:sldLayout xmlns:a="http://schemas.openxmlformats.org/drawingml/2006/main" xmlns:r="http://schemas.openxmlformats.org/officeDocument/2006/relationships" xmlns:p="http://schemas.openxmlformats.org/presentationml/2006/main" showMasterSp="0" userDrawn="1">
  <p:cSld name="EVERYDAY - CONTENT ONLY">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28779C-1AD3-1541-9A51-E77EA90630DF}"/>
              </a:ext>
            </a:extLst>
          </p:cNvPr>
          <p:cNvSpPr/>
          <p:nvPr userDrawn="1"/>
        </p:nvSpPr>
        <p:spPr>
          <a:xfrm>
            <a:off x="0" y="0"/>
            <a:ext cx="12192000" cy="1313056"/>
          </a:xfrm>
          <a:prstGeom prst="rect">
            <a:avLst/>
          </a:prstGeom>
          <a:gradFill>
            <a:gsLst>
              <a:gs pos="0">
                <a:schemeClr val="accent1"/>
              </a:gs>
              <a:gs pos="100000">
                <a:schemeClr val="tx2"/>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7" name="Shape">
            <a:extLst>
              <a:ext uri="{FF2B5EF4-FFF2-40B4-BE49-F238E27FC236}">
                <a16:creationId xmlns:a16="http://schemas.microsoft.com/office/drawing/2014/main" id="{C83CC706-B92A-A944-99CA-5E429A0FD93D}"/>
              </a:ext>
            </a:extLst>
          </p:cNvPr>
          <p:cNvSpPr/>
          <p:nvPr userDrawn="1"/>
        </p:nvSpPr>
        <p:spPr>
          <a:xfrm>
            <a:off x="6863643" y="16267"/>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3" name="Content Placeholder 2"/>
          <p:cNvSpPr>
            <a:spLocks noGrp="1"/>
          </p:cNvSpPr>
          <p:nvPr>
            <p:ph idx="1"/>
          </p:nvPr>
        </p:nvSpPr>
        <p:spPr>
          <a:xfrm>
            <a:off x="508540" y="1707786"/>
            <a:ext cx="11203664" cy="4648568"/>
          </a:xfrm>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Shape">
            <a:extLst>
              <a:ext uri="{FF2B5EF4-FFF2-40B4-BE49-F238E27FC236}">
                <a16:creationId xmlns:a16="http://schemas.microsoft.com/office/drawing/2014/main" id="{A84392A4-5D5E-9B41-96F4-3C2E92B15073}"/>
              </a:ext>
            </a:extLst>
          </p:cNvPr>
          <p:cNvSpPr/>
          <p:nvPr userDrawn="1"/>
        </p:nvSpPr>
        <p:spPr>
          <a:xfrm>
            <a:off x="6863643" y="519648"/>
            <a:ext cx="5328356" cy="812272"/>
          </a:xfrm>
          <a:custGeom>
            <a:avLst/>
            <a:gdLst/>
            <a:ahLst/>
            <a:cxnLst>
              <a:cxn ang="0">
                <a:pos x="wd2" y="hd2"/>
              </a:cxn>
              <a:cxn ang="5400000">
                <a:pos x="wd2" y="hd2"/>
              </a:cxn>
              <a:cxn ang="10800000">
                <a:pos x="wd2" y="hd2"/>
              </a:cxn>
              <a:cxn ang="16200000">
                <a:pos x="wd2" y="hd2"/>
              </a:cxn>
            </a:cxnLst>
            <a:rect l="0" t="0"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flip="none" rotWithShape="1">
            <a:gsLst>
              <a:gs pos="0">
                <a:schemeClr val="accent1">
                  <a:alpha val="0"/>
                </a:schemeClr>
              </a:gs>
              <a:gs pos="100000">
                <a:schemeClr val="accent1">
                  <a:alpha val="63000"/>
                </a:schemeClr>
              </a:gs>
            </a:gsLst>
            <a:lin ang="0" scaled="0"/>
            <a:tileRect/>
          </a:gradFill>
          <a:ln w="12700">
            <a:noFill/>
            <a:miter lim="400000"/>
          </a:ln>
        </p:spPr>
        <p:txBody>
          <a:bodyPr lIns="0" tIns="0" rIns="0" bIns="0" anchor="ctr"/>
          <a:lstStyle/>
          <a:p>
            <a:pPr algn="ctr" defTabSz="412754" hangingPunct="0">
              <a:defRPr sz="2400">
                <a:solidFill>
                  <a:srgbClr val="FFFFFF"/>
                </a:solidFill>
                <a:latin typeface="Helvetica Neue Medium"/>
                <a:ea typeface="Helvetica Neue Medium"/>
                <a:cs typeface="Helvetica Neue Medium"/>
                <a:sym typeface="Helvetica Neue Medium"/>
              </a:defRPr>
            </a:pPr>
            <a:endParaRPr sz="1525" kern="0">
              <a:solidFill>
                <a:srgbClr val="FFFFFF"/>
              </a:solidFill>
              <a:latin typeface="Helvetica Neue Medium"/>
              <a:ea typeface="Helvetica Neue Medium"/>
              <a:cs typeface="Helvetica Neue Medium"/>
              <a:sym typeface="Helvetica Neue Medium"/>
            </a:endParaRPr>
          </a:p>
        </p:txBody>
      </p:sp>
      <p:sp>
        <p:nvSpPr>
          <p:cNvPr id="25" name="Title 1">
            <a:extLst>
              <a:ext uri="{FF2B5EF4-FFF2-40B4-BE49-F238E27FC236}">
                <a16:creationId xmlns:a16="http://schemas.microsoft.com/office/drawing/2014/main" id="{27B8B2B7-4C44-7441-83A9-BAB92197A35F}"/>
              </a:ext>
            </a:extLst>
          </p:cNvPr>
          <p:cNvSpPr>
            <a:spLocks noGrp="1"/>
          </p:cNvSpPr>
          <p:nvPr>
            <p:ph type="title"/>
          </p:nvPr>
        </p:nvSpPr>
        <p:spPr>
          <a:xfrm>
            <a:off x="304800" y="170056"/>
            <a:ext cx="11430000" cy="1143000"/>
          </a:xfrm>
          <a:prstGeom prst="rect">
            <a:avLst/>
          </a:prstGeom>
        </p:spPr>
        <p:txBody>
          <a:bodyPr anchor="ctr">
            <a:noAutofit/>
          </a:bodyPr>
          <a:lstStyle>
            <a:lvl1pPr>
              <a:defRPr sz="3200" b="1">
                <a:solidFill>
                  <a:schemeClr val="bg1"/>
                </a:solidFill>
              </a:defRPr>
            </a:lvl1pPr>
          </a:lstStyle>
          <a:p>
            <a:r>
              <a:rPr lang="en-US"/>
              <a:t>Click to edit Master title style</a:t>
            </a:r>
          </a:p>
        </p:txBody>
      </p:sp>
      <p:sp>
        <p:nvSpPr>
          <p:cNvPr id="5" name="Text Placeholder 4">
            <a:extLst>
              <a:ext uri="{FF2B5EF4-FFF2-40B4-BE49-F238E27FC236}">
                <a16:creationId xmlns:a16="http://schemas.microsoft.com/office/drawing/2014/main" id="{AE9665B4-DEF9-A848-97A4-D4DA2EF723EC}"/>
              </a:ext>
            </a:extLst>
          </p:cNvPr>
          <p:cNvSpPr>
            <a:spLocks noGrp="1"/>
          </p:cNvSpPr>
          <p:nvPr>
            <p:ph type="body" sz="quarter" idx="10" hasCustomPrompt="1"/>
          </p:nvPr>
        </p:nvSpPr>
        <p:spPr>
          <a:xfrm>
            <a:off x="332187" y="953346"/>
            <a:ext cx="11430112" cy="415925"/>
          </a:xfrm>
        </p:spPr>
        <p:txBody>
          <a:bodyPr>
            <a:normAutofit/>
          </a:bodyPr>
          <a:lstStyle>
            <a:lvl1pPr marL="0" indent="0">
              <a:buNone/>
              <a:defRPr sz="1400">
                <a:solidFill>
                  <a:schemeClr val="bg1"/>
                </a:solidFill>
              </a:defRPr>
            </a:lvl1pPr>
          </a:lstStyle>
          <a:p>
            <a:pPr lvl="0"/>
            <a:r>
              <a:rPr lang="en-US"/>
              <a:t>Subtitle</a:t>
            </a:r>
          </a:p>
        </p:txBody>
      </p:sp>
      <p:cxnSp>
        <p:nvCxnSpPr>
          <p:cNvPr id="16" name="Straight Connector 15">
            <a:extLst>
              <a:ext uri="{FF2B5EF4-FFF2-40B4-BE49-F238E27FC236}">
                <a16:creationId xmlns:a16="http://schemas.microsoft.com/office/drawing/2014/main" id="{7E244035-01FE-DF4F-90D6-ADB13D0F06A8}"/>
              </a:ext>
            </a:extLst>
          </p:cNvPr>
          <p:cNvCxnSpPr>
            <a:cxnSpLocks/>
          </p:cNvCxnSpPr>
          <p:nvPr userDrawn="1"/>
        </p:nvCxnSpPr>
        <p:spPr>
          <a:xfrm>
            <a:off x="11311725" y="6447272"/>
            <a:ext cx="0" cy="267883"/>
          </a:xfrm>
          <a:prstGeom prst="line">
            <a:avLst/>
          </a:prstGeom>
          <a:ln>
            <a:solidFill>
              <a:schemeClr val="bg1">
                <a:lumMod val="50000"/>
              </a:schemeClr>
            </a:solidFill>
          </a:ln>
        </p:spPr>
        <p:style>
          <a:lnRef idx="1">
            <a:schemeClr val="accent6"/>
          </a:lnRef>
          <a:fillRef idx="0">
            <a:schemeClr val="accent6"/>
          </a:fillRef>
          <a:effectRef idx="0">
            <a:schemeClr val="accent6"/>
          </a:effectRef>
          <a:fontRef idx="minor">
            <a:schemeClr val="tx1"/>
          </a:fontRef>
        </p:style>
      </p:cxnSp>
      <p:sp>
        <p:nvSpPr>
          <p:cNvPr id="11" name="Slide Number Placeholder 6">
            <a:extLst>
              <a:ext uri="{FF2B5EF4-FFF2-40B4-BE49-F238E27FC236}">
                <a16:creationId xmlns:a16="http://schemas.microsoft.com/office/drawing/2014/main" id="{26CD3663-DA03-1748-AF41-97AF932E1B80}"/>
              </a:ext>
            </a:extLst>
          </p:cNvPr>
          <p:cNvSpPr>
            <a:spLocks noGrp="1"/>
          </p:cNvSpPr>
          <p:nvPr>
            <p:ph type="sldNum" sz="quarter" idx="4"/>
          </p:nvPr>
        </p:nvSpPr>
        <p:spPr>
          <a:xfrm>
            <a:off x="11202595" y="6454533"/>
            <a:ext cx="559704" cy="319175"/>
          </a:xfrm>
          <a:prstGeom prst="rect">
            <a:avLst/>
          </a:prstGeom>
        </p:spPr>
        <p:txBody>
          <a:bodyPr/>
          <a:lstStyle>
            <a:lvl1pPr algn="r">
              <a:defRPr sz="1000">
                <a:solidFill>
                  <a:schemeClr val="bg1">
                    <a:lumMod val="50000"/>
                  </a:schemeClr>
                </a:solidFill>
              </a:defRPr>
            </a:lvl1pPr>
          </a:lstStyle>
          <a:p>
            <a:fld id="{7B67A630-6DEE-4F45-9872-4A9386C88847}" type="slidenum">
              <a:rPr lang="en-US" smtClean="0"/>
              <a:pPr/>
              <a:t>‹#›</a:t>
            </a:fld>
            <a:endParaRPr lang="en-US"/>
          </a:p>
        </p:txBody>
      </p:sp>
      <p:pic>
        <p:nvPicPr>
          <p:cNvPr id="12" name="Picture 11">
            <a:extLst>
              <a:ext uri="{FF2B5EF4-FFF2-40B4-BE49-F238E27FC236}">
                <a16:creationId xmlns:a16="http://schemas.microsoft.com/office/drawing/2014/main" id="{3CD3FB7A-87B0-7B45-BB4A-E20056ACAD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596461" y="6492240"/>
            <a:ext cx="1606135" cy="229238"/>
          </a:xfrm>
          <a:prstGeom prst="rect">
            <a:avLst/>
          </a:prstGeom>
        </p:spPr>
      </p:pic>
    </p:spTree>
    <p:custDataLst>
      <p:tags r:id="rId1"/>
    </p:custDataLst>
    <p:extLst>
      <p:ext uri="{BB962C8B-B14F-4D97-AF65-F5344CB8AC3E}">
        <p14:creationId xmlns:p14="http://schemas.microsoft.com/office/powerpoint/2010/main" val="3287509848"/>
      </p:ext>
    </p:extLst>
  </p:cSld>
  <p:clrMapOvr>
    <a:masterClrMapping/>
  </p:clrMapOvr>
</p:sldLayout>
</file>

<file path=ppt/slideLayouts/slideLayout1331.xml><?xml version="1.0" encoding="utf-8"?>
<p:sldLayout xmlns:a="http://schemas.openxmlformats.org/drawingml/2006/main" xmlns:r="http://schemas.openxmlformats.org/officeDocument/2006/relationships" xmlns:p="http://schemas.openxmlformats.org/presentationml/2006/main" type="obj" preserve="1">
  <p:cSld name="4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1036500789"/>
      </p:ext>
    </p:extLst>
  </p:cSld>
  <p:clrMapOvr>
    <a:masterClrMapping/>
  </p:clrMapOvr>
</p:sldLayout>
</file>

<file path=ppt/slideLayouts/slideLayout1332.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3F6FA"/>
          </a:solidFill>
        </p:spPr>
        <p:txBody>
          <a:bodyPr wrap="square" lIns="0" tIns="0" rIns="0" bIns="0" rtlCol="0"/>
          <a:lstStyle/>
          <a:p>
            <a:endParaRPr/>
          </a:p>
        </p:txBody>
      </p:sp>
      <p:sp>
        <p:nvSpPr>
          <p:cNvPr id="17" name="bg object 17"/>
          <p:cNvSpPr/>
          <p:nvPr/>
        </p:nvSpPr>
        <p:spPr>
          <a:xfrm>
            <a:off x="2" y="5100849"/>
            <a:ext cx="7111365" cy="1757680"/>
          </a:xfrm>
          <a:custGeom>
            <a:avLst/>
            <a:gdLst/>
            <a:ahLst/>
            <a:cxnLst/>
            <a:rect l="l" t="t" r="r" b="b"/>
            <a:pathLst>
              <a:path w="7111365" h="1757679">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p:spPr>
        <p:txBody>
          <a:bodyPr wrap="square" lIns="0" tIns="0" rIns="0" bIns="0" rtlCol="0"/>
          <a:lstStyle/>
          <a:p>
            <a:endParaRPr/>
          </a:p>
        </p:txBody>
      </p:sp>
      <p:pic>
        <p:nvPicPr>
          <p:cNvPr id="18" name="bg object 18"/>
          <p:cNvPicPr/>
          <p:nvPr/>
        </p:nvPicPr>
        <p:blipFill>
          <a:blip r:embed="rId2" cstate="email">
            <a:extLst>
              <a:ext uri="{28A0092B-C50C-407E-A947-70E740481C1C}">
                <a14:useLocalDpi xmlns:a14="http://schemas.microsoft.com/office/drawing/2010/main"/>
              </a:ext>
            </a:extLst>
          </a:blip>
          <a:stretch>
            <a:fillRect/>
          </a:stretch>
        </p:blipFill>
        <p:spPr>
          <a:xfrm>
            <a:off x="0" y="5041899"/>
            <a:ext cx="12192000" cy="1816100"/>
          </a:xfrm>
          <a:prstGeom prst="rect">
            <a:avLst/>
          </a:prstGeom>
        </p:spPr>
      </p:pic>
      <p:sp>
        <p:nvSpPr>
          <p:cNvPr id="19" name="bg object 19"/>
          <p:cNvSpPr/>
          <p:nvPr/>
        </p:nvSpPr>
        <p:spPr>
          <a:xfrm>
            <a:off x="1" y="5020055"/>
            <a:ext cx="12192000" cy="1838325"/>
          </a:xfrm>
          <a:custGeom>
            <a:avLst/>
            <a:gdLst/>
            <a:ahLst/>
            <a:cxnLst/>
            <a:rect l="l" t="t" r="r" b="b"/>
            <a:pathLst>
              <a:path w="12192000" h="1838325">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p:spPr>
        <p:txBody>
          <a:bodyPr wrap="square" lIns="0" tIns="0" rIns="0" bIns="0" rtlCol="0"/>
          <a:lstStyle/>
          <a:p>
            <a:endParaRPr/>
          </a:p>
        </p:txBody>
      </p:sp>
      <p:pic>
        <p:nvPicPr>
          <p:cNvPr id="20" name="bg object 20"/>
          <p:cNvPicPr/>
          <p:nvPr/>
        </p:nvPicPr>
        <p:blipFill>
          <a:blip r:embed="rId3" cstate="print"/>
          <a:stretch>
            <a:fillRect/>
          </a:stretch>
        </p:blipFill>
        <p:spPr>
          <a:xfrm>
            <a:off x="313956" y="5564123"/>
            <a:ext cx="2025383" cy="911351"/>
          </a:xfrm>
          <a:prstGeom prst="rect">
            <a:avLst/>
          </a:prstGeom>
        </p:spPr>
      </p:pic>
      <p:sp>
        <p:nvSpPr>
          <p:cNvPr id="21" name="bg object 21"/>
          <p:cNvSpPr/>
          <p:nvPr/>
        </p:nvSpPr>
        <p:spPr>
          <a:xfrm>
            <a:off x="1520189" y="2812542"/>
            <a:ext cx="2286000" cy="0"/>
          </a:xfrm>
          <a:custGeom>
            <a:avLst/>
            <a:gdLst/>
            <a:ahLst/>
            <a:cxnLst/>
            <a:rect l="l" t="t" r="r" b="b"/>
            <a:pathLst>
              <a:path w="2286000">
                <a:moveTo>
                  <a:pt x="0" y="0"/>
                </a:moveTo>
                <a:lnTo>
                  <a:pt x="2286000" y="0"/>
                </a:lnTo>
              </a:path>
            </a:pathLst>
          </a:custGeom>
          <a:ln w="32004">
            <a:solidFill>
              <a:srgbClr val="F58366"/>
            </a:solidFill>
          </a:ln>
        </p:spPr>
        <p:txBody>
          <a:bodyPr wrap="square" lIns="0" tIns="0" rIns="0" bIns="0" rtlCol="0"/>
          <a:lstStyle/>
          <a:p>
            <a:endParaRPr/>
          </a:p>
        </p:txBody>
      </p:sp>
      <p:sp>
        <p:nvSpPr>
          <p:cNvPr id="2" name="Holder 2"/>
          <p:cNvSpPr>
            <a:spLocks noGrp="1"/>
          </p:cNvSpPr>
          <p:nvPr>
            <p:ph type="ctrTitle"/>
          </p:nvPr>
        </p:nvSpPr>
        <p:spPr>
          <a:xfrm>
            <a:off x="471690" y="493920"/>
            <a:ext cx="11248618" cy="57404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5/20/2026</a:t>
            </a:fld>
            <a:endParaRPr lang="en-US"/>
          </a:p>
        </p:txBody>
      </p:sp>
      <p:sp>
        <p:nvSpPr>
          <p:cNvPr id="6" name="Holder 6"/>
          <p:cNvSpPr>
            <a:spLocks noGrp="1"/>
          </p:cNvSpPr>
          <p:nvPr>
            <p:ph type="sldNum" sz="quarter" idx="7"/>
          </p:nvPr>
        </p:nvSpPr>
        <p:spPr/>
        <p:txBody>
          <a:bodyPr lIns="0" tIns="0" rIns="0" bIns="0"/>
          <a:lstStyle>
            <a:lvl1pPr>
              <a:defRPr sz="1200" b="0" i="0">
                <a:solidFill>
                  <a:srgbClr val="AEB3B8"/>
                </a:solidFill>
                <a:latin typeface="Arial"/>
                <a:cs typeface="Arial"/>
              </a:defRPr>
            </a:lvl1pPr>
          </a:lstStyle>
          <a:p>
            <a:pPr marL="38100">
              <a:lnSpc>
                <a:spcPts val="1425"/>
              </a:lnSpc>
            </a:pPr>
            <a:fld id="{81D60167-4931-47E6-BA6A-407CBD079E47}" type="slidenum">
              <a:rPr spc="-5" dirty="0">
                <a:solidFill>
                  <a:srgbClr val="929599"/>
                </a:solidFill>
              </a:rPr>
              <a:t>‹#›</a:t>
            </a:fld>
            <a:endParaRPr spc="-5">
              <a:solidFill>
                <a:srgbClr val="929599"/>
              </a:solidFill>
            </a:endParaRPr>
          </a:p>
        </p:txBody>
      </p:sp>
    </p:spTree>
    <p:extLst>
      <p:ext uri="{BB962C8B-B14F-4D97-AF65-F5344CB8AC3E}">
        <p14:creationId xmlns:p14="http://schemas.microsoft.com/office/powerpoint/2010/main" val="1657904224"/>
      </p:ext>
    </p:extLst>
  </p:cSld>
  <p:clrMapOvr>
    <a:masterClrMapping/>
  </p:clrMapOvr>
</p:sldLayout>
</file>

<file path=ppt/slideLayouts/slideLayout1333.xml><?xml version="1.0" encoding="utf-8"?>
<p:sldLayout xmlns:a="http://schemas.openxmlformats.org/drawingml/2006/main" xmlns:r="http://schemas.openxmlformats.org/officeDocument/2006/relationships" xmlns:p="http://schemas.openxmlformats.org/presentationml/2006/main" type="obj" preserve="1">
  <p:cSld name="2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3082224325"/>
      </p:ext>
    </p:extLst>
  </p:cSld>
  <p:clrMapOvr>
    <a:masterClrMapping/>
  </p:clrMapOvr>
</p:sldLayout>
</file>

<file path=ppt/slideLayouts/slideLayout1334.xml><?xml version="1.0" encoding="utf-8"?>
<p:sldLayout xmlns:a="http://schemas.openxmlformats.org/drawingml/2006/main" xmlns:r="http://schemas.openxmlformats.org/officeDocument/2006/relationships" xmlns:p="http://schemas.openxmlformats.org/presentationml/2006/main" type="twoObj" preserve="1">
  <p:cSld name="13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9613-3E06-3F48-82B4-2A1443C750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14D1D0-13C0-1C48-8509-A31993AA0188}"/>
              </a:ext>
            </a:extLst>
          </p:cNvPr>
          <p:cNvSpPr>
            <a:spLocks noGrp="1"/>
          </p:cNvSpPr>
          <p:nvPr>
            <p:ph sz="half" idx="1"/>
          </p:nvPr>
        </p:nvSpPr>
        <p:spPr>
          <a:xfrm>
            <a:off x="609600" y="1825625"/>
            <a:ext cx="5410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4" name="Group 43">
            <a:extLst>
              <a:ext uri="{FF2B5EF4-FFF2-40B4-BE49-F238E27FC236}">
                <a16:creationId xmlns:a16="http://schemas.microsoft.com/office/drawing/2014/main" id="{C31C0657-04E2-D545-B5F6-0497061C9D05}"/>
              </a:ext>
            </a:extLst>
          </p:cNvPr>
          <p:cNvGrpSpPr/>
          <p:nvPr userDrawn="1"/>
        </p:nvGrpSpPr>
        <p:grpSpPr>
          <a:xfrm>
            <a:off x="7191542" y="1"/>
            <a:ext cx="5000459" cy="1425992"/>
            <a:chOff x="7191542" y="1"/>
            <a:chExt cx="5000459" cy="1425992"/>
          </a:xfrm>
        </p:grpSpPr>
        <p:pic>
          <p:nvPicPr>
            <p:cNvPr id="20" name="Picture 19">
              <a:extLst>
                <a:ext uri="{FF2B5EF4-FFF2-40B4-BE49-F238E27FC236}">
                  <a16:creationId xmlns:a16="http://schemas.microsoft.com/office/drawing/2014/main" id="{C338F5E7-D129-6645-8C24-2FD0BA1F9E5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43" name="Group 42">
              <a:extLst>
                <a:ext uri="{FF2B5EF4-FFF2-40B4-BE49-F238E27FC236}">
                  <a16:creationId xmlns:a16="http://schemas.microsoft.com/office/drawing/2014/main" id="{28F36C39-8E69-F445-8464-88EC96A24670}"/>
                </a:ext>
              </a:extLst>
            </p:cNvPr>
            <p:cNvGrpSpPr/>
            <p:nvPr userDrawn="1"/>
          </p:nvGrpSpPr>
          <p:grpSpPr>
            <a:xfrm>
              <a:off x="7191542" y="1"/>
              <a:ext cx="5000459" cy="1425992"/>
              <a:chOff x="7186272" y="0"/>
              <a:chExt cx="5005729" cy="1427495"/>
            </a:xfrm>
          </p:grpSpPr>
          <p:sp>
            <p:nvSpPr>
              <p:cNvPr id="42" name="Freeform 41">
                <a:extLst>
                  <a:ext uri="{FF2B5EF4-FFF2-40B4-BE49-F238E27FC236}">
                    <a16:creationId xmlns:a16="http://schemas.microsoft.com/office/drawing/2014/main" id="{C69BDA35-9203-0445-8810-A728F1BA10E1}"/>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1F10EC0-4FE0-DA44-B3E9-8BAB32988703}"/>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4" name="Content Placeholder 3">
            <a:extLst>
              <a:ext uri="{FF2B5EF4-FFF2-40B4-BE49-F238E27FC236}">
                <a16:creationId xmlns:a16="http://schemas.microsoft.com/office/drawing/2014/main" id="{47AC49C6-C095-154D-9A46-1A58CDDD4EAA}"/>
              </a:ext>
            </a:extLst>
          </p:cNvPr>
          <p:cNvSpPr>
            <a:spLocks noGrp="1"/>
          </p:cNvSpPr>
          <p:nvPr>
            <p:ph sz="half" idx="2"/>
          </p:nvPr>
        </p:nvSpPr>
        <p:spPr>
          <a:xfrm>
            <a:off x="6172199" y="1825625"/>
            <a:ext cx="54101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1D558E08-9048-CC4B-A710-8B9165DDD7AE}"/>
              </a:ext>
            </a:extLst>
          </p:cNvPr>
          <p:cNvSpPr>
            <a:spLocks noGrp="1"/>
          </p:cNvSpPr>
          <p:nvPr>
            <p:ph type="sldNum" sz="quarter" idx="10"/>
          </p:nvPr>
        </p:nvSpPr>
        <p:spPr>
          <a:xfrm>
            <a:off x="8839198"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91883F68-545E-8C40-8E0F-73BEF76D2AFE}"/>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E37E3AC-CC1F-C94D-A556-F1ED79EA64EA}"/>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550320745"/>
      </p:ext>
    </p:extLst>
  </p:cSld>
  <p:clrMapOvr>
    <a:masterClrMapping/>
  </p:clrMapOvr>
</p:sldLayout>
</file>

<file path=ppt/slideLayouts/slideLayout1335.xml><?xml version="1.0" encoding="utf-8"?>
<p:sldLayout xmlns:a="http://schemas.openxmlformats.org/drawingml/2006/main" xmlns:r="http://schemas.openxmlformats.org/officeDocument/2006/relationships" xmlns:p="http://schemas.openxmlformats.org/presentationml/2006/main" type="twoTxTwoObj" preserve="1">
  <p:cSld name="13_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A9E872B-2A7D-634E-BC84-C151E86E609A}"/>
              </a:ext>
            </a:extLst>
          </p:cNvPr>
          <p:cNvGrpSpPr/>
          <p:nvPr userDrawn="1"/>
        </p:nvGrpSpPr>
        <p:grpSpPr>
          <a:xfrm>
            <a:off x="7191542" y="1"/>
            <a:ext cx="5000459" cy="1425992"/>
            <a:chOff x="7191542" y="1"/>
            <a:chExt cx="5000459" cy="1425992"/>
          </a:xfrm>
        </p:grpSpPr>
        <p:pic>
          <p:nvPicPr>
            <p:cNvPr id="26" name="Picture 25">
              <a:extLst>
                <a:ext uri="{FF2B5EF4-FFF2-40B4-BE49-F238E27FC236}">
                  <a16:creationId xmlns:a16="http://schemas.microsoft.com/office/drawing/2014/main" id="{FA9C46F1-AD3D-CE4E-A117-F5342D4B62C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7" name="Group 26">
              <a:extLst>
                <a:ext uri="{FF2B5EF4-FFF2-40B4-BE49-F238E27FC236}">
                  <a16:creationId xmlns:a16="http://schemas.microsoft.com/office/drawing/2014/main" id="{F28E4D70-C44F-CA48-A579-9B58C0FEB582}"/>
                </a:ext>
              </a:extLst>
            </p:cNvPr>
            <p:cNvGrpSpPr/>
            <p:nvPr userDrawn="1"/>
          </p:nvGrpSpPr>
          <p:grpSpPr>
            <a:xfrm>
              <a:off x="7191542" y="1"/>
              <a:ext cx="5000459" cy="1425992"/>
              <a:chOff x="7186272" y="0"/>
              <a:chExt cx="5005729" cy="1427495"/>
            </a:xfrm>
          </p:grpSpPr>
          <p:sp>
            <p:nvSpPr>
              <p:cNvPr id="28" name="Freeform 27">
                <a:extLst>
                  <a:ext uri="{FF2B5EF4-FFF2-40B4-BE49-F238E27FC236}">
                    <a16:creationId xmlns:a16="http://schemas.microsoft.com/office/drawing/2014/main" id="{C86168EB-479C-C240-960B-6A139D47D16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802725-C646-4B47-ACA4-0A77C90C6198}"/>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43E6D063-0BA2-C843-9F1B-0429DB7C51DA}"/>
              </a:ext>
            </a:extLst>
          </p:cNvPr>
          <p:cNvSpPr>
            <a:spLocks noGrp="1"/>
          </p:cNvSpPr>
          <p:nvPr>
            <p:ph type="title"/>
          </p:nvPr>
        </p:nvSpPr>
        <p:spPr>
          <a:xfrm>
            <a:off x="609600" y="365125"/>
            <a:ext cx="109728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B694B1-145A-BD4F-95A3-18C4FB7F312C}"/>
              </a:ext>
            </a:extLst>
          </p:cNvPr>
          <p:cNvSpPr>
            <a:spLocks noGrp="1"/>
          </p:cNvSpPr>
          <p:nvPr>
            <p:ph type="body" idx="1"/>
          </p:nvPr>
        </p:nvSpPr>
        <p:spPr>
          <a:xfrm>
            <a:off x="609600" y="1681163"/>
            <a:ext cx="5387975"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DAFCD-AF7D-4A43-9492-D4C9EC4058F9}"/>
              </a:ext>
            </a:extLst>
          </p:cNvPr>
          <p:cNvSpPr>
            <a:spLocks noGrp="1"/>
          </p:cNvSpPr>
          <p:nvPr>
            <p:ph sz="half" idx="2"/>
          </p:nvPr>
        </p:nvSpPr>
        <p:spPr>
          <a:xfrm>
            <a:off x="609600" y="2505075"/>
            <a:ext cx="5387975" cy="3684588"/>
          </a:xfrm>
          <a:solidFill>
            <a:schemeClr val="bg2"/>
          </a:solidFill>
        </p:spPr>
        <p:txBody>
          <a:bodyPr lIns="182880" tIns="0" rIns="182880" bIns="0">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5936CB-B19E-AB4F-954A-9107A1AB5799}"/>
              </a:ext>
            </a:extLst>
          </p:cNvPr>
          <p:cNvSpPr>
            <a:spLocks noGrp="1"/>
          </p:cNvSpPr>
          <p:nvPr>
            <p:ph type="body" sz="quarter" idx="3"/>
          </p:nvPr>
        </p:nvSpPr>
        <p:spPr>
          <a:xfrm>
            <a:off x="6172200" y="1681163"/>
            <a:ext cx="5410200" cy="823912"/>
          </a:xfrm>
          <a:solidFill>
            <a:schemeClr val="bg2"/>
          </a:solidFill>
        </p:spPr>
        <p:txBody>
          <a:bodyPr lIns="182880" tIns="0" rIns="182880" bIns="0" anchor="ctr" anchorCtr="0">
            <a:noAutofit/>
          </a:bodyPr>
          <a:lstStyle>
            <a:lvl1pPr marL="0" indent="0">
              <a:buNone/>
              <a:defRPr sz="2400" b="0" u="sng" baseline="0">
                <a:solidFill>
                  <a:schemeClr val="tx1"/>
                </a:solidFill>
                <a:uFill>
                  <a:solidFill>
                    <a:schemeClr val="accent3"/>
                  </a:solidFill>
                </a:u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F0BC5-358A-624D-831F-0C9192B39C20}"/>
              </a:ext>
            </a:extLst>
          </p:cNvPr>
          <p:cNvSpPr>
            <a:spLocks noGrp="1"/>
          </p:cNvSpPr>
          <p:nvPr>
            <p:ph sz="quarter" idx="4"/>
          </p:nvPr>
        </p:nvSpPr>
        <p:spPr>
          <a:xfrm>
            <a:off x="6172200" y="2505075"/>
            <a:ext cx="5410200" cy="3684588"/>
          </a:xfrm>
          <a:solidFill>
            <a:schemeClr val="bg2"/>
          </a:solidFill>
        </p:spPr>
        <p:txBody>
          <a:bodyPr lIns="182880" tIns="0" rIns="182880" bIns="0">
            <a:no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F6BD8A42-7B0F-BB4D-8ADE-0BD0E43A224A}"/>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9" name="Straight Connector 8">
            <a:extLst>
              <a:ext uri="{FF2B5EF4-FFF2-40B4-BE49-F238E27FC236}">
                <a16:creationId xmlns:a16="http://schemas.microsoft.com/office/drawing/2014/main" id="{A4B2CE60-548B-F44E-A1CF-1783C033B22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48DF50CF-ADF4-344E-8BC2-A3F7B9B9EC49}"/>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378077793"/>
      </p:ext>
    </p:extLst>
  </p:cSld>
  <p:clrMapOvr>
    <a:masterClrMapping/>
  </p:clrMapOvr>
</p:sldLayout>
</file>

<file path=ppt/slideLayouts/slideLayout1336.xml><?xml version="1.0" encoding="utf-8"?>
<p:sldLayout xmlns:a="http://schemas.openxmlformats.org/drawingml/2006/main" xmlns:r="http://schemas.openxmlformats.org/officeDocument/2006/relationships" xmlns:p="http://schemas.openxmlformats.org/presentationml/2006/main" type="titleOnly" preserve="1">
  <p:cSld name="13_Title Only">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A15D652-75FA-E34B-8638-471C3EAA3A7A}"/>
              </a:ext>
            </a:extLst>
          </p:cNvPr>
          <p:cNvGrpSpPr/>
          <p:nvPr userDrawn="1"/>
        </p:nvGrpSpPr>
        <p:grpSpPr>
          <a:xfrm>
            <a:off x="7191542" y="1"/>
            <a:ext cx="5000459" cy="1425992"/>
            <a:chOff x="7191542" y="1"/>
            <a:chExt cx="5000459" cy="1425992"/>
          </a:xfrm>
        </p:grpSpPr>
        <p:pic>
          <p:nvPicPr>
            <p:cNvPr id="23" name="Picture 22">
              <a:extLst>
                <a:ext uri="{FF2B5EF4-FFF2-40B4-BE49-F238E27FC236}">
                  <a16:creationId xmlns:a16="http://schemas.microsoft.com/office/drawing/2014/main" id="{ABFC1EB7-14FE-F440-B28D-33144EBA369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24" name="Group 23">
              <a:extLst>
                <a:ext uri="{FF2B5EF4-FFF2-40B4-BE49-F238E27FC236}">
                  <a16:creationId xmlns:a16="http://schemas.microsoft.com/office/drawing/2014/main" id="{3ED010AE-CEE8-BB43-819D-3EBFCBB9EFD3}"/>
                </a:ext>
              </a:extLst>
            </p:cNvPr>
            <p:cNvGrpSpPr/>
            <p:nvPr userDrawn="1"/>
          </p:nvGrpSpPr>
          <p:grpSpPr>
            <a:xfrm>
              <a:off x="7191542" y="1"/>
              <a:ext cx="5000459" cy="1425992"/>
              <a:chOff x="7186272" y="0"/>
              <a:chExt cx="5005729" cy="1427495"/>
            </a:xfrm>
          </p:grpSpPr>
          <p:sp>
            <p:nvSpPr>
              <p:cNvPr id="25" name="Freeform 24">
                <a:extLst>
                  <a:ext uri="{FF2B5EF4-FFF2-40B4-BE49-F238E27FC236}">
                    <a16:creationId xmlns:a16="http://schemas.microsoft.com/office/drawing/2014/main" id="{9A713DF7-12D7-3D45-B2CD-079A5CCC5483}"/>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695853EB-958A-914B-9546-97D42C496E2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
        <p:nvSpPr>
          <p:cNvPr id="2" name="Title 1">
            <a:extLst>
              <a:ext uri="{FF2B5EF4-FFF2-40B4-BE49-F238E27FC236}">
                <a16:creationId xmlns:a16="http://schemas.microsoft.com/office/drawing/2014/main" id="{2BE3FC36-DEB7-3740-8AEF-68A110313512}"/>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24D4A52-97EB-E843-9C46-8B20FA301A55}"/>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7" name="Straight Connector 6">
            <a:extLst>
              <a:ext uri="{FF2B5EF4-FFF2-40B4-BE49-F238E27FC236}">
                <a16:creationId xmlns:a16="http://schemas.microsoft.com/office/drawing/2014/main" id="{0997EC28-0E19-EA46-AB10-B1454BC5BB86}"/>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EA48F442-B148-9C40-99E4-49DEFBC2AF47}"/>
              </a:ext>
            </a:extLst>
          </p:cNvPr>
          <p:cNvSpPr>
            <a:spLocks noGrp="1"/>
          </p:cNvSpPr>
          <p:nvPr>
            <p:ph type="ftr" sz="quarter" idx="11"/>
          </p:nvPr>
        </p:nvSpPr>
        <p:spPr/>
        <p:txBody>
          <a:bodyPr/>
          <a:lstStyle/>
          <a:p>
            <a:pPr algn="l"/>
            <a:r>
              <a:rPr lang="en-US"/>
              <a:t>Illinois Perinatal Quality Collaborative</a:t>
            </a:r>
          </a:p>
        </p:txBody>
      </p:sp>
    </p:spTree>
    <p:extLst>
      <p:ext uri="{BB962C8B-B14F-4D97-AF65-F5344CB8AC3E}">
        <p14:creationId xmlns:p14="http://schemas.microsoft.com/office/powerpoint/2010/main" val="173789942"/>
      </p:ext>
    </p:extLst>
  </p:cSld>
  <p:clrMapOvr>
    <a:masterClrMapping/>
  </p:clrMapOvr>
</p:sldLayout>
</file>

<file path=ppt/slideLayouts/slideLayout1337.xml><?xml version="1.0" encoding="utf-8"?>
<p:sldLayout xmlns:a="http://schemas.openxmlformats.org/drawingml/2006/main" xmlns:r="http://schemas.openxmlformats.org/officeDocument/2006/relationships" xmlns:p="http://schemas.openxmlformats.org/presentationml/2006/main" preserve="1" userDrawn="1">
  <p:cSld name="14_En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A5A1B233-6B08-D748-B970-CE3044B1869E}"/>
              </a:ext>
            </a:extLst>
          </p:cNvPr>
          <p:cNvGrpSpPr/>
          <p:nvPr userDrawn="1"/>
        </p:nvGrpSpPr>
        <p:grpSpPr>
          <a:xfrm>
            <a:off x="0" y="0"/>
            <a:ext cx="12192000" cy="2148830"/>
            <a:chOff x="0" y="0"/>
            <a:chExt cx="12192000" cy="2148830"/>
          </a:xfrm>
        </p:grpSpPr>
        <p:sp>
          <p:nvSpPr>
            <p:cNvPr id="41" name="Freeform 40">
              <a:extLst>
                <a:ext uri="{FF2B5EF4-FFF2-40B4-BE49-F238E27FC236}">
                  <a16:creationId xmlns:a16="http://schemas.microsoft.com/office/drawing/2014/main" id="{FA74F784-A2AC-8240-BED1-2683425B68BF}"/>
                </a:ext>
              </a:extLst>
            </p:cNvPr>
            <p:cNvSpPr/>
            <p:nvPr userDrawn="1"/>
          </p:nvSpPr>
          <p:spPr>
            <a:xfrm flipH="1">
              <a:off x="0" y="0"/>
              <a:ext cx="12192000" cy="2148830"/>
            </a:xfrm>
            <a:custGeom>
              <a:avLst/>
              <a:gdLst>
                <a:gd name="connsiteX0" fmla="*/ 2318293 w 12192000"/>
                <a:gd name="connsiteY0" fmla="*/ 0 h 2148830"/>
                <a:gd name="connsiteX1" fmla="*/ 2110341 w 12192000"/>
                <a:gd name="connsiteY1" fmla="*/ 0 h 2148830"/>
                <a:gd name="connsiteX2" fmla="*/ 1952334 w 12192000"/>
                <a:gd name="connsiteY2" fmla="*/ 920 h 2148830"/>
                <a:gd name="connsiteX3" fmla="*/ 184205 w 12192000"/>
                <a:gd name="connsiteY3" fmla="*/ 435928 h 2148830"/>
                <a:gd name="connsiteX4" fmla="*/ 0 w 12192000"/>
                <a:gd name="connsiteY4" fmla="*/ 536864 h 2148830"/>
                <a:gd name="connsiteX5" fmla="*/ 0 w 12192000"/>
                <a:gd name="connsiteY5" fmla="*/ 554713 h 2148830"/>
                <a:gd name="connsiteX6" fmla="*/ 201115 w 12192000"/>
                <a:gd name="connsiteY6" fmla="*/ 452796 h 2148830"/>
                <a:gd name="connsiteX7" fmla="*/ 1947588 w 12192000"/>
                <a:gd name="connsiteY7" fmla="*/ 66249 h 2148830"/>
                <a:gd name="connsiteX8" fmla="*/ 4778140 w 12192000"/>
                <a:gd name="connsiteY8" fmla="*/ 604018 h 2148830"/>
                <a:gd name="connsiteX9" fmla="*/ 11996242 w 12192000"/>
                <a:gd name="connsiteY9" fmla="*/ 2036894 h 2148830"/>
                <a:gd name="connsiteX10" fmla="*/ 12192000 w 12192000"/>
                <a:gd name="connsiteY10" fmla="*/ 2002266 h 2148830"/>
                <a:gd name="connsiteX11" fmla="*/ 12192000 w 12192000"/>
                <a:gd name="connsiteY11" fmla="*/ 1415250 h 2148830"/>
                <a:gd name="connsiteX12" fmla="*/ 12022971 w 12192000"/>
                <a:gd name="connsiteY12" fmla="*/ 1470801 h 2148830"/>
                <a:gd name="connsiteX13" fmla="*/ 7970940 w 12192000"/>
                <a:gd name="connsiteY13" fmla="*/ 1436986 h 2148830"/>
                <a:gd name="connsiteX14" fmla="*/ 4800356 w 12192000"/>
                <a:gd name="connsiteY14" fmla="*/ 456582 h 2148830"/>
                <a:gd name="connsiteX15" fmla="*/ 2646880 w 12192000"/>
                <a:gd name="connsiteY15" fmla="*/ 17560 h 2148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214883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flip="none" rotWithShape="1">
              <a:gsLst>
                <a:gs pos="0">
                  <a:schemeClr val="accent3">
                    <a:lumMod val="75000"/>
                  </a:schemeClr>
                </a:gs>
                <a:gs pos="75000">
                  <a:schemeClr val="accent3"/>
                </a:gs>
              </a:gsLst>
              <a:lin ang="0" scaled="1"/>
              <a:tileRect/>
            </a:gradFill>
            <a:ln w="635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EA28C7AD-68DD-D14D-853A-7EE56000E131}"/>
                </a:ext>
              </a:extLst>
            </p:cNvPr>
            <p:cNvSpPr/>
            <p:nvPr userDrawn="1"/>
          </p:nvSpPr>
          <p:spPr>
            <a:xfrm flipH="1">
              <a:off x="0" y="0"/>
              <a:ext cx="12192000" cy="1992138"/>
            </a:xfrm>
            <a:custGeom>
              <a:avLst/>
              <a:gdLst>
                <a:gd name="connsiteX0" fmla="*/ 2724271 w 12192000"/>
                <a:gd name="connsiteY0" fmla="*/ 0 h 1992138"/>
                <a:gd name="connsiteX1" fmla="*/ 1788442 w 12192000"/>
                <a:gd name="connsiteY1" fmla="*/ 0 h 1992138"/>
                <a:gd name="connsiteX2" fmla="*/ 1635403 w 12192000"/>
                <a:gd name="connsiteY2" fmla="*/ 12925 h 1992138"/>
                <a:gd name="connsiteX3" fmla="*/ 178220 w 12192000"/>
                <a:gd name="connsiteY3" fmla="*/ 451207 h 1992138"/>
                <a:gd name="connsiteX4" fmla="*/ 0 w 12192000"/>
                <a:gd name="connsiteY4" fmla="*/ 552718 h 1992138"/>
                <a:gd name="connsiteX5" fmla="*/ 0 w 12192000"/>
                <a:gd name="connsiteY5" fmla="*/ 570885 h 1992138"/>
                <a:gd name="connsiteX6" fmla="*/ 195368 w 12192000"/>
                <a:gd name="connsiteY6" fmla="*/ 467800 h 1992138"/>
                <a:gd name="connsiteX7" fmla="*/ 1934073 w 12192000"/>
                <a:gd name="connsiteY7" fmla="*/ 52850 h 1992138"/>
                <a:gd name="connsiteX8" fmla="*/ 4771217 w 12192000"/>
                <a:gd name="connsiteY8" fmla="*/ 543645 h 1992138"/>
                <a:gd name="connsiteX9" fmla="*/ 12007222 w 12192000"/>
                <a:gd name="connsiteY9" fmla="*/ 1856729 h 1992138"/>
                <a:gd name="connsiteX10" fmla="*/ 12192000 w 12192000"/>
                <a:gd name="connsiteY10" fmla="*/ 1820900 h 1992138"/>
                <a:gd name="connsiteX11" fmla="*/ 12192000 w 12192000"/>
                <a:gd name="connsiteY11" fmla="*/ 897073 h 1992138"/>
                <a:gd name="connsiteX12" fmla="*/ 12062517 w 12192000"/>
                <a:gd name="connsiteY12" fmla="*/ 950128 h 1992138"/>
                <a:gd name="connsiteX13" fmla="*/ 8435105 w 12192000"/>
                <a:gd name="connsiteY13" fmla="*/ 1266613 h 1992138"/>
                <a:gd name="connsiteX14" fmla="*/ 2948502 w 12192000"/>
                <a:gd name="connsiteY14" fmla="*/ 20548 h 19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1992138">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w="6350" cap="flat">
              <a:noFill/>
              <a:prstDash val="solid"/>
              <a:miter/>
            </a:ln>
          </p:spPr>
          <p:txBody>
            <a:bodyPr rtlCol="0" anchor="ctr"/>
            <a:lstStyle/>
            <a:p>
              <a:endParaRPr lang="en-US"/>
            </a:p>
          </p:txBody>
        </p:sp>
      </p:grpSp>
      <p:sp>
        <p:nvSpPr>
          <p:cNvPr id="4" name="Rectangle 3">
            <a:extLst>
              <a:ext uri="{FF2B5EF4-FFF2-40B4-BE49-F238E27FC236}">
                <a16:creationId xmlns:a16="http://schemas.microsoft.com/office/drawing/2014/main" id="{2D9A6F3B-C34E-6A49-A4DF-7F791974B589}"/>
              </a:ext>
            </a:extLst>
          </p:cNvPr>
          <p:cNvSpPr/>
          <p:nvPr userDrawn="1"/>
        </p:nvSpPr>
        <p:spPr>
          <a:xfrm>
            <a:off x="902368" y="1517697"/>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8C1CADB4-372A-5B4F-9CF0-0AB73DECC3E3}"/>
              </a:ext>
            </a:extLst>
          </p:cNvPr>
          <p:cNvSpPr>
            <a:spLocks noGrp="1"/>
          </p:cNvSpPr>
          <p:nvPr userDrawn="1">
            <p:ph idx="1"/>
          </p:nvPr>
        </p:nvSpPr>
        <p:spPr>
          <a:xfrm>
            <a:off x="1219201" y="3429000"/>
            <a:ext cx="5582652" cy="1413563"/>
          </a:xfrm>
        </p:spPr>
        <p:txBody>
          <a:bodyPr numCol="2">
            <a:noAutofit/>
          </a:bodyPr>
          <a:lstStyle>
            <a:lvl1pPr marL="0" indent="0">
              <a:buNone/>
              <a:defRPr sz="2000"/>
            </a:lvl1pPr>
          </a:lstStyle>
          <a:p>
            <a:pPr lvl="0"/>
            <a:r>
              <a:rPr lang="en-US"/>
              <a:t>Click to edit Master text styles</a:t>
            </a:r>
          </a:p>
        </p:txBody>
      </p:sp>
      <p:sp>
        <p:nvSpPr>
          <p:cNvPr id="16" name="Title 11">
            <a:extLst>
              <a:ext uri="{FF2B5EF4-FFF2-40B4-BE49-F238E27FC236}">
                <a16:creationId xmlns:a16="http://schemas.microsoft.com/office/drawing/2014/main" id="{1FDEA4A9-7D37-224B-988B-55B2879E8CB6}"/>
              </a:ext>
            </a:extLst>
          </p:cNvPr>
          <p:cNvSpPr>
            <a:spLocks noGrp="1"/>
          </p:cNvSpPr>
          <p:nvPr userDrawn="1">
            <p:ph type="ctrTitle" hasCustomPrompt="1"/>
          </p:nvPr>
        </p:nvSpPr>
        <p:spPr>
          <a:xfrm>
            <a:off x="1219200" y="1887490"/>
            <a:ext cx="5582652" cy="1078262"/>
          </a:xfrm>
        </p:spPr>
        <p:txBody>
          <a:bodyPr>
            <a:noAutofit/>
          </a:bodyPr>
          <a:lstStyle>
            <a:lvl1pPr>
              <a:defRPr sz="6000"/>
            </a:lvl1pPr>
          </a:lstStyle>
          <a:p>
            <a:r>
              <a:rPr lang="en-US"/>
              <a:t>Thank you</a:t>
            </a:r>
          </a:p>
        </p:txBody>
      </p:sp>
      <p:pic>
        <p:nvPicPr>
          <p:cNvPr id="33" name="Picture 32">
            <a:extLst>
              <a:ext uri="{FF2B5EF4-FFF2-40B4-BE49-F238E27FC236}">
                <a16:creationId xmlns:a16="http://schemas.microsoft.com/office/drawing/2014/main" id="{5B035CE6-43FF-944E-A9C4-8AB87E8081D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02368" y="228371"/>
            <a:ext cx="2025315" cy="911940"/>
          </a:xfrm>
          <a:prstGeom prst="rect">
            <a:avLst/>
          </a:prstGeom>
        </p:spPr>
      </p:pic>
      <p:sp>
        <p:nvSpPr>
          <p:cNvPr id="17" name="Picture Placeholder 16">
            <a:extLst>
              <a:ext uri="{FF2B5EF4-FFF2-40B4-BE49-F238E27FC236}">
                <a16:creationId xmlns:a16="http://schemas.microsoft.com/office/drawing/2014/main" id="{9E66F78A-F643-F64B-A208-E625F6807592}"/>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spTree>
    <p:extLst>
      <p:ext uri="{BB962C8B-B14F-4D97-AF65-F5344CB8AC3E}">
        <p14:creationId xmlns:p14="http://schemas.microsoft.com/office/powerpoint/2010/main" val="2174022542"/>
      </p:ext>
    </p:extLst>
  </p:cSld>
  <p:clrMapOvr>
    <a:masterClrMapping/>
  </p:clrMapOvr>
</p:sldLayout>
</file>

<file path=ppt/slideLayouts/slideLayout1338.xml><?xml version="1.0" encoding="utf-8"?>
<p:sldLayout xmlns:a="http://schemas.openxmlformats.org/drawingml/2006/main" xmlns:r="http://schemas.openxmlformats.org/officeDocument/2006/relationships" xmlns:p="http://schemas.openxmlformats.org/presentationml/2006/main" type="blank" preserve="1">
  <p:cSld name="18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AA6B72-D286-A84D-A944-E84B7A48BB27}"/>
              </a:ext>
            </a:extLst>
          </p:cNvPr>
          <p:cNvSpPr>
            <a:spLocks noGrp="1"/>
          </p:cNvSpPr>
          <p:nvPr>
            <p:ph type="sldNum" sz="quarter" idx="10"/>
          </p:nvPr>
        </p:nvSpPr>
        <p:spPr>
          <a:xfrm>
            <a:off x="8839200" y="6356350"/>
            <a:ext cx="2743200" cy="365125"/>
          </a:xfrm>
          <a:prstGeom prst="rect">
            <a:avLst/>
          </a:prstGeom>
        </p:spPr>
        <p:txBody>
          <a:bodyPr/>
          <a:lstStyle/>
          <a:p>
            <a:fld id="{97033E4B-E3EB-3D46-B2D8-3159663620FA}" type="slidenum">
              <a:rPr lang="en-US" smtClean="0"/>
              <a:t>‹#›</a:t>
            </a:fld>
            <a:endParaRPr lang="en-US"/>
          </a:p>
        </p:txBody>
      </p:sp>
      <p:cxnSp>
        <p:nvCxnSpPr>
          <p:cNvPr id="4" name="Straight Connector 3">
            <a:extLst>
              <a:ext uri="{FF2B5EF4-FFF2-40B4-BE49-F238E27FC236}">
                <a16:creationId xmlns:a16="http://schemas.microsoft.com/office/drawing/2014/main" id="{941F6AC7-BD0D-6047-8D58-3BB5AA015113}"/>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8C88CDF9-34F5-7C4F-9576-0121E06E1249}"/>
              </a:ext>
            </a:extLst>
          </p:cNvPr>
          <p:cNvSpPr>
            <a:spLocks noGrp="1"/>
          </p:cNvSpPr>
          <p:nvPr>
            <p:ph type="ftr" sz="quarter" idx="11"/>
          </p:nvPr>
        </p:nvSpPr>
        <p:spPr/>
        <p:txBody>
          <a:bodyPr/>
          <a:lstStyle/>
          <a:p>
            <a:pPr algn="l"/>
            <a:r>
              <a:rPr lang="en-US"/>
              <a:t>Illinois Perinatal Quality Collaborative</a:t>
            </a:r>
          </a:p>
        </p:txBody>
      </p:sp>
      <p:grpSp>
        <p:nvGrpSpPr>
          <p:cNvPr id="6" name="Group 5">
            <a:extLst>
              <a:ext uri="{FF2B5EF4-FFF2-40B4-BE49-F238E27FC236}">
                <a16:creationId xmlns:a16="http://schemas.microsoft.com/office/drawing/2014/main" id="{88917F51-C2BD-2041-BD9C-723045EB0732}"/>
              </a:ext>
            </a:extLst>
          </p:cNvPr>
          <p:cNvGrpSpPr/>
          <p:nvPr userDrawn="1"/>
        </p:nvGrpSpPr>
        <p:grpSpPr>
          <a:xfrm>
            <a:off x="7191542" y="1"/>
            <a:ext cx="5000459" cy="1425992"/>
            <a:chOff x="7191542" y="1"/>
            <a:chExt cx="5000459" cy="1425992"/>
          </a:xfrm>
        </p:grpSpPr>
        <p:pic>
          <p:nvPicPr>
            <p:cNvPr id="7" name="Picture 6">
              <a:extLst>
                <a:ext uri="{FF2B5EF4-FFF2-40B4-BE49-F238E27FC236}">
                  <a16:creationId xmlns:a16="http://schemas.microsoft.com/office/drawing/2014/main" id="{57215F3D-71E9-DC42-9643-CC837E16532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8" name="Group 7">
              <a:extLst>
                <a:ext uri="{FF2B5EF4-FFF2-40B4-BE49-F238E27FC236}">
                  <a16:creationId xmlns:a16="http://schemas.microsoft.com/office/drawing/2014/main" id="{C49BD97B-5D82-6041-A6B7-1455CCEEEEF0}"/>
                </a:ext>
              </a:extLst>
            </p:cNvPr>
            <p:cNvGrpSpPr/>
            <p:nvPr userDrawn="1"/>
          </p:nvGrpSpPr>
          <p:grpSpPr>
            <a:xfrm>
              <a:off x="7191542" y="1"/>
              <a:ext cx="5000459" cy="1425992"/>
              <a:chOff x="7186272" y="0"/>
              <a:chExt cx="5005729" cy="1427495"/>
            </a:xfrm>
          </p:grpSpPr>
          <p:sp>
            <p:nvSpPr>
              <p:cNvPr id="9" name="Freeform 8">
                <a:extLst>
                  <a:ext uri="{FF2B5EF4-FFF2-40B4-BE49-F238E27FC236}">
                    <a16:creationId xmlns:a16="http://schemas.microsoft.com/office/drawing/2014/main" id="{57FF3D03-9C74-6644-91E6-C9195014614E}"/>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A11D9CF5-1D92-B64F-8C97-3B5F602E2EBD}"/>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4266295863"/>
      </p:ext>
    </p:extLst>
  </p:cSld>
  <p:clrMapOvr>
    <a:masterClrMapping/>
  </p:clrMapOvr>
</p:sldLayout>
</file>

<file path=ppt/slideLayouts/slideLayout1339.xml><?xml version="1.0" encoding="utf-8"?>
<p:sldLayout xmlns:a="http://schemas.openxmlformats.org/drawingml/2006/main" xmlns:r="http://schemas.openxmlformats.org/officeDocument/2006/relationships" xmlns:p="http://schemas.openxmlformats.org/presentationml/2006/main" preserve="1" userDrawn="1">
  <p:cSld name="16_Cov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9A6F3B-C34E-6A49-A4DF-7F791974B589}"/>
              </a:ext>
            </a:extLst>
          </p:cNvPr>
          <p:cNvSpPr/>
          <p:nvPr userDrawn="1"/>
        </p:nvSpPr>
        <p:spPr>
          <a:xfrm>
            <a:off x="902368" y="1294413"/>
            <a:ext cx="11289632" cy="382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ED34E941-7BF0-CC44-B1FC-290810DB0B30}"/>
              </a:ext>
            </a:extLst>
          </p:cNvPr>
          <p:cNvSpPr>
            <a:spLocks noGrp="1"/>
          </p:cNvSpPr>
          <p:nvPr>
            <p:ph type="ctrTitle"/>
          </p:nvPr>
        </p:nvSpPr>
        <p:spPr>
          <a:xfrm>
            <a:off x="1413310" y="1561331"/>
            <a:ext cx="5194433" cy="1826339"/>
          </a:xfrm>
        </p:spPr>
        <p:txBody>
          <a:bodyPr anchor="b">
            <a:noAutofit/>
          </a:bodyPr>
          <a:lstStyle>
            <a:lvl1pPr algn="l">
              <a:defRPr sz="4000">
                <a:solidFill>
                  <a:schemeClr val="tx1"/>
                </a:solidFill>
              </a:defRPr>
            </a:lvl1pPr>
          </a:lstStyle>
          <a:p>
            <a:r>
              <a:rPr lang="en-US"/>
              <a:t>Click to edit Master title style</a:t>
            </a:r>
          </a:p>
        </p:txBody>
      </p:sp>
      <p:sp>
        <p:nvSpPr>
          <p:cNvPr id="16" name="Subtitle 2">
            <a:extLst>
              <a:ext uri="{FF2B5EF4-FFF2-40B4-BE49-F238E27FC236}">
                <a16:creationId xmlns:a16="http://schemas.microsoft.com/office/drawing/2014/main" id="{44FE5CAA-8276-BB47-A6BE-E7BCEDF46632}"/>
              </a:ext>
            </a:extLst>
          </p:cNvPr>
          <p:cNvSpPr>
            <a:spLocks noGrp="1"/>
          </p:cNvSpPr>
          <p:nvPr>
            <p:ph type="subTitle" idx="1"/>
          </p:nvPr>
        </p:nvSpPr>
        <p:spPr>
          <a:xfrm>
            <a:off x="1413310" y="3766862"/>
            <a:ext cx="5194433"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2" name="Picture Placeholder 21">
            <a:extLst>
              <a:ext uri="{FF2B5EF4-FFF2-40B4-BE49-F238E27FC236}">
                <a16:creationId xmlns:a16="http://schemas.microsoft.com/office/drawing/2014/main" id="{E6149CFD-A991-6645-B261-9B7968C49A5A}"/>
              </a:ext>
            </a:extLst>
          </p:cNvPr>
          <p:cNvSpPr>
            <a:spLocks noGrp="1"/>
          </p:cNvSpPr>
          <p:nvPr>
            <p:ph type="pic" sz="quarter" idx="11"/>
          </p:nvPr>
        </p:nvSpPr>
        <p:spPr>
          <a:xfrm>
            <a:off x="7118684" y="233915"/>
            <a:ext cx="5073316" cy="5943600"/>
          </a:xfrm>
          <a:custGeom>
            <a:avLst/>
            <a:gdLst>
              <a:gd name="connsiteX0" fmla="*/ 2971800 w 5073316"/>
              <a:gd name="connsiteY0" fmla="*/ 0 h 5943600"/>
              <a:gd name="connsiteX1" fmla="*/ 5073180 w 5073316"/>
              <a:gd name="connsiteY1" fmla="*/ 870420 h 5943600"/>
              <a:gd name="connsiteX2" fmla="*/ 5073316 w 5073316"/>
              <a:gd name="connsiteY2" fmla="*/ 870570 h 5943600"/>
              <a:gd name="connsiteX3" fmla="*/ 5073316 w 5073316"/>
              <a:gd name="connsiteY3" fmla="*/ 5073031 h 5943600"/>
              <a:gd name="connsiteX4" fmla="*/ 5073180 w 5073316"/>
              <a:gd name="connsiteY4" fmla="*/ 5073180 h 5943600"/>
              <a:gd name="connsiteX5" fmla="*/ 2971800 w 5073316"/>
              <a:gd name="connsiteY5" fmla="*/ 5943600 h 5943600"/>
              <a:gd name="connsiteX6" fmla="*/ 0 w 5073316"/>
              <a:gd name="connsiteY6" fmla="*/ 2971800 h 5943600"/>
              <a:gd name="connsiteX7" fmla="*/ 2971800 w 5073316"/>
              <a:gd name="connsiteY7" fmla="*/ 0 h 59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73316" h="5943600">
                <a:moveTo>
                  <a:pt x="2971800" y="0"/>
                </a:moveTo>
                <a:cubicBezTo>
                  <a:pt x="3792440" y="0"/>
                  <a:pt x="4535390" y="332630"/>
                  <a:pt x="5073180" y="870420"/>
                </a:cubicBezTo>
                <a:lnTo>
                  <a:pt x="5073316" y="870570"/>
                </a:lnTo>
                <a:lnTo>
                  <a:pt x="5073316" y="5073031"/>
                </a:lnTo>
                <a:lnTo>
                  <a:pt x="5073180" y="5073180"/>
                </a:lnTo>
                <a:cubicBezTo>
                  <a:pt x="4535390" y="5610970"/>
                  <a:pt x="3792440" y="5943600"/>
                  <a:pt x="2971800" y="5943600"/>
                </a:cubicBezTo>
                <a:cubicBezTo>
                  <a:pt x="1330520" y="5943600"/>
                  <a:pt x="0" y="4613080"/>
                  <a:pt x="0" y="2971800"/>
                </a:cubicBezTo>
                <a:cubicBezTo>
                  <a:pt x="0" y="1330520"/>
                  <a:pt x="1330520" y="0"/>
                  <a:pt x="2971800" y="0"/>
                </a:cubicBezTo>
                <a:close/>
              </a:path>
            </a:pathLst>
          </a:custGeom>
        </p:spPr>
        <p:txBody>
          <a:bodyPr wrap="square">
            <a:noAutofit/>
          </a:bodyPr>
          <a:lstStyle/>
          <a:p>
            <a:endParaRPr lang="en-US"/>
          </a:p>
        </p:txBody>
      </p:sp>
      <p:grpSp>
        <p:nvGrpSpPr>
          <p:cNvPr id="27" name="Group 26">
            <a:extLst>
              <a:ext uri="{FF2B5EF4-FFF2-40B4-BE49-F238E27FC236}">
                <a16:creationId xmlns:a16="http://schemas.microsoft.com/office/drawing/2014/main" id="{40D5A1B1-5A06-7449-9F8B-2AC619713D56}"/>
              </a:ext>
            </a:extLst>
          </p:cNvPr>
          <p:cNvGrpSpPr/>
          <p:nvPr userDrawn="1"/>
        </p:nvGrpSpPr>
        <p:grpSpPr>
          <a:xfrm>
            <a:off x="0" y="5020348"/>
            <a:ext cx="12192000" cy="1837653"/>
            <a:chOff x="0" y="5020348"/>
            <a:chExt cx="12192000" cy="1837653"/>
          </a:xfrm>
        </p:grpSpPr>
        <p:sp>
          <p:nvSpPr>
            <p:cNvPr id="28" name="Freeform 27">
              <a:extLst>
                <a:ext uri="{FF2B5EF4-FFF2-40B4-BE49-F238E27FC236}">
                  <a16:creationId xmlns:a16="http://schemas.microsoft.com/office/drawing/2014/main" id="{DC5DA7FC-1FE3-5B43-8327-D282FDD09C73}"/>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A1F3840B-5D7E-874C-801B-092B1FEEA293}"/>
                </a:ext>
              </a:extLst>
            </p:cNvPr>
            <p:cNvSpPr/>
            <p:nvPr userDrawn="1"/>
          </p:nvSpPr>
          <p:spPr>
            <a:xfrm>
              <a:off x="0" y="5020348"/>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 name="Picture 29">
              <a:extLst>
                <a:ext uri="{FF2B5EF4-FFF2-40B4-BE49-F238E27FC236}">
                  <a16:creationId xmlns:a16="http://schemas.microsoft.com/office/drawing/2014/main" id="{149A0B9A-A772-E642-AE7A-98E1DE49C33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Tree>
    <p:extLst>
      <p:ext uri="{BB962C8B-B14F-4D97-AF65-F5344CB8AC3E}">
        <p14:creationId xmlns:p14="http://schemas.microsoft.com/office/powerpoint/2010/main" val="4291046235"/>
      </p:ext>
    </p:extLst>
  </p:cSld>
  <p:clrMapOvr>
    <a:masterClrMapping/>
  </p:clrMapOvr>
</p:sldLayout>
</file>

<file path=ppt/slideLayouts/slideLayout1340.xml><?xml version="1.0" encoding="utf-8"?>
<p:sldLayout xmlns:a="http://schemas.openxmlformats.org/drawingml/2006/main" xmlns:r="http://schemas.openxmlformats.org/officeDocument/2006/relationships" xmlns:p="http://schemas.openxmlformats.org/presentationml/2006/main" preserve="1" userDrawn="1">
  <p:cSld name="16_Divider">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C3CD93-97E1-7841-BA56-F8F6C83C60A6}"/>
              </a:ext>
            </a:extLst>
          </p:cNvPr>
          <p:cNvGrpSpPr/>
          <p:nvPr userDrawn="1"/>
        </p:nvGrpSpPr>
        <p:grpSpPr>
          <a:xfrm>
            <a:off x="0" y="5020347"/>
            <a:ext cx="12192000" cy="1837653"/>
            <a:chOff x="0" y="5020347"/>
            <a:chExt cx="12192000" cy="1837653"/>
          </a:xfrm>
        </p:grpSpPr>
        <p:sp>
          <p:nvSpPr>
            <p:cNvPr id="26" name="Freeform 25">
              <a:extLst>
                <a:ext uri="{FF2B5EF4-FFF2-40B4-BE49-F238E27FC236}">
                  <a16:creationId xmlns:a16="http://schemas.microsoft.com/office/drawing/2014/main" id="{9182F98D-6C3C-644C-B1B6-12DCD5B674F4}"/>
                </a:ext>
              </a:extLst>
            </p:cNvPr>
            <p:cNvSpPr/>
            <p:nvPr userDrawn="1"/>
          </p:nvSpPr>
          <p:spPr>
            <a:xfrm>
              <a:off x="1" y="5100270"/>
              <a:ext cx="7111369" cy="1757730"/>
            </a:xfrm>
            <a:custGeom>
              <a:avLst/>
              <a:gdLst>
                <a:gd name="connsiteX0" fmla="*/ 772954 w 7111369"/>
                <a:gd name="connsiteY0" fmla="*/ 2778 h 1757730"/>
                <a:gd name="connsiteX1" fmla="*/ 3590934 w 7111369"/>
                <a:gd name="connsiteY1" fmla="*/ 566046 h 1757730"/>
                <a:gd name="connsiteX2" fmla="*/ 6700767 w 7111369"/>
                <a:gd name="connsiteY2" fmla="*/ 1636882 h 1757730"/>
                <a:gd name="connsiteX3" fmla="*/ 7111369 w 7111369"/>
                <a:gd name="connsiteY3" fmla="*/ 1757730 h 1757730"/>
                <a:gd name="connsiteX4" fmla="*/ 0 w 7111369"/>
                <a:gd name="connsiteY4" fmla="*/ 1757730 h 1757730"/>
                <a:gd name="connsiteX5" fmla="*/ 0 w 7111369"/>
                <a:gd name="connsiteY5" fmla="*/ 25690 h 1757730"/>
                <a:gd name="connsiteX6" fmla="*/ 2197 w 7111369"/>
                <a:gd name="connsiteY6" fmla="*/ 25414 h 1757730"/>
                <a:gd name="connsiteX7" fmla="*/ 341773 w 7111369"/>
                <a:gd name="connsiteY7" fmla="*/ 3976 h 1757730"/>
                <a:gd name="connsiteX8" fmla="*/ 772954 w 7111369"/>
                <a:gd name="connsiteY8" fmla="*/ 2778 h 175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1369" h="175773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3381D5F-A585-D64D-9E0F-E7BEB12BA5B8}"/>
                </a:ext>
              </a:extLst>
            </p:cNvPr>
            <p:cNvSpPr/>
            <p:nvPr userDrawn="1"/>
          </p:nvSpPr>
          <p:spPr>
            <a:xfrm>
              <a:off x="0" y="5038944"/>
              <a:ext cx="12192000" cy="1819056"/>
            </a:xfrm>
            <a:custGeom>
              <a:avLst/>
              <a:gdLst>
                <a:gd name="connsiteX0" fmla="*/ 12192000 w 12192000"/>
                <a:gd name="connsiteY0" fmla="*/ 1590347 h 1819056"/>
                <a:gd name="connsiteX1" fmla="*/ 12188220 w 12192000"/>
                <a:gd name="connsiteY1" fmla="*/ 1819056 h 1819056"/>
                <a:gd name="connsiteX2" fmla="*/ 11380834 w 12192000"/>
                <a:gd name="connsiteY2" fmla="*/ 1819056 h 1819056"/>
                <a:gd name="connsiteX3" fmla="*/ 11595183 w 12192000"/>
                <a:gd name="connsiteY3" fmla="*/ 1770580 h 1819056"/>
                <a:gd name="connsiteX4" fmla="*/ 12192000 w 12192000"/>
                <a:gd name="connsiteY4" fmla="*/ 1590347 h 1819056"/>
                <a:gd name="connsiteX5" fmla="*/ 758403 w 12192000"/>
                <a:gd name="connsiteY5" fmla="*/ 2043 h 1819056"/>
                <a:gd name="connsiteX6" fmla="*/ 3624304 w 12192000"/>
                <a:gd name="connsiteY6" fmla="*/ 526182 h 1819056"/>
                <a:gd name="connsiteX7" fmla="*/ 7255331 w 12192000"/>
                <a:gd name="connsiteY7" fmla="*/ 1648964 h 1819056"/>
                <a:gd name="connsiteX8" fmla="*/ 7859208 w 12192000"/>
                <a:gd name="connsiteY8" fmla="*/ 1790989 h 1819056"/>
                <a:gd name="connsiteX9" fmla="*/ 8008547 w 12192000"/>
                <a:gd name="connsiteY9" fmla="*/ 1819056 h 1819056"/>
                <a:gd name="connsiteX10" fmla="*/ 6697152 w 12192000"/>
                <a:gd name="connsiteY10" fmla="*/ 1819056 h 1819056"/>
                <a:gd name="connsiteX11" fmla="*/ 6692612 w 12192000"/>
                <a:gd name="connsiteY11" fmla="*/ 1817638 h 1819056"/>
                <a:gd name="connsiteX12" fmla="*/ 3598861 w 12192000"/>
                <a:gd name="connsiteY12" fmla="*/ 695028 h 1819056"/>
                <a:gd name="connsiteX13" fmla="*/ 357248 w 12192000"/>
                <a:gd name="connsiteY13" fmla="*/ 79163 h 1819056"/>
                <a:gd name="connsiteX14" fmla="*/ 17144 w 12192000"/>
                <a:gd name="connsiteY14" fmla="*/ 95022 h 1819056"/>
                <a:gd name="connsiteX15" fmla="*/ 0 w 12192000"/>
                <a:gd name="connsiteY15" fmla="*/ 96893 h 1819056"/>
                <a:gd name="connsiteX16" fmla="*/ 0 w 12192000"/>
                <a:gd name="connsiteY16" fmla="*/ 29948 h 1819056"/>
                <a:gd name="connsiteX17" fmla="*/ 15757 w 12192000"/>
                <a:gd name="connsiteY17" fmla="*/ 27869 h 1819056"/>
                <a:gd name="connsiteX18" fmla="*/ 362684 w 12192000"/>
                <a:gd name="connsiteY18" fmla="*/ 4345 h 1819056"/>
                <a:gd name="connsiteX19" fmla="*/ 758403 w 12192000"/>
                <a:gd name="connsiteY19" fmla="*/ 2043 h 1819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1819056">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100000">
                  <a:schemeClr val="accent3">
                    <a:lumMod val="75000"/>
                  </a:schemeClr>
                </a:gs>
                <a:gs pos="15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09AD945E-4C3E-8449-8EEE-312F405896BC}"/>
                </a:ext>
              </a:extLst>
            </p:cNvPr>
            <p:cNvSpPr/>
            <p:nvPr userDrawn="1"/>
          </p:nvSpPr>
          <p:spPr>
            <a:xfrm>
              <a:off x="0" y="5020347"/>
              <a:ext cx="12192000" cy="1837653"/>
            </a:xfrm>
            <a:custGeom>
              <a:avLst/>
              <a:gdLst>
                <a:gd name="connsiteX0" fmla="*/ 631978 w 12192000"/>
                <a:gd name="connsiteY0" fmla="*/ 192 h 1837653"/>
                <a:gd name="connsiteX1" fmla="*/ 1503520 w 12192000"/>
                <a:gd name="connsiteY1" fmla="*/ 46905 h 1837653"/>
                <a:gd name="connsiteX2" fmla="*/ 7786904 w 12192000"/>
                <a:gd name="connsiteY2" fmla="*/ 1473930 h 1837653"/>
                <a:gd name="connsiteX3" fmla="*/ 12192000 w 12192000"/>
                <a:gd name="connsiteY3" fmla="*/ 1008678 h 1837653"/>
                <a:gd name="connsiteX4" fmla="*/ 12192000 w 12192000"/>
                <a:gd name="connsiteY4" fmla="*/ 1399189 h 1837653"/>
                <a:gd name="connsiteX5" fmla="*/ 12192000 w 12192000"/>
                <a:gd name="connsiteY5" fmla="*/ 1684971 h 1837653"/>
                <a:gd name="connsiteX6" fmla="*/ 12192000 w 12192000"/>
                <a:gd name="connsiteY6" fmla="*/ 1837653 h 1837653"/>
                <a:gd name="connsiteX7" fmla="*/ 7111369 w 12192000"/>
                <a:gd name="connsiteY7" fmla="*/ 1837653 h 1837653"/>
                <a:gd name="connsiteX8" fmla="*/ 6700767 w 12192000"/>
                <a:gd name="connsiteY8" fmla="*/ 1716805 h 1837653"/>
                <a:gd name="connsiteX9" fmla="*/ 3590934 w 12192000"/>
                <a:gd name="connsiteY9" fmla="*/ 645969 h 1837653"/>
                <a:gd name="connsiteX10" fmla="*/ 341773 w 12192000"/>
                <a:gd name="connsiteY10" fmla="*/ 83899 h 1837653"/>
                <a:gd name="connsiteX11" fmla="*/ 2197 w 12192000"/>
                <a:gd name="connsiteY11" fmla="*/ 105337 h 1837653"/>
                <a:gd name="connsiteX12" fmla="*/ 0 w 12192000"/>
                <a:gd name="connsiteY12" fmla="*/ 105613 h 1837653"/>
                <a:gd name="connsiteX13" fmla="*/ 0 w 12192000"/>
                <a:gd name="connsiteY13" fmla="*/ 38154 h 1837653"/>
                <a:gd name="connsiteX14" fmla="*/ 346000 w 12192000"/>
                <a:gd name="connsiteY14" fmla="*/ 8933 h 1837653"/>
                <a:gd name="connsiteX15" fmla="*/ 631978 w 12192000"/>
                <a:gd name="connsiteY15" fmla="*/ 192 h 1837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837653">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77BF3E23-4775-F24A-AA8A-E0D6154230A7}"/>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313288" y="5563587"/>
              <a:ext cx="2025315" cy="911940"/>
            </a:xfrm>
            <a:prstGeom prst="rect">
              <a:avLst/>
            </a:prstGeom>
          </p:spPr>
        </p:pic>
      </p:grpSp>
      <p:sp>
        <p:nvSpPr>
          <p:cNvPr id="11" name="Title 10">
            <a:extLst>
              <a:ext uri="{FF2B5EF4-FFF2-40B4-BE49-F238E27FC236}">
                <a16:creationId xmlns:a16="http://schemas.microsoft.com/office/drawing/2014/main" id="{5F021924-D537-5244-8E81-B66085BADA23}"/>
              </a:ext>
            </a:extLst>
          </p:cNvPr>
          <p:cNvSpPr>
            <a:spLocks noGrp="1"/>
          </p:cNvSpPr>
          <p:nvPr>
            <p:ph type="title"/>
          </p:nvPr>
        </p:nvSpPr>
        <p:spPr>
          <a:xfrm>
            <a:off x="1413310" y="701748"/>
            <a:ext cx="9365380" cy="2014679"/>
          </a:xfrm>
        </p:spPr>
        <p:txBody>
          <a:bodyPr anchor="b"/>
          <a:lstStyle/>
          <a:p>
            <a:r>
              <a:rPr lang="en-US"/>
              <a:t>Click to edit Master title style</a:t>
            </a:r>
          </a:p>
        </p:txBody>
      </p:sp>
      <p:sp>
        <p:nvSpPr>
          <p:cNvPr id="30" name="Subtitle 2">
            <a:extLst>
              <a:ext uri="{FF2B5EF4-FFF2-40B4-BE49-F238E27FC236}">
                <a16:creationId xmlns:a16="http://schemas.microsoft.com/office/drawing/2014/main" id="{1DC5B24F-A901-D143-B12C-A9266B791623}"/>
              </a:ext>
            </a:extLst>
          </p:cNvPr>
          <p:cNvSpPr>
            <a:spLocks noGrp="1"/>
          </p:cNvSpPr>
          <p:nvPr>
            <p:ph type="subTitle" idx="1"/>
          </p:nvPr>
        </p:nvSpPr>
        <p:spPr>
          <a:xfrm>
            <a:off x="1413310" y="3081639"/>
            <a:ext cx="9365380" cy="986569"/>
          </a:xfrm>
        </p:spPr>
        <p:txBody>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00291166"/>
      </p:ext>
    </p:extLst>
  </p:cSld>
  <p:clrMapOvr>
    <a:masterClrMapping/>
  </p:clrMapOvr>
</p:sldLayout>
</file>

<file path=ppt/slideLayouts/slideLayout1341.xml><?xml version="1.0" encoding="utf-8"?>
<p:sldLayout xmlns:a="http://schemas.openxmlformats.org/drawingml/2006/main" xmlns:r="http://schemas.openxmlformats.org/officeDocument/2006/relationships" xmlns:p="http://schemas.openxmlformats.org/presentationml/2006/main" type="obj" preserve="1">
  <p:cSld name="1_Quota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E89406-36E4-A648-8101-E8AD8858AAD2}"/>
              </a:ext>
            </a:extLst>
          </p:cNvPr>
          <p:cNvSpPr/>
          <p:nvPr userDrawn="1"/>
        </p:nvSpPr>
        <p:spPr>
          <a:xfrm>
            <a:off x="1427356" y="1387869"/>
            <a:ext cx="10155043" cy="35069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C80D5-AE56-AA43-851E-51FC20EB08FE}"/>
              </a:ext>
            </a:extLst>
          </p:cNvPr>
          <p:cNvSpPr>
            <a:spLocks noGrp="1"/>
          </p:cNvSpPr>
          <p:nvPr>
            <p:ph type="title"/>
          </p:nvPr>
        </p:nvSpPr>
        <p:spPr>
          <a:xfrm>
            <a:off x="1427356" y="1377235"/>
            <a:ext cx="10155043" cy="3506936"/>
          </a:xfrm>
        </p:spPr>
        <p:txBody>
          <a:bodyPr lIns="274320" tIns="274320" rIns="274320" bIns="274320"/>
          <a:lstStyle/>
          <a:p>
            <a:r>
              <a:rPr lang="en-US"/>
              <a:t>Click to edit Master title style</a:t>
            </a:r>
          </a:p>
        </p:txBody>
      </p:sp>
      <p:sp>
        <p:nvSpPr>
          <p:cNvPr id="3" name="Content Placeholder 2">
            <a:extLst>
              <a:ext uri="{FF2B5EF4-FFF2-40B4-BE49-F238E27FC236}">
                <a16:creationId xmlns:a16="http://schemas.microsoft.com/office/drawing/2014/main" id="{11A6A5A7-45FB-5843-873D-829CB39FBAB8}"/>
              </a:ext>
            </a:extLst>
          </p:cNvPr>
          <p:cNvSpPr>
            <a:spLocks noGrp="1"/>
          </p:cNvSpPr>
          <p:nvPr>
            <p:ph idx="1"/>
          </p:nvPr>
        </p:nvSpPr>
        <p:spPr>
          <a:xfrm>
            <a:off x="1427356" y="5007456"/>
            <a:ext cx="10155044" cy="825192"/>
          </a:xfrm>
        </p:spPr>
        <p:txBody>
          <a:bodyPr/>
          <a:lstStyle>
            <a:lvl1pPr marL="0" indent="0">
              <a:buNone/>
              <a:defRPr/>
            </a:lvl1pPr>
          </a:lstStyle>
          <a:p>
            <a:pPr lvl="0"/>
            <a:r>
              <a:rPr lang="en-US"/>
              <a:t>Click to edit Master text styles</a:t>
            </a:r>
          </a:p>
        </p:txBody>
      </p:sp>
      <p:sp>
        <p:nvSpPr>
          <p:cNvPr id="7" name="Slide Number Placeholder 6">
            <a:extLst>
              <a:ext uri="{FF2B5EF4-FFF2-40B4-BE49-F238E27FC236}">
                <a16:creationId xmlns:a16="http://schemas.microsoft.com/office/drawing/2014/main" id="{3959463F-FFB8-A84A-9524-539F18945B62}"/>
              </a:ext>
            </a:extLst>
          </p:cNvPr>
          <p:cNvSpPr>
            <a:spLocks noGrp="1"/>
          </p:cNvSpPr>
          <p:nvPr>
            <p:ph type="sldNum" sz="quarter" idx="10"/>
          </p:nvPr>
        </p:nvSpPr>
        <p:spPr>
          <a:xfrm>
            <a:off x="8839200" y="6356350"/>
            <a:ext cx="2743200" cy="365125"/>
          </a:xfrm>
          <a:prstGeom prst="rect">
            <a:avLst/>
          </a:prstGeom>
        </p:spPr>
        <p:txBody>
          <a:bodyPr/>
          <a:lstStyle>
            <a:lvl1pPr>
              <a:defRPr>
                <a:solidFill>
                  <a:schemeClr val="tx2">
                    <a:lumMod val="60000"/>
                    <a:lumOff val="40000"/>
                  </a:schemeClr>
                </a:solidFill>
              </a:defRPr>
            </a:lvl1pPr>
          </a:lstStyle>
          <a:p>
            <a:fld id="{97033E4B-E3EB-3D46-B2D8-3159663620FA}" type="slidenum">
              <a:rPr lang="en-US" smtClean="0"/>
              <a:pPr/>
              <a:t>‹#›</a:t>
            </a:fld>
            <a:endParaRPr lang="en-US"/>
          </a:p>
        </p:txBody>
      </p:sp>
      <p:cxnSp>
        <p:nvCxnSpPr>
          <p:cNvPr id="8" name="Straight Connector 7">
            <a:extLst>
              <a:ext uri="{FF2B5EF4-FFF2-40B4-BE49-F238E27FC236}">
                <a16:creationId xmlns:a16="http://schemas.microsoft.com/office/drawing/2014/main" id="{697C1C4E-56C8-5B41-A8ED-C8AB720553F4}"/>
              </a:ext>
            </a:extLst>
          </p:cNvPr>
          <p:cNvCxnSpPr>
            <a:cxnSpLocks/>
          </p:cNvCxnSpPr>
          <p:nvPr userDrawn="1"/>
        </p:nvCxnSpPr>
        <p:spPr>
          <a:xfrm>
            <a:off x="609600" y="6335713"/>
            <a:ext cx="1097280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951CA70-2A74-4144-AFE2-25543D5CF91B}"/>
              </a:ext>
            </a:extLst>
          </p:cNvPr>
          <p:cNvSpPr>
            <a:spLocks noGrp="1"/>
          </p:cNvSpPr>
          <p:nvPr>
            <p:ph type="ftr" sz="quarter" idx="11"/>
          </p:nvPr>
        </p:nvSpPr>
        <p:spPr/>
        <p:txBody>
          <a:bodyPr/>
          <a:lstStyle/>
          <a:p>
            <a:pPr algn="l"/>
            <a:r>
              <a:rPr lang="en-US"/>
              <a:t>Illinois Perinatal Quality Collaborative</a:t>
            </a:r>
          </a:p>
        </p:txBody>
      </p:sp>
      <p:grpSp>
        <p:nvGrpSpPr>
          <p:cNvPr id="33" name="Group 32">
            <a:extLst>
              <a:ext uri="{FF2B5EF4-FFF2-40B4-BE49-F238E27FC236}">
                <a16:creationId xmlns:a16="http://schemas.microsoft.com/office/drawing/2014/main" id="{35A1BE69-25EB-BA40-8C7D-6762A3F21FDC}"/>
              </a:ext>
            </a:extLst>
          </p:cNvPr>
          <p:cNvGrpSpPr/>
          <p:nvPr userDrawn="1"/>
        </p:nvGrpSpPr>
        <p:grpSpPr>
          <a:xfrm>
            <a:off x="7191542" y="1"/>
            <a:ext cx="5000459" cy="1425992"/>
            <a:chOff x="7191542" y="1"/>
            <a:chExt cx="5000459" cy="1425992"/>
          </a:xfrm>
        </p:grpSpPr>
        <p:pic>
          <p:nvPicPr>
            <p:cNvPr id="34" name="Picture 33">
              <a:extLst>
                <a:ext uri="{FF2B5EF4-FFF2-40B4-BE49-F238E27FC236}">
                  <a16:creationId xmlns:a16="http://schemas.microsoft.com/office/drawing/2014/main" id="{BD39D1E9-DD27-FE4B-BBDC-DB18B098F3B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264317" y="228371"/>
              <a:ext cx="2025315" cy="911940"/>
            </a:xfrm>
            <a:prstGeom prst="rect">
              <a:avLst/>
            </a:prstGeom>
          </p:spPr>
        </p:pic>
        <p:grpSp>
          <p:nvGrpSpPr>
            <p:cNvPr id="35" name="Group 34">
              <a:extLst>
                <a:ext uri="{FF2B5EF4-FFF2-40B4-BE49-F238E27FC236}">
                  <a16:creationId xmlns:a16="http://schemas.microsoft.com/office/drawing/2014/main" id="{34C7931B-CE9E-174F-8E19-20CBF92C9CA4}"/>
                </a:ext>
              </a:extLst>
            </p:cNvPr>
            <p:cNvGrpSpPr/>
            <p:nvPr userDrawn="1"/>
          </p:nvGrpSpPr>
          <p:grpSpPr>
            <a:xfrm>
              <a:off x="7191542" y="1"/>
              <a:ext cx="5000459" cy="1425992"/>
              <a:chOff x="7186272" y="0"/>
              <a:chExt cx="5005729" cy="1427495"/>
            </a:xfrm>
          </p:grpSpPr>
          <p:sp>
            <p:nvSpPr>
              <p:cNvPr id="36" name="Freeform 35">
                <a:extLst>
                  <a:ext uri="{FF2B5EF4-FFF2-40B4-BE49-F238E27FC236}">
                    <a16:creationId xmlns:a16="http://schemas.microsoft.com/office/drawing/2014/main" id="{907C613D-61B3-FF4C-9146-8B557EE08AE8}"/>
                  </a:ext>
                </a:extLst>
              </p:cNvPr>
              <p:cNvSpPr/>
              <p:nvPr userDrawn="1"/>
            </p:nvSpPr>
            <p:spPr>
              <a:xfrm>
                <a:off x="7186272" y="0"/>
                <a:ext cx="5005729" cy="1427495"/>
              </a:xfrm>
              <a:custGeom>
                <a:avLst/>
                <a:gdLst>
                  <a:gd name="connsiteX0" fmla="*/ 0 w 5005729"/>
                  <a:gd name="connsiteY0" fmla="*/ 0 h 1427495"/>
                  <a:gd name="connsiteX1" fmla="*/ 165533 w 5005729"/>
                  <a:gd name="connsiteY1" fmla="*/ 0 h 1427495"/>
                  <a:gd name="connsiteX2" fmla="*/ 215699 w 5005729"/>
                  <a:gd name="connsiteY2" fmla="*/ 35841 h 1427495"/>
                  <a:gd name="connsiteX3" fmla="*/ 876476 w 5005729"/>
                  <a:gd name="connsiteY3" fmla="*/ 498295 h 1427495"/>
                  <a:gd name="connsiteX4" fmla="*/ 1566628 w 5005729"/>
                  <a:gd name="connsiteY4" fmla="*/ 910605 h 1427495"/>
                  <a:gd name="connsiteX5" fmla="*/ 2307294 w 5005729"/>
                  <a:gd name="connsiteY5" fmla="*/ 1218776 h 1427495"/>
                  <a:gd name="connsiteX6" fmla="*/ 2696502 w 5005729"/>
                  <a:gd name="connsiteY6" fmla="*/ 1318134 h 1427495"/>
                  <a:gd name="connsiteX7" fmla="*/ 3094217 w 5005729"/>
                  <a:gd name="connsiteY7" fmla="*/ 1375517 h 1427495"/>
                  <a:gd name="connsiteX8" fmla="*/ 3496186 w 5005729"/>
                  <a:gd name="connsiteY8" fmla="*/ 1391457 h 1427495"/>
                  <a:gd name="connsiteX9" fmla="*/ 3596679 w 5005729"/>
                  <a:gd name="connsiteY9" fmla="*/ 1388800 h 1427495"/>
                  <a:gd name="connsiteX10" fmla="*/ 3647191 w 5005729"/>
                  <a:gd name="connsiteY10" fmla="*/ 1387207 h 1427495"/>
                  <a:gd name="connsiteX11" fmla="*/ 3697703 w 5005729"/>
                  <a:gd name="connsiteY11" fmla="*/ 1384018 h 1427495"/>
                  <a:gd name="connsiteX12" fmla="*/ 3798195 w 5005729"/>
                  <a:gd name="connsiteY12" fmla="*/ 1377643 h 1427495"/>
                  <a:gd name="connsiteX13" fmla="*/ 3898687 w 5005729"/>
                  <a:gd name="connsiteY13" fmla="*/ 1367547 h 1427495"/>
                  <a:gd name="connsiteX14" fmla="*/ 3948667 w 5005729"/>
                  <a:gd name="connsiteY14" fmla="*/ 1362234 h 1427495"/>
                  <a:gd name="connsiteX15" fmla="*/ 3998648 w 5005729"/>
                  <a:gd name="connsiteY15" fmla="*/ 1355327 h 1427495"/>
                  <a:gd name="connsiteX16" fmla="*/ 4098609 w 5005729"/>
                  <a:gd name="connsiteY16" fmla="*/ 1341512 h 1427495"/>
                  <a:gd name="connsiteX17" fmla="*/ 4198037 w 5005729"/>
                  <a:gd name="connsiteY17" fmla="*/ 1324510 h 1427495"/>
                  <a:gd name="connsiteX18" fmla="*/ 4223027 w 5005729"/>
                  <a:gd name="connsiteY18" fmla="*/ 1320259 h 1427495"/>
                  <a:gd name="connsiteX19" fmla="*/ 4248017 w 5005729"/>
                  <a:gd name="connsiteY19" fmla="*/ 1315477 h 1427495"/>
                  <a:gd name="connsiteX20" fmla="*/ 4297466 w 5005729"/>
                  <a:gd name="connsiteY20" fmla="*/ 1305382 h 1427495"/>
                  <a:gd name="connsiteX21" fmla="*/ 4346915 w 5005729"/>
                  <a:gd name="connsiteY21" fmla="*/ 1295287 h 1427495"/>
                  <a:gd name="connsiteX22" fmla="*/ 4371374 w 5005729"/>
                  <a:gd name="connsiteY22" fmla="*/ 1289974 h 1427495"/>
                  <a:gd name="connsiteX23" fmla="*/ 4395831 w 5005729"/>
                  <a:gd name="connsiteY23" fmla="*/ 1284129 h 1427495"/>
                  <a:gd name="connsiteX24" fmla="*/ 4494197 w 5005729"/>
                  <a:gd name="connsiteY24" fmla="*/ 1260751 h 1427495"/>
                  <a:gd name="connsiteX25" fmla="*/ 4506426 w 5005729"/>
                  <a:gd name="connsiteY25" fmla="*/ 1258094 h 1427495"/>
                  <a:gd name="connsiteX26" fmla="*/ 4518656 w 5005729"/>
                  <a:gd name="connsiteY26" fmla="*/ 1254906 h 1427495"/>
                  <a:gd name="connsiteX27" fmla="*/ 4543113 w 5005729"/>
                  <a:gd name="connsiteY27" fmla="*/ 1248530 h 1427495"/>
                  <a:gd name="connsiteX28" fmla="*/ 4592031 w 5005729"/>
                  <a:gd name="connsiteY28" fmla="*/ 1235247 h 1427495"/>
                  <a:gd name="connsiteX29" fmla="*/ 4640948 w 5005729"/>
                  <a:gd name="connsiteY29" fmla="*/ 1221963 h 1427495"/>
                  <a:gd name="connsiteX30" fmla="*/ 4689332 w 5005729"/>
                  <a:gd name="connsiteY30" fmla="*/ 1207618 h 1427495"/>
                  <a:gd name="connsiteX31" fmla="*/ 4881644 w 5005729"/>
                  <a:gd name="connsiteY31" fmla="*/ 1145934 h 1427495"/>
                  <a:gd name="connsiteX32" fmla="*/ 5005729 w 5005729"/>
                  <a:gd name="connsiteY32" fmla="*/ 1100085 h 1427495"/>
                  <a:gd name="connsiteX33" fmla="*/ 5005729 w 5005729"/>
                  <a:gd name="connsiteY33" fmla="*/ 1108460 h 1427495"/>
                  <a:gd name="connsiteX34" fmla="*/ 4884859 w 5005729"/>
                  <a:gd name="connsiteY34" fmla="*/ 1155423 h 1427495"/>
                  <a:gd name="connsiteX35" fmla="*/ 4693055 w 5005729"/>
                  <a:gd name="connsiteY35" fmla="*/ 1220370 h 1427495"/>
                  <a:gd name="connsiteX36" fmla="*/ 4644670 w 5005729"/>
                  <a:gd name="connsiteY36" fmla="*/ 1235778 h 1427495"/>
                  <a:gd name="connsiteX37" fmla="*/ 4596284 w 5005729"/>
                  <a:gd name="connsiteY37" fmla="*/ 1250124 h 1427495"/>
                  <a:gd name="connsiteX38" fmla="*/ 4547367 w 5005729"/>
                  <a:gd name="connsiteY38" fmla="*/ 1263938 h 1427495"/>
                  <a:gd name="connsiteX39" fmla="*/ 4522910 w 5005729"/>
                  <a:gd name="connsiteY39" fmla="*/ 1270846 h 1427495"/>
                  <a:gd name="connsiteX40" fmla="*/ 4510680 w 5005729"/>
                  <a:gd name="connsiteY40" fmla="*/ 1274565 h 1427495"/>
                  <a:gd name="connsiteX41" fmla="*/ 4498451 w 5005729"/>
                  <a:gd name="connsiteY41" fmla="*/ 1277753 h 1427495"/>
                  <a:gd name="connsiteX42" fmla="*/ 4400085 w 5005729"/>
                  <a:gd name="connsiteY42" fmla="*/ 1302725 h 1427495"/>
                  <a:gd name="connsiteX43" fmla="*/ 4375626 w 5005729"/>
                  <a:gd name="connsiteY43" fmla="*/ 1309101 h 1427495"/>
                  <a:gd name="connsiteX44" fmla="*/ 4351169 w 5005729"/>
                  <a:gd name="connsiteY44" fmla="*/ 1314415 h 1427495"/>
                  <a:gd name="connsiteX45" fmla="*/ 4301720 w 5005729"/>
                  <a:gd name="connsiteY45" fmla="*/ 1325572 h 1427495"/>
                  <a:gd name="connsiteX46" fmla="*/ 4252271 w 5005729"/>
                  <a:gd name="connsiteY46" fmla="*/ 1336730 h 1427495"/>
                  <a:gd name="connsiteX47" fmla="*/ 4227281 w 5005729"/>
                  <a:gd name="connsiteY47" fmla="*/ 1342044 h 1427495"/>
                  <a:gd name="connsiteX48" fmla="*/ 4202291 w 5005729"/>
                  <a:gd name="connsiteY48" fmla="*/ 1346825 h 1427495"/>
                  <a:gd name="connsiteX49" fmla="*/ 4102862 w 5005729"/>
                  <a:gd name="connsiteY49" fmla="*/ 1365422 h 1427495"/>
                  <a:gd name="connsiteX50" fmla="*/ 4002902 w 5005729"/>
                  <a:gd name="connsiteY50" fmla="*/ 1380831 h 1427495"/>
                  <a:gd name="connsiteX51" fmla="*/ 3952921 w 5005729"/>
                  <a:gd name="connsiteY51" fmla="*/ 1388800 h 1427495"/>
                  <a:gd name="connsiteX52" fmla="*/ 3902409 w 5005729"/>
                  <a:gd name="connsiteY52" fmla="*/ 1394645 h 1427495"/>
                  <a:gd name="connsiteX53" fmla="*/ 3801917 w 5005729"/>
                  <a:gd name="connsiteY53" fmla="*/ 1406334 h 1427495"/>
                  <a:gd name="connsiteX54" fmla="*/ 3700893 w 5005729"/>
                  <a:gd name="connsiteY54" fmla="*/ 1414836 h 1427495"/>
                  <a:gd name="connsiteX55" fmla="*/ 3650381 w 5005729"/>
                  <a:gd name="connsiteY55" fmla="*/ 1419086 h 1427495"/>
                  <a:gd name="connsiteX56" fmla="*/ 3599869 w 5005729"/>
                  <a:gd name="connsiteY56" fmla="*/ 1421743 h 1427495"/>
                  <a:gd name="connsiteX57" fmla="*/ 3498313 w 5005729"/>
                  <a:gd name="connsiteY57" fmla="*/ 1425993 h 1427495"/>
                  <a:gd name="connsiteX58" fmla="*/ 3092622 w 5005729"/>
                  <a:gd name="connsiteY58" fmla="*/ 1416430 h 1427495"/>
                  <a:gd name="connsiteX59" fmla="*/ 2689590 w 5005729"/>
                  <a:gd name="connsiteY59" fmla="*/ 1364891 h 1427495"/>
                  <a:gd name="connsiteX60" fmla="*/ 2294001 w 5005729"/>
                  <a:gd name="connsiteY60" fmla="*/ 1270846 h 1427495"/>
                  <a:gd name="connsiteX61" fmla="*/ 1538448 w 5005729"/>
                  <a:gd name="connsiteY61" fmla="*/ 971177 h 1427495"/>
                  <a:gd name="connsiteX62" fmla="*/ 834471 w 5005729"/>
                  <a:gd name="connsiteY62" fmla="*/ 566305 h 1427495"/>
                  <a:gd name="connsiteX63" fmla="*/ 163459 w 5005729"/>
                  <a:gd name="connsiteY63" fmla="*/ 112750 h 14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005729" h="1427495">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chemeClr val="accent3">
                      <a:lumMod val="75000"/>
                    </a:schemeClr>
                  </a:gs>
                  <a:gs pos="20000">
                    <a:schemeClr val="accent3"/>
                  </a:gs>
                </a:gsLst>
                <a:lin ang="0" scaled="1"/>
              </a:gradFill>
              <a:ln w="5317"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8243E712-956B-624B-A198-C226E8C404E9}"/>
                  </a:ext>
                </a:extLst>
              </p:cNvPr>
              <p:cNvSpPr/>
              <p:nvPr/>
            </p:nvSpPr>
            <p:spPr>
              <a:xfrm>
                <a:off x="7330180" y="0"/>
                <a:ext cx="4861820" cy="1389331"/>
              </a:xfrm>
              <a:custGeom>
                <a:avLst/>
                <a:gdLst>
                  <a:gd name="connsiteX0" fmla="*/ 0 w 4861820"/>
                  <a:gd name="connsiteY0" fmla="*/ 0 h 1389331"/>
                  <a:gd name="connsiteX1" fmla="*/ 229890 w 4861820"/>
                  <a:gd name="connsiteY1" fmla="*/ 0 h 1389331"/>
                  <a:gd name="connsiteX2" fmla="*/ 373317 w 4861820"/>
                  <a:gd name="connsiteY2" fmla="*/ 108292 h 1389331"/>
                  <a:gd name="connsiteX3" fmla="*/ 702260 w 4861820"/>
                  <a:gd name="connsiteY3" fmla="*/ 348992 h 1389331"/>
                  <a:gd name="connsiteX4" fmla="*/ 1384969 w 4861820"/>
                  <a:gd name="connsiteY4" fmla="*/ 788400 h 1389331"/>
                  <a:gd name="connsiteX5" fmla="*/ 2120849 w 4861820"/>
                  <a:gd name="connsiteY5" fmla="*/ 1125262 h 1389331"/>
                  <a:gd name="connsiteX6" fmla="*/ 3720750 w 4861820"/>
                  <a:gd name="connsiteY6" fmla="*/ 1329823 h 1389331"/>
                  <a:gd name="connsiteX7" fmla="*/ 3771794 w 4861820"/>
                  <a:gd name="connsiteY7" fmla="*/ 1326104 h 1389331"/>
                  <a:gd name="connsiteX8" fmla="*/ 3822306 w 4861820"/>
                  <a:gd name="connsiteY8" fmla="*/ 1320790 h 1389331"/>
                  <a:gd name="connsiteX9" fmla="*/ 3872818 w 4861820"/>
                  <a:gd name="connsiteY9" fmla="*/ 1315477 h 1389331"/>
                  <a:gd name="connsiteX10" fmla="*/ 3898339 w 4861820"/>
                  <a:gd name="connsiteY10" fmla="*/ 1312820 h 1389331"/>
                  <a:gd name="connsiteX11" fmla="*/ 3923861 w 4861820"/>
                  <a:gd name="connsiteY11" fmla="*/ 1309632 h 1389331"/>
                  <a:gd name="connsiteX12" fmla="*/ 4024885 w 4861820"/>
                  <a:gd name="connsiteY12" fmla="*/ 1295818 h 1389331"/>
                  <a:gd name="connsiteX13" fmla="*/ 4050407 w 4861820"/>
                  <a:gd name="connsiteY13" fmla="*/ 1292630 h 1389331"/>
                  <a:gd name="connsiteX14" fmla="*/ 4075397 w 4861820"/>
                  <a:gd name="connsiteY14" fmla="*/ 1288379 h 1389331"/>
                  <a:gd name="connsiteX15" fmla="*/ 4125909 w 4861820"/>
                  <a:gd name="connsiteY15" fmla="*/ 1279878 h 1389331"/>
                  <a:gd name="connsiteX16" fmla="*/ 4226401 w 4861820"/>
                  <a:gd name="connsiteY16" fmla="*/ 1261813 h 1389331"/>
                  <a:gd name="connsiteX17" fmla="*/ 4326362 w 4861820"/>
                  <a:gd name="connsiteY17" fmla="*/ 1241622 h 1389331"/>
                  <a:gd name="connsiteX18" fmla="*/ 4425790 w 4861820"/>
                  <a:gd name="connsiteY18" fmla="*/ 1218775 h 1389331"/>
                  <a:gd name="connsiteX19" fmla="*/ 4450781 w 4861820"/>
                  <a:gd name="connsiteY19" fmla="*/ 1212931 h 1389331"/>
                  <a:gd name="connsiteX20" fmla="*/ 4475239 w 4861820"/>
                  <a:gd name="connsiteY20" fmla="*/ 1206555 h 1389331"/>
                  <a:gd name="connsiteX21" fmla="*/ 4524688 w 4861820"/>
                  <a:gd name="connsiteY21" fmla="*/ 1193803 h 1389331"/>
                  <a:gd name="connsiteX22" fmla="*/ 4721220 w 4861820"/>
                  <a:gd name="connsiteY22" fmla="*/ 1137947 h 1389331"/>
                  <a:gd name="connsiteX23" fmla="*/ 4861820 w 4861820"/>
                  <a:gd name="connsiteY23" fmla="*/ 1091339 h 1389331"/>
                  <a:gd name="connsiteX24" fmla="*/ 4861820 w 4861820"/>
                  <a:gd name="connsiteY24" fmla="*/ 1102902 h 1389331"/>
                  <a:gd name="connsiteX25" fmla="*/ 4725208 w 4861820"/>
                  <a:gd name="connsiteY25" fmla="*/ 1151761 h 1389331"/>
                  <a:gd name="connsiteX26" fmla="*/ 4529473 w 4861820"/>
                  <a:gd name="connsiteY26" fmla="*/ 1212399 h 1389331"/>
                  <a:gd name="connsiteX27" fmla="*/ 4480025 w 4861820"/>
                  <a:gd name="connsiteY27" fmla="*/ 1226214 h 1389331"/>
                  <a:gd name="connsiteX28" fmla="*/ 4455566 w 4861820"/>
                  <a:gd name="connsiteY28" fmla="*/ 1233121 h 1389331"/>
                  <a:gd name="connsiteX29" fmla="*/ 4430576 w 4861820"/>
                  <a:gd name="connsiteY29" fmla="*/ 1239497 h 1389331"/>
                  <a:gd name="connsiteX30" fmla="*/ 4331148 w 4861820"/>
                  <a:gd name="connsiteY30" fmla="*/ 1265001 h 1389331"/>
                  <a:gd name="connsiteX31" fmla="*/ 4231187 w 4861820"/>
                  <a:gd name="connsiteY31" fmla="*/ 1287848 h 1389331"/>
                  <a:gd name="connsiteX32" fmla="*/ 4130694 w 4861820"/>
                  <a:gd name="connsiteY32" fmla="*/ 1308570 h 1389331"/>
                  <a:gd name="connsiteX33" fmla="*/ 4080182 w 4861820"/>
                  <a:gd name="connsiteY33" fmla="*/ 1318134 h 1389331"/>
                  <a:gd name="connsiteX34" fmla="*/ 4055192 w 4861820"/>
                  <a:gd name="connsiteY34" fmla="*/ 1322915 h 1389331"/>
                  <a:gd name="connsiteX35" fmla="*/ 4029670 w 4861820"/>
                  <a:gd name="connsiteY35" fmla="*/ 1327166 h 1389331"/>
                  <a:gd name="connsiteX36" fmla="*/ 3928115 w 4861820"/>
                  <a:gd name="connsiteY36" fmla="*/ 1343637 h 1389331"/>
                  <a:gd name="connsiteX37" fmla="*/ 3902593 w 4861820"/>
                  <a:gd name="connsiteY37" fmla="*/ 1347357 h 1389331"/>
                  <a:gd name="connsiteX38" fmla="*/ 3877071 w 4861820"/>
                  <a:gd name="connsiteY38" fmla="*/ 1350545 h 1389331"/>
                  <a:gd name="connsiteX39" fmla="*/ 3826027 w 4861820"/>
                  <a:gd name="connsiteY39" fmla="*/ 1356921 h 1389331"/>
                  <a:gd name="connsiteX40" fmla="*/ 3774984 w 4861820"/>
                  <a:gd name="connsiteY40" fmla="*/ 1363297 h 1389331"/>
                  <a:gd name="connsiteX41" fmla="*/ 3723940 w 4861820"/>
                  <a:gd name="connsiteY41" fmla="*/ 1368078 h 1389331"/>
                  <a:gd name="connsiteX42" fmla="*/ 3621321 w 4861820"/>
                  <a:gd name="connsiteY42" fmla="*/ 1377642 h 1389331"/>
                  <a:gd name="connsiteX43" fmla="*/ 3518702 w 4861820"/>
                  <a:gd name="connsiteY43" fmla="*/ 1383487 h 1389331"/>
                  <a:gd name="connsiteX44" fmla="*/ 3467126 w 4861820"/>
                  <a:gd name="connsiteY44" fmla="*/ 1386144 h 1389331"/>
                  <a:gd name="connsiteX45" fmla="*/ 3415551 w 4861820"/>
                  <a:gd name="connsiteY45" fmla="*/ 1387206 h 1389331"/>
                  <a:gd name="connsiteX46" fmla="*/ 3312400 w 4861820"/>
                  <a:gd name="connsiteY46" fmla="*/ 1389331 h 1389331"/>
                  <a:gd name="connsiteX47" fmla="*/ 2900860 w 4861820"/>
                  <a:gd name="connsiteY47" fmla="*/ 1368610 h 1389331"/>
                  <a:gd name="connsiteX48" fmla="*/ 2094264 w 4861820"/>
                  <a:gd name="connsiteY48" fmla="*/ 1199648 h 1389331"/>
                  <a:gd name="connsiteX49" fmla="*/ 1335520 w 4861820"/>
                  <a:gd name="connsiteY49" fmla="*/ 875006 h 1389331"/>
                  <a:gd name="connsiteX50" fmla="*/ 632075 w 4861820"/>
                  <a:gd name="connsiteY50" fmla="*/ 446225 h 1389331"/>
                  <a:gd name="connsiteX51" fmla="*/ 294907 w 4861820"/>
                  <a:gd name="connsiteY51" fmla="*/ 211710 h 1389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861820" h="1389331">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w="5317" cap="flat">
                <a:noFill/>
                <a:prstDash val="solid"/>
                <a:miter/>
              </a:ln>
            </p:spPr>
            <p:txBody>
              <a:bodyPr rtlCol="0" anchor="ctr"/>
              <a:lstStyle/>
              <a:p>
                <a:endParaRPr lang="en-US"/>
              </a:p>
            </p:txBody>
          </p:sp>
        </p:grpSp>
      </p:grpSp>
      <p:pic>
        <p:nvPicPr>
          <p:cNvPr id="9" name="Graphic 8" descr="Open quotation mark with solid fill">
            <a:extLst>
              <a:ext uri="{FF2B5EF4-FFF2-40B4-BE49-F238E27FC236}">
                <a16:creationId xmlns:a16="http://schemas.microsoft.com/office/drawing/2014/main" id="{FA16D546-1C30-C844-9DAE-C6F23476B3B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1512" y="136525"/>
            <a:ext cx="2036762" cy="2036762"/>
          </a:xfrm>
          <a:prstGeom prst="rect">
            <a:avLst/>
          </a:prstGeom>
        </p:spPr>
      </p:pic>
    </p:spTree>
    <p:extLst>
      <p:ext uri="{BB962C8B-B14F-4D97-AF65-F5344CB8AC3E}">
        <p14:creationId xmlns:p14="http://schemas.microsoft.com/office/powerpoint/2010/main" val="2610812348"/>
      </p:ext>
    </p:extLst>
  </p:cSld>
  <p:clrMapOvr>
    <a:masterClrMapping/>
  </p:clrMapOvr>
</p:sldLayout>
</file>

<file path=ppt/slideLayouts/slideLayout1342.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4"/>
        <p:cNvGrpSpPr/>
        <p:nvPr/>
      </p:nvGrpSpPr>
      <p:grpSpPr>
        <a:xfrm>
          <a:off x="0" y="0"/>
          <a:ext cx="0" cy="0"/>
          <a:chOff x="0" y="0"/>
          <a:chExt cx="0" cy="0"/>
        </a:xfrm>
      </p:grpSpPr>
      <p:sp>
        <p:nvSpPr>
          <p:cNvPr id="15" name="Google Shape;15;p2"/>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 name="Google Shape;16;p2"/>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a:spLocks noGrp="1"/>
          </p:cNvSpPr>
          <p:nvPr>
            <p:ph type="pic" idx="2"/>
          </p:nvPr>
        </p:nvSpPr>
        <p:spPr>
          <a:xfrm>
            <a:off x="7118684" y="233915"/>
            <a:ext cx="5073316" cy="5943600"/>
          </a:xfrm>
          <a:prstGeom prst="rect">
            <a:avLst/>
          </a:prstGeom>
          <a:noFill/>
          <a:ln>
            <a:noFill/>
          </a:ln>
        </p:spPr>
      </p:sp>
      <p:grpSp>
        <p:nvGrpSpPr>
          <p:cNvPr id="19" name="Google Shape;19;p2"/>
          <p:cNvGrpSpPr/>
          <p:nvPr/>
        </p:nvGrpSpPr>
        <p:grpSpPr>
          <a:xfrm>
            <a:off x="0" y="5020349"/>
            <a:ext cx="12192000" cy="1837653"/>
            <a:chOff x="0" y="5020348"/>
            <a:chExt cx="12192000" cy="1837653"/>
          </a:xfrm>
        </p:grpSpPr>
        <p:sp>
          <p:nvSpPr>
            <p:cNvPr id="20" name="Google Shape;20;p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 name="Google Shape;21;p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2" name="Google Shape;22;p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577971661"/>
      </p:ext>
    </p:extLst>
  </p:cSld>
  <p:clrMapOvr>
    <a:masterClrMapping/>
  </p:clrMapOvr>
</p:sldLayout>
</file>

<file path=ppt/slideLayouts/slideLayout1343.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23"/>
        <p:cNvGrpSpPr/>
        <p:nvPr/>
      </p:nvGrpSpPr>
      <p:grpSpPr>
        <a:xfrm>
          <a:off x="0" y="0"/>
          <a:ext cx="0" cy="0"/>
          <a:chOff x="0" y="0"/>
          <a:chExt cx="0" cy="0"/>
        </a:xfrm>
      </p:grpSpPr>
      <p:sp>
        <p:nvSpPr>
          <p:cNvPr id="24" name="Google Shape;24;p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3"/>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26" name="Google Shape;26;p3"/>
          <p:cNvGrpSpPr/>
          <p:nvPr/>
        </p:nvGrpSpPr>
        <p:grpSpPr>
          <a:xfrm>
            <a:off x="7191543" y="1"/>
            <a:ext cx="5000459" cy="1425992"/>
            <a:chOff x="7191542" y="1"/>
            <a:chExt cx="5000459" cy="1425992"/>
          </a:xfrm>
        </p:grpSpPr>
        <p:pic>
          <p:nvPicPr>
            <p:cNvPr id="27" name="Google Shape;27;p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8" name="Google Shape;28;p3"/>
            <p:cNvGrpSpPr/>
            <p:nvPr/>
          </p:nvGrpSpPr>
          <p:grpSpPr>
            <a:xfrm>
              <a:off x="7191542" y="1"/>
              <a:ext cx="5000459" cy="1425992"/>
              <a:chOff x="7186272" y="0"/>
              <a:chExt cx="5005729" cy="1427495"/>
            </a:xfrm>
          </p:grpSpPr>
          <p:sp>
            <p:nvSpPr>
              <p:cNvPr id="29" name="Google Shape;29;p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 name="Google Shape;30;p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31" name="Google Shape;31;p3"/>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2" name="Google Shape;32;p3"/>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33" name="Google Shape;33;p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 name="Google Shape;34;p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09016809"/>
      </p:ext>
    </p:extLst>
  </p:cSld>
  <p:clrMapOvr>
    <a:masterClrMapping/>
  </p:clrMapOvr>
</p:sldLayout>
</file>

<file path=ppt/slideLayouts/slideLayout1344.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35"/>
        <p:cNvGrpSpPr/>
        <p:nvPr/>
      </p:nvGrpSpPr>
      <p:grpSpPr>
        <a:xfrm>
          <a:off x="0" y="0"/>
          <a:ext cx="0" cy="0"/>
          <a:chOff x="0" y="0"/>
          <a:chExt cx="0" cy="0"/>
        </a:xfrm>
      </p:grpSpPr>
      <p:grpSp>
        <p:nvGrpSpPr>
          <p:cNvPr id="36" name="Google Shape;36;p4"/>
          <p:cNvGrpSpPr/>
          <p:nvPr/>
        </p:nvGrpSpPr>
        <p:grpSpPr>
          <a:xfrm>
            <a:off x="0" y="5020348"/>
            <a:ext cx="12192000" cy="1837653"/>
            <a:chOff x="0" y="5020347"/>
            <a:chExt cx="12192000" cy="1837653"/>
          </a:xfrm>
        </p:grpSpPr>
        <p:sp>
          <p:nvSpPr>
            <p:cNvPr id="37" name="Google Shape;37;p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 name="Google Shape;38;p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 name="Google Shape;39;p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0" name="Google Shape;40;p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1" name="Google Shape;41;p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56055741"/>
      </p:ext>
    </p:extLst>
  </p:cSld>
  <p:clrMapOvr>
    <a:masterClrMapping/>
  </p:clrMapOvr>
</p:sldLayout>
</file>

<file path=ppt/slideLayouts/slideLayout1345.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43"/>
        <p:cNvGrpSpPr/>
        <p:nvPr/>
      </p:nvGrpSpPr>
      <p:grpSpPr>
        <a:xfrm>
          <a:off x="0" y="0"/>
          <a:ext cx="0" cy="0"/>
          <a:chOff x="0" y="0"/>
          <a:chExt cx="0" cy="0"/>
        </a:xfrm>
      </p:grpSpPr>
      <p:grpSp>
        <p:nvGrpSpPr>
          <p:cNvPr id="44" name="Google Shape;44;p5"/>
          <p:cNvGrpSpPr/>
          <p:nvPr/>
        </p:nvGrpSpPr>
        <p:grpSpPr>
          <a:xfrm>
            <a:off x="7191543" y="1"/>
            <a:ext cx="5000459" cy="1425992"/>
            <a:chOff x="7191542" y="1"/>
            <a:chExt cx="5000459" cy="1425992"/>
          </a:xfrm>
        </p:grpSpPr>
        <p:pic>
          <p:nvPicPr>
            <p:cNvPr id="45" name="Google Shape;45;p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 name="Google Shape;46;p5"/>
            <p:cNvGrpSpPr/>
            <p:nvPr/>
          </p:nvGrpSpPr>
          <p:grpSpPr>
            <a:xfrm>
              <a:off x="7191542" y="1"/>
              <a:ext cx="5000459" cy="1425992"/>
              <a:chOff x="7186272" y="0"/>
              <a:chExt cx="5005729" cy="1427495"/>
            </a:xfrm>
          </p:grpSpPr>
          <p:sp>
            <p:nvSpPr>
              <p:cNvPr id="47" name="Google Shape;47;p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8" name="Google Shape;48;p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49" name="Google Shape;49;p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51" name="Google Shape;51;p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52" name="Google Shape;52;p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 name="Google Shape;53;p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789431278"/>
      </p:ext>
    </p:extLst>
  </p:cSld>
  <p:clrMapOvr>
    <a:masterClrMapping/>
  </p:clrMapOvr>
</p:sldLayout>
</file>

<file path=ppt/slideLayouts/slideLayout1346.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65"/>
        <p:cNvGrpSpPr/>
        <p:nvPr/>
      </p:nvGrpSpPr>
      <p:grpSpPr>
        <a:xfrm>
          <a:off x="0" y="0"/>
          <a:ext cx="0" cy="0"/>
          <a:chOff x="0" y="0"/>
          <a:chExt cx="0" cy="0"/>
        </a:xfrm>
      </p:grpSpPr>
      <p:sp>
        <p:nvSpPr>
          <p:cNvPr id="66" name="Google Shape;66;p7"/>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67" name="Google Shape;67;p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8" name="Google Shape;68;p7"/>
          <p:cNvGrpSpPr/>
          <p:nvPr/>
        </p:nvGrpSpPr>
        <p:grpSpPr>
          <a:xfrm>
            <a:off x="0" y="5379427"/>
            <a:ext cx="2807368" cy="753891"/>
            <a:chOff x="0" y="5379426"/>
            <a:chExt cx="2807368" cy="753891"/>
          </a:xfrm>
        </p:grpSpPr>
        <p:sp>
          <p:nvSpPr>
            <p:cNvPr id="69" name="Google Shape;69;p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0" name="Google Shape;70;p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71" name="Google Shape;71;p7"/>
          <p:cNvSpPr>
            <a:spLocks noGrp="1"/>
          </p:cNvSpPr>
          <p:nvPr>
            <p:ph type="pic" idx="2"/>
          </p:nvPr>
        </p:nvSpPr>
        <p:spPr>
          <a:xfrm>
            <a:off x="2807368" y="457202"/>
            <a:ext cx="8915400" cy="5943598"/>
          </a:xfrm>
          <a:prstGeom prst="rect">
            <a:avLst/>
          </a:prstGeom>
          <a:noFill/>
          <a:ln>
            <a:noFill/>
          </a:ln>
        </p:spPr>
      </p:sp>
      <p:pic>
        <p:nvPicPr>
          <p:cNvPr id="72" name="Google Shape;72;p7"/>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4184498770"/>
      </p:ext>
    </p:extLst>
  </p:cSld>
  <p:clrMapOvr>
    <a:masterClrMapping/>
  </p:clrMapOvr>
</p:sldLayout>
</file>

<file path=ppt/slideLayouts/slideLayout134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73"/>
        <p:cNvGrpSpPr/>
        <p:nvPr/>
      </p:nvGrpSpPr>
      <p:grpSpPr>
        <a:xfrm>
          <a:off x="0" y="0"/>
          <a:ext cx="0" cy="0"/>
          <a:chOff x="0" y="0"/>
          <a:chExt cx="0" cy="0"/>
        </a:xfrm>
      </p:grpSpPr>
      <p:grpSp>
        <p:nvGrpSpPr>
          <p:cNvPr id="74" name="Google Shape;74;p8"/>
          <p:cNvGrpSpPr/>
          <p:nvPr/>
        </p:nvGrpSpPr>
        <p:grpSpPr>
          <a:xfrm>
            <a:off x="7191543" y="1"/>
            <a:ext cx="5000459" cy="1425992"/>
            <a:chOff x="7191542" y="1"/>
            <a:chExt cx="5000459" cy="1425992"/>
          </a:xfrm>
        </p:grpSpPr>
        <p:pic>
          <p:nvPicPr>
            <p:cNvPr id="75" name="Google Shape;75;p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 name="Google Shape;76;p8"/>
            <p:cNvGrpSpPr/>
            <p:nvPr/>
          </p:nvGrpSpPr>
          <p:grpSpPr>
            <a:xfrm>
              <a:off x="7191542" y="1"/>
              <a:ext cx="5000459" cy="1425992"/>
              <a:chOff x="7186272" y="0"/>
              <a:chExt cx="5005729" cy="1427495"/>
            </a:xfrm>
          </p:grpSpPr>
          <p:sp>
            <p:nvSpPr>
              <p:cNvPr id="77" name="Google Shape;77;p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8" name="Google Shape;78;p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79" name="Google Shape;79;p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8"/>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81" name="Google Shape;81;p8"/>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2" name="Google Shape;82;p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83" name="Google Shape;83;p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4" name="Google Shape;84;p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85" name="Google Shape;85;p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6" name="Google Shape;86;p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645931732"/>
      </p:ext>
    </p:extLst>
  </p:cSld>
  <p:clrMapOvr>
    <a:masterClrMapping/>
  </p:clrMapOvr>
</p:sldLayout>
</file>

<file path=ppt/slideLayouts/slideLayout1348.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87"/>
        <p:cNvGrpSpPr/>
        <p:nvPr/>
      </p:nvGrpSpPr>
      <p:grpSpPr>
        <a:xfrm>
          <a:off x="0" y="0"/>
          <a:ext cx="0" cy="0"/>
          <a:chOff x="0" y="0"/>
          <a:chExt cx="0" cy="0"/>
        </a:xfrm>
      </p:grpSpPr>
      <p:sp>
        <p:nvSpPr>
          <p:cNvPr id="88" name="Google Shape;88;p9"/>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9" name="Google Shape;89;p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1" name="Google Shape;91;p9"/>
          <p:cNvSpPr>
            <a:spLocks noGrp="1"/>
          </p:cNvSpPr>
          <p:nvPr>
            <p:ph type="pic" idx="2"/>
          </p:nvPr>
        </p:nvSpPr>
        <p:spPr>
          <a:xfrm>
            <a:off x="7118684" y="233915"/>
            <a:ext cx="5073316" cy="5943600"/>
          </a:xfrm>
          <a:prstGeom prst="rect">
            <a:avLst/>
          </a:prstGeom>
          <a:noFill/>
          <a:ln>
            <a:noFill/>
          </a:ln>
        </p:spPr>
      </p:sp>
      <p:grpSp>
        <p:nvGrpSpPr>
          <p:cNvPr id="92" name="Google Shape;92;p9"/>
          <p:cNvGrpSpPr/>
          <p:nvPr/>
        </p:nvGrpSpPr>
        <p:grpSpPr>
          <a:xfrm>
            <a:off x="0" y="5020349"/>
            <a:ext cx="12192000" cy="1837653"/>
            <a:chOff x="0" y="5020348"/>
            <a:chExt cx="12192000" cy="1837653"/>
          </a:xfrm>
        </p:grpSpPr>
        <p:sp>
          <p:nvSpPr>
            <p:cNvPr id="93" name="Google Shape;93;p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4" name="Google Shape;94;p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95" name="Google Shape;95;p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565402788"/>
      </p:ext>
    </p:extLst>
  </p:cSld>
  <p:clrMapOvr>
    <a:masterClrMapping/>
  </p:clrMapOvr>
</p:sldLayout>
</file>

<file path=ppt/slideLayouts/slideLayout1349.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96"/>
        <p:cNvGrpSpPr/>
        <p:nvPr/>
      </p:nvGrpSpPr>
      <p:grpSpPr>
        <a:xfrm>
          <a:off x="0" y="0"/>
          <a:ext cx="0" cy="0"/>
          <a:chOff x="0" y="0"/>
          <a:chExt cx="0" cy="0"/>
        </a:xfrm>
      </p:grpSpPr>
      <p:grpSp>
        <p:nvGrpSpPr>
          <p:cNvPr id="97" name="Google Shape;97;p10"/>
          <p:cNvGrpSpPr/>
          <p:nvPr/>
        </p:nvGrpSpPr>
        <p:grpSpPr>
          <a:xfrm>
            <a:off x="0" y="5020348"/>
            <a:ext cx="12192000" cy="1837653"/>
            <a:chOff x="0" y="5020347"/>
            <a:chExt cx="12192000" cy="1837653"/>
          </a:xfrm>
        </p:grpSpPr>
        <p:sp>
          <p:nvSpPr>
            <p:cNvPr id="98" name="Google Shape;98;p1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9" name="Google Shape;99;p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 name="Google Shape;100;p1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01" name="Google Shape;101;p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2" name="Google Shape;102;p1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3" name="Google Shape;103;p1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3506558562"/>
      </p:ext>
    </p:extLst>
  </p:cSld>
  <p:clrMapOvr>
    <a:masterClrMapping/>
  </p:clrMapOvr>
</p:sldLayout>
</file>

<file path=ppt/slideLayouts/slideLayout1350.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04"/>
        <p:cNvGrpSpPr/>
        <p:nvPr/>
      </p:nvGrpSpPr>
      <p:grpSpPr>
        <a:xfrm>
          <a:off x="0" y="0"/>
          <a:ext cx="0" cy="0"/>
          <a:chOff x="0" y="0"/>
          <a:chExt cx="0" cy="0"/>
        </a:xfrm>
      </p:grpSpPr>
      <p:sp>
        <p:nvSpPr>
          <p:cNvPr id="105" name="Google Shape;105;p1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106" name="Google Shape;106;p1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07" name="Google Shape;107;p11"/>
          <p:cNvGrpSpPr/>
          <p:nvPr/>
        </p:nvGrpSpPr>
        <p:grpSpPr>
          <a:xfrm>
            <a:off x="0" y="5379427"/>
            <a:ext cx="2807368" cy="753891"/>
            <a:chOff x="0" y="5379426"/>
            <a:chExt cx="2807368" cy="753891"/>
          </a:xfrm>
        </p:grpSpPr>
        <p:sp>
          <p:nvSpPr>
            <p:cNvPr id="108" name="Google Shape;108;p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9" name="Google Shape;109;p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0" name="Google Shape;110;p11"/>
          <p:cNvSpPr>
            <a:spLocks noGrp="1"/>
          </p:cNvSpPr>
          <p:nvPr>
            <p:ph type="pic" idx="2"/>
          </p:nvPr>
        </p:nvSpPr>
        <p:spPr>
          <a:xfrm>
            <a:off x="2807368" y="457202"/>
            <a:ext cx="8915400" cy="5943598"/>
          </a:xfrm>
          <a:prstGeom prst="rect">
            <a:avLst/>
          </a:prstGeom>
          <a:noFill/>
          <a:ln>
            <a:noFill/>
          </a:ln>
        </p:spPr>
      </p:sp>
      <p:pic>
        <p:nvPicPr>
          <p:cNvPr id="111" name="Google Shape;111;p1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171483178"/>
      </p:ext>
    </p:extLst>
  </p:cSld>
  <p:clrMapOvr>
    <a:masterClrMapping/>
  </p:clrMapOvr>
</p:sldLayout>
</file>

<file path=ppt/slideLayouts/slideLayout1351.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12"/>
        <p:cNvGrpSpPr/>
        <p:nvPr/>
      </p:nvGrpSpPr>
      <p:grpSpPr>
        <a:xfrm>
          <a:off x="0" y="0"/>
          <a:ext cx="0" cy="0"/>
          <a:chOff x="0" y="0"/>
          <a:chExt cx="0" cy="0"/>
        </a:xfrm>
      </p:grpSpPr>
      <p:sp>
        <p:nvSpPr>
          <p:cNvPr id="113" name="Google Shape;113;p12"/>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4" name="Google Shape;114;p1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5" name="Google Shape;115;p1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16" name="Google Shape;116;p1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17" name="Google Shape;117;p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8" name="Google Shape;118;p1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19" name="Google Shape;119;p12"/>
          <p:cNvGrpSpPr/>
          <p:nvPr/>
        </p:nvGrpSpPr>
        <p:grpSpPr>
          <a:xfrm>
            <a:off x="7191543" y="1"/>
            <a:ext cx="5000459" cy="1425992"/>
            <a:chOff x="7191542" y="1"/>
            <a:chExt cx="5000459" cy="1425992"/>
          </a:xfrm>
        </p:grpSpPr>
        <p:pic>
          <p:nvPicPr>
            <p:cNvPr id="120" name="Google Shape;120;p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21" name="Google Shape;121;p12"/>
            <p:cNvGrpSpPr/>
            <p:nvPr/>
          </p:nvGrpSpPr>
          <p:grpSpPr>
            <a:xfrm>
              <a:off x="7191542" y="1"/>
              <a:ext cx="5000459" cy="1425992"/>
              <a:chOff x="7186272" y="0"/>
              <a:chExt cx="5005729" cy="1427495"/>
            </a:xfrm>
          </p:grpSpPr>
          <p:sp>
            <p:nvSpPr>
              <p:cNvPr id="122" name="Google Shape;122;p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3" name="Google Shape;123;p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124" name="Google Shape;124;p12"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2030105758"/>
      </p:ext>
    </p:extLst>
  </p:cSld>
  <p:clrMapOvr>
    <a:masterClrMapping/>
  </p:clrMapOvr>
</p:sldLayout>
</file>

<file path=ppt/slideLayouts/slideLayout1352.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25"/>
        <p:cNvGrpSpPr/>
        <p:nvPr/>
      </p:nvGrpSpPr>
      <p:grpSpPr>
        <a:xfrm>
          <a:off x="0" y="0"/>
          <a:ext cx="0" cy="0"/>
          <a:chOff x="0" y="0"/>
          <a:chExt cx="0" cy="0"/>
        </a:xfrm>
      </p:grpSpPr>
      <p:grpSp>
        <p:nvGrpSpPr>
          <p:cNvPr id="126" name="Google Shape;126;p13"/>
          <p:cNvGrpSpPr/>
          <p:nvPr/>
        </p:nvGrpSpPr>
        <p:grpSpPr>
          <a:xfrm>
            <a:off x="7191543" y="1"/>
            <a:ext cx="5000459" cy="1425992"/>
            <a:chOff x="7191542" y="1"/>
            <a:chExt cx="5000459" cy="1425992"/>
          </a:xfrm>
        </p:grpSpPr>
        <p:pic>
          <p:nvPicPr>
            <p:cNvPr id="127" name="Google Shape;127;p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28" name="Google Shape;128;p13"/>
            <p:cNvGrpSpPr/>
            <p:nvPr/>
          </p:nvGrpSpPr>
          <p:grpSpPr>
            <a:xfrm>
              <a:off x="7191542" y="1"/>
              <a:ext cx="5000459" cy="1425992"/>
              <a:chOff x="7186272" y="0"/>
              <a:chExt cx="5005729" cy="1427495"/>
            </a:xfrm>
          </p:grpSpPr>
          <p:sp>
            <p:nvSpPr>
              <p:cNvPr id="129" name="Google Shape;129;p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30" name="Google Shape;130;p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131" name="Google Shape;131;p1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2" name="Google Shape;132;p1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33" name="Google Shape;133;p1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4" name="Google Shape;134;p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35" name="Google Shape;135;p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709238105"/>
      </p:ext>
    </p:extLst>
  </p:cSld>
  <p:clrMapOvr>
    <a:masterClrMapping/>
  </p:clrMapOvr>
</p:sldLayout>
</file>

<file path=ppt/slideLayouts/slideLayout1353.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36"/>
        <p:cNvGrpSpPr/>
        <p:nvPr/>
      </p:nvGrpSpPr>
      <p:grpSpPr>
        <a:xfrm>
          <a:off x="0" y="0"/>
          <a:ext cx="0" cy="0"/>
          <a:chOff x="0" y="0"/>
          <a:chExt cx="0" cy="0"/>
        </a:xfrm>
      </p:grpSpPr>
      <p:sp>
        <p:nvSpPr>
          <p:cNvPr id="137" name="Google Shape;137;p1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 name="Google Shape;138;p1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139" name="Google Shape;139;p14"/>
          <p:cNvGrpSpPr/>
          <p:nvPr/>
        </p:nvGrpSpPr>
        <p:grpSpPr>
          <a:xfrm>
            <a:off x="7191543" y="1"/>
            <a:ext cx="5000459" cy="1425992"/>
            <a:chOff x="7191542" y="1"/>
            <a:chExt cx="5000459" cy="1425992"/>
          </a:xfrm>
        </p:grpSpPr>
        <p:pic>
          <p:nvPicPr>
            <p:cNvPr id="140" name="Google Shape;140;p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 name="Google Shape;141;p14"/>
            <p:cNvGrpSpPr/>
            <p:nvPr/>
          </p:nvGrpSpPr>
          <p:grpSpPr>
            <a:xfrm>
              <a:off x="7191542" y="1"/>
              <a:ext cx="5000459" cy="1425992"/>
              <a:chOff x="7186272" y="0"/>
              <a:chExt cx="5005729" cy="1427495"/>
            </a:xfrm>
          </p:grpSpPr>
          <p:sp>
            <p:nvSpPr>
              <p:cNvPr id="142" name="Google Shape;142;p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3" name="Google Shape;143;p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144" name="Google Shape;144;p14"/>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45" name="Google Shape;145;p14"/>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6" name="Google Shape;146;p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47" name="Google Shape;147;p1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534506148"/>
      </p:ext>
    </p:extLst>
  </p:cSld>
  <p:clrMapOvr>
    <a:masterClrMapping/>
  </p:clrMapOvr>
</p:sldLayout>
</file>

<file path=ppt/slideLayouts/slideLayout1354.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48"/>
        <p:cNvGrpSpPr/>
        <p:nvPr/>
      </p:nvGrpSpPr>
      <p:grpSpPr>
        <a:xfrm>
          <a:off x="0" y="0"/>
          <a:ext cx="0" cy="0"/>
          <a:chOff x="0" y="0"/>
          <a:chExt cx="0" cy="0"/>
        </a:xfrm>
      </p:grpSpPr>
      <p:grpSp>
        <p:nvGrpSpPr>
          <p:cNvPr id="149" name="Google Shape;149;p15"/>
          <p:cNvGrpSpPr/>
          <p:nvPr/>
        </p:nvGrpSpPr>
        <p:grpSpPr>
          <a:xfrm>
            <a:off x="7191543" y="1"/>
            <a:ext cx="5000459" cy="1425992"/>
            <a:chOff x="7191542" y="1"/>
            <a:chExt cx="5000459" cy="1425992"/>
          </a:xfrm>
        </p:grpSpPr>
        <p:pic>
          <p:nvPicPr>
            <p:cNvPr id="150" name="Google Shape;150;p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1" name="Google Shape;151;p15"/>
            <p:cNvGrpSpPr/>
            <p:nvPr/>
          </p:nvGrpSpPr>
          <p:grpSpPr>
            <a:xfrm>
              <a:off x="7191542" y="1"/>
              <a:ext cx="5000459" cy="1425992"/>
              <a:chOff x="7186272" y="0"/>
              <a:chExt cx="5005729" cy="1427495"/>
            </a:xfrm>
          </p:grpSpPr>
          <p:sp>
            <p:nvSpPr>
              <p:cNvPr id="152" name="Google Shape;152;p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3" name="Google Shape;153;p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154" name="Google Shape;154;p1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 name="Google Shape;155;p1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156" name="Google Shape;156;p1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57" name="Google Shape;157;p1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158" name="Google Shape;158;p1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59" name="Google Shape;159;p1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0" name="Google Shape;160;p1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61" name="Google Shape;161;p1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6581812"/>
      </p:ext>
    </p:extLst>
  </p:cSld>
  <p:clrMapOvr>
    <a:masterClrMapping/>
  </p:clrMapOvr>
</p:sldLayout>
</file>

<file path=ppt/slideLayouts/slideLayout135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62"/>
        <p:cNvGrpSpPr/>
        <p:nvPr/>
      </p:nvGrpSpPr>
      <p:grpSpPr>
        <a:xfrm>
          <a:off x="0" y="0"/>
          <a:ext cx="0" cy="0"/>
          <a:chOff x="0" y="0"/>
          <a:chExt cx="0" cy="0"/>
        </a:xfrm>
      </p:grpSpPr>
      <p:grpSp>
        <p:nvGrpSpPr>
          <p:cNvPr id="163" name="Google Shape;163;p16"/>
          <p:cNvGrpSpPr/>
          <p:nvPr/>
        </p:nvGrpSpPr>
        <p:grpSpPr>
          <a:xfrm>
            <a:off x="7191543" y="1"/>
            <a:ext cx="5000459" cy="1425992"/>
            <a:chOff x="7191542" y="1"/>
            <a:chExt cx="5000459" cy="1425992"/>
          </a:xfrm>
        </p:grpSpPr>
        <p:pic>
          <p:nvPicPr>
            <p:cNvPr id="164" name="Google Shape;164;p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 name="Google Shape;165;p16"/>
            <p:cNvGrpSpPr/>
            <p:nvPr/>
          </p:nvGrpSpPr>
          <p:grpSpPr>
            <a:xfrm>
              <a:off x="7191542" y="1"/>
              <a:ext cx="5000459" cy="1425992"/>
              <a:chOff x="7186272" y="0"/>
              <a:chExt cx="5005729" cy="1427495"/>
            </a:xfrm>
          </p:grpSpPr>
          <p:sp>
            <p:nvSpPr>
              <p:cNvPr id="166" name="Google Shape;166;p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67" name="Google Shape;167;p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168" name="Google Shape;168;p1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 name="Google Shape;169;p1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0" name="Google Shape;170;p1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71" name="Google Shape;171;p1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17189567"/>
      </p:ext>
    </p:extLst>
  </p:cSld>
  <p:clrMapOvr>
    <a:masterClrMapping/>
  </p:clrMapOvr>
</p:sldLayout>
</file>

<file path=ppt/slideLayouts/slideLayout1356.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72"/>
        <p:cNvGrpSpPr/>
        <p:nvPr/>
      </p:nvGrpSpPr>
      <p:grpSpPr>
        <a:xfrm>
          <a:off x="0" y="0"/>
          <a:ext cx="0" cy="0"/>
          <a:chOff x="0" y="0"/>
          <a:chExt cx="0" cy="0"/>
        </a:xfrm>
      </p:grpSpPr>
      <p:grpSp>
        <p:nvGrpSpPr>
          <p:cNvPr id="173" name="Google Shape;173;p17"/>
          <p:cNvGrpSpPr/>
          <p:nvPr/>
        </p:nvGrpSpPr>
        <p:grpSpPr>
          <a:xfrm>
            <a:off x="0" y="0"/>
            <a:ext cx="12192000" cy="2148830"/>
            <a:chOff x="0" y="0"/>
            <a:chExt cx="12192000" cy="2148830"/>
          </a:xfrm>
        </p:grpSpPr>
        <p:sp>
          <p:nvSpPr>
            <p:cNvPr id="174" name="Google Shape;174;p1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5" name="Google Shape;175;p1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76" name="Google Shape;176;p17"/>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7" name="Google Shape;177;p1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78" name="Google Shape;178;p1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9" name="Google Shape;179;p1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80" name="Google Shape;180;p17"/>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938625126"/>
      </p:ext>
    </p:extLst>
  </p:cSld>
  <p:clrMapOvr>
    <a:masterClrMapping/>
  </p:clrMapOvr>
</p:sldLayout>
</file>

<file path=ppt/slideLayouts/slideLayout1357.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0"/>
        <p:cNvGrpSpPr/>
        <p:nvPr/>
      </p:nvGrpSpPr>
      <p:grpSpPr>
        <a:xfrm>
          <a:off x="0" y="0"/>
          <a:ext cx="0" cy="0"/>
          <a:chOff x="0" y="0"/>
          <a:chExt cx="0" cy="0"/>
        </a:xfrm>
      </p:grpSpPr>
      <p:sp>
        <p:nvSpPr>
          <p:cNvPr id="191" name="Google Shape;191;p19"/>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2" name="Google Shape;192;p1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3" name="Google Shape;193;p1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94" name="Google Shape;194;p19"/>
          <p:cNvSpPr>
            <a:spLocks noGrp="1"/>
          </p:cNvSpPr>
          <p:nvPr>
            <p:ph type="pic" idx="2"/>
          </p:nvPr>
        </p:nvSpPr>
        <p:spPr>
          <a:xfrm>
            <a:off x="7118684" y="233915"/>
            <a:ext cx="5073316" cy="5943600"/>
          </a:xfrm>
          <a:prstGeom prst="rect">
            <a:avLst/>
          </a:prstGeom>
          <a:noFill/>
          <a:ln>
            <a:noFill/>
          </a:ln>
        </p:spPr>
      </p:sp>
      <p:grpSp>
        <p:nvGrpSpPr>
          <p:cNvPr id="195" name="Google Shape;195;p19"/>
          <p:cNvGrpSpPr/>
          <p:nvPr/>
        </p:nvGrpSpPr>
        <p:grpSpPr>
          <a:xfrm>
            <a:off x="0" y="5020349"/>
            <a:ext cx="12192000" cy="1837653"/>
            <a:chOff x="0" y="5020348"/>
            <a:chExt cx="12192000" cy="1837653"/>
          </a:xfrm>
        </p:grpSpPr>
        <p:sp>
          <p:nvSpPr>
            <p:cNvPr id="196" name="Google Shape;196;p1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7" name="Google Shape;197;p1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98" name="Google Shape;198;p1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098497307"/>
      </p:ext>
    </p:extLst>
  </p:cSld>
  <p:clrMapOvr>
    <a:masterClrMapping/>
  </p:clrMapOvr>
</p:sldLayout>
</file>

<file path=ppt/slideLayouts/slideLayout1358.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9"/>
        <p:cNvGrpSpPr/>
        <p:nvPr/>
      </p:nvGrpSpPr>
      <p:grpSpPr>
        <a:xfrm>
          <a:off x="0" y="0"/>
          <a:ext cx="0" cy="0"/>
          <a:chOff x="0" y="0"/>
          <a:chExt cx="0" cy="0"/>
        </a:xfrm>
      </p:grpSpPr>
      <p:grpSp>
        <p:nvGrpSpPr>
          <p:cNvPr id="200" name="Google Shape;200;p20"/>
          <p:cNvGrpSpPr/>
          <p:nvPr/>
        </p:nvGrpSpPr>
        <p:grpSpPr>
          <a:xfrm>
            <a:off x="0" y="5020348"/>
            <a:ext cx="12192000" cy="1837653"/>
            <a:chOff x="0" y="5020347"/>
            <a:chExt cx="12192000" cy="1837653"/>
          </a:xfrm>
        </p:grpSpPr>
        <p:sp>
          <p:nvSpPr>
            <p:cNvPr id="201" name="Google Shape;201;p2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2" name="Google Shape;202;p2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3" name="Google Shape;203;p2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04" name="Google Shape;204;p2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5" name="Google Shape;205;p2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6" name="Google Shape;206;p2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3572226281"/>
      </p:ext>
    </p:extLst>
  </p:cSld>
  <p:clrMapOvr>
    <a:masterClrMapping/>
  </p:clrMapOvr>
</p:sldLayout>
</file>

<file path=ppt/slideLayouts/slideLayout1359.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7"/>
        <p:cNvGrpSpPr/>
        <p:nvPr/>
      </p:nvGrpSpPr>
      <p:grpSpPr>
        <a:xfrm>
          <a:off x="0" y="0"/>
          <a:ext cx="0" cy="0"/>
          <a:chOff x="0" y="0"/>
          <a:chExt cx="0" cy="0"/>
        </a:xfrm>
      </p:grpSpPr>
      <p:sp>
        <p:nvSpPr>
          <p:cNvPr id="208" name="Google Shape;208;p2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209" name="Google Shape;209;p2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210" name="Google Shape;210;p21"/>
          <p:cNvGrpSpPr/>
          <p:nvPr/>
        </p:nvGrpSpPr>
        <p:grpSpPr>
          <a:xfrm>
            <a:off x="0" y="5379427"/>
            <a:ext cx="2807368" cy="753891"/>
            <a:chOff x="0" y="5379426"/>
            <a:chExt cx="2807368" cy="753891"/>
          </a:xfrm>
        </p:grpSpPr>
        <p:sp>
          <p:nvSpPr>
            <p:cNvPr id="211" name="Google Shape;211;p2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2" name="Google Shape;212;p2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213" name="Google Shape;213;p21"/>
          <p:cNvSpPr>
            <a:spLocks noGrp="1"/>
          </p:cNvSpPr>
          <p:nvPr>
            <p:ph type="pic" idx="2"/>
          </p:nvPr>
        </p:nvSpPr>
        <p:spPr>
          <a:xfrm>
            <a:off x="2807368" y="457202"/>
            <a:ext cx="8915400" cy="5943598"/>
          </a:xfrm>
          <a:prstGeom prst="rect">
            <a:avLst/>
          </a:prstGeom>
          <a:noFill/>
          <a:ln>
            <a:noFill/>
          </a:ln>
        </p:spPr>
      </p:sp>
      <p:pic>
        <p:nvPicPr>
          <p:cNvPr id="214" name="Google Shape;214;p2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591724103"/>
      </p:ext>
    </p:extLst>
  </p:cSld>
  <p:clrMapOvr>
    <a:masterClrMapping/>
  </p:clrMapOvr>
</p:sldLayout>
</file>

<file path=ppt/slideLayouts/slideLayout1360.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15"/>
        <p:cNvGrpSpPr/>
        <p:nvPr/>
      </p:nvGrpSpPr>
      <p:grpSpPr>
        <a:xfrm>
          <a:off x="0" y="0"/>
          <a:ext cx="0" cy="0"/>
          <a:chOff x="0" y="0"/>
          <a:chExt cx="0" cy="0"/>
        </a:xfrm>
      </p:grpSpPr>
      <p:sp>
        <p:nvSpPr>
          <p:cNvPr id="216" name="Google Shape;216;p22"/>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7" name="Google Shape;217;p2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8" name="Google Shape;218;p2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19" name="Google Shape;219;p2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20" name="Google Shape;220;p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21" name="Google Shape;221;p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222" name="Google Shape;222;p22"/>
          <p:cNvGrpSpPr/>
          <p:nvPr/>
        </p:nvGrpSpPr>
        <p:grpSpPr>
          <a:xfrm>
            <a:off x="7191543" y="1"/>
            <a:ext cx="5000459" cy="1425992"/>
            <a:chOff x="7191542" y="1"/>
            <a:chExt cx="5000459" cy="1425992"/>
          </a:xfrm>
        </p:grpSpPr>
        <p:pic>
          <p:nvPicPr>
            <p:cNvPr id="223" name="Google Shape;223;p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24" name="Google Shape;224;p22"/>
            <p:cNvGrpSpPr/>
            <p:nvPr/>
          </p:nvGrpSpPr>
          <p:grpSpPr>
            <a:xfrm>
              <a:off x="7191542" y="1"/>
              <a:ext cx="5000459" cy="1425992"/>
              <a:chOff x="7186272" y="0"/>
              <a:chExt cx="5005729" cy="1427495"/>
            </a:xfrm>
          </p:grpSpPr>
          <p:sp>
            <p:nvSpPr>
              <p:cNvPr id="225" name="Google Shape;225;p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26" name="Google Shape;226;p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227" name="Google Shape;227;p22"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504467256"/>
      </p:ext>
    </p:extLst>
  </p:cSld>
  <p:clrMapOvr>
    <a:masterClrMapping/>
  </p:clrMapOvr>
</p:sldLayout>
</file>

<file path=ppt/slideLayouts/slideLayout1361.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28"/>
        <p:cNvGrpSpPr/>
        <p:nvPr/>
      </p:nvGrpSpPr>
      <p:grpSpPr>
        <a:xfrm>
          <a:off x="0" y="0"/>
          <a:ext cx="0" cy="0"/>
          <a:chOff x="0" y="0"/>
          <a:chExt cx="0" cy="0"/>
        </a:xfrm>
      </p:grpSpPr>
      <p:grpSp>
        <p:nvGrpSpPr>
          <p:cNvPr id="229" name="Google Shape;229;p23"/>
          <p:cNvGrpSpPr/>
          <p:nvPr/>
        </p:nvGrpSpPr>
        <p:grpSpPr>
          <a:xfrm>
            <a:off x="7191543" y="1"/>
            <a:ext cx="5000459" cy="1425992"/>
            <a:chOff x="7191542" y="1"/>
            <a:chExt cx="5000459" cy="1425992"/>
          </a:xfrm>
        </p:grpSpPr>
        <p:pic>
          <p:nvPicPr>
            <p:cNvPr id="230" name="Google Shape;230;p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31" name="Google Shape;231;p23"/>
            <p:cNvGrpSpPr/>
            <p:nvPr/>
          </p:nvGrpSpPr>
          <p:grpSpPr>
            <a:xfrm>
              <a:off x="7191542" y="1"/>
              <a:ext cx="5000459" cy="1425992"/>
              <a:chOff x="7186272" y="0"/>
              <a:chExt cx="5005729" cy="1427495"/>
            </a:xfrm>
          </p:grpSpPr>
          <p:sp>
            <p:nvSpPr>
              <p:cNvPr id="232" name="Google Shape;232;p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3" name="Google Shape;233;p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234" name="Google Shape;234;p2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5" name="Google Shape;235;p2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36" name="Google Shape;236;p2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37" name="Google Shape;237;p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38" name="Google Shape;238;p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893685202"/>
      </p:ext>
    </p:extLst>
  </p:cSld>
  <p:clrMapOvr>
    <a:masterClrMapping/>
  </p:clrMapOvr>
</p:sldLayout>
</file>

<file path=ppt/slideLayouts/slideLayout1362.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39"/>
        <p:cNvGrpSpPr/>
        <p:nvPr/>
      </p:nvGrpSpPr>
      <p:grpSpPr>
        <a:xfrm>
          <a:off x="0" y="0"/>
          <a:ext cx="0" cy="0"/>
          <a:chOff x="0" y="0"/>
          <a:chExt cx="0" cy="0"/>
        </a:xfrm>
      </p:grpSpPr>
      <p:sp>
        <p:nvSpPr>
          <p:cNvPr id="240" name="Google Shape;240;p2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1" name="Google Shape;241;p2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242" name="Google Shape;242;p24"/>
          <p:cNvGrpSpPr/>
          <p:nvPr/>
        </p:nvGrpSpPr>
        <p:grpSpPr>
          <a:xfrm>
            <a:off x="7191543" y="1"/>
            <a:ext cx="5000459" cy="1425992"/>
            <a:chOff x="7191542" y="1"/>
            <a:chExt cx="5000459" cy="1425992"/>
          </a:xfrm>
        </p:grpSpPr>
        <p:pic>
          <p:nvPicPr>
            <p:cNvPr id="243" name="Google Shape;243;p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44" name="Google Shape;244;p24"/>
            <p:cNvGrpSpPr/>
            <p:nvPr/>
          </p:nvGrpSpPr>
          <p:grpSpPr>
            <a:xfrm>
              <a:off x="7191542" y="1"/>
              <a:ext cx="5000459" cy="1425992"/>
              <a:chOff x="7186272" y="0"/>
              <a:chExt cx="5005729" cy="1427495"/>
            </a:xfrm>
          </p:grpSpPr>
          <p:sp>
            <p:nvSpPr>
              <p:cNvPr id="245" name="Google Shape;245;p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6" name="Google Shape;246;p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247" name="Google Shape;247;p24"/>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48" name="Google Shape;248;p24"/>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249" name="Google Shape;249;p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50" name="Google Shape;250;p2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872772868"/>
      </p:ext>
    </p:extLst>
  </p:cSld>
  <p:clrMapOvr>
    <a:masterClrMapping/>
  </p:clrMapOvr>
</p:sldLayout>
</file>

<file path=ppt/slideLayouts/slideLayout1363.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51"/>
        <p:cNvGrpSpPr/>
        <p:nvPr/>
      </p:nvGrpSpPr>
      <p:grpSpPr>
        <a:xfrm>
          <a:off x="0" y="0"/>
          <a:ext cx="0" cy="0"/>
          <a:chOff x="0" y="0"/>
          <a:chExt cx="0" cy="0"/>
        </a:xfrm>
      </p:grpSpPr>
      <p:grpSp>
        <p:nvGrpSpPr>
          <p:cNvPr id="252" name="Google Shape;252;p25"/>
          <p:cNvGrpSpPr/>
          <p:nvPr/>
        </p:nvGrpSpPr>
        <p:grpSpPr>
          <a:xfrm>
            <a:off x="7191543" y="1"/>
            <a:ext cx="5000459" cy="1425992"/>
            <a:chOff x="7191542" y="1"/>
            <a:chExt cx="5000459" cy="1425992"/>
          </a:xfrm>
        </p:grpSpPr>
        <p:pic>
          <p:nvPicPr>
            <p:cNvPr id="253" name="Google Shape;253;p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54" name="Google Shape;254;p25"/>
            <p:cNvGrpSpPr/>
            <p:nvPr/>
          </p:nvGrpSpPr>
          <p:grpSpPr>
            <a:xfrm>
              <a:off x="7191542" y="1"/>
              <a:ext cx="5000459" cy="1425992"/>
              <a:chOff x="7186272" y="0"/>
              <a:chExt cx="5005729" cy="1427495"/>
            </a:xfrm>
          </p:grpSpPr>
          <p:sp>
            <p:nvSpPr>
              <p:cNvPr id="255" name="Google Shape;255;p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56" name="Google Shape;256;p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257" name="Google Shape;257;p2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8" name="Google Shape;258;p2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259" name="Google Shape;259;p2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60" name="Google Shape;260;p2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261" name="Google Shape;261;p2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62" name="Google Shape;262;p2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263" name="Google Shape;263;p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64" name="Google Shape;264;p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604628992"/>
      </p:ext>
    </p:extLst>
  </p:cSld>
  <p:clrMapOvr>
    <a:masterClrMapping/>
  </p:clrMapOvr>
</p:sldLayout>
</file>

<file path=ppt/slideLayouts/slideLayout1364.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65"/>
        <p:cNvGrpSpPr/>
        <p:nvPr/>
      </p:nvGrpSpPr>
      <p:grpSpPr>
        <a:xfrm>
          <a:off x="0" y="0"/>
          <a:ext cx="0" cy="0"/>
          <a:chOff x="0" y="0"/>
          <a:chExt cx="0" cy="0"/>
        </a:xfrm>
      </p:grpSpPr>
      <p:grpSp>
        <p:nvGrpSpPr>
          <p:cNvPr id="266" name="Google Shape;266;p26"/>
          <p:cNvGrpSpPr/>
          <p:nvPr/>
        </p:nvGrpSpPr>
        <p:grpSpPr>
          <a:xfrm>
            <a:off x="7191543" y="1"/>
            <a:ext cx="5000459" cy="1425992"/>
            <a:chOff x="7191542" y="1"/>
            <a:chExt cx="5000459" cy="1425992"/>
          </a:xfrm>
        </p:grpSpPr>
        <p:pic>
          <p:nvPicPr>
            <p:cNvPr id="267" name="Google Shape;267;p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68" name="Google Shape;268;p26"/>
            <p:cNvGrpSpPr/>
            <p:nvPr/>
          </p:nvGrpSpPr>
          <p:grpSpPr>
            <a:xfrm>
              <a:off x="7191542" y="1"/>
              <a:ext cx="5000459" cy="1425992"/>
              <a:chOff x="7186272" y="0"/>
              <a:chExt cx="5005729" cy="1427495"/>
            </a:xfrm>
          </p:grpSpPr>
          <p:sp>
            <p:nvSpPr>
              <p:cNvPr id="269" name="Google Shape;269;p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0" name="Google Shape;270;p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271" name="Google Shape;271;p2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2" name="Google Shape;272;p2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273" name="Google Shape;273;p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74" name="Google Shape;274;p2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68407510"/>
      </p:ext>
    </p:extLst>
  </p:cSld>
  <p:clrMapOvr>
    <a:masterClrMapping/>
  </p:clrMapOvr>
</p:sldLayout>
</file>

<file path=ppt/slideLayouts/slideLayout1365.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75"/>
        <p:cNvGrpSpPr/>
        <p:nvPr/>
      </p:nvGrpSpPr>
      <p:grpSpPr>
        <a:xfrm>
          <a:off x="0" y="0"/>
          <a:ext cx="0" cy="0"/>
          <a:chOff x="0" y="0"/>
          <a:chExt cx="0" cy="0"/>
        </a:xfrm>
      </p:grpSpPr>
      <p:grpSp>
        <p:nvGrpSpPr>
          <p:cNvPr id="276" name="Google Shape;276;p27"/>
          <p:cNvGrpSpPr/>
          <p:nvPr/>
        </p:nvGrpSpPr>
        <p:grpSpPr>
          <a:xfrm>
            <a:off x="0" y="0"/>
            <a:ext cx="12192000" cy="2148830"/>
            <a:chOff x="0" y="0"/>
            <a:chExt cx="12192000" cy="2148830"/>
          </a:xfrm>
        </p:grpSpPr>
        <p:sp>
          <p:nvSpPr>
            <p:cNvPr id="277" name="Google Shape;277;p2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8" name="Google Shape;278;p2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279" name="Google Shape;279;p27"/>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0" name="Google Shape;280;p2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81" name="Google Shape;281;p2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282" name="Google Shape;282;p2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283" name="Google Shape;283;p27"/>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803080687"/>
      </p:ext>
    </p:extLst>
  </p:cSld>
  <p:clrMapOvr>
    <a:masterClrMapping/>
  </p:clrMapOvr>
</p:sldLayout>
</file>

<file path=ppt/slideLayouts/slideLayout1366.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84"/>
        <p:cNvGrpSpPr/>
        <p:nvPr/>
      </p:nvGrpSpPr>
      <p:grpSpPr>
        <a:xfrm>
          <a:off x="0" y="0"/>
          <a:ext cx="0" cy="0"/>
          <a:chOff x="0" y="0"/>
          <a:chExt cx="0" cy="0"/>
        </a:xfrm>
      </p:grpSpPr>
      <p:sp>
        <p:nvSpPr>
          <p:cNvPr id="285" name="Google Shape;285;p2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286" name="Google Shape;286;p2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87" name="Google Shape;287;p2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288" name="Google Shape;288;p28"/>
          <p:cNvGrpSpPr/>
          <p:nvPr/>
        </p:nvGrpSpPr>
        <p:grpSpPr>
          <a:xfrm>
            <a:off x="7191543" y="1"/>
            <a:ext cx="5000459" cy="1425992"/>
            <a:chOff x="7191542" y="1"/>
            <a:chExt cx="5000459" cy="1425992"/>
          </a:xfrm>
        </p:grpSpPr>
        <p:pic>
          <p:nvPicPr>
            <p:cNvPr id="289" name="Google Shape;289;p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90" name="Google Shape;290;p28"/>
            <p:cNvGrpSpPr/>
            <p:nvPr/>
          </p:nvGrpSpPr>
          <p:grpSpPr>
            <a:xfrm>
              <a:off x="7191542" y="1"/>
              <a:ext cx="5000459" cy="1425992"/>
              <a:chOff x="7186272" y="0"/>
              <a:chExt cx="5005729" cy="1427495"/>
            </a:xfrm>
          </p:grpSpPr>
          <p:sp>
            <p:nvSpPr>
              <p:cNvPr id="291" name="Google Shape;291;p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2" name="Google Shape;292;p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639447603"/>
      </p:ext>
    </p:extLst>
  </p:cSld>
  <p:clrMapOvr>
    <a:masterClrMapping/>
  </p:clrMapOvr>
</p:sldLayout>
</file>

<file path=ppt/slideLayouts/slideLayout1367.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93"/>
        <p:cNvGrpSpPr/>
        <p:nvPr/>
      </p:nvGrpSpPr>
      <p:grpSpPr>
        <a:xfrm>
          <a:off x="0" y="0"/>
          <a:ext cx="0" cy="0"/>
          <a:chOff x="0" y="0"/>
          <a:chExt cx="0" cy="0"/>
        </a:xfrm>
      </p:grpSpPr>
      <p:sp>
        <p:nvSpPr>
          <p:cNvPr id="294" name="Google Shape;294;p29"/>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5" name="Google Shape;295;p2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6" name="Google Shape;296;p2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297" name="Google Shape;297;p2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98" name="Google Shape;298;p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99" name="Google Shape;299;p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300" name="Google Shape;300;p29"/>
          <p:cNvGrpSpPr/>
          <p:nvPr/>
        </p:nvGrpSpPr>
        <p:grpSpPr>
          <a:xfrm>
            <a:off x="7191543" y="1"/>
            <a:ext cx="5000459" cy="1425992"/>
            <a:chOff x="7191542" y="1"/>
            <a:chExt cx="5000459" cy="1425992"/>
          </a:xfrm>
        </p:grpSpPr>
        <p:pic>
          <p:nvPicPr>
            <p:cNvPr id="301" name="Google Shape;301;p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02" name="Google Shape;302;p29"/>
            <p:cNvGrpSpPr/>
            <p:nvPr/>
          </p:nvGrpSpPr>
          <p:grpSpPr>
            <a:xfrm>
              <a:off x="7191542" y="1"/>
              <a:ext cx="5000459" cy="1425992"/>
              <a:chOff x="7186272" y="0"/>
              <a:chExt cx="5005729" cy="1427495"/>
            </a:xfrm>
          </p:grpSpPr>
          <p:sp>
            <p:nvSpPr>
              <p:cNvPr id="303" name="Google Shape;303;p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4" name="Google Shape;304;p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305" name="Google Shape;305;p29"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3112756499"/>
      </p:ext>
    </p:extLst>
  </p:cSld>
  <p:clrMapOvr>
    <a:masterClrMapping/>
  </p:clrMapOvr>
</p:sldLayout>
</file>

<file path=ppt/slideLayouts/slideLayout1368.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306"/>
        <p:cNvGrpSpPr/>
        <p:nvPr/>
      </p:nvGrpSpPr>
      <p:grpSpPr>
        <a:xfrm>
          <a:off x="0" y="0"/>
          <a:ext cx="0" cy="0"/>
          <a:chOff x="0" y="0"/>
          <a:chExt cx="0" cy="0"/>
        </a:xfrm>
      </p:grpSpPr>
      <p:sp>
        <p:nvSpPr>
          <p:cNvPr id="307" name="Google Shape;307;p30"/>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8" name="Google Shape;308;p30"/>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9" name="Google Shape;309;p30"/>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10" name="Google Shape;310;p30"/>
          <p:cNvSpPr>
            <a:spLocks noGrp="1"/>
          </p:cNvSpPr>
          <p:nvPr>
            <p:ph type="pic" idx="2"/>
          </p:nvPr>
        </p:nvSpPr>
        <p:spPr>
          <a:xfrm>
            <a:off x="7118684" y="233915"/>
            <a:ext cx="5073316" cy="5943600"/>
          </a:xfrm>
          <a:prstGeom prst="rect">
            <a:avLst/>
          </a:prstGeom>
          <a:noFill/>
          <a:ln>
            <a:noFill/>
          </a:ln>
        </p:spPr>
      </p:sp>
      <p:grpSp>
        <p:nvGrpSpPr>
          <p:cNvPr id="311" name="Google Shape;311;p30"/>
          <p:cNvGrpSpPr/>
          <p:nvPr/>
        </p:nvGrpSpPr>
        <p:grpSpPr>
          <a:xfrm>
            <a:off x="0" y="5020349"/>
            <a:ext cx="12192000" cy="1837653"/>
            <a:chOff x="0" y="5020348"/>
            <a:chExt cx="12192000" cy="1837653"/>
          </a:xfrm>
        </p:grpSpPr>
        <p:sp>
          <p:nvSpPr>
            <p:cNvPr id="312" name="Google Shape;312;p3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3" name="Google Shape;313;p3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14" name="Google Shape;314;p3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066553190"/>
      </p:ext>
    </p:extLst>
  </p:cSld>
  <p:clrMapOvr>
    <a:masterClrMapping/>
  </p:clrMapOvr>
</p:sldLayout>
</file>

<file path=ppt/slideLayouts/slideLayout1369.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315"/>
        <p:cNvGrpSpPr/>
        <p:nvPr/>
      </p:nvGrpSpPr>
      <p:grpSpPr>
        <a:xfrm>
          <a:off x="0" y="0"/>
          <a:ext cx="0" cy="0"/>
          <a:chOff x="0" y="0"/>
          <a:chExt cx="0" cy="0"/>
        </a:xfrm>
      </p:grpSpPr>
      <p:grpSp>
        <p:nvGrpSpPr>
          <p:cNvPr id="316" name="Google Shape;316;p31"/>
          <p:cNvGrpSpPr/>
          <p:nvPr/>
        </p:nvGrpSpPr>
        <p:grpSpPr>
          <a:xfrm>
            <a:off x="0" y="5020348"/>
            <a:ext cx="12192000" cy="1837653"/>
            <a:chOff x="0" y="5020347"/>
            <a:chExt cx="12192000" cy="1837653"/>
          </a:xfrm>
        </p:grpSpPr>
        <p:sp>
          <p:nvSpPr>
            <p:cNvPr id="317" name="Google Shape;317;p3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8" name="Google Shape;318;p3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9" name="Google Shape;319;p3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20" name="Google Shape;320;p3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21" name="Google Shape;321;p31"/>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2" name="Google Shape;322;p31"/>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2088976480"/>
      </p:ext>
    </p:extLst>
  </p:cSld>
  <p:clrMapOvr>
    <a:masterClrMapping/>
  </p:clrMapOvr>
</p:sldLayout>
</file>

<file path=ppt/slideLayouts/slideLayout1370.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323"/>
        <p:cNvGrpSpPr/>
        <p:nvPr/>
      </p:nvGrpSpPr>
      <p:grpSpPr>
        <a:xfrm>
          <a:off x="0" y="0"/>
          <a:ext cx="0" cy="0"/>
          <a:chOff x="0" y="0"/>
          <a:chExt cx="0" cy="0"/>
        </a:xfrm>
      </p:grpSpPr>
      <p:sp>
        <p:nvSpPr>
          <p:cNvPr id="324" name="Google Shape;324;p32"/>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5" name="Google Shape;325;p3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6" name="Google Shape;326;p3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27" name="Google Shape;327;p3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328" name="Google Shape;328;p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9" name="Google Shape;329;p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330" name="Google Shape;330;p32"/>
          <p:cNvGrpSpPr/>
          <p:nvPr/>
        </p:nvGrpSpPr>
        <p:grpSpPr>
          <a:xfrm>
            <a:off x="7191543" y="1"/>
            <a:ext cx="5000459" cy="1425992"/>
            <a:chOff x="7191542" y="1"/>
            <a:chExt cx="5000459" cy="1425992"/>
          </a:xfrm>
        </p:grpSpPr>
        <p:pic>
          <p:nvPicPr>
            <p:cNvPr id="331" name="Google Shape;331;p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2" name="Google Shape;332;p32"/>
            <p:cNvGrpSpPr/>
            <p:nvPr/>
          </p:nvGrpSpPr>
          <p:grpSpPr>
            <a:xfrm>
              <a:off x="7191542" y="1"/>
              <a:ext cx="5000459" cy="1425992"/>
              <a:chOff x="7186272" y="0"/>
              <a:chExt cx="5005729" cy="1427495"/>
            </a:xfrm>
          </p:grpSpPr>
          <p:sp>
            <p:nvSpPr>
              <p:cNvPr id="333" name="Google Shape;333;p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4" name="Google Shape;334;p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335" name="Google Shape;335;p32"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353166204"/>
      </p:ext>
    </p:extLst>
  </p:cSld>
  <p:clrMapOvr>
    <a:masterClrMapping/>
  </p:clrMapOvr>
</p:sldLayout>
</file>

<file path=ppt/slideLayouts/slideLayout1371.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336"/>
        <p:cNvGrpSpPr/>
        <p:nvPr/>
      </p:nvGrpSpPr>
      <p:grpSpPr>
        <a:xfrm>
          <a:off x="0" y="0"/>
          <a:ext cx="0" cy="0"/>
          <a:chOff x="0" y="0"/>
          <a:chExt cx="0" cy="0"/>
        </a:xfrm>
      </p:grpSpPr>
      <p:sp>
        <p:nvSpPr>
          <p:cNvPr id="337" name="Google Shape;337;p33"/>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8" name="Google Shape;338;p33"/>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9" name="Google Shape;339;p3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40" name="Google Shape;340;p3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341" name="Google Shape;341;p3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2" name="Google Shape;342;p3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343" name="Google Shape;343;p33"/>
          <p:cNvGrpSpPr/>
          <p:nvPr/>
        </p:nvGrpSpPr>
        <p:grpSpPr>
          <a:xfrm>
            <a:off x="7191543" y="1"/>
            <a:ext cx="5000459" cy="1425992"/>
            <a:chOff x="7191542" y="1"/>
            <a:chExt cx="5000459" cy="1425992"/>
          </a:xfrm>
        </p:grpSpPr>
        <p:pic>
          <p:nvPicPr>
            <p:cNvPr id="344" name="Google Shape;344;p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5" name="Google Shape;345;p33"/>
            <p:cNvGrpSpPr/>
            <p:nvPr/>
          </p:nvGrpSpPr>
          <p:grpSpPr>
            <a:xfrm>
              <a:off x="7191542" y="1"/>
              <a:ext cx="5000459" cy="1425992"/>
              <a:chOff x="7186272" y="0"/>
              <a:chExt cx="5005729" cy="1427495"/>
            </a:xfrm>
          </p:grpSpPr>
          <p:sp>
            <p:nvSpPr>
              <p:cNvPr id="346" name="Google Shape;346;p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7" name="Google Shape;347;p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348" name="Google Shape;348;p33"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4830576"/>
      </p:ext>
    </p:extLst>
  </p:cSld>
  <p:clrMapOvr>
    <a:masterClrMapping/>
  </p:clrMapOvr>
</p:sldLayout>
</file>

<file path=ppt/slideLayouts/slideLayout1372.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349"/>
        <p:cNvGrpSpPr/>
        <p:nvPr/>
      </p:nvGrpSpPr>
      <p:grpSpPr>
        <a:xfrm>
          <a:off x="0" y="0"/>
          <a:ext cx="0" cy="0"/>
          <a:chOff x="0" y="0"/>
          <a:chExt cx="0" cy="0"/>
        </a:xfrm>
      </p:grpSpPr>
      <p:grpSp>
        <p:nvGrpSpPr>
          <p:cNvPr id="350" name="Google Shape;350;p34"/>
          <p:cNvGrpSpPr/>
          <p:nvPr/>
        </p:nvGrpSpPr>
        <p:grpSpPr>
          <a:xfrm>
            <a:off x="7191543" y="1"/>
            <a:ext cx="5000459" cy="1425992"/>
            <a:chOff x="7191542" y="1"/>
            <a:chExt cx="5000459" cy="1425992"/>
          </a:xfrm>
        </p:grpSpPr>
        <p:pic>
          <p:nvPicPr>
            <p:cNvPr id="351" name="Google Shape;351;p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2" name="Google Shape;352;p34"/>
            <p:cNvGrpSpPr/>
            <p:nvPr/>
          </p:nvGrpSpPr>
          <p:grpSpPr>
            <a:xfrm>
              <a:off x="7191542" y="1"/>
              <a:ext cx="5000459" cy="1425992"/>
              <a:chOff x="7186272" y="0"/>
              <a:chExt cx="5005729" cy="1427495"/>
            </a:xfrm>
          </p:grpSpPr>
          <p:sp>
            <p:nvSpPr>
              <p:cNvPr id="353" name="Google Shape;353;p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4" name="Google Shape;354;p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355" name="Google Shape;355;p3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6" name="Google Shape;356;p3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57" name="Google Shape;357;p3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358" name="Google Shape;358;p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9" name="Google Shape;359;p3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344528106"/>
      </p:ext>
    </p:extLst>
  </p:cSld>
  <p:clrMapOvr>
    <a:masterClrMapping/>
  </p:clrMapOvr>
</p:sldLayout>
</file>

<file path=ppt/slideLayouts/slideLayout1373.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360"/>
        <p:cNvGrpSpPr/>
        <p:nvPr/>
      </p:nvGrpSpPr>
      <p:grpSpPr>
        <a:xfrm>
          <a:off x="0" y="0"/>
          <a:ext cx="0" cy="0"/>
          <a:chOff x="0" y="0"/>
          <a:chExt cx="0" cy="0"/>
        </a:xfrm>
      </p:grpSpPr>
      <p:sp>
        <p:nvSpPr>
          <p:cNvPr id="361" name="Google Shape;361;p3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2" name="Google Shape;362;p35"/>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363" name="Google Shape;363;p35"/>
          <p:cNvGrpSpPr/>
          <p:nvPr/>
        </p:nvGrpSpPr>
        <p:grpSpPr>
          <a:xfrm>
            <a:off x="7191543" y="1"/>
            <a:ext cx="5000459" cy="1425992"/>
            <a:chOff x="7191542" y="1"/>
            <a:chExt cx="5000459" cy="1425992"/>
          </a:xfrm>
        </p:grpSpPr>
        <p:pic>
          <p:nvPicPr>
            <p:cNvPr id="364" name="Google Shape;364;p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5" name="Google Shape;365;p35"/>
            <p:cNvGrpSpPr/>
            <p:nvPr/>
          </p:nvGrpSpPr>
          <p:grpSpPr>
            <a:xfrm>
              <a:off x="7191542" y="1"/>
              <a:ext cx="5000459" cy="1425992"/>
              <a:chOff x="7186272" y="0"/>
              <a:chExt cx="5005729" cy="1427495"/>
            </a:xfrm>
          </p:grpSpPr>
          <p:sp>
            <p:nvSpPr>
              <p:cNvPr id="366" name="Google Shape;366;p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7" name="Google Shape;367;p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368" name="Google Shape;368;p35"/>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69" name="Google Shape;369;p35"/>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370" name="Google Shape;370;p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1" name="Google Shape;371;p3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095481470"/>
      </p:ext>
    </p:extLst>
  </p:cSld>
  <p:clrMapOvr>
    <a:masterClrMapping/>
  </p:clrMapOvr>
</p:sldLayout>
</file>

<file path=ppt/slideLayouts/slideLayout1374.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372"/>
        <p:cNvGrpSpPr/>
        <p:nvPr/>
      </p:nvGrpSpPr>
      <p:grpSpPr>
        <a:xfrm>
          <a:off x="0" y="0"/>
          <a:ext cx="0" cy="0"/>
          <a:chOff x="0" y="0"/>
          <a:chExt cx="0" cy="0"/>
        </a:xfrm>
      </p:grpSpPr>
      <p:grpSp>
        <p:nvGrpSpPr>
          <p:cNvPr id="373" name="Google Shape;373;p36"/>
          <p:cNvGrpSpPr/>
          <p:nvPr/>
        </p:nvGrpSpPr>
        <p:grpSpPr>
          <a:xfrm>
            <a:off x="7191543" y="1"/>
            <a:ext cx="5000459" cy="1425992"/>
            <a:chOff x="7191542" y="1"/>
            <a:chExt cx="5000459" cy="1425992"/>
          </a:xfrm>
        </p:grpSpPr>
        <p:pic>
          <p:nvPicPr>
            <p:cNvPr id="374" name="Google Shape;374;p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5" name="Google Shape;375;p36"/>
            <p:cNvGrpSpPr/>
            <p:nvPr/>
          </p:nvGrpSpPr>
          <p:grpSpPr>
            <a:xfrm>
              <a:off x="7191542" y="1"/>
              <a:ext cx="5000459" cy="1425992"/>
              <a:chOff x="7186272" y="0"/>
              <a:chExt cx="5005729" cy="1427495"/>
            </a:xfrm>
          </p:grpSpPr>
          <p:sp>
            <p:nvSpPr>
              <p:cNvPr id="376" name="Google Shape;376;p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7" name="Google Shape;377;p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378" name="Google Shape;378;p3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9" name="Google Shape;379;p36"/>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380" name="Google Shape;380;p36"/>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81" name="Google Shape;381;p36"/>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382" name="Google Shape;382;p36"/>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383" name="Google Shape;383;p3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384" name="Google Shape;384;p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5" name="Google Shape;385;p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11808744"/>
      </p:ext>
    </p:extLst>
  </p:cSld>
  <p:clrMapOvr>
    <a:masterClrMapping/>
  </p:clrMapOvr>
</p:sldLayout>
</file>

<file path=ppt/slideLayouts/slideLayout1375.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386"/>
        <p:cNvGrpSpPr/>
        <p:nvPr/>
      </p:nvGrpSpPr>
      <p:grpSpPr>
        <a:xfrm>
          <a:off x="0" y="0"/>
          <a:ext cx="0" cy="0"/>
          <a:chOff x="0" y="0"/>
          <a:chExt cx="0" cy="0"/>
        </a:xfrm>
      </p:grpSpPr>
      <p:grpSp>
        <p:nvGrpSpPr>
          <p:cNvPr id="387" name="Google Shape;387;p37"/>
          <p:cNvGrpSpPr/>
          <p:nvPr/>
        </p:nvGrpSpPr>
        <p:grpSpPr>
          <a:xfrm>
            <a:off x="7191543" y="1"/>
            <a:ext cx="5000459" cy="1425992"/>
            <a:chOff x="7191542" y="1"/>
            <a:chExt cx="5000459" cy="1425992"/>
          </a:xfrm>
        </p:grpSpPr>
        <p:pic>
          <p:nvPicPr>
            <p:cNvPr id="388" name="Google Shape;388;p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9" name="Google Shape;389;p37"/>
            <p:cNvGrpSpPr/>
            <p:nvPr/>
          </p:nvGrpSpPr>
          <p:grpSpPr>
            <a:xfrm>
              <a:off x="7191542" y="1"/>
              <a:ext cx="5000459" cy="1425992"/>
              <a:chOff x="7186272" y="0"/>
              <a:chExt cx="5005729" cy="1427495"/>
            </a:xfrm>
          </p:grpSpPr>
          <p:sp>
            <p:nvSpPr>
              <p:cNvPr id="390" name="Google Shape;390;p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1" name="Google Shape;391;p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392" name="Google Shape;392;p3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3" name="Google Shape;393;p3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394" name="Google Shape;394;p3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5" name="Google Shape;395;p3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58678073"/>
      </p:ext>
    </p:extLst>
  </p:cSld>
  <p:clrMapOvr>
    <a:masterClrMapping/>
  </p:clrMapOvr>
</p:sldLayout>
</file>

<file path=ppt/slideLayouts/slideLayout1376.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396"/>
        <p:cNvGrpSpPr/>
        <p:nvPr/>
      </p:nvGrpSpPr>
      <p:grpSpPr>
        <a:xfrm>
          <a:off x="0" y="0"/>
          <a:ext cx="0" cy="0"/>
          <a:chOff x="0" y="0"/>
          <a:chExt cx="0" cy="0"/>
        </a:xfrm>
      </p:grpSpPr>
      <p:grpSp>
        <p:nvGrpSpPr>
          <p:cNvPr id="397" name="Google Shape;397;p38"/>
          <p:cNvGrpSpPr/>
          <p:nvPr/>
        </p:nvGrpSpPr>
        <p:grpSpPr>
          <a:xfrm>
            <a:off x="0" y="0"/>
            <a:ext cx="12192000" cy="2148830"/>
            <a:chOff x="0" y="0"/>
            <a:chExt cx="12192000" cy="2148830"/>
          </a:xfrm>
        </p:grpSpPr>
        <p:sp>
          <p:nvSpPr>
            <p:cNvPr id="398" name="Google Shape;398;p3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9" name="Google Shape;399;p3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400" name="Google Shape;400;p38"/>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1" name="Google Shape;401;p38"/>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02" name="Google Shape;402;p38"/>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03" name="Google Shape;403;p38"/>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04" name="Google Shape;404;p38"/>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327165260"/>
      </p:ext>
    </p:extLst>
  </p:cSld>
  <p:clrMapOvr>
    <a:masterClrMapping/>
  </p:clrMapOvr>
</p:sldLayout>
</file>

<file path=ppt/slideLayouts/slideLayout1377.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405"/>
        <p:cNvGrpSpPr/>
        <p:nvPr/>
      </p:nvGrpSpPr>
      <p:grpSpPr>
        <a:xfrm>
          <a:off x="0" y="0"/>
          <a:ext cx="0" cy="0"/>
          <a:chOff x="0" y="0"/>
          <a:chExt cx="0" cy="0"/>
        </a:xfrm>
      </p:grpSpPr>
      <p:sp>
        <p:nvSpPr>
          <p:cNvPr id="406" name="Google Shape;406;p3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407" name="Google Shape;407;p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8" name="Google Shape;408;p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409" name="Google Shape;409;p39"/>
          <p:cNvGrpSpPr/>
          <p:nvPr/>
        </p:nvGrpSpPr>
        <p:grpSpPr>
          <a:xfrm>
            <a:off x="7191543" y="1"/>
            <a:ext cx="5000459" cy="1425992"/>
            <a:chOff x="7191542" y="1"/>
            <a:chExt cx="5000459" cy="1425992"/>
          </a:xfrm>
        </p:grpSpPr>
        <p:pic>
          <p:nvPicPr>
            <p:cNvPr id="410" name="Google Shape;410;p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1" name="Google Shape;411;p39"/>
            <p:cNvGrpSpPr/>
            <p:nvPr/>
          </p:nvGrpSpPr>
          <p:grpSpPr>
            <a:xfrm>
              <a:off x="7191542" y="1"/>
              <a:ext cx="5000459" cy="1425992"/>
              <a:chOff x="7186272" y="0"/>
              <a:chExt cx="5005729" cy="1427495"/>
            </a:xfrm>
          </p:grpSpPr>
          <p:sp>
            <p:nvSpPr>
              <p:cNvPr id="412" name="Google Shape;412;p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13" name="Google Shape;413;p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452588053"/>
      </p:ext>
    </p:extLst>
  </p:cSld>
  <p:clrMapOvr>
    <a:masterClrMapping/>
  </p:clrMapOvr>
</p:sldLayout>
</file>

<file path=ppt/slideLayouts/slideLayout1378.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414"/>
        <p:cNvGrpSpPr/>
        <p:nvPr/>
      </p:nvGrpSpPr>
      <p:grpSpPr>
        <a:xfrm>
          <a:off x="0" y="0"/>
          <a:ext cx="0" cy="0"/>
          <a:chOff x="0" y="0"/>
          <a:chExt cx="0" cy="0"/>
        </a:xfrm>
      </p:grpSpPr>
      <p:sp>
        <p:nvSpPr>
          <p:cNvPr id="415" name="Google Shape;415;p40"/>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16" name="Google Shape;416;p40"/>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7" name="Google Shape;417;p40"/>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418" name="Google Shape;418;p40"/>
          <p:cNvSpPr>
            <a:spLocks noGrp="1"/>
          </p:cNvSpPr>
          <p:nvPr>
            <p:ph type="pic" idx="2"/>
          </p:nvPr>
        </p:nvSpPr>
        <p:spPr>
          <a:xfrm>
            <a:off x="7118684" y="233915"/>
            <a:ext cx="5073316" cy="5943600"/>
          </a:xfrm>
          <a:prstGeom prst="rect">
            <a:avLst/>
          </a:prstGeom>
          <a:noFill/>
          <a:ln>
            <a:noFill/>
          </a:ln>
        </p:spPr>
      </p:sp>
      <p:grpSp>
        <p:nvGrpSpPr>
          <p:cNvPr id="419" name="Google Shape;419;p40"/>
          <p:cNvGrpSpPr/>
          <p:nvPr/>
        </p:nvGrpSpPr>
        <p:grpSpPr>
          <a:xfrm>
            <a:off x="0" y="5020349"/>
            <a:ext cx="12192000" cy="1837653"/>
            <a:chOff x="0" y="5020348"/>
            <a:chExt cx="12192000" cy="1837653"/>
          </a:xfrm>
        </p:grpSpPr>
        <p:sp>
          <p:nvSpPr>
            <p:cNvPr id="420" name="Google Shape;420;p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21" name="Google Shape;421;p4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22" name="Google Shape;422;p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184777041"/>
      </p:ext>
    </p:extLst>
  </p:cSld>
  <p:clrMapOvr>
    <a:masterClrMapping/>
  </p:clrMapOvr>
</p:sldLayout>
</file>

<file path=ppt/slideLayouts/slideLayout1379.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423"/>
        <p:cNvGrpSpPr/>
        <p:nvPr/>
      </p:nvGrpSpPr>
      <p:grpSpPr>
        <a:xfrm>
          <a:off x="0" y="0"/>
          <a:ext cx="0" cy="0"/>
          <a:chOff x="0" y="0"/>
          <a:chExt cx="0" cy="0"/>
        </a:xfrm>
      </p:grpSpPr>
      <p:grpSp>
        <p:nvGrpSpPr>
          <p:cNvPr id="424" name="Google Shape;424;p41"/>
          <p:cNvGrpSpPr/>
          <p:nvPr/>
        </p:nvGrpSpPr>
        <p:grpSpPr>
          <a:xfrm>
            <a:off x="0" y="5020348"/>
            <a:ext cx="12192000" cy="1837653"/>
            <a:chOff x="0" y="5020347"/>
            <a:chExt cx="12192000" cy="1837653"/>
          </a:xfrm>
        </p:grpSpPr>
        <p:sp>
          <p:nvSpPr>
            <p:cNvPr id="425" name="Google Shape;425;p4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26" name="Google Shape;426;p4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27" name="Google Shape;427;p4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28" name="Google Shape;428;p4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29" name="Google Shape;429;p41"/>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0" name="Google Shape;430;p41"/>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285289497"/>
      </p:ext>
    </p:extLst>
  </p:cSld>
  <p:clrMapOvr>
    <a:masterClrMapping/>
  </p:clrMapOvr>
</p:sldLayout>
</file>

<file path=ppt/slideLayouts/slideLayout1380.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431"/>
        <p:cNvGrpSpPr/>
        <p:nvPr/>
      </p:nvGrpSpPr>
      <p:grpSpPr>
        <a:xfrm>
          <a:off x="0" y="0"/>
          <a:ext cx="0" cy="0"/>
          <a:chOff x="0" y="0"/>
          <a:chExt cx="0" cy="0"/>
        </a:xfrm>
      </p:grpSpPr>
      <p:sp>
        <p:nvSpPr>
          <p:cNvPr id="432" name="Google Shape;432;p42"/>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33" name="Google Shape;433;p4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4" name="Google Shape;434;p4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35" name="Google Shape;435;p4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436" name="Google Shape;436;p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7" name="Google Shape;437;p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438" name="Google Shape;438;p42"/>
          <p:cNvGrpSpPr/>
          <p:nvPr/>
        </p:nvGrpSpPr>
        <p:grpSpPr>
          <a:xfrm>
            <a:off x="7191543" y="1"/>
            <a:ext cx="5000459" cy="1425992"/>
            <a:chOff x="7191542" y="1"/>
            <a:chExt cx="5000459" cy="1425992"/>
          </a:xfrm>
        </p:grpSpPr>
        <p:pic>
          <p:nvPicPr>
            <p:cNvPr id="439" name="Google Shape;439;p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0" name="Google Shape;440;p42"/>
            <p:cNvGrpSpPr/>
            <p:nvPr/>
          </p:nvGrpSpPr>
          <p:grpSpPr>
            <a:xfrm>
              <a:off x="7191542" y="1"/>
              <a:ext cx="5000459" cy="1425992"/>
              <a:chOff x="7186272" y="0"/>
              <a:chExt cx="5005729" cy="1427495"/>
            </a:xfrm>
          </p:grpSpPr>
          <p:sp>
            <p:nvSpPr>
              <p:cNvPr id="441" name="Google Shape;441;p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42" name="Google Shape;442;p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443" name="Google Shape;443;p42"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1942350249"/>
      </p:ext>
    </p:extLst>
  </p:cSld>
  <p:clrMapOvr>
    <a:masterClrMapping/>
  </p:clrMapOvr>
</p:sldLayout>
</file>

<file path=ppt/slideLayouts/slideLayout1381.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444"/>
        <p:cNvGrpSpPr/>
        <p:nvPr/>
      </p:nvGrpSpPr>
      <p:grpSpPr>
        <a:xfrm>
          <a:off x="0" y="0"/>
          <a:ext cx="0" cy="0"/>
          <a:chOff x="0" y="0"/>
          <a:chExt cx="0" cy="0"/>
        </a:xfrm>
      </p:grpSpPr>
      <p:grpSp>
        <p:nvGrpSpPr>
          <p:cNvPr id="445" name="Google Shape;445;p43"/>
          <p:cNvGrpSpPr/>
          <p:nvPr/>
        </p:nvGrpSpPr>
        <p:grpSpPr>
          <a:xfrm>
            <a:off x="7191543" y="1"/>
            <a:ext cx="5000459" cy="1425992"/>
            <a:chOff x="7191542" y="1"/>
            <a:chExt cx="5000459" cy="1425992"/>
          </a:xfrm>
        </p:grpSpPr>
        <p:pic>
          <p:nvPicPr>
            <p:cNvPr id="446" name="Google Shape;446;p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7" name="Google Shape;447;p43"/>
            <p:cNvGrpSpPr/>
            <p:nvPr/>
          </p:nvGrpSpPr>
          <p:grpSpPr>
            <a:xfrm>
              <a:off x="7191542" y="1"/>
              <a:ext cx="5000459" cy="1425992"/>
              <a:chOff x="7186272" y="0"/>
              <a:chExt cx="5005729" cy="1427495"/>
            </a:xfrm>
          </p:grpSpPr>
          <p:sp>
            <p:nvSpPr>
              <p:cNvPr id="448" name="Google Shape;448;p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49" name="Google Shape;449;p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450" name="Google Shape;450;p4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1" name="Google Shape;451;p4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52" name="Google Shape;452;p4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453" name="Google Shape;453;p4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54" name="Google Shape;454;p4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522172971"/>
      </p:ext>
    </p:extLst>
  </p:cSld>
  <p:clrMapOvr>
    <a:masterClrMapping/>
  </p:clrMapOvr>
</p:sldLayout>
</file>

<file path=ppt/slideLayouts/slideLayout1382.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455"/>
        <p:cNvGrpSpPr/>
        <p:nvPr/>
      </p:nvGrpSpPr>
      <p:grpSpPr>
        <a:xfrm>
          <a:off x="0" y="0"/>
          <a:ext cx="0" cy="0"/>
          <a:chOff x="0" y="0"/>
          <a:chExt cx="0" cy="0"/>
        </a:xfrm>
      </p:grpSpPr>
      <p:sp>
        <p:nvSpPr>
          <p:cNvPr id="456" name="Google Shape;456;p4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7" name="Google Shape;457;p4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458" name="Google Shape;458;p44"/>
          <p:cNvGrpSpPr/>
          <p:nvPr/>
        </p:nvGrpSpPr>
        <p:grpSpPr>
          <a:xfrm>
            <a:off x="7191543" y="1"/>
            <a:ext cx="5000459" cy="1425992"/>
            <a:chOff x="7191542" y="1"/>
            <a:chExt cx="5000459" cy="1425992"/>
          </a:xfrm>
        </p:grpSpPr>
        <p:pic>
          <p:nvPicPr>
            <p:cNvPr id="459" name="Google Shape;459;p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0" name="Google Shape;460;p44"/>
            <p:cNvGrpSpPr/>
            <p:nvPr/>
          </p:nvGrpSpPr>
          <p:grpSpPr>
            <a:xfrm>
              <a:off x="7191542" y="1"/>
              <a:ext cx="5000459" cy="1425992"/>
              <a:chOff x="7186272" y="0"/>
              <a:chExt cx="5005729" cy="1427495"/>
            </a:xfrm>
          </p:grpSpPr>
          <p:sp>
            <p:nvSpPr>
              <p:cNvPr id="461" name="Google Shape;461;p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62" name="Google Shape;462;p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463" name="Google Shape;463;p44"/>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64" name="Google Shape;464;p44"/>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465" name="Google Shape;465;p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66" name="Google Shape;466;p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45055898"/>
      </p:ext>
    </p:extLst>
  </p:cSld>
  <p:clrMapOvr>
    <a:masterClrMapping/>
  </p:clrMapOvr>
</p:sldLayout>
</file>

<file path=ppt/slideLayouts/slideLayout1383.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467"/>
        <p:cNvGrpSpPr/>
        <p:nvPr/>
      </p:nvGrpSpPr>
      <p:grpSpPr>
        <a:xfrm>
          <a:off x="0" y="0"/>
          <a:ext cx="0" cy="0"/>
          <a:chOff x="0" y="0"/>
          <a:chExt cx="0" cy="0"/>
        </a:xfrm>
      </p:grpSpPr>
      <p:grpSp>
        <p:nvGrpSpPr>
          <p:cNvPr id="468" name="Google Shape;468;p45"/>
          <p:cNvGrpSpPr/>
          <p:nvPr/>
        </p:nvGrpSpPr>
        <p:grpSpPr>
          <a:xfrm>
            <a:off x="7191543" y="1"/>
            <a:ext cx="5000459" cy="1425992"/>
            <a:chOff x="7191542" y="1"/>
            <a:chExt cx="5000459" cy="1425992"/>
          </a:xfrm>
        </p:grpSpPr>
        <p:pic>
          <p:nvPicPr>
            <p:cNvPr id="469" name="Google Shape;469;p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0" name="Google Shape;470;p45"/>
            <p:cNvGrpSpPr/>
            <p:nvPr/>
          </p:nvGrpSpPr>
          <p:grpSpPr>
            <a:xfrm>
              <a:off x="7191542" y="1"/>
              <a:ext cx="5000459" cy="1425992"/>
              <a:chOff x="7186272" y="0"/>
              <a:chExt cx="5005729" cy="1427495"/>
            </a:xfrm>
          </p:grpSpPr>
          <p:sp>
            <p:nvSpPr>
              <p:cNvPr id="471" name="Google Shape;471;p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72" name="Google Shape;472;p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473" name="Google Shape;473;p4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4" name="Google Shape;474;p4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475" name="Google Shape;475;p4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76" name="Google Shape;476;p4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477" name="Google Shape;477;p4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78" name="Google Shape;478;p4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479" name="Google Shape;479;p4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0" name="Google Shape;480;p4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115596978"/>
      </p:ext>
    </p:extLst>
  </p:cSld>
  <p:clrMapOvr>
    <a:masterClrMapping/>
  </p:clrMapOvr>
</p:sldLayout>
</file>

<file path=ppt/slideLayouts/slideLayout1384.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481"/>
        <p:cNvGrpSpPr/>
        <p:nvPr/>
      </p:nvGrpSpPr>
      <p:grpSpPr>
        <a:xfrm>
          <a:off x="0" y="0"/>
          <a:ext cx="0" cy="0"/>
          <a:chOff x="0" y="0"/>
          <a:chExt cx="0" cy="0"/>
        </a:xfrm>
      </p:grpSpPr>
      <p:sp>
        <p:nvSpPr>
          <p:cNvPr id="482" name="Google Shape;482;p4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483" name="Google Shape;483;p4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84" name="Google Shape;484;p46"/>
          <p:cNvGrpSpPr/>
          <p:nvPr/>
        </p:nvGrpSpPr>
        <p:grpSpPr>
          <a:xfrm>
            <a:off x="0" y="5379427"/>
            <a:ext cx="2807368" cy="753891"/>
            <a:chOff x="0" y="5379426"/>
            <a:chExt cx="2807368" cy="753891"/>
          </a:xfrm>
        </p:grpSpPr>
        <p:sp>
          <p:nvSpPr>
            <p:cNvPr id="485" name="Google Shape;485;p4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86" name="Google Shape;486;p4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487" name="Google Shape;487;p46"/>
          <p:cNvSpPr>
            <a:spLocks noGrp="1"/>
          </p:cNvSpPr>
          <p:nvPr>
            <p:ph type="pic" idx="2"/>
          </p:nvPr>
        </p:nvSpPr>
        <p:spPr>
          <a:xfrm>
            <a:off x="2807368" y="457202"/>
            <a:ext cx="8915400" cy="5943598"/>
          </a:xfrm>
          <a:prstGeom prst="rect">
            <a:avLst/>
          </a:prstGeom>
          <a:noFill/>
          <a:ln>
            <a:noFill/>
          </a:ln>
        </p:spPr>
      </p:sp>
      <p:pic>
        <p:nvPicPr>
          <p:cNvPr id="488" name="Google Shape;488;p4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937119294"/>
      </p:ext>
    </p:extLst>
  </p:cSld>
  <p:clrMapOvr>
    <a:masterClrMapping/>
  </p:clrMapOvr>
</p:sldLayout>
</file>

<file path=ppt/slideLayouts/slideLayout1385.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489"/>
        <p:cNvGrpSpPr/>
        <p:nvPr/>
      </p:nvGrpSpPr>
      <p:grpSpPr>
        <a:xfrm>
          <a:off x="0" y="0"/>
          <a:ext cx="0" cy="0"/>
          <a:chOff x="0" y="0"/>
          <a:chExt cx="0" cy="0"/>
        </a:xfrm>
      </p:grpSpPr>
      <p:grpSp>
        <p:nvGrpSpPr>
          <p:cNvPr id="490" name="Google Shape;490;p47"/>
          <p:cNvGrpSpPr/>
          <p:nvPr/>
        </p:nvGrpSpPr>
        <p:grpSpPr>
          <a:xfrm>
            <a:off x="0" y="0"/>
            <a:ext cx="12192000" cy="2148830"/>
            <a:chOff x="0" y="0"/>
            <a:chExt cx="12192000" cy="2148830"/>
          </a:xfrm>
        </p:grpSpPr>
        <p:sp>
          <p:nvSpPr>
            <p:cNvPr id="491" name="Google Shape;491;p4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92" name="Google Shape;492;p4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493" name="Google Shape;493;p47"/>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94" name="Google Shape;494;p4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495" name="Google Shape;495;p4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96" name="Google Shape;496;p4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97" name="Google Shape;497;p47"/>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3489959320"/>
      </p:ext>
    </p:extLst>
  </p:cSld>
  <p:clrMapOvr>
    <a:masterClrMapping/>
  </p:clrMapOvr>
</p:sldLayout>
</file>

<file path=ppt/slideLayouts/slideLayout1386.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498"/>
        <p:cNvGrpSpPr/>
        <p:nvPr/>
      </p:nvGrpSpPr>
      <p:grpSpPr>
        <a:xfrm>
          <a:off x="0" y="0"/>
          <a:ext cx="0" cy="0"/>
          <a:chOff x="0" y="0"/>
          <a:chExt cx="0" cy="0"/>
        </a:xfrm>
      </p:grpSpPr>
      <p:sp>
        <p:nvSpPr>
          <p:cNvPr id="499" name="Google Shape;499;p4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500" name="Google Shape;500;p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1" name="Google Shape;501;p4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502" name="Google Shape;502;p48"/>
          <p:cNvGrpSpPr/>
          <p:nvPr/>
        </p:nvGrpSpPr>
        <p:grpSpPr>
          <a:xfrm>
            <a:off x="7191543" y="1"/>
            <a:ext cx="5000459" cy="1425992"/>
            <a:chOff x="7191542" y="1"/>
            <a:chExt cx="5000459" cy="1425992"/>
          </a:xfrm>
        </p:grpSpPr>
        <p:pic>
          <p:nvPicPr>
            <p:cNvPr id="503" name="Google Shape;503;p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4" name="Google Shape;504;p48"/>
            <p:cNvGrpSpPr/>
            <p:nvPr/>
          </p:nvGrpSpPr>
          <p:grpSpPr>
            <a:xfrm>
              <a:off x="7191542" y="1"/>
              <a:ext cx="5000459" cy="1425992"/>
              <a:chOff x="7186272" y="0"/>
              <a:chExt cx="5005729" cy="1427495"/>
            </a:xfrm>
          </p:grpSpPr>
          <p:sp>
            <p:nvSpPr>
              <p:cNvPr id="505" name="Google Shape;505;p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06" name="Google Shape;506;p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088314487"/>
      </p:ext>
    </p:extLst>
  </p:cSld>
  <p:clrMapOvr>
    <a:masterClrMapping/>
  </p:clrMapOvr>
</p:sldLayout>
</file>

<file path=ppt/slideLayouts/slideLayout1387.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507"/>
        <p:cNvGrpSpPr/>
        <p:nvPr/>
      </p:nvGrpSpPr>
      <p:grpSpPr>
        <a:xfrm>
          <a:off x="0" y="0"/>
          <a:ext cx="0" cy="0"/>
          <a:chOff x="0" y="0"/>
          <a:chExt cx="0" cy="0"/>
        </a:xfrm>
      </p:grpSpPr>
      <p:grpSp>
        <p:nvGrpSpPr>
          <p:cNvPr id="508" name="Google Shape;508;p49"/>
          <p:cNvGrpSpPr/>
          <p:nvPr/>
        </p:nvGrpSpPr>
        <p:grpSpPr>
          <a:xfrm>
            <a:off x="7191543" y="1"/>
            <a:ext cx="5000459" cy="1425992"/>
            <a:chOff x="7191542" y="1"/>
            <a:chExt cx="5000459" cy="1425992"/>
          </a:xfrm>
        </p:grpSpPr>
        <p:pic>
          <p:nvPicPr>
            <p:cNvPr id="509" name="Google Shape;509;p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0" name="Google Shape;510;p49"/>
            <p:cNvGrpSpPr/>
            <p:nvPr/>
          </p:nvGrpSpPr>
          <p:grpSpPr>
            <a:xfrm>
              <a:off x="7191542" y="1"/>
              <a:ext cx="5000459" cy="1425992"/>
              <a:chOff x="7186272" y="0"/>
              <a:chExt cx="5005729" cy="1427495"/>
            </a:xfrm>
          </p:grpSpPr>
          <p:sp>
            <p:nvSpPr>
              <p:cNvPr id="511" name="Google Shape;511;p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12" name="Google Shape;512;p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513" name="Google Shape;513;p4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4" name="Google Shape;514;p4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515" name="Google Shape;515;p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6" name="Google Shape;516;p4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594883116"/>
      </p:ext>
    </p:extLst>
  </p:cSld>
  <p:clrMapOvr>
    <a:masterClrMapping/>
  </p:clrMapOvr>
</p:sldLayout>
</file>

<file path=ppt/slideLayouts/slideLayout1388.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517"/>
        <p:cNvGrpSpPr/>
        <p:nvPr/>
      </p:nvGrpSpPr>
      <p:grpSpPr>
        <a:xfrm>
          <a:off x="0" y="0"/>
          <a:ext cx="0" cy="0"/>
          <a:chOff x="0" y="0"/>
          <a:chExt cx="0" cy="0"/>
        </a:xfrm>
      </p:grpSpPr>
      <p:sp>
        <p:nvSpPr>
          <p:cNvPr id="518" name="Google Shape;518;p50"/>
          <p:cNvSpPr txBox="1">
            <a:spLocks noGrp="1"/>
          </p:cNvSpPr>
          <p:nvPr>
            <p:ph type="ctrTitle"/>
          </p:nvPr>
        </p:nvSpPr>
        <p:spPr>
          <a:xfrm>
            <a:off x="513349"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9" name="Google Shape;519;p50"/>
          <p:cNvSpPr txBox="1">
            <a:spLocks noGrp="1"/>
          </p:cNvSpPr>
          <p:nvPr>
            <p:ph type="subTitle" idx="1"/>
          </p:nvPr>
        </p:nvSpPr>
        <p:spPr>
          <a:xfrm>
            <a:off x="513349" y="5400326"/>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grpSp>
        <p:nvGrpSpPr>
          <p:cNvPr id="520" name="Google Shape;520;p50"/>
          <p:cNvGrpSpPr/>
          <p:nvPr/>
        </p:nvGrpSpPr>
        <p:grpSpPr>
          <a:xfrm flipH="1">
            <a:off x="-1" y="2"/>
            <a:ext cx="6418725" cy="1509822"/>
            <a:chOff x="7522541" y="1"/>
            <a:chExt cx="4669459" cy="1098357"/>
          </a:xfrm>
        </p:grpSpPr>
        <p:sp>
          <p:nvSpPr>
            <p:cNvPr id="521" name="Google Shape;521;p50"/>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22" name="Google Shape;522;p50"/>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pic>
        <p:nvPicPr>
          <p:cNvPr id="523" name="Google Shape;523;p5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513348" y="136526"/>
            <a:ext cx="1945206" cy="879974"/>
          </a:xfrm>
          <a:prstGeom prst="rect">
            <a:avLst/>
          </a:prstGeom>
          <a:noFill/>
          <a:ln>
            <a:noFill/>
          </a:ln>
        </p:spPr>
      </p:pic>
    </p:spTree>
    <p:extLst>
      <p:ext uri="{BB962C8B-B14F-4D97-AF65-F5344CB8AC3E}">
        <p14:creationId xmlns:p14="http://schemas.microsoft.com/office/powerpoint/2010/main" val="1569870238"/>
      </p:ext>
    </p:extLst>
  </p:cSld>
  <p:clrMapOvr>
    <a:masterClrMapping/>
  </p:clrMapOvr>
</p:sldLayout>
</file>

<file path=ppt/slideLayouts/slideLayout1389.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524"/>
        <p:cNvGrpSpPr/>
        <p:nvPr/>
      </p:nvGrpSpPr>
      <p:grpSpPr>
        <a:xfrm>
          <a:off x="0" y="0"/>
          <a:ext cx="0" cy="0"/>
          <a:chOff x="0" y="0"/>
          <a:chExt cx="0" cy="0"/>
        </a:xfrm>
      </p:grpSpPr>
      <p:sp>
        <p:nvSpPr>
          <p:cNvPr id="525" name="Google Shape;525;p51"/>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26" name="Google Shape;526;p51"/>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7" name="Google Shape;527;p5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528" name="Google Shape;528;p5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529" name="Google Shape;529;p5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0" name="Google Shape;530;p5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531" name="Google Shape;531;p51"/>
          <p:cNvGrpSpPr/>
          <p:nvPr/>
        </p:nvGrpSpPr>
        <p:grpSpPr>
          <a:xfrm>
            <a:off x="7191543" y="1"/>
            <a:ext cx="5000459" cy="1425992"/>
            <a:chOff x="7191542" y="1"/>
            <a:chExt cx="5000459" cy="1425992"/>
          </a:xfrm>
        </p:grpSpPr>
        <p:pic>
          <p:nvPicPr>
            <p:cNvPr id="532" name="Google Shape;532;p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3" name="Google Shape;533;p51"/>
            <p:cNvGrpSpPr/>
            <p:nvPr/>
          </p:nvGrpSpPr>
          <p:grpSpPr>
            <a:xfrm>
              <a:off x="7191542" y="1"/>
              <a:ext cx="5000459" cy="1425992"/>
              <a:chOff x="7186272" y="0"/>
              <a:chExt cx="5005729" cy="1427495"/>
            </a:xfrm>
          </p:grpSpPr>
          <p:sp>
            <p:nvSpPr>
              <p:cNvPr id="534" name="Google Shape;534;p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35" name="Google Shape;535;p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536" name="Google Shape;536;p51"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1102333381"/>
      </p:ext>
    </p:extLst>
  </p:cSld>
  <p:clrMapOvr>
    <a:masterClrMapping/>
  </p:clrMapOvr>
</p:sldLayout>
</file>

<file path=ppt/slideLayouts/slideLayout1390.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537"/>
        <p:cNvGrpSpPr/>
        <p:nvPr/>
      </p:nvGrpSpPr>
      <p:grpSpPr>
        <a:xfrm>
          <a:off x="0" y="0"/>
          <a:ext cx="0" cy="0"/>
          <a:chOff x="0" y="0"/>
          <a:chExt cx="0" cy="0"/>
        </a:xfrm>
      </p:grpSpPr>
      <p:sp>
        <p:nvSpPr>
          <p:cNvPr id="538" name="Google Shape;538;p52"/>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39" name="Google Shape;539;p5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0" name="Google Shape;540;p5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541" name="Google Shape;541;p5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542" name="Google Shape;542;p5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3" name="Google Shape;543;p5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544" name="Google Shape;544;p52"/>
          <p:cNvGrpSpPr/>
          <p:nvPr/>
        </p:nvGrpSpPr>
        <p:grpSpPr>
          <a:xfrm>
            <a:off x="7191543" y="1"/>
            <a:ext cx="5000459" cy="1425992"/>
            <a:chOff x="7191542" y="1"/>
            <a:chExt cx="5000459" cy="1425992"/>
          </a:xfrm>
        </p:grpSpPr>
        <p:pic>
          <p:nvPicPr>
            <p:cNvPr id="545" name="Google Shape;545;p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6" name="Google Shape;546;p52"/>
            <p:cNvGrpSpPr/>
            <p:nvPr/>
          </p:nvGrpSpPr>
          <p:grpSpPr>
            <a:xfrm>
              <a:off x="7191542" y="1"/>
              <a:ext cx="5000459" cy="1425992"/>
              <a:chOff x="7186272" y="0"/>
              <a:chExt cx="5005729" cy="1427495"/>
            </a:xfrm>
          </p:grpSpPr>
          <p:sp>
            <p:nvSpPr>
              <p:cNvPr id="547" name="Google Shape;547;p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48" name="Google Shape;548;p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549" name="Google Shape;549;p52"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1582232877"/>
      </p:ext>
    </p:extLst>
  </p:cSld>
  <p:clrMapOvr>
    <a:masterClrMapping/>
  </p:clrMapOvr>
</p:sldLayout>
</file>

<file path=ppt/slideLayouts/slideLayout1391.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550"/>
        <p:cNvGrpSpPr/>
        <p:nvPr/>
      </p:nvGrpSpPr>
      <p:grpSpPr>
        <a:xfrm>
          <a:off x="0" y="0"/>
          <a:ext cx="0" cy="0"/>
          <a:chOff x="0" y="0"/>
          <a:chExt cx="0" cy="0"/>
        </a:xfrm>
      </p:grpSpPr>
      <p:sp>
        <p:nvSpPr>
          <p:cNvPr id="551" name="Google Shape;551;p53"/>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52" name="Google Shape;552;p53"/>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3" name="Google Shape;553;p5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554" name="Google Shape;554;p5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555" name="Google Shape;555;p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6" name="Google Shape;556;p5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557" name="Google Shape;557;p53"/>
          <p:cNvGrpSpPr/>
          <p:nvPr/>
        </p:nvGrpSpPr>
        <p:grpSpPr>
          <a:xfrm>
            <a:off x="7191543" y="1"/>
            <a:ext cx="5000459" cy="1425992"/>
            <a:chOff x="7191542" y="1"/>
            <a:chExt cx="5000459" cy="1425992"/>
          </a:xfrm>
        </p:grpSpPr>
        <p:pic>
          <p:nvPicPr>
            <p:cNvPr id="558" name="Google Shape;558;p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9" name="Google Shape;559;p53"/>
            <p:cNvGrpSpPr/>
            <p:nvPr/>
          </p:nvGrpSpPr>
          <p:grpSpPr>
            <a:xfrm>
              <a:off x="7191542" y="1"/>
              <a:ext cx="5000459" cy="1425992"/>
              <a:chOff x="7186272" y="0"/>
              <a:chExt cx="5005729" cy="1427495"/>
            </a:xfrm>
          </p:grpSpPr>
          <p:sp>
            <p:nvSpPr>
              <p:cNvPr id="560" name="Google Shape;560;p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61" name="Google Shape;561;p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562" name="Google Shape;562;p53"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2730722490"/>
      </p:ext>
    </p:extLst>
  </p:cSld>
  <p:clrMapOvr>
    <a:masterClrMapping/>
  </p:clrMapOvr>
</p:sldLayout>
</file>

<file path=ppt/slideLayouts/slideLayout1392.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563"/>
        <p:cNvGrpSpPr/>
        <p:nvPr/>
      </p:nvGrpSpPr>
      <p:grpSpPr>
        <a:xfrm>
          <a:off x="0" y="0"/>
          <a:ext cx="0" cy="0"/>
          <a:chOff x="0" y="0"/>
          <a:chExt cx="0" cy="0"/>
        </a:xfrm>
      </p:grpSpPr>
      <p:sp>
        <p:nvSpPr>
          <p:cNvPr id="564" name="Google Shape;564;p54"/>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65" name="Google Shape;565;p54"/>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66" name="Google Shape;566;p54"/>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567" name="Google Shape;567;p54"/>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68" name="Google Shape;568;p54"/>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569" name="Google Shape;569;p54"/>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70" name="Google Shape;570;p54"/>
          <p:cNvSpPr txBox="1">
            <a:spLocks noGrp="1"/>
          </p:cNvSpPr>
          <p:nvPr>
            <p:ph type="ctrTitle"/>
          </p:nvPr>
        </p:nvSpPr>
        <p:spPr>
          <a:xfrm>
            <a:off x="471690" y="596274"/>
            <a:ext cx="11248618" cy="369332"/>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1" name="Google Shape;571;p54"/>
          <p:cNvSpPr txBox="1">
            <a:spLocks noGrp="1"/>
          </p:cNvSpPr>
          <p:nvPr>
            <p:ph type="subTitle" idx="1"/>
          </p:nvPr>
        </p:nvSpPr>
        <p:spPr>
          <a:xfrm>
            <a:off x="1828800" y="3840480"/>
            <a:ext cx="8534400" cy="374461"/>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24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572" name="Google Shape;572;p54"/>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3" name="Google Shape;573;p54"/>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1800">
                <a:solidFill>
                  <a:srgbClr val="919497"/>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74" name="Google Shape;574;p54"/>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50"/>
              </a:lnSpc>
              <a:spcBef>
                <a:spcPts val="0"/>
              </a:spcBef>
              <a:buNone/>
              <a:defRPr sz="1200" b="0" i="0">
                <a:solidFill>
                  <a:srgbClr val="929599"/>
                </a:solidFill>
                <a:latin typeface="Arial"/>
                <a:ea typeface="Arial"/>
                <a:cs typeface="Arial"/>
                <a:sym typeface="Arial"/>
              </a:defRPr>
            </a:lvl1pPr>
            <a:lvl2pPr marL="38102" marR="0" lvl="1" indent="0" algn="r">
              <a:lnSpc>
                <a:spcPct val="118750"/>
              </a:lnSpc>
              <a:spcBef>
                <a:spcPts val="0"/>
              </a:spcBef>
              <a:buNone/>
              <a:defRPr sz="1200" b="0" i="0">
                <a:solidFill>
                  <a:srgbClr val="929599"/>
                </a:solidFill>
                <a:latin typeface="Arial"/>
                <a:ea typeface="Arial"/>
                <a:cs typeface="Arial"/>
                <a:sym typeface="Arial"/>
              </a:defRPr>
            </a:lvl2pPr>
            <a:lvl3pPr marL="38102" marR="0" lvl="2" indent="0" algn="r">
              <a:lnSpc>
                <a:spcPct val="118750"/>
              </a:lnSpc>
              <a:spcBef>
                <a:spcPts val="0"/>
              </a:spcBef>
              <a:buNone/>
              <a:defRPr sz="1200" b="0" i="0">
                <a:solidFill>
                  <a:srgbClr val="929599"/>
                </a:solidFill>
                <a:latin typeface="Arial"/>
                <a:ea typeface="Arial"/>
                <a:cs typeface="Arial"/>
                <a:sym typeface="Arial"/>
              </a:defRPr>
            </a:lvl3pPr>
            <a:lvl4pPr marL="38102" marR="0" lvl="3" indent="0" algn="r">
              <a:lnSpc>
                <a:spcPct val="118750"/>
              </a:lnSpc>
              <a:spcBef>
                <a:spcPts val="0"/>
              </a:spcBef>
              <a:buNone/>
              <a:defRPr sz="1200" b="0" i="0">
                <a:solidFill>
                  <a:srgbClr val="929599"/>
                </a:solidFill>
                <a:latin typeface="Arial"/>
                <a:ea typeface="Arial"/>
                <a:cs typeface="Arial"/>
                <a:sym typeface="Arial"/>
              </a:defRPr>
            </a:lvl4pPr>
            <a:lvl5pPr marL="38102" marR="0" lvl="4" indent="0" algn="r">
              <a:lnSpc>
                <a:spcPct val="118750"/>
              </a:lnSpc>
              <a:spcBef>
                <a:spcPts val="0"/>
              </a:spcBef>
              <a:buNone/>
              <a:defRPr sz="1200" b="0" i="0">
                <a:solidFill>
                  <a:srgbClr val="929599"/>
                </a:solidFill>
                <a:latin typeface="Arial"/>
                <a:ea typeface="Arial"/>
                <a:cs typeface="Arial"/>
                <a:sym typeface="Arial"/>
              </a:defRPr>
            </a:lvl5pPr>
            <a:lvl6pPr marL="38102" marR="0" lvl="5" indent="0" algn="r">
              <a:lnSpc>
                <a:spcPct val="118750"/>
              </a:lnSpc>
              <a:spcBef>
                <a:spcPts val="0"/>
              </a:spcBef>
              <a:buNone/>
              <a:defRPr sz="1200" b="0" i="0">
                <a:solidFill>
                  <a:srgbClr val="929599"/>
                </a:solidFill>
                <a:latin typeface="Arial"/>
                <a:ea typeface="Arial"/>
                <a:cs typeface="Arial"/>
                <a:sym typeface="Arial"/>
              </a:defRPr>
            </a:lvl6pPr>
            <a:lvl7pPr marL="38102" marR="0" lvl="6" indent="0" algn="r">
              <a:lnSpc>
                <a:spcPct val="118750"/>
              </a:lnSpc>
              <a:spcBef>
                <a:spcPts val="0"/>
              </a:spcBef>
              <a:buNone/>
              <a:defRPr sz="1200" b="0" i="0">
                <a:solidFill>
                  <a:srgbClr val="929599"/>
                </a:solidFill>
                <a:latin typeface="Arial"/>
                <a:ea typeface="Arial"/>
                <a:cs typeface="Arial"/>
                <a:sym typeface="Arial"/>
              </a:defRPr>
            </a:lvl7pPr>
            <a:lvl8pPr marL="38102" marR="0" lvl="7" indent="0" algn="r">
              <a:lnSpc>
                <a:spcPct val="118750"/>
              </a:lnSpc>
              <a:spcBef>
                <a:spcPts val="0"/>
              </a:spcBef>
              <a:buNone/>
              <a:defRPr sz="1200" b="0" i="0">
                <a:solidFill>
                  <a:srgbClr val="929599"/>
                </a:solidFill>
                <a:latin typeface="Arial"/>
                <a:ea typeface="Arial"/>
                <a:cs typeface="Arial"/>
                <a:sym typeface="Arial"/>
              </a:defRPr>
            </a:lvl8pPr>
            <a:lvl9pPr marL="38102" marR="0" lvl="8" indent="0" algn="r">
              <a:lnSpc>
                <a:spcPct val="118750"/>
              </a:lnSpc>
              <a:spcBef>
                <a:spcPts val="0"/>
              </a:spcBef>
              <a:buNone/>
              <a:defRPr sz="12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054797305"/>
      </p:ext>
    </p:extLst>
  </p:cSld>
  <p:clrMapOvr>
    <a:masterClrMapping/>
  </p:clrMapOvr>
</p:sldLayout>
</file>

<file path=ppt/slideLayouts/slideLayout1393.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575"/>
        <p:cNvGrpSpPr/>
        <p:nvPr/>
      </p:nvGrpSpPr>
      <p:grpSpPr>
        <a:xfrm>
          <a:off x="0" y="0"/>
          <a:ext cx="0" cy="0"/>
          <a:chOff x="0" y="0"/>
          <a:chExt cx="0" cy="0"/>
        </a:xfrm>
      </p:grpSpPr>
      <p:sp>
        <p:nvSpPr>
          <p:cNvPr id="576" name="Google Shape;576;p55"/>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7" name="Google Shape;577;p5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8" name="Google Shape;578;p5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579" name="Google Shape;579;p5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580" name="Google Shape;580;p5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1" name="Google Shape;581;p5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582" name="Google Shape;582;p55"/>
          <p:cNvGrpSpPr/>
          <p:nvPr/>
        </p:nvGrpSpPr>
        <p:grpSpPr>
          <a:xfrm>
            <a:off x="7191543" y="1"/>
            <a:ext cx="5000459" cy="1425992"/>
            <a:chOff x="7191542" y="1"/>
            <a:chExt cx="5000459" cy="1425992"/>
          </a:xfrm>
        </p:grpSpPr>
        <p:pic>
          <p:nvPicPr>
            <p:cNvPr id="583" name="Google Shape;583;p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4" name="Google Shape;584;p55"/>
            <p:cNvGrpSpPr/>
            <p:nvPr/>
          </p:nvGrpSpPr>
          <p:grpSpPr>
            <a:xfrm>
              <a:off x="7191542" y="1"/>
              <a:ext cx="5000459" cy="1425992"/>
              <a:chOff x="7186272" y="0"/>
              <a:chExt cx="5005729" cy="1427495"/>
            </a:xfrm>
          </p:grpSpPr>
          <p:sp>
            <p:nvSpPr>
              <p:cNvPr id="585" name="Google Shape;585;p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86" name="Google Shape;586;p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587" name="Google Shape;587;p55"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1981487483"/>
      </p:ext>
    </p:extLst>
  </p:cSld>
  <p:clrMapOvr>
    <a:masterClrMapping/>
  </p:clrMapOvr>
</p:sldLayout>
</file>

<file path=ppt/slideLayouts/slideLayout1394.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588"/>
        <p:cNvGrpSpPr/>
        <p:nvPr/>
      </p:nvGrpSpPr>
      <p:grpSpPr>
        <a:xfrm>
          <a:off x="0" y="0"/>
          <a:ext cx="0" cy="0"/>
          <a:chOff x="0" y="0"/>
          <a:chExt cx="0" cy="0"/>
        </a:xfrm>
      </p:grpSpPr>
      <p:sp>
        <p:nvSpPr>
          <p:cNvPr id="589" name="Google Shape;589;p56"/>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0" name="Google Shape;590;p5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1" name="Google Shape;591;p5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592" name="Google Shape;592;p56"/>
          <p:cNvSpPr>
            <a:spLocks noGrp="1"/>
          </p:cNvSpPr>
          <p:nvPr>
            <p:ph type="pic" idx="2"/>
          </p:nvPr>
        </p:nvSpPr>
        <p:spPr>
          <a:xfrm>
            <a:off x="7118684" y="233915"/>
            <a:ext cx="5073316" cy="5943600"/>
          </a:xfrm>
          <a:prstGeom prst="rect">
            <a:avLst/>
          </a:prstGeom>
          <a:noFill/>
          <a:ln>
            <a:noFill/>
          </a:ln>
        </p:spPr>
      </p:sp>
      <p:grpSp>
        <p:nvGrpSpPr>
          <p:cNvPr id="593" name="Google Shape;593;p56"/>
          <p:cNvGrpSpPr/>
          <p:nvPr/>
        </p:nvGrpSpPr>
        <p:grpSpPr>
          <a:xfrm>
            <a:off x="0" y="5020349"/>
            <a:ext cx="12192000" cy="1837653"/>
            <a:chOff x="0" y="5020348"/>
            <a:chExt cx="12192000" cy="1837653"/>
          </a:xfrm>
        </p:grpSpPr>
        <p:sp>
          <p:nvSpPr>
            <p:cNvPr id="594" name="Google Shape;594;p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5" name="Google Shape;595;p5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96" name="Google Shape;596;p5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770157343"/>
      </p:ext>
    </p:extLst>
  </p:cSld>
  <p:clrMapOvr>
    <a:masterClrMapping/>
  </p:clrMapOvr>
</p:sldLayout>
</file>

<file path=ppt/slideLayouts/slideLayout1395.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597"/>
        <p:cNvGrpSpPr/>
        <p:nvPr/>
      </p:nvGrpSpPr>
      <p:grpSpPr>
        <a:xfrm>
          <a:off x="0" y="0"/>
          <a:ext cx="0" cy="0"/>
          <a:chOff x="0" y="0"/>
          <a:chExt cx="0" cy="0"/>
        </a:xfrm>
      </p:grpSpPr>
      <p:grpSp>
        <p:nvGrpSpPr>
          <p:cNvPr id="598" name="Google Shape;598;p57"/>
          <p:cNvGrpSpPr/>
          <p:nvPr/>
        </p:nvGrpSpPr>
        <p:grpSpPr>
          <a:xfrm>
            <a:off x="0" y="5020348"/>
            <a:ext cx="12192000" cy="1837653"/>
            <a:chOff x="0" y="5020347"/>
            <a:chExt cx="12192000" cy="1837653"/>
          </a:xfrm>
        </p:grpSpPr>
        <p:sp>
          <p:nvSpPr>
            <p:cNvPr id="599" name="Google Shape;599;p5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0" name="Google Shape;600;p5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1" name="Google Shape;601;p5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02" name="Google Shape;602;p5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03" name="Google Shape;603;p5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4" name="Google Shape;604;p5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2392711693"/>
      </p:ext>
    </p:extLst>
  </p:cSld>
  <p:clrMapOvr>
    <a:masterClrMapping/>
  </p:clrMapOvr>
</p:sldLayout>
</file>

<file path=ppt/slideLayouts/slideLayout1396.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605"/>
        <p:cNvGrpSpPr/>
        <p:nvPr/>
      </p:nvGrpSpPr>
      <p:grpSpPr>
        <a:xfrm>
          <a:off x="0" y="0"/>
          <a:ext cx="0" cy="0"/>
          <a:chOff x="0" y="0"/>
          <a:chExt cx="0" cy="0"/>
        </a:xfrm>
      </p:grpSpPr>
      <p:sp>
        <p:nvSpPr>
          <p:cNvPr id="606" name="Google Shape;606;p5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607" name="Google Shape;607;p5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08" name="Google Shape;608;p58"/>
          <p:cNvGrpSpPr/>
          <p:nvPr/>
        </p:nvGrpSpPr>
        <p:grpSpPr>
          <a:xfrm>
            <a:off x="0" y="5379427"/>
            <a:ext cx="2807368" cy="753891"/>
            <a:chOff x="0" y="5379426"/>
            <a:chExt cx="2807368" cy="753891"/>
          </a:xfrm>
        </p:grpSpPr>
        <p:sp>
          <p:nvSpPr>
            <p:cNvPr id="609" name="Google Shape;609;p5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10" name="Google Shape;610;p5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611" name="Google Shape;611;p58"/>
          <p:cNvSpPr>
            <a:spLocks noGrp="1"/>
          </p:cNvSpPr>
          <p:nvPr>
            <p:ph type="pic" idx="2"/>
          </p:nvPr>
        </p:nvSpPr>
        <p:spPr>
          <a:xfrm>
            <a:off x="2807368" y="457202"/>
            <a:ext cx="8915400" cy="5943598"/>
          </a:xfrm>
          <a:prstGeom prst="rect">
            <a:avLst/>
          </a:prstGeom>
          <a:noFill/>
          <a:ln>
            <a:noFill/>
          </a:ln>
        </p:spPr>
      </p:sp>
      <p:pic>
        <p:nvPicPr>
          <p:cNvPr id="612" name="Google Shape;612;p5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132952571"/>
      </p:ext>
    </p:extLst>
  </p:cSld>
  <p:clrMapOvr>
    <a:masterClrMapping/>
  </p:clrMapOvr>
</p:sldLayout>
</file>

<file path=ppt/slideLayouts/slideLayout1397.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613"/>
        <p:cNvGrpSpPr/>
        <p:nvPr/>
      </p:nvGrpSpPr>
      <p:grpSpPr>
        <a:xfrm>
          <a:off x="0" y="0"/>
          <a:ext cx="0" cy="0"/>
          <a:chOff x="0" y="0"/>
          <a:chExt cx="0" cy="0"/>
        </a:xfrm>
      </p:grpSpPr>
      <p:sp>
        <p:nvSpPr>
          <p:cNvPr id="614" name="Google Shape;614;p59"/>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15" name="Google Shape;615;p5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6" name="Google Shape;616;p5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17" name="Google Shape;617;p5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18" name="Google Shape;618;p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9" name="Google Shape;619;p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620" name="Google Shape;620;p59"/>
          <p:cNvGrpSpPr/>
          <p:nvPr/>
        </p:nvGrpSpPr>
        <p:grpSpPr>
          <a:xfrm>
            <a:off x="7191543" y="1"/>
            <a:ext cx="5000459" cy="1425992"/>
            <a:chOff x="7191542" y="1"/>
            <a:chExt cx="5000459" cy="1425992"/>
          </a:xfrm>
        </p:grpSpPr>
        <p:pic>
          <p:nvPicPr>
            <p:cNvPr id="621" name="Google Shape;621;p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2" name="Google Shape;622;p59"/>
            <p:cNvGrpSpPr/>
            <p:nvPr/>
          </p:nvGrpSpPr>
          <p:grpSpPr>
            <a:xfrm>
              <a:off x="7191542" y="1"/>
              <a:ext cx="5000459" cy="1425992"/>
              <a:chOff x="7186272" y="0"/>
              <a:chExt cx="5005729" cy="1427495"/>
            </a:xfrm>
          </p:grpSpPr>
          <p:sp>
            <p:nvSpPr>
              <p:cNvPr id="623" name="Google Shape;623;p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4" name="Google Shape;624;p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625" name="Google Shape;625;p59"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4075614126"/>
      </p:ext>
    </p:extLst>
  </p:cSld>
  <p:clrMapOvr>
    <a:masterClrMapping/>
  </p:clrMapOvr>
</p:sldLayout>
</file>

<file path=ppt/slideLayouts/slideLayout1398.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626"/>
        <p:cNvGrpSpPr/>
        <p:nvPr/>
      </p:nvGrpSpPr>
      <p:grpSpPr>
        <a:xfrm>
          <a:off x="0" y="0"/>
          <a:ext cx="0" cy="0"/>
          <a:chOff x="0" y="0"/>
          <a:chExt cx="0" cy="0"/>
        </a:xfrm>
      </p:grpSpPr>
      <p:grpSp>
        <p:nvGrpSpPr>
          <p:cNvPr id="627" name="Google Shape;627;p60"/>
          <p:cNvGrpSpPr/>
          <p:nvPr/>
        </p:nvGrpSpPr>
        <p:grpSpPr>
          <a:xfrm>
            <a:off x="7191543" y="1"/>
            <a:ext cx="5000459" cy="1425992"/>
            <a:chOff x="7191542" y="1"/>
            <a:chExt cx="5000459" cy="1425992"/>
          </a:xfrm>
        </p:grpSpPr>
        <p:pic>
          <p:nvPicPr>
            <p:cNvPr id="628" name="Google Shape;628;p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9" name="Google Shape;629;p60"/>
            <p:cNvGrpSpPr/>
            <p:nvPr/>
          </p:nvGrpSpPr>
          <p:grpSpPr>
            <a:xfrm>
              <a:off x="7191542" y="1"/>
              <a:ext cx="5000459" cy="1425992"/>
              <a:chOff x="7186272" y="0"/>
              <a:chExt cx="5005729" cy="1427495"/>
            </a:xfrm>
          </p:grpSpPr>
          <p:sp>
            <p:nvSpPr>
              <p:cNvPr id="630" name="Google Shape;630;p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31" name="Google Shape;631;p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32" name="Google Shape;632;p6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3" name="Google Shape;633;p6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34" name="Google Shape;634;p6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35" name="Google Shape;635;p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6" name="Google Shape;636;p6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46586192"/>
      </p:ext>
    </p:extLst>
  </p:cSld>
  <p:clrMapOvr>
    <a:masterClrMapping/>
  </p:clrMapOvr>
</p:sldLayout>
</file>

<file path=ppt/slideLayouts/slideLayout1399.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637"/>
        <p:cNvGrpSpPr/>
        <p:nvPr/>
      </p:nvGrpSpPr>
      <p:grpSpPr>
        <a:xfrm>
          <a:off x="0" y="0"/>
          <a:ext cx="0" cy="0"/>
          <a:chOff x="0" y="0"/>
          <a:chExt cx="0" cy="0"/>
        </a:xfrm>
      </p:grpSpPr>
      <p:sp>
        <p:nvSpPr>
          <p:cNvPr id="638" name="Google Shape;638;p6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9" name="Google Shape;639;p6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640" name="Google Shape;640;p61"/>
          <p:cNvGrpSpPr/>
          <p:nvPr/>
        </p:nvGrpSpPr>
        <p:grpSpPr>
          <a:xfrm>
            <a:off x="7191543" y="1"/>
            <a:ext cx="5000459" cy="1425992"/>
            <a:chOff x="7191542" y="1"/>
            <a:chExt cx="5000459" cy="1425992"/>
          </a:xfrm>
        </p:grpSpPr>
        <p:pic>
          <p:nvPicPr>
            <p:cNvPr id="641" name="Google Shape;641;p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2" name="Google Shape;642;p61"/>
            <p:cNvGrpSpPr/>
            <p:nvPr/>
          </p:nvGrpSpPr>
          <p:grpSpPr>
            <a:xfrm>
              <a:off x="7191542" y="1"/>
              <a:ext cx="5000459" cy="1425992"/>
              <a:chOff x="7186272" y="0"/>
              <a:chExt cx="5005729" cy="1427495"/>
            </a:xfrm>
          </p:grpSpPr>
          <p:sp>
            <p:nvSpPr>
              <p:cNvPr id="643" name="Google Shape;643;p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44" name="Google Shape;644;p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45" name="Google Shape;645;p61"/>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46" name="Google Shape;646;p61"/>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647" name="Google Shape;647;p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8" name="Google Shape;648;p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876071399"/>
      </p:ext>
    </p:extLst>
  </p:cSld>
  <p:clrMapOvr>
    <a:masterClrMapping/>
  </p:clrMapOvr>
</p:sldLayout>
</file>

<file path=ppt/slideLayouts/slideLayout1400.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649"/>
        <p:cNvGrpSpPr/>
        <p:nvPr/>
      </p:nvGrpSpPr>
      <p:grpSpPr>
        <a:xfrm>
          <a:off x="0" y="0"/>
          <a:ext cx="0" cy="0"/>
          <a:chOff x="0" y="0"/>
          <a:chExt cx="0" cy="0"/>
        </a:xfrm>
      </p:grpSpPr>
      <p:grpSp>
        <p:nvGrpSpPr>
          <p:cNvPr id="650" name="Google Shape;650;p62"/>
          <p:cNvGrpSpPr/>
          <p:nvPr/>
        </p:nvGrpSpPr>
        <p:grpSpPr>
          <a:xfrm>
            <a:off x="7191543" y="1"/>
            <a:ext cx="5000459" cy="1425992"/>
            <a:chOff x="7191542" y="1"/>
            <a:chExt cx="5000459" cy="1425992"/>
          </a:xfrm>
        </p:grpSpPr>
        <p:pic>
          <p:nvPicPr>
            <p:cNvPr id="651" name="Google Shape;651;p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2" name="Google Shape;652;p62"/>
            <p:cNvGrpSpPr/>
            <p:nvPr/>
          </p:nvGrpSpPr>
          <p:grpSpPr>
            <a:xfrm>
              <a:off x="7191542" y="1"/>
              <a:ext cx="5000459" cy="1425992"/>
              <a:chOff x="7186272" y="0"/>
              <a:chExt cx="5005729" cy="1427495"/>
            </a:xfrm>
          </p:grpSpPr>
          <p:sp>
            <p:nvSpPr>
              <p:cNvPr id="653" name="Google Shape;653;p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54" name="Google Shape;654;p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55" name="Google Shape;655;p6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6" name="Google Shape;656;p6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657" name="Google Shape;657;p6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58" name="Google Shape;658;p6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659" name="Google Shape;659;p6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60" name="Google Shape;660;p6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661" name="Google Shape;661;p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62" name="Google Shape;662;p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452214666"/>
      </p:ext>
    </p:extLst>
  </p:cSld>
  <p:clrMapOvr>
    <a:masterClrMapping/>
  </p:clrMapOvr>
</p:sldLayout>
</file>

<file path=ppt/slideLayouts/slideLayout1401.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663"/>
        <p:cNvGrpSpPr/>
        <p:nvPr/>
      </p:nvGrpSpPr>
      <p:grpSpPr>
        <a:xfrm>
          <a:off x="0" y="0"/>
          <a:ext cx="0" cy="0"/>
          <a:chOff x="0" y="0"/>
          <a:chExt cx="0" cy="0"/>
        </a:xfrm>
      </p:grpSpPr>
      <p:grpSp>
        <p:nvGrpSpPr>
          <p:cNvPr id="664" name="Google Shape;664;p63"/>
          <p:cNvGrpSpPr/>
          <p:nvPr/>
        </p:nvGrpSpPr>
        <p:grpSpPr>
          <a:xfrm>
            <a:off x="7191543" y="1"/>
            <a:ext cx="5000459" cy="1425992"/>
            <a:chOff x="7191542" y="1"/>
            <a:chExt cx="5000459" cy="1425992"/>
          </a:xfrm>
        </p:grpSpPr>
        <p:pic>
          <p:nvPicPr>
            <p:cNvPr id="665" name="Google Shape;665;p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66" name="Google Shape;666;p63"/>
            <p:cNvGrpSpPr/>
            <p:nvPr/>
          </p:nvGrpSpPr>
          <p:grpSpPr>
            <a:xfrm>
              <a:off x="7191542" y="1"/>
              <a:ext cx="5000459" cy="1425992"/>
              <a:chOff x="7186272" y="0"/>
              <a:chExt cx="5005729" cy="1427495"/>
            </a:xfrm>
          </p:grpSpPr>
          <p:sp>
            <p:nvSpPr>
              <p:cNvPr id="667" name="Google Shape;667;p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68" name="Google Shape;668;p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69" name="Google Shape;669;p6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0" name="Google Shape;670;p6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671" name="Google Shape;671;p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2" name="Google Shape;672;p6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44420083"/>
      </p:ext>
    </p:extLst>
  </p:cSld>
  <p:clrMapOvr>
    <a:masterClrMapping/>
  </p:clrMapOvr>
</p:sldLayout>
</file>

<file path=ppt/slideLayouts/slideLayout1402.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673"/>
        <p:cNvGrpSpPr/>
        <p:nvPr/>
      </p:nvGrpSpPr>
      <p:grpSpPr>
        <a:xfrm>
          <a:off x="0" y="0"/>
          <a:ext cx="0" cy="0"/>
          <a:chOff x="0" y="0"/>
          <a:chExt cx="0" cy="0"/>
        </a:xfrm>
      </p:grpSpPr>
      <p:grpSp>
        <p:nvGrpSpPr>
          <p:cNvPr id="674" name="Google Shape;674;p64"/>
          <p:cNvGrpSpPr/>
          <p:nvPr/>
        </p:nvGrpSpPr>
        <p:grpSpPr>
          <a:xfrm>
            <a:off x="0" y="0"/>
            <a:ext cx="12192000" cy="2148830"/>
            <a:chOff x="0" y="0"/>
            <a:chExt cx="12192000" cy="2148830"/>
          </a:xfrm>
        </p:grpSpPr>
        <p:sp>
          <p:nvSpPr>
            <p:cNvPr id="675" name="Google Shape;675;p6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76" name="Google Shape;676;p6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677" name="Google Shape;677;p64"/>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8" name="Google Shape;678;p64"/>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79" name="Google Shape;679;p6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80" name="Google Shape;680;p64"/>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81" name="Google Shape;681;p6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950582158"/>
      </p:ext>
    </p:extLst>
  </p:cSld>
  <p:clrMapOvr>
    <a:masterClrMapping/>
  </p:clrMapOvr>
</p:sldLayout>
</file>

<file path=ppt/slideLayouts/slideLayout1403.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682"/>
        <p:cNvGrpSpPr/>
        <p:nvPr/>
      </p:nvGrpSpPr>
      <p:grpSpPr>
        <a:xfrm>
          <a:off x="0" y="0"/>
          <a:ext cx="0" cy="0"/>
          <a:chOff x="0" y="0"/>
          <a:chExt cx="0" cy="0"/>
        </a:xfrm>
      </p:grpSpPr>
      <p:sp>
        <p:nvSpPr>
          <p:cNvPr id="683" name="Google Shape;683;p6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684" name="Google Shape;684;p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5" name="Google Shape;685;p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686" name="Google Shape;686;p65"/>
          <p:cNvGrpSpPr/>
          <p:nvPr/>
        </p:nvGrpSpPr>
        <p:grpSpPr>
          <a:xfrm>
            <a:off x="7191543" y="1"/>
            <a:ext cx="5000459" cy="1425992"/>
            <a:chOff x="7191542" y="1"/>
            <a:chExt cx="5000459" cy="1425992"/>
          </a:xfrm>
        </p:grpSpPr>
        <p:pic>
          <p:nvPicPr>
            <p:cNvPr id="687" name="Google Shape;687;p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8" name="Google Shape;688;p65"/>
            <p:cNvGrpSpPr/>
            <p:nvPr/>
          </p:nvGrpSpPr>
          <p:grpSpPr>
            <a:xfrm>
              <a:off x="7191542" y="1"/>
              <a:ext cx="5000459" cy="1425992"/>
              <a:chOff x="7186272" y="0"/>
              <a:chExt cx="5005729" cy="1427495"/>
            </a:xfrm>
          </p:grpSpPr>
          <p:sp>
            <p:nvSpPr>
              <p:cNvPr id="689" name="Google Shape;689;p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90" name="Google Shape;690;p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734982317"/>
      </p:ext>
    </p:extLst>
  </p:cSld>
  <p:clrMapOvr>
    <a:masterClrMapping/>
  </p:clrMapOvr>
</p:sldLayout>
</file>

<file path=ppt/slideLayouts/slideLayout1404.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691"/>
        <p:cNvGrpSpPr/>
        <p:nvPr/>
      </p:nvGrpSpPr>
      <p:grpSpPr>
        <a:xfrm>
          <a:off x="0" y="0"/>
          <a:ext cx="0" cy="0"/>
          <a:chOff x="0" y="0"/>
          <a:chExt cx="0" cy="0"/>
        </a:xfrm>
      </p:grpSpPr>
      <p:sp>
        <p:nvSpPr>
          <p:cNvPr id="692" name="Google Shape;692;p6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3" name="Google Shape;693;p6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2400"/>
              <a:buNone/>
              <a:defRPr sz="2400"/>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694" name="Google Shape;694;p6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695" name="Google Shape;695;p6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6" name="Google Shape;696;p6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463087829"/>
      </p:ext>
    </p:extLst>
  </p:cSld>
  <p:clrMapOvr>
    <a:masterClrMapping/>
  </p:clrMapOvr>
</p:sldLayout>
</file>

<file path=ppt/slideLayouts/slideLayout1405.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697"/>
        <p:cNvGrpSpPr/>
        <p:nvPr/>
      </p:nvGrpSpPr>
      <p:grpSpPr>
        <a:xfrm>
          <a:off x="0" y="0"/>
          <a:ext cx="0" cy="0"/>
          <a:chOff x="0" y="0"/>
          <a:chExt cx="0" cy="0"/>
        </a:xfrm>
      </p:grpSpPr>
      <p:sp>
        <p:nvSpPr>
          <p:cNvPr id="698" name="Google Shape;698;p67"/>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457223" lvl="0" indent="-228611"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99" name="Google Shape;699;p67"/>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0" name="Google Shape;700;p6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01" name="Google Shape;701;p6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2" name="Google Shape;702;p6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703" name="Google Shape;703;p67"/>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04" name="Google Shape;704;p67"/>
          <p:cNvSpPr/>
          <p:nvPr/>
        </p:nvSpPr>
        <p:spPr>
          <a:xfrm>
            <a:off x="0" y="6115052"/>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05" name="Google Shape;705;p67"/>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06" name="Google Shape;706;p67"/>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1699467628"/>
      </p:ext>
    </p:extLst>
  </p:cSld>
  <p:clrMapOvr>
    <a:masterClrMapping/>
  </p:clrMapOvr>
</p:sldLayout>
</file>

<file path=ppt/slideLayouts/slideLayout1406.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707"/>
        <p:cNvGrpSpPr/>
        <p:nvPr/>
      </p:nvGrpSpPr>
      <p:grpSpPr>
        <a:xfrm>
          <a:off x="0" y="0"/>
          <a:ext cx="0" cy="0"/>
          <a:chOff x="0" y="0"/>
          <a:chExt cx="0" cy="0"/>
        </a:xfrm>
      </p:grpSpPr>
      <p:sp>
        <p:nvSpPr>
          <p:cNvPr id="708" name="Google Shape;708;p68"/>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457223" lvl="0" indent="-228611"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09" name="Google Shape;709;p68"/>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0" name="Google Shape;710;p6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11" name="Google Shape;711;p6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2" name="Google Shape;712;p6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713" name="Google Shape;713;p68"/>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14" name="Google Shape;714;p68"/>
          <p:cNvSpPr/>
          <p:nvPr/>
        </p:nvSpPr>
        <p:spPr>
          <a:xfrm>
            <a:off x="0" y="6115052"/>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15" name="Google Shape;715;p68"/>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16" name="Google Shape;716;p68"/>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459159075"/>
      </p:ext>
    </p:extLst>
  </p:cSld>
  <p:clrMapOvr>
    <a:masterClrMapping/>
  </p:clrMapOvr>
</p:sldLayout>
</file>

<file path=ppt/slideLayouts/slideLayout1407.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717"/>
        <p:cNvGrpSpPr/>
        <p:nvPr/>
      </p:nvGrpSpPr>
      <p:grpSpPr>
        <a:xfrm>
          <a:off x="0" y="0"/>
          <a:ext cx="0" cy="0"/>
          <a:chOff x="0" y="0"/>
          <a:chExt cx="0" cy="0"/>
        </a:xfrm>
      </p:grpSpPr>
      <p:sp>
        <p:nvSpPr>
          <p:cNvPr id="718" name="Google Shape;718;p69"/>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9" name="Google Shape;719;p69"/>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20" name="Google Shape;720;p69"/>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21" name="Google Shape;721;p69"/>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23" lvl="0" indent="-364064"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46" lvl="1" indent="-364064" algn="l">
              <a:lnSpc>
                <a:spcPct val="100000"/>
              </a:lnSpc>
              <a:spcBef>
                <a:spcPts val="1000"/>
              </a:spcBef>
              <a:spcAft>
                <a:spcPts val="0"/>
              </a:spcAft>
              <a:buSzPts val="2133"/>
              <a:buChar char="•"/>
              <a:defRPr sz="2133">
                <a:latin typeface="Verdana"/>
                <a:ea typeface="Verdana"/>
                <a:cs typeface="Verdana"/>
                <a:sym typeface="Verdana"/>
              </a:defRPr>
            </a:lvl2pPr>
            <a:lvl3pPr marL="1371669" lvl="2" indent="-364064" algn="l">
              <a:lnSpc>
                <a:spcPct val="100000"/>
              </a:lnSpc>
              <a:spcBef>
                <a:spcPts val="1000"/>
              </a:spcBef>
              <a:spcAft>
                <a:spcPts val="0"/>
              </a:spcAft>
              <a:buSzPts val="2133"/>
              <a:buChar char="•"/>
              <a:defRPr sz="2133">
                <a:latin typeface="Verdana"/>
                <a:ea typeface="Verdana"/>
                <a:cs typeface="Verdana"/>
                <a:sym typeface="Verdana"/>
              </a:defRPr>
            </a:lvl3pPr>
            <a:lvl4pPr marL="1828891" lvl="3" indent="-364064" algn="l">
              <a:lnSpc>
                <a:spcPct val="100000"/>
              </a:lnSpc>
              <a:spcBef>
                <a:spcPts val="1000"/>
              </a:spcBef>
              <a:spcAft>
                <a:spcPts val="0"/>
              </a:spcAft>
              <a:buSzPts val="2133"/>
              <a:buChar char="•"/>
              <a:defRPr sz="2133">
                <a:latin typeface="Verdana"/>
                <a:ea typeface="Verdana"/>
                <a:cs typeface="Verdana"/>
                <a:sym typeface="Verdana"/>
              </a:defRPr>
            </a:lvl4pPr>
            <a:lvl5pPr marL="2286114" lvl="4" indent="-364064" algn="l">
              <a:lnSpc>
                <a:spcPct val="100000"/>
              </a:lnSpc>
              <a:spcBef>
                <a:spcPts val="1000"/>
              </a:spcBef>
              <a:spcAft>
                <a:spcPts val="0"/>
              </a:spcAft>
              <a:buSzPts val="2133"/>
              <a:buChar char="•"/>
              <a:defRPr sz="2133">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22" name="Google Shape;722;p6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158597776"/>
      </p:ext>
    </p:extLst>
  </p:cSld>
  <p:clrMapOvr>
    <a:masterClrMapping/>
  </p:clrMapOvr>
</p:sldLayout>
</file>

<file path=ppt/slideLayouts/slideLayout1408.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723"/>
        <p:cNvGrpSpPr/>
        <p:nvPr/>
      </p:nvGrpSpPr>
      <p:grpSpPr>
        <a:xfrm>
          <a:off x="0" y="0"/>
          <a:ext cx="0" cy="0"/>
          <a:chOff x="0" y="0"/>
          <a:chExt cx="0" cy="0"/>
        </a:xfrm>
      </p:grpSpPr>
      <p:sp>
        <p:nvSpPr>
          <p:cNvPr id="724" name="Google Shape;724;p70"/>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pic>
        <p:nvPicPr>
          <p:cNvPr id="725" name="Google Shape;725;p7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
        <p:nvSpPr>
          <p:cNvPr id="726" name="Google Shape;726;p70"/>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27" name="Google Shape;727;p70"/>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8" name="Google Shape;728;p70"/>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525188171"/>
      </p:ext>
    </p:extLst>
  </p:cSld>
  <p:clrMapOvr>
    <a:masterClrMapping/>
  </p:clrMapOvr>
</p:sldLayout>
</file>

<file path=ppt/slideLayouts/slideLayout1409.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729"/>
        <p:cNvGrpSpPr/>
        <p:nvPr/>
      </p:nvGrpSpPr>
      <p:grpSpPr>
        <a:xfrm>
          <a:off x="0" y="0"/>
          <a:ext cx="0" cy="0"/>
          <a:chOff x="0" y="0"/>
          <a:chExt cx="0" cy="0"/>
        </a:xfrm>
      </p:grpSpPr>
      <p:sp>
        <p:nvSpPr>
          <p:cNvPr id="730" name="Google Shape;730;p71"/>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31" name="Google Shape;731;p71"/>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32" name="Google Shape;732;p71"/>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33" name="Google Shape;733;p71"/>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34" name="Google Shape;734;p71"/>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735" name="Google Shape;735;p7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200938595"/>
      </p:ext>
    </p:extLst>
  </p:cSld>
  <p:clrMapOvr>
    <a:masterClrMapping/>
  </p:clrMapOvr>
</p:sldLayout>
</file>

<file path=ppt/slideLayouts/slideLayout1410.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736"/>
        <p:cNvGrpSpPr/>
        <p:nvPr/>
      </p:nvGrpSpPr>
      <p:grpSpPr>
        <a:xfrm>
          <a:off x="0" y="0"/>
          <a:ext cx="0" cy="0"/>
          <a:chOff x="0" y="0"/>
          <a:chExt cx="0" cy="0"/>
        </a:xfrm>
      </p:grpSpPr>
      <p:sp>
        <p:nvSpPr>
          <p:cNvPr id="737" name="Google Shape;737;p72"/>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457223" lvl="0" indent="-228611"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38" name="Google Shape;738;p72"/>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9" name="Google Shape;739;p7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40" name="Google Shape;740;p7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1" name="Google Shape;741;p7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742" name="Google Shape;742;p72"/>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43" name="Google Shape;743;p72"/>
          <p:cNvSpPr/>
          <p:nvPr/>
        </p:nvSpPr>
        <p:spPr>
          <a:xfrm>
            <a:off x="0" y="6115052"/>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44" name="Google Shape;744;p72"/>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45" name="Google Shape;745;p72"/>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1305974300"/>
      </p:ext>
    </p:extLst>
  </p:cSld>
  <p:clrMapOvr>
    <a:masterClrMapping/>
  </p:clrMapOvr>
</p:sldLayout>
</file>

<file path=ppt/slideLayouts/slideLayout1411.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746"/>
        <p:cNvGrpSpPr/>
        <p:nvPr/>
      </p:nvGrpSpPr>
      <p:grpSpPr>
        <a:xfrm>
          <a:off x="0" y="0"/>
          <a:ext cx="0" cy="0"/>
          <a:chOff x="0" y="0"/>
          <a:chExt cx="0" cy="0"/>
        </a:xfrm>
      </p:grpSpPr>
      <p:sp>
        <p:nvSpPr>
          <p:cNvPr id="747" name="Google Shape;747;p73"/>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8" name="Google Shape;748;p73"/>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49" name="Google Shape;749;p73"/>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50" name="Google Shape;750;p73"/>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23" lvl="0" indent="-364064"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46" lvl="1" indent="-364064" algn="l">
              <a:lnSpc>
                <a:spcPct val="100000"/>
              </a:lnSpc>
              <a:spcBef>
                <a:spcPts val="1000"/>
              </a:spcBef>
              <a:spcAft>
                <a:spcPts val="0"/>
              </a:spcAft>
              <a:buSzPts val="2133"/>
              <a:buChar char="•"/>
              <a:defRPr sz="2133">
                <a:latin typeface="Verdana"/>
                <a:ea typeface="Verdana"/>
                <a:cs typeface="Verdana"/>
                <a:sym typeface="Verdana"/>
              </a:defRPr>
            </a:lvl2pPr>
            <a:lvl3pPr marL="1371669" lvl="2" indent="-364064" algn="l">
              <a:lnSpc>
                <a:spcPct val="100000"/>
              </a:lnSpc>
              <a:spcBef>
                <a:spcPts val="1000"/>
              </a:spcBef>
              <a:spcAft>
                <a:spcPts val="0"/>
              </a:spcAft>
              <a:buSzPts val="2133"/>
              <a:buChar char="•"/>
              <a:defRPr sz="2133">
                <a:latin typeface="Verdana"/>
                <a:ea typeface="Verdana"/>
                <a:cs typeface="Verdana"/>
                <a:sym typeface="Verdana"/>
              </a:defRPr>
            </a:lvl3pPr>
            <a:lvl4pPr marL="1828891" lvl="3" indent="-364064" algn="l">
              <a:lnSpc>
                <a:spcPct val="100000"/>
              </a:lnSpc>
              <a:spcBef>
                <a:spcPts val="1000"/>
              </a:spcBef>
              <a:spcAft>
                <a:spcPts val="0"/>
              </a:spcAft>
              <a:buSzPts val="2133"/>
              <a:buChar char="•"/>
              <a:defRPr sz="2133">
                <a:latin typeface="Verdana"/>
                <a:ea typeface="Verdana"/>
                <a:cs typeface="Verdana"/>
                <a:sym typeface="Verdana"/>
              </a:defRPr>
            </a:lvl4pPr>
            <a:lvl5pPr marL="2286114" lvl="4" indent="-364064" algn="l">
              <a:lnSpc>
                <a:spcPct val="100000"/>
              </a:lnSpc>
              <a:spcBef>
                <a:spcPts val="1000"/>
              </a:spcBef>
              <a:spcAft>
                <a:spcPts val="0"/>
              </a:spcAft>
              <a:buSzPts val="2133"/>
              <a:buChar char="•"/>
              <a:defRPr sz="2133">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51" name="Google Shape;751;p7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70500882"/>
      </p:ext>
    </p:extLst>
  </p:cSld>
  <p:clrMapOvr>
    <a:masterClrMapping/>
  </p:clrMapOvr>
</p:sldLayout>
</file>

<file path=ppt/slideLayouts/slideLayout1412.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752"/>
        <p:cNvGrpSpPr/>
        <p:nvPr/>
      </p:nvGrpSpPr>
      <p:grpSpPr>
        <a:xfrm>
          <a:off x="0" y="0"/>
          <a:ext cx="0" cy="0"/>
          <a:chOff x="0" y="0"/>
          <a:chExt cx="0" cy="0"/>
        </a:xfrm>
      </p:grpSpPr>
      <p:sp>
        <p:nvSpPr>
          <p:cNvPr id="753" name="Google Shape;753;p74"/>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pic>
        <p:nvPicPr>
          <p:cNvPr id="754" name="Google Shape;754;p7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755" name="Google Shape;755;p74"/>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56" name="Google Shape;756;p74"/>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7" name="Google Shape;757;p74"/>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191605188"/>
      </p:ext>
    </p:extLst>
  </p:cSld>
  <p:clrMapOvr>
    <a:masterClrMapping/>
  </p:clrMapOvr>
</p:sldLayout>
</file>

<file path=ppt/slideLayouts/slideLayout1413.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758"/>
        <p:cNvGrpSpPr/>
        <p:nvPr/>
      </p:nvGrpSpPr>
      <p:grpSpPr>
        <a:xfrm>
          <a:off x="0" y="0"/>
          <a:ext cx="0" cy="0"/>
          <a:chOff x="0" y="0"/>
          <a:chExt cx="0" cy="0"/>
        </a:xfrm>
      </p:grpSpPr>
      <p:sp>
        <p:nvSpPr>
          <p:cNvPr id="759" name="Google Shape;759;p75"/>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60" name="Google Shape;760;p75"/>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61" name="Google Shape;761;p75"/>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62" name="Google Shape;762;p75"/>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63" name="Google Shape;763;p75"/>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764" name="Google Shape;764;p7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468671323"/>
      </p:ext>
    </p:extLst>
  </p:cSld>
  <p:clrMapOvr>
    <a:masterClrMapping/>
  </p:clrMapOvr>
</p:sldLayout>
</file>

<file path=ppt/slideLayouts/slideLayout1414.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765"/>
        <p:cNvGrpSpPr/>
        <p:nvPr/>
      </p:nvGrpSpPr>
      <p:grpSpPr>
        <a:xfrm>
          <a:off x="0" y="0"/>
          <a:ext cx="0" cy="0"/>
          <a:chOff x="0" y="0"/>
          <a:chExt cx="0" cy="0"/>
        </a:xfrm>
      </p:grpSpPr>
      <p:sp>
        <p:nvSpPr>
          <p:cNvPr id="766" name="Google Shape;766;p76"/>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457223" lvl="0" indent="-228611"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67" name="Google Shape;767;p76"/>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8" name="Google Shape;768;p7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69" name="Google Shape;769;p7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0" name="Google Shape;770;p7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771" name="Google Shape;771;p76"/>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72" name="Google Shape;772;p76"/>
          <p:cNvSpPr/>
          <p:nvPr/>
        </p:nvSpPr>
        <p:spPr>
          <a:xfrm>
            <a:off x="0" y="6115052"/>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773" name="Google Shape;773;p76"/>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74" name="Google Shape;774;p76"/>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939934705"/>
      </p:ext>
    </p:extLst>
  </p:cSld>
  <p:clrMapOvr>
    <a:masterClrMapping/>
  </p:clrMapOvr>
</p:sldLayout>
</file>

<file path=ppt/slideLayouts/slideLayout1415.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775"/>
        <p:cNvGrpSpPr/>
        <p:nvPr/>
      </p:nvGrpSpPr>
      <p:grpSpPr>
        <a:xfrm>
          <a:off x="0" y="0"/>
          <a:ext cx="0" cy="0"/>
          <a:chOff x="0" y="0"/>
          <a:chExt cx="0" cy="0"/>
        </a:xfrm>
      </p:grpSpPr>
      <p:sp>
        <p:nvSpPr>
          <p:cNvPr id="776" name="Google Shape;776;p77"/>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7" name="Google Shape;777;p77"/>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78" name="Google Shape;778;p77"/>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79" name="Google Shape;779;p77"/>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23" lvl="0" indent="-364064"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46" lvl="1" indent="-364064" algn="l">
              <a:lnSpc>
                <a:spcPct val="100000"/>
              </a:lnSpc>
              <a:spcBef>
                <a:spcPts val="1000"/>
              </a:spcBef>
              <a:spcAft>
                <a:spcPts val="0"/>
              </a:spcAft>
              <a:buSzPts val="2133"/>
              <a:buChar char="•"/>
              <a:defRPr sz="2133">
                <a:latin typeface="Verdana"/>
                <a:ea typeface="Verdana"/>
                <a:cs typeface="Verdana"/>
                <a:sym typeface="Verdana"/>
              </a:defRPr>
            </a:lvl2pPr>
            <a:lvl3pPr marL="1371669" lvl="2" indent="-364064" algn="l">
              <a:lnSpc>
                <a:spcPct val="100000"/>
              </a:lnSpc>
              <a:spcBef>
                <a:spcPts val="1000"/>
              </a:spcBef>
              <a:spcAft>
                <a:spcPts val="0"/>
              </a:spcAft>
              <a:buSzPts val="2133"/>
              <a:buChar char="•"/>
              <a:defRPr sz="2133">
                <a:latin typeface="Verdana"/>
                <a:ea typeface="Verdana"/>
                <a:cs typeface="Verdana"/>
                <a:sym typeface="Verdana"/>
              </a:defRPr>
            </a:lvl3pPr>
            <a:lvl4pPr marL="1828891" lvl="3" indent="-364064" algn="l">
              <a:lnSpc>
                <a:spcPct val="100000"/>
              </a:lnSpc>
              <a:spcBef>
                <a:spcPts val="1000"/>
              </a:spcBef>
              <a:spcAft>
                <a:spcPts val="0"/>
              </a:spcAft>
              <a:buSzPts val="2133"/>
              <a:buChar char="•"/>
              <a:defRPr sz="2133">
                <a:latin typeface="Verdana"/>
                <a:ea typeface="Verdana"/>
                <a:cs typeface="Verdana"/>
                <a:sym typeface="Verdana"/>
              </a:defRPr>
            </a:lvl4pPr>
            <a:lvl5pPr marL="2286114" lvl="4" indent="-364064" algn="l">
              <a:lnSpc>
                <a:spcPct val="100000"/>
              </a:lnSpc>
              <a:spcBef>
                <a:spcPts val="1000"/>
              </a:spcBef>
              <a:spcAft>
                <a:spcPts val="0"/>
              </a:spcAft>
              <a:buSzPts val="2133"/>
              <a:buChar char="•"/>
              <a:defRPr sz="2133">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80" name="Google Shape;780;p7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553933414"/>
      </p:ext>
    </p:extLst>
  </p:cSld>
  <p:clrMapOvr>
    <a:masterClrMapping/>
  </p:clrMapOvr>
</p:sldLayout>
</file>

<file path=ppt/slideLayouts/slideLayout1416.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781"/>
        <p:cNvGrpSpPr/>
        <p:nvPr/>
      </p:nvGrpSpPr>
      <p:grpSpPr>
        <a:xfrm>
          <a:off x="0" y="0"/>
          <a:ext cx="0" cy="0"/>
          <a:chOff x="0" y="0"/>
          <a:chExt cx="0" cy="0"/>
        </a:xfrm>
      </p:grpSpPr>
      <p:sp>
        <p:nvSpPr>
          <p:cNvPr id="782" name="Google Shape;782;p78"/>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pic>
        <p:nvPicPr>
          <p:cNvPr id="783" name="Google Shape;783;p78"/>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784" name="Google Shape;784;p78"/>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85" name="Google Shape;785;p78"/>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6" name="Google Shape;786;p78"/>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87039914"/>
      </p:ext>
    </p:extLst>
  </p:cSld>
  <p:clrMapOvr>
    <a:masterClrMapping/>
  </p:clrMapOvr>
</p:sldLayout>
</file>

<file path=ppt/slideLayouts/slideLayout1417.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787"/>
        <p:cNvGrpSpPr/>
        <p:nvPr/>
      </p:nvGrpSpPr>
      <p:grpSpPr>
        <a:xfrm>
          <a:off x="0" y="0"/>
          <a:ext cx="0" cy="0"/>
          <a:chOff x="0" y="0"/>
          <a:chExt cx="0" cy="0"/>
        </a:xfrm>
      </p:grpSpPr>
      <p:sp>
        <p:nvSpPr>
          <p:cNvPr id="788" name="Google Shape;788;p79"/>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89" name="Google Shape;789;p79"/>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90" name="Google Shape;790;p79"/>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91" name="Google Shape;791;p79"/>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792" name="Google Shape;792;p79"/>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793" name="Google Shape;793;p7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402534200"/>
      </p:ext>
    </p:extLst>
  </p:cSld>
  <p:clrMapOvr>
    <a:masterClrMapping/>
  </p:clrMapOvr>
</p:sldLayout>
</file>

<file path=ppt/slideLayouts/slideLayout1418.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794"/>
        <p:cNvGrpSpPr/>
        <p:nvPr/>
      </p:nvGrpSpPr>
      <p:grpSpPr>
        <a:xfrm>
          <a:off x="0" y="0"/>
          <a:ext cx="0" cy="0"/>
          <a:chOff x="0" y="0"/>
          <a:chExt cx="0" cy="0"/>
        </a:xfrm>
      </p:grpSpPr>
      <p:sp>
        <p:nvSpPr>
          <p:cNvPr id="795" name="Google Shape;795;p80"/>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6" name="Google Shape;796;p80"/>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97" name="Google Shape;797;p80"/>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798" name="Google Shape;798;p80"/>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23" lvl="0" indent="-364064"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914446" lvl="1" indent="-364064" algn="l">
              <a:lnSpc>
                <a:spcPct val="100000"/>
              </a:lnSpc>
              <a:spcBef>
                <a:spcPts val="1000"/>
              </a:spcBef>
              <a:spcAft>
                <a:spcPts val="0"/>
              </a:spcAft>
              <a:buSzPts val="2133"/>
              <a:buChar char="•"/>
              <a:defRPr sz="2133">
                <a:latin typeface="Verdana"/>
                <a:ea typeface="Verdana"/>
                <a:cs typeface="Verdana"/>
                <a:sym typeface="Verdana"/>
              </a:defRPr>
            </a:lvl2pPr>
            <a:lvl3pPr marL="1371669" lvl="2" indent="-364064" algn="l">
              <a:lnSpc>
                <a:spcPct val="100000"/>
              </a:lnSpc>
              <a:spcBef>
                <a:spcPts val="1000"/>
              </a:spcBef>
              <a:spcAft>
                <a:spcPts val="0"/>
              </a:spcAft>
              <a:buSzPts val="2133"/>
              <a:buChar char="•"/>
              <a:defRPr sz="2133">
                <a:latin typeface="Verdana"/>
                <a:ea typeface="Verdana"/>
                <a:cs typeface="Verdana"/>
                <a:sym typeface="Verdana"/>
              </a:defRPr>
            </a:lvl3pPr>
            <a:lvl4pPr marL="1828891" lvl="3" indent="-364064" algn="l">
              <a:lnSpc>
                <a:spcPct val="100000"/>
              </a:lnSpc>
              <a:spcBef>
                <a:spcPts val="1000"/>
              </a:spcBef>
              <a:spcAft>
                <a:spcPts val="0"/>
              </a:spcAft>
              <a:buSzPts val="2133"/>
              <a:buChar char="•"/>
              <a:defRPr sz="2133">
                <a:latin typeface="Verdana"/>
                <a:ea typeface="Verdana"/>
                <a:cs typeface="Verdana"/>
                <a:sym typeface="Verdana"/>
              </a:defRPr>
            </a:lvl4pPr>
            <a:lvl5pPr marL="2286114" lvl="4" indent="-364064" algn="l">
              <a:lnSpc>
                <a:spcPct val="100000"/>
              </a:lnSpc>
              <a:spcBef>
                <a:spcPts val="1000"/>
              </a:spcBef>
              <a:spcAft>
                <a:spcPts val="0"/>
              </a:spcAft>
              <a:buSzPts val="2133"/>
              <a:buChar char="•"/>
              <a:defRPr sz="2133">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799" name="Google Shape;799;p8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878257560"/>
      </p:ext>
    </p:extLst>
  </p:cSld>
  <p:clrMapOvr>
    <a:masterClrMapping/>
  </p:clrMapOvr>
</p:sldLayout>
</file>

<file path=ppt/slideLayouts/slideLayout1419.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800"/>
        <p:cNvGrpSpPr/>
        <p:nvPr/>
      </p:nvGrpSpPr>
      <p:grpSpPr>
        <a:xfrm>
          <a:off x="0" y="0"/>
          <a:ext cx="0" cy="0"/>
          <a:chOff x="0" y="0"/>
          <a:chExt cx="0" cy="0"/>
        </a:xfrm>
      </p:grpSpPr>
      <p:sp>
        <p:nvSpPr>
          <p:cNvPr id="801" name="Google Shape;801;p81"/>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pic>
        <p:nvPicPr>
          <p:cNvPr id="802" name="Google Shape;802;p8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
        <p:nvSpPr>
          <p:cNvPr id="803" name="Google Shape;803;p81"/>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804" name="Google Shape;804;p81"/>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5" name="Google Shape;805;p81"/>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75647264"/>
      </p:ext>
    </p:extLst>
  </p:cSld>
  <p:clrMapOvr>
    <a:masterClrMapping/>
  </p:clrMapOvr>
</p:sldLayout>
</file>

<file path=ppt/slideLayouts/slideLayout1420.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806"/>
        <p:cNvGrpSpPr/>
        <p:nvPr/>
      </p:nvGrpSpPr>
      <p:grpSpPr>
        <a:xfrm>
          <a:off x="0" y="0"/>
          <a:ext cx="0" cy="0"/>
          <a:chOff x="0" y="0"/>
          <a:chExt cx="0" cy="0"/>
        </a:xfrm>
      </p:grpSpPr>
      <p:sp>
        <p:nvSpPr>
          <p:cNvPr id="807" name="Google Shape;807;p82"/>
          <p:cNvSpPr/>
          <p:nvPr/>
        </p:nvSpPr>
        <p:spPr>
          <a:xfrm>
            <a:off x="0" y="6313118"/>
            <a:ext cx="12192000" cy="544883"/>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808" name="Google Shape;808;p82"/>
          <p:cNvSpPr/>
          <p:nvPr/>
        </p:nvSpPr>
        <p:spPr>
          <a:xfrm>
            <a:off x="0" y="6301515"/>
            <a:ext cx="12192000" cy="4571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1">
              <a:solidFill>
                <a:schemeClr val="lt1"/>
              </a:solidFill>
              <a:latin typeface="Calibri"/>
              <a:ea typeface="Calibri"/>
              <a:cs typeface="Calibri"/>
              <a:sym typeface="Calibri"/>
            </a:endParaRPr>
          </a:p>
        </p:txBody>
      </p:sp>
      <p:sp>
        <p:nvSpPr>
          <p:cNvPr id="809" name="Google Shape;809;p82"/>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10" name="Google Shape;810;p82"/>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23" marR="0" lvl="0" indent="-228611"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914446" lvl="1" indent="-347171"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1371669" lvl="2"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828891" lvl="3"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2286114" lvl="4" indent="-347171"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11" name="Google Shape;811;p82"/>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812" name="Google Shape;812;p8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378916459"/>
      </p:ext>
    </p:extLst>
  </p:cSld>
  <p:clrMapOvr>
    <a:masterClrMapping/>
  </p:clrMapOvr>
</p:sldLayout>
</file>

<file path=ppt/slideLayouts/slideLayout1421.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813"/>
        <p:cNvGrpSpPr/>
        <p:nvPr/>
      </p:nvGrpSpPr>
      <p:grpSpPr>
        <a:xfrm>
          <a:off x="0" y="0"/>
          <a:ext cx="0" cy="0"/>
          <a:chOff x="0" y="0"/>
          <a:chExt cx="0" cy="0"/>
        </a:xfrm>
      </p:grpSpPr>
      <p:sp>
        <p:nvSpPr>
          <p:cNvPr id="814" name="Google Shape;814;p83"/>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15" name="Google Shape;815;p8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6" name="Google Shape;816;p8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817" name="Google Shape;817;p83"/>
          <p:cNvSpPr>
            <a:spLocks noGrp="1"/>
          </p:cNvSpPr>
          <p:nvPr>
            <p:ph type="pic" idx="2"/>
          </p:nvPr>
        </p:nvSpPr>
        <p:spPr>
          <a:xfrm>
            <a:off x="7118684" y="233915"/>
            <a:ext cx="5073316" cy="5943600"/>
          </a:xfrm>
          <a:prstGeom prst="rect">
            <a:avLst/>
          </a:prstGeom>
          <a:noFill/>
          <a:ln>
            <a:noFill/>
          </a:ln>
        </p:spPr>
      </p:sp>
      <p:grpSp>
        <p:nvGrpSpPr>
          <p:cNvPr id="818" name="Google Shape;818;p83"/>
          <p:cNvGrpSpPr/>
          <p:nvPr/>
        </p:nvGrpSpPr>
        <p:grpSpPr>
          <a:xfrm>
            <a:off x="0" y="5020349"/>
            <a:ext cx="12192000" cy="1837653"/>
            <a:chOff x="0" y="5020348"/>
            <a:chExt cx="12192000" cy="1837653"/>
          </a:xfrm>
        </p:grpSpPr>
        <p:sp>
          <p:nvSpPr>
            <p:cNvPr id="819" name="Google Shape;819;p8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20" name="Google Shape;820;p8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821" name="Google Shape;821;p8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780552806"/>
      </p:ext>
    </p:extLst>
  </p:cSld>
  <p:clrMapOvr>
    <a:masterClrMapping/>
  </p:clrMapOvr>
</p:sldLayout>
</file>

<file path=ppt/slideLayouts/slideLayout1422.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822"/>
        <p:cNvGrpSpPr/>
        <p:nvPr/>
      </p:nvGrpSpPr>
      <p:grpSpPr>
        <a:xfrm>
          <a:off x="0" y="0"/>
          <a:ext cx="0" cy="0"/>
          <a:chOff x="0" y="0"/>
          <a:chExt cx="0" cy="0"/>
        </a:xfrm>
      </p:grpSpPr>
      <p:grpSp>
        <p:nvGrpSpPr>
          <p:cNvPr id="823" name="Google Shape;823;p84"/>
          <p:cNvGrpSpPr/>
          <p:nvPr/>
        </p:nvGrpSpPr>
        <p:grpSpPr>
          <a:xfrm>
            <a:off x="0" y="5020348"/>
            <a:ext cx="12192000" cy="1837653"/>
            <a:chOff x="0" y="5020347"/>
            <a:chExt cx="12192000" cy="1837653"/>
          </a:xfrm>
        </p:grpSpPr>
        <p:sp>
          <p:nvSpPr>
            <p:cNvPr id="824" name="Google Shape;824;p8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25" name="Google Shape;825;p8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26" name="Google Shape;826;p8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827" name="Google Shape;827;p8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28" name="Google Shape;828;p8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9" name="Google Shape;829;p8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1621193463"/>
      </p:ext>
    </p:extLst>
  </p:cSld>
  <p:clrMapOvr>
    <a:masterClrMapping/>
  </p:clrMapOvr>
</p:sldLayout>
</file>

<file path=ppt/slideLayouts/slideLayout1423.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830"/>
        <p:cNvGrpSpPr/>
        <p:nvPr/>
      </p:nvGrpSpPr>
      <p:grpSpPr>
        <a:xfrm>
          <a:off x="0" y="0"/>
          <a:ext cx="0" cy="0"/>
          <a:chOff x="0" y="0"/>
          <a:chExt cx="0" cy="0"/>
        </a:xfrm>
      </p:grpSpPr>
      <p:sp>
        <p:nvSpPr>
          <p:cNvPr id="831" name="Google Shape;831;p8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832" name="Google Shape;832;p8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833" name="Google Shape;833;p85"/>
          <p:cNvGrpSpPr/>
          <p:nvPr/>
        </p:nvGrpSpPr>
        <p:grpSpPr>
          <a:xfrm>
            <a:off x="0" y="5379427"/>
            <a:ext cx="2807368" cy="753891"/>
            <a:chOff x="0" y="5379426"/>
            <a:chExt cx="2807368" cy="753891"/>
          </a:xfrm>
        </p:grpSpPr>
        <p:sp>
          <p:nvSpPr>
            <p:cNvPr id="834" name="Google Shape;834;p8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35" name="Google Shape;835;p8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836" name="Google Shape;836;p85"/>
          <p:cNvSpPr>
            <a:spLocks noGrp="1"/>
          </p:cNvSpPr>
          <p:nvPr>
            <p:ph type="pic" idx="2"/>
          </p:nvPr>
        </p:nvSpPr>
        <p:spPr>
          <a:xfrm>
            <a:off x="2807368" y="457202"/>
            <a:ext cx="8915400" cy="5943598"/>
          </a:xfrm>
          <a:prstGeom prst="rect">
            <a:avLst/>
          </a:prstGeom>
          <a:noFill/>
          <a:ln>
            <a:noFill/>
          </a:ln>
        </p:spPr>
      </p:sp>
      <p:pic>
        <p:nvPicPr>
          <p:cNvPr id="837" name="Google Shape;837;p8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623545965"/>
      </p:ext>
    </p:extLst>
  </p:cSld>
  <p:clrMapOvr>
    <a:masterClrMapping/>
  </p:clrMapOvr>
</p:sldLayout>
</file>

<file path=ppt/slideLayouts/slideLayout1424.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838"/>
        <p:cNvGrpSpPr/>
        <p:nvPr/>
      </p:nvGrpSpPr>
      <p:grpSpPr>
        <a:xfrm>
          <a:off x="0" y="0"/>
          <a:ext cx="0" cy="0"/>
          <a:chOff x="0" y="0"/>
          <a:chExt cx="0" cy="0"/>
        </a:xfrm>
      </p:grpSpPr>
      <p:sp>
        <p:nvSpPr>
          <p:cNvPr id="839" name="Google Shape;839;p86"/>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40" name="Google Shape;840;p8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1" name="Google Shape;841;p8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42" name="Google Shape;842;p8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843" name="Google Shape;843;p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44" name="Google Shape;844;p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845" name="Google Shape;845;p86"/>
          <p:cNvGrpSpPr/>
          <p:nvPr/>
        </p:nvGrpSpPr>
        <p:grpSpPr>
          <a:xfrm>
            <a:off x="7191543" y="1"/>
            <a:ext cx="5000459" cy="1425992"/>
            <a:chOff x="7191542" y="1"/>
            <a:chExt cx="5000459" cy="1425992"/>
          </a:xfrm>
        </p:grpSpPr>
        <p:pic>
          <p:nvPicPr>
            <p:cNvPr id="846" name="Google Shape;846;p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7" name="Google Shape;847;p86"/>
            <p:cNvGrpSpPr/>
            <p:nvPr/>
          </p:nvGrpSpPr>
          <p:grpSpPr>
            <a:xfrm>
              <a:off x="7191542" y="1"/>
              <a:ext cx="5000459" cy="1425992"/>
              <a:chOff x="7186272" y="0"/>
              <a:chExt cx="5005729" cy="1427495"/>
            </a:xfrm>
          </p:grpSpPr>
          <p:sp>
            <p:nvSpPr>
              <p:cNvPr id="848" name="Google Shape;848;p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49" name="Google Shape;849;p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850" name="Google Shape;850;p86"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2079560527"/>
      </p:ext>
    </p:extLst>
  </p:cSld>
  <p:clrMapOvr>
    <a:masterClrMapping/>
  </p:clrMapOvr>
</p:sldLayout>
</file>

<file path=ppt/slideLayouts/slideLayout1425.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851"/>
        <p:cNvGrpSpPr/>
        <p:nvPr/>
      </p:nvGrpSpPr>
      <p:grpSpPr>
        <a:xfrm>
          <a:off x="0" y="0"/>
          <a:ext cx="0" cy="0"/>
          <a:chOff x="0" y="0"/>
          <a:chExt cx="0" cy="0"/>
        </a:xfrm>
      </p:grpSpPr>
      <p:grpSp>
        <p:nvGrpSpPr>
          <p:cNvPr id="852" name="Google Shape;852;p87"/>
          <p:cNvGrpSpPr/>
          <p:nvPr/>
        </p:nvGrpSpPr>
        <p:grpSpPr>
          <a:xfrm>
            <a:off x="7191543" y="1"/>
            <a:ext cx="5000459" cy="1425992"/>
            <a:chOff x="7191542" y="1"/>
            <a:chExt cx="5000459" cy="1425992"/>
          </a:xfrm>
        </p:grpSpPr>
        <p:pic>
          <p:nvPicPr>
            <p:cNvPr id="853" name="Google Shape;853;p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4" name="Google Shape;854;p87"/>
            <p:cNvGrpSpPr/>
            <p:nvPr/>
          </p:nvGrpSpPr>
          <p:grpSpPr>
            <a:xfrm>
              <a:off x="7191542" y="1"/>
              <a:ext cx="5000459" cy="1425992"/>
              <a:chOff x="7186272" y="0"/>
              <a:chExt cx="5005729" cy="1427495"/>
            </a:xfrm>
          </p:grpSpPr>
          <p:sp>
            <p:nvSpPr>
              <p:cNvPr id="855" name="Google Shape;855;p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56" name="Google Shape;856;p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857" name="Google Shape;857;p8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8" name="Google Shape;858;p8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59" name="Google Shape;859;p8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860" name="Google Shape;860;p8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61" name="Google Shape;861;p8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143417571"/>
      </p:ext>
    </p:extLst>
  </p:cSld>
  <p:clrMapOvr>
    <a:masterClrMapping/>
  </p:clrMapOvr>
</p:sldLayout>
</file>

<file path=ppt/slideLayouts/slideLayout1426.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862"/>
        <p:cNvGrpSpPr/>
        <p:nvPr/>
      </p:nvGrpSpPr>
      <p:grpSpPr>
        <a:xfrm>
          <a:off x="0" y="0"/>
          <a:ext cx="0" cy="0"/>
          <a:chOff x="0" y="0"/>
          <a:chExt cx="0" cy="0"/>
        </a:xfrm>
      </p:grpSpPr>
      <p:sp>
        <p:nvSpPr>
          <p:cNvPr id="863" name="Google Shape;863;p8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64" name="Google Shape;864;p8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865" name="Google Shape;865;p88"/>
          <p:cNvGrpSpPr/>
          <p:nvPr/>
        </p:nvGrpSpPr>
        <p:grpSpPr>
          <a:xfrm>
            <a:off x="7191543" y="1"/>
            <a:ext cx="5000459" cy="1425992"/>
            <a:chOff x="7191542" y="1"/>
            <a:chExt cx="5000459" cy="1425992"/>
          </a:xfrm>
        </p:grpSpPr>
        <p:pic>
          <p:nvPicPr>
            <p:cNvPr id="866" name="Google Shape;866;p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7" name="Google Shape;867;p88"/>
            <p:cNvGrpSpPr/>
            <p:nvPr/>
          </p:nvGrpSpPr>
          <p:grpSpPr>
            <a:xfrm>
              <a:off x="7191542" y="1"/>
              <a:ext cx="5000459" cy="1425992"/>
              <a:chOff x="7186272" y="0"/>
              <a:chExt cx="5005729" cy="1427495"/>
            </a:xfrm>
          </p:grpSpPr>
          <p:sp>
            <p:nvSpPr>
              <p:cNvPr id="868" name="Google Shape;868;p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69" name="Google Shape;869;p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870" name="Google Shape;870;p88"/>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71" name="Google Shape;871;p88"/>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872" name="Google Shape;872;p8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73" name="Google Shape;873;p8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790756185"/>
      </p:ext>
    </p:extLst>
  </p:cSld>
  <p:clrMapOvr>
    <a:masterClrMapping/>
  </p:clrMapOvr>
</p:sldLayout>
</file>

<file path=ppt/slideLayouts/slideLayout1427.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874"/>
        <p:cNvGrpSpPr/>
        <p:nvPr/>
      </p:nvGrpSpPr>
      <p:grpSpPr>
        <a:xfrm>
          <a:off x="0" y="0"/>
          <a:ext cx="0" cy="0"/>
          <a:chOff x="0" y="0"/>
          <a:chExt cx="0" cy="0"/>
        </a:xfrm>
      </p:grpSpPr>
      <p:grpSp>
        <p:nvGrpSpPr>
          <p:cNvPr id="875" name="Google Shape;875;p89"/>
          <p:cNvGrpSpPr/>
          <p:nvPr/>
        </p:nvGrpSpPr>
        <p:grpSpPr>
          <a:xfrm>
            <a:off x="7191543" y="1"/>
            <a:ext cx="5000459" cy="1425992"/>
            <a:chOff x="7191542" y="1"/>
            <a:chExt cx="5000459" cy="1425992"/>
          </a:xfrm>
        </p:grpSpPr>
        <p:pic>
          <p:nvPicPr>
            <p:cNvPr id="876" name="Google Shape;876;p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7" name="Google Shape;877;p89"/>
            <p:cNvGrpSpPr/>
            <p:nvPr/>
          </p:nvGrpSpPr>
          <p:grpSpPr>
            <a:xfrm>
              <a:off x="7191542" y="1"/>
              <a:ext cx="5000459" cy="1425992"/>
              <a:chOff x="7186272" y="0"/>
              <a:chExt cx="5005729" cy="1427495"/>
            </a:xfrm>
          </p:grpSpPr>
          <p:sp>
            <p:nvSpPr>
              <p:cNvPr id="878" name="Google Shape;878;p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79" name="Google Shape;879;p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880" name="Google Shape;880;p8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1" name="Google Shape;881;p8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882" name="Google Shape;882;p8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83" name="Google Shape;883;p8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884" name="Google Shape;884;p8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885" name="Google Shape;885;p8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886" name="Google Shape;886;p8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87" name="Google Shape;887;p8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373895778"/>
      </p:ext>
    </p:extLst>
  </p:cSld>
  <p:clrMapOvr>
    <a:masterClrMapping/>
  </p:clrMapOvr>
</p:sldLayout>
</file>

<file path=ppt/slideLayouts/slideLayout1428.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888"/>
        <p:cNvGrpSpPr/>
        <p:nvPr/>
      </p:nvGrpSpPr>
      <p:grpSpPr>
        <a:xfrm>
          <a:off x="0" y="0"/>
          <a:ext cx="0" cy="0"/>
          <a:chOff x="0" y="0"/>
          <a:chExt cx="0" cy="0"/>
        </a:xfrm>
      </p:grpSpPr>
      <p:grpSp>
        <p:nvGrpSpPr>
          <p:cNvPr id="889" name="Google Shape;889;p90"/>
          <p:cNvGrpSpPr/>
          <p:nvPr/>
        </p:nvGrpSpPr>
        <p:grpSpPr>
          <a:xfrm>
            <a:off x="7191543" y="1"/>
            <a:ext cx="5000459" cy="1425992"/>
            <a:chOff x="7191542" y="1"/>
            <a:chExt cx="5000459" cy="1425992"/>
          </a:xfrm>
        </p:grpSpPr>
        <p:pic>
          <p:nvPicPr>
            <p:cNvPr id="890" name="Google Shape;890;p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91" name="Google Shape;891;p90"/>
            <p:cNvGrpSpPr/>
            <p:nvPr/>
          </p:nvGrpSpPr>
          <p:grpSpPr>
            <a:xfrm>
              <a:off x="7191542" y="1"/>
              <a:ext cx="5000459" cy="1425992"/>
              <a:chOff x="7186272" y="0"/>
              <a:chExt cx="5005729" cy="1427495"/>
            </a:xfrm>
          </p:grpSpPr>
          <p:sp>
            <p:nvSpPr>
              <p:cNvPr id="892" name="Google Shape;892;p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93" name="Google Shape;893;p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894" name="Google Shape;894;p9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5" name="Google Shape;895;p9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896" name="Google Shape;896;p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897" name="Google Shape;897;p9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0775715"/>
      </p:ext>
    </p:extLst>
  </p:cSld>
  <p:clrMapOvr>
    <a:masterClrMapping/>
  </p:clrMapOvr>
</p:sldLayout>
</file>

<file path=ppt/slideLayouts/slideLayout1429.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898"/>
        <p:cNvGrpSpPr/>
        <p:nvPr/>
      </p:nvGrpSpPr>
      <p:grpSpPr>
        <a:xfrm>
          <a:off x="0" y="0"/>
          <a:ext cx="0" cy="0"/>
          <a:chOff x="0" y="0"/>
          <a:chExt cx="0" cy="0"/>
        </a:xfrm>
      </p:grpSpPr>
      <p:grpSp>
        <p:nvGrpSpPr>
          <p:cNvPr id="899" name="Google Shape;899;p91"/>
          <p:cNvGrpSpPr/>
          <p:nvPr/>
        </p:nvGrpSpPr>
        <p:grpSpPr>
          <a:xfrm>
            <a:off x="0" y="0"/>
            <a:ext cx="12192000" cy="2148830"/>
            <a:chOff x="0" y="0"/>
            <a:chExt cx="12192000" cy="2148830"/>
          </a:xfrm>
        </p:grpSpPr>
        <p:sp>
          <p:nvSpPr>
            <p:cNvPr id="900" name="Google Shape;900;p9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01" name="Google Shape;901;p9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902" name="Google Shape;902;p91"/>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03" name="Google Shape;903;p91"/>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904" name="Google Shape;904;p9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905" name="Google Shape;905;p91"/>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906" name="Google Shape;906;p91"/>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790456513"/>
      </p:ext>
    </p:extLst>
  </p:cSld>
  <p:clrMapOvr>
    <a:masterClrMapping/>
  </p:clrMapOvr>
</p:sldLayout>
</file>

<file path=ppt/slideLayouts/slideLayout1430.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907"/>
        <p:cNvGrpSpPr/>
        <p:nvPr/>
      </p:nvGrpSpPr>
      <p:grpSpPr>
        <a:xfrm>
          <a:off x="0" y="0"/>
          <a:ext cx="0" cy="0"/>
          <a:chOff x="0" y="0"/>
          <a:chExt cx="0" cy="0"/>
        </a:xfrm>
      </p:grpSpPr>
      <p:sp>
        <p:nvSpPr>
          <p:cNvPr id="908" name="Google Shape;908;p9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909" name="Google Shape;909;p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10" name="Google Shape;910;p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911" name="Google Shape;911;p92"/>
          <p:cNvGrpSpPr/>
          <p:nvPr/>
        </p:nvGrpSpPr>
        <p:grpSpPr>
          <a:xfrm>
            <a:off x="7191543" y="1"/>
            <a:ext cx="5000459" cy="1425992"/>
            <a:chOff x="7191542" y="1"/>
            <a:chExt cx="5000459" cy="1425992"/>
          </a:xfrm>
        </p:grpSpPr>
        <p:pic>
          <p:nvPicPr>
            <p:cNvPr id="912" name="Google Shape;912;p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3" name="Google Shape;913;p92"/>
            <p:cNvGrpSpPr/>
            <p:nvPr/>
          </p:nvGrpSpPr>
          <p:grpSpPr>
            <a:xfrm>
              <a:off x="7191542" y="1"/>
              <a:ext cx="5000459" cy="1425992"/>
              <a:chOff x="7186272" y="0"/>
              <a:chExt cx="5005729" cy="1427495"/>
            </a:xfrm>
          </p:grpSpPr>
          <p:sp>
            <p:nvSpPr>
              <p:cNvPr id="914" name="Google Shape;914;p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15" name="Google Shape;915;p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777389412"/>
      </p:ext>
    </p:extLst>
  </p:cSld>
  <p:clrMapOvr>
    <a:masterClrMapping/>
  </p:clrMapOvr>
</p:sldLayout>
</file>

<file path=ppt/slideLayouts/slideLayout1431.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916"/>
        <p:cNvGrpSpPr/>
        <p:nvPr/>
      </p:nvGrpSpPr>
      <p:grpSpPr>
        <a:xfrm>
          <a:off x="0" y="0"/>
          <a:ext cx="0" cy="0"/>
          <a:chOff x="0" y="0"/>
          <a:chExt cx="0" cy="0"/>
        </a:xfrm>
      </p:grpSpPr>
      <p:sp>
        <p:nvSpPr>
          <p:cNvPr id="917" name="Google Shape;917;p93"/>
          <p:cNvSpPr/>
          <p:nvPr/>
        </p:nvSpPr>
        <p:spPr>
          <a:xfrm>
            <a:off x="902368" y="1294414"/>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18" name="Google Shape;918;p9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9" name="Google Shape;919;p9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20" name="Google Shape;920;p93"/>
          <p:cNvSpPr>
            <a:spLocks noGrp="1"/>
          </p:cNvSpPr>
          <p:nvPr>
            <p:ph type="pic" idx="2"/>
          </p:nvPr>
        </p:nvSpPr>
        <p:spPr>
          <a:xfrm>
            <a:off x="7118684" y="233915"/>
            <a:ext cx="5073316" cy="5943600"/>
          </a:xfrm>
          <a:prstGeom prst="rect">
            <a:avLst/>
          </a:prstGeom>
          <a:noFill/>
          <a:ln>
            <a:noFill/>
          </a:ln>
        </p:spPr>
      </p:sp>
      <p:grpSp>
        <p:nvGrpSpPr>
          <p:cNvPr id="921" name="Google Shape;921;p93"/>
          <p:cNvGrpSpPr/>
          <p:nvPr/>
        </p:nvGrpSpPr>
        <p:grpSpPr>
          <a:xfrm>
            <a:off x="0" y="5020349"/>
            <a:ext cx="12192000" cy="1837653"/>
            <a:chOff x="0" y="5020348"/>
            <a:chExt cx="12192000" cy="1837653"/>
          </a:xfrm>
        </p:grpSpPr>
        <p:sp>
          <p:nvSpPr>
            <p:cNvPr id="922" name="Google Shape;922;p9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23" name="Google Shape;923;p9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924" name="Google Shape;924;p9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42811444"/>
      </p:ext>
    </p:extLst>
  </p:cSld>
  <p:clrMapOvr>
    <a:masterClrMapping/>
  </p:clrMapOvr>
</p:sldLayout>
</file>

<file path=ppt/slideLayouts/slideLayout1432.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925"/>
        <p:cNvGrpSpPr/>
        <p:nvPr/>
      </p:nvGrpSpPr>
      <p:grpSpPr>
        <a:xfrm>
          <a:off x="0" y="0"/>
          <a:ext cx="0" cy="0"/>
          <a:chOff x="0" y="0"/>
          <a:chExt cx="0" cy="0"/>
        </a:xfrm>
      </p:grpSpPr>
      <p:grpSp>
        <p:nvGrpSpPr>
          <p:cNvPr id="926" name="Google Shape;926;p94"/>
          <p:cNvGrpSpPr/>
          <p:nvPr/>
        </p:nvGrpSpPr>
        <p:grpSpPr>
          <a:xfrm>
            <a:off x="0" y="5020348"/>
            <a:ext cx="12192000" cy="1837653"/>
            <a:chOff x="0" y="5020347"/>
            <a:chExt cx="12192000" cy="1837653"/>
          </a:xfrm>
        </p:grpSpPr>
        <p:sp>
          <p:nvSpPr>
            <p:cNvPr id="927" name="Google Shape;927;p9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28" name="Google Shape;928;p9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29" name="Google Shape;929;p9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930" name="Google Shape;930;p9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31" name="Google Shape;931;p9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2" name="Google Shape;932;p9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1614121639"/>
      </p:ext>
    </p:extLst>
  </p:cSld>
  <p:clrMapOvr>
    <a:masterClrMapping/>
  </p:clrMapOvr>
</p:sldLayout>
</file>

<file path=ppt/slideLayouts/slideLayout1433.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933"/>
        <p:cNvGrpSpPr/>
        <p:nvPr/>
      </p:nvGrpSpPr>
      <p:grpSpPr>
        <a:xfrm>
          <a:off x="0" y="0"/>
          <a:ext cx="0" cy="0"/>
          <a:chOff x="0" y="0"/>
          <a:chExt cx="0" cy="0"/>
        </a:xfrm>
      </p:grpSpPr>
      <p:sp>
        <p:nvSpPr>
          <p:cNvPr id="934" name="Google Shape;934;p9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b="0">
                <a:solidFill>
                  <a:schemeClr val="dk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935" name="Google Shape;935;p9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936" name="Google Shape;936;p95"/>
          <p:cNvGrpSpPr/>
          <p:nvPr/>
        </p:nvGrpSpPr>
        <p:grpSpPr>
          <a:xfrm>
            <a:off x="0" y="5379427"/>
            <a:ext cx="2807368" cy="753891"/>
            <a:chOff x="0" y="5379426"/>
            <a:chExt cx="2807368" cy="753891"/>
          </a:xfrm>
        </p:grpSpPr>
        <p:sp>
          <p:nvSpPr>
            <p:cNvPr id="937" name="Google Shape;937;p9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38" name="Google Shape;938;p9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939" name="Google Shape;939;p95"/>
          <p:cNvSpPr>
            <a:spLocks noGrp="1"/>
          </p:cNvSpPr>
          <p:nvPr>
            <p:ph type="pic" idx="2"/>
          </p:nvPr>
        </p:nvSpPr>
        <p:spPr>
          <a:xfrm>
            <a:off x="2807368" y="457202"/>
            <a:ext cx="8915400" cy="5943598"/>
          </a:xfrm>
          <a:prstGeom prst="rect">
            <a:avLst/>
          </a:prstGeom>
          <a:noFill/>
          <a:ln>
            <a:noFill/>
          </a:ln>
        </p:spPr>
      </p:sp>
      <p:pic>
        <p:nvPicPr>
          <p:cNvPr id="940" name="Google Shape;940;p9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478333113"/>
      </p:ext>
    </p:extLst>
  </p:cSld>
  <p:clrMapOvr>
    <a:masterClrMapping/>
  </p:clrMapOvr>
</p:sldLayout>
</file>

<file path=ppt/slideLayouts/slideLayout1434.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941"/>
        <p:cNvGrpSpPr/>
        <p:nvPr/>
      </p:nvGrpSpPr>
      <p:grpSpPr>
        <a:xfrm>
          <a:off x="0" y="0"/>
          <a:ext cx="0" cy="0"/>
          <a:chOff x="0" y="0"/>
          <a:chExt cx="0" cy="0"/>
        </a:xfrm>
      </p:grpSpPr>
      <p:sp>
        <p:nvSpPr>
          <p:cNvPr id="942" name="Google Shape;942;p96"/>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43" name="Google Shape;943;p9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4" name="Google Shape;944;p9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945" name="Google Shape;945;p9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946" name="Google Shape;946;p9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47" name="Google Shape;947;p9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948" name="Google Shape;948;p96"/>
          <p:cNvGrpSpPr/>
          <p:nvPr/>
        </p:nvGrpSpPr>
        <p:grpSpPr>
          <a:xfrm>
            <a:off x="7191543" y="1"/>
            <a:ext cx="5000459" cy="1425992"/>
            <a:chOff x="7191542" y="1"/>
            <a:chExt cx="5000459" cy="1425992"/>
          </a:xfrm>
        </p:grpSpPr>
        <p:pic>
          <p:nvPicPr>
            <p:cNvPr id="949" name="Google Shape;949;p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0" name="Google Shape;950;p96"/>
            <p:cNvGrpSpPr/>
            <p:nvPr/>
          </p:nvGrpSpPr>
          <p:grpSpPr>
            <a:xfrm>
              <a:off x="7191542" y="1"/>
              <a:ext cx="5000459" cy="1425992"/>
              <a:chOff x="7186272" y="0"/>
              <a:chExt cx="5005729" cy="1427495"/>
            </a:xfrm>
          </p:grpSpPr>
          <p:sp>
            <p:nvSpPr>
              <p:cNvPr id="951" name="Google Shape;951;p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52" name="Google Shape;952;p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953" name="Google Shape;953;p96"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3965069294"/>
      </p:ext>
    </p:extLst>
  </p:cSld>
  <p:clrMapOvr>
    <a:masterClrMapping/>
  </p:clrMapOvr>
</p:sldLayout>
</file>

<file path=ppt/slideLayouts/slideLayout1435.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954"/>
        <p:cNvGrpSpPr/>
        <p:nvPr/>
      </p:nvGrpSpPr>
      <p:grpSpPr>
        <a:xfrm>
          <a:off x="0" y="0"/>
          <a:ext cx="0" cy="0"/>
          <a:chOff x="0" y="0"/>
          <a:chExt cx="0" cy="0"/>
        </a:xfrm>
      </p:grpSpPr>
      <p:grpSp>
        <p:nvGrpSpPr>
          <p:cNvPr id="955" name="Google Shape;955;p97"/>
          <p:cNvGrpSpPr/>
          <p:nvPr/>
        </p:nvGrpSpPr>
        <p:grpSpPr>
          <a:xfrm>
            <a:off x="7191543" y="1"/>
            <a:ext cx="5000459" cy="1425992"/>
            <a:chOff x="7191542" y="1"/>
            <a:chExt cx="5000459" cy="1425992"/>
          </a:xfrm>
        </p:grpSpPr>
        <p:pic>
          <p:nvPicPr>
            <p:cNvPr id="956" name="Google Shape;956;p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7" name="Google Shape;957;p97"/>
            <p:cNvGrpSpPr/>
            <p:nvPr/>
          </p:nvGrpSpPr>
          <p:grpSpPr>
            <a:xfrm>
              <a:off x="7191542" y="1"/>
              <a:ext cx="5000459" cy="1425992"/>
              <a:chOff x="7186272" y="0"/>
              <a:chExt cx="5005729" cy="1427495"/>
            </a:xfrm>
          </p:grpSpPr>
          <p:sp>
            <p:nvSpPr>
              <p:cNvPr id="958" name="Google Shape;958;p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59" name="Google Shape;959;p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960" name="Google Shape;960;p9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1" name="Google Shape;961;p9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962" name="Google Shape;962;p9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963" name="Google Shape;963;p9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64" name="Google Shape;964;p9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621667203"/>
      </p:ext>
    </p:extLst>
  </p:cSld>
  <p:clrMapOvr>
    <a:masterClrMapping/>
  </p:clrMapOvr>
</p:sldLayout>
</file>

<file path=ppt/slideLayouts/slideLayout1436.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965"/>
        <p:cNvGrpSpPr/>
        <p:nvPr/>
      </p:nvGrpSpPr>
      <p:grpSpPr>
        <a:xfrm>
          <a:off x="0" y="0"/>
          <a:ext cx="0" cy="0"/>
          <a:chOff x="0" y="0"/>
          <a:chExt cx="0" cy="0"/>
        </a:xfrm>
      </p:grpSpPr>
      <p:sp>
        <p:nvSpPr>
          <p:cNvPr id="966" name="Google Shape;966;p9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7" name="Google Shape;967;p9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968" name="Google Shape;968;p98"/>
          <p:cNvGrpSpPr/>
          <p:nvPr/>
        </p:nvGrpSpPr>
        <p:grpSpPr>
          <a:xfrm>
            <a:off x="7191543" y="1"/>
            <a:ext cx="5000459" cy="1425992"/>
            <a:chOff x="7191542" y="1"/>
            <a:chExt cx="5000459" cy="1425992"/>
          </a:xfrm>
        </p:grpSpPr>
        <p:pic>
          <p:nvPicPr>
            <p:cNvPr id="969" name="Google Shape;969;p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0" name="Google Shape;970;p98"/>
            <p:cNvGrpSpPr/>
            <p:nvPr/>
          </p:nvGrpSpPr>
          <p:grpSpPr>
            <a:xfrm>
              <a:off x="7191542" y="1"/>
              <a:ext cx="5000459" cy="1425992"/>
              <a:chOff x="7186272" y="0"/>
              <a:chExt cx="5005729" cy="1427495"/>
            </a:xfrm>
          </p:grpSpPr>
          <p:sp>
            <p:nvSpPr>
              <p:cNvPr id="971" name="Google Shape;971;p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72" name="Google Shape;972;p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973" name="Google Shape;973;p98"/>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974" name="Google Shape;974;p98"/>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975" name="Google Shape;975;p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76" name="Google Shape;976;p9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67155201"/>
      </p:ext>
    </p:extLst>
  </p:cSld>
  <p:clrMapOvr>
    <a:masterClrMapping/>
  </p:clrMapOvr>
</p:sldLayout>
</file>

<file path=ppt/slideLayouts/slideLayout1437.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977"/>
        <p:cNvGrpSpPr/>
        <p:nvPr/>
      </p:nvGrpSpPr>
      <p:grpSpPr>
        <a:xfrm>
          <a:off x="0" y="0"/>
          <a:ext cx="0" cy="0"/>
          <a:chOff x="0" y="0"/>
          <a:chExt cx="0" cy="0"/>
        </a:xfrm>
      </p:grpSpPr>
      <p:grpSp>
        <p:nvGrpSpPr>
          <p:cNvPr id="978" name="Google Shape;978;p99"/>
          <p:cNvGrpSpPr/>
          <p:nvPr/>
        </p:nvGrpSpPr>
        <p:grpSpPr>
          <a:xfrm>
            <a:off x="7191543" y="1"/>
            <a:ext cx="5000459" cy="1425992"/>
            <a:chOff x="7191542" y="1"/>
            <a:chExt cx="5000459" cy="1425992"/>
          </a:xfrm>
        </p:grpSpPr>
        <p:pic>
          <p:nvPicPr>
            <p:cNvPr id="979" name="Google Shape;979;p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0" name="Google Shape;980;p99"/>
            <p:cNvGrpSpPr/>
            <p:nvPr/>
          </p:nvGrpSpPr>
          <p:grpSpPr>
            <a:xfrm>
              <a:off x="7191542" y="1"/>
              <a:ext cx="5000459" cy="1425992"/>
              <a:chOff x="7186272" y="0"/>
              <a:chExt cx="5005729" cy="1427495"/>
            </a:xfrm>
          </p:grpSpPr>
          <p:sp>
            <p:nvSpPr>
              <p:cNvPr id="981" name="Google Shape;981;p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82" name="Google Shape;982;p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983" name="Google Shape;983;p9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4" name="Google Shape;984;p9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985" name="Google Shape;985;p9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986" name="Google Shape;986;p9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23" lvl="0" indent="-228611"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914446" lvl="1" indent="-228611" algn="l">
              <a:lnSpc>
                <a:spcPct val="100000"/>
              </a:lnSpc>
              <a:spcBef>
                <a:spcPts val="1000"/>
              </a:spcBef>
              <a:spcAft>
                <a:spcPts val="0"/>
              </a:spcAft>
              <a:buSzPts val="2000"/>
              <a:buNone/>
              <a:defRPr sz="2000" b="1"/>
            </a:lvl2pPr>
            <a:lvl3pPr marL="1371669" lvl="2" indent="-228611" algn="l">
              <a:lnSpc>
                <a:spcPct val="100000"/>
              </a:lnSpc>
              <a:spcBef>
                <a:spcPts val="1000"/>
              </a:spcBef>
              <a:spcAft>
                <a:spcPts val="0"/>
              </a:spcAft>
              <a:buSzPts val="1800"/>
              <a:buNone/>
              <a:defRPr sz="1800" b="1"/>
            </a:lvl3pPr>
            <a:lvl4pPr marL="1828891" lvl="3" indent="-228611" algn="l">
              <a:lnSpc>
                <a:spcPct val="100000"/>
              </a:lnSpc>
              <a:spcBef>
                <a:spcPts val="1000"/>
              </a:spcBef>
              <a:spcAft>
                <a:spcPts val="0"/>
              </a:spcAft>
              <a:buSzPts val="1600"/>
              <a:buNone/>
              <a:defRPr sz="1600" b="1"/>
            </a:lvl4pPr>
            <a:lvl5pPr marL="2286114" lvl="4" indent="-228611" algn="l">
              <a:lnSpc>
                <a:spcPct val="100000"/>
              </a:lnSpc>
              <a:spcBef>
                <a:spcPts val="1000"/>
              </a:spcBef>
              <a:spcAft>
                <a:spcPts val="0"/>
              </a:spcAft>
              <a:buSzPts val="1600"/>
              <a:buNone/>
              <a:defRPr sz="1600" b="1"/>
            </a:lvl5pPr>
            <a:lvl6pPr marL="2743337" lvl="5" indent="-228611" algn="l">
              <a:lnSpc>
                <a:spcPct val="90000"/>
              </a:lnSpc>
              <a:spcBef>
                <a:spcPts val="1000"/>
              </a:spcBef>
              <a:spcAft>
                <a:spcPts val="0"/>
              </a:spcAft>
              <a:buClr>
                <a:schemeClr val="dk1"/>
              </a:buClr>
              <a:buSzPts val="1600"/>
              <a:buNone/>
              <a:defRPr sz="1600" b="1"/>
            </a:lvl6pPr>
            <a:lvl7pPr marL="3200560" lvl="6" indent="-228611" algn="l">
              <a:lnSpc>
                <a:spcPct val="90000"/>
              </a:lnSpc>
              <a:spcBef>
                <a:spcPts val="500"/>
              </a:spcBef>
              <a:spcAft>
                <a:spcPts val="0"/>
              </a:spcAft>
              <a:buClr>
                <a:schemeClr val="dk1"/>
              </a:buClr>
              <a:buSzPts val="1600"/>
              <a:buNone/>
              <a:defRPr sz="1600" b="1"/>
            </a:lvl7pPr>
            <a:lvl8pPr marL="3657783" lvl="7" indent="-228611" algn="l">
              <a:lnSpc>
                <a:spcPct val="90000"/>
              </a:lnSpc>
              <a:spcBef>
                <a:spcPts val="500"/>
              </a:spcBef>
              <a:spcAft>
                <a:spcPts val="0"/>
              </a:spcAft>
              <a:buClr>
                <a:schemeClr val="dk1"/>
              </a:buClr>
              <a:buSzPts val="1600"/>
              <a:buNone/>
              <a:defRPr sz="1600" b="1"/>
            </a:lvl8pPr>
            <a:lvl9pPr marL="4115006" lvl="8" indent="-228611" algn="l">
              <a:lnSpc>
                <a:spcPct val="90000"/>
              </a:lnSpc>
              <a:spcBef>
                <a:spcPts val="500"/>
              </a:spcBef>
              <a:spcAft>
                <a:spcPts val="0"/>
              </a:spcAft>
              <a:buClr>
                <a:schemeClr val="dk1"/>
              </a:buClr>
              <a:buSzPts val="1600"/>
              <a:buNone/>
              <a:defRPr sz="1600" b="1"/>
            </a:lvl9pPr>
          </a:lstStyle>
          <a:p>
            <a:endParaRPr/>
          </a:p>
        </p:txBody>
      </p:sp>
      <p:sp>
        <p:nvSpPr>
          <p:cNvPr id="987" name="Google Shape;987;p9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23" lvl="0" indent="-355618" algn="l">
              <a:lnSpc>
                <a:spcPct val="100000"/>
              </a:lnSpc>
              <a:spcBef>
                <a:spcPts val="1000"/>
              </a:spcBef>
              <a:spcAft>
                <a:spcPts val="0"/>
              </a:spcAft>
              <a:buSzPts val="2000"/>
              <a:buChar char="•"/>
              <a:defRPr sz="2000"/>
            </a:lvl1pPr>
            <a:lvl2pPr marL="914446" lvl="1" indent="-342917" algn="l">
              <a:lnSpc>
                <a:spcPct val="100000"/>
              </a:lnSpc>
              <a:spcBef>
                <a:spcPts val="1000"/>
              </a:spcBef>
              <a:spcAft>
                <a:spcPts val="0"/>
              </a:spcAft>
              <a:buSzPts val="1800"/>
              <a:buChar char="•"/>
              <a:defRPr sz="1800"/>
            </a:lvl2pPr>
            <a:lvl3pPr marL="1371669" lvl="2" indent="-330217" algn="l">
              <a:lnSpc>
                <a:spcPct val="100000"/>
              </a:lnSpc>
              <a:spcBef>
                <a:spcPts val="1000"/>
              </a:spcBef>
              <a:spcAft>
                <a:spcPts val="0"/>
              </a:spcAft>
              <a:buSzPts val="1600"/>
              <a:buChar char="•"/>
              <a:defRPr sz="1600"/>
            </a:lvl3pPr>
            <a:lvl4pPr marL="1828891" lvl="3" indent="-317516" algn="l">
              <a:lnSpc>
                <a:spcPct val="100000"/>
              </a:lnSpc>
              <a:spcBef>
                <a:spcPts val="1000"/>
              </a:spcBef>
              <a:spcAft>
                <a:spcPts val="0"/>
              </a:spcAft>
              <a:buSzPts val="1400"/>
              <a:buChar char="•"/>
              <a:defRPr sz="1400"/>
            </a:lvl4pPr>
            <a:lvl5pPr marL="2286114" lvl="4" indent="-317516" algn="l">
              <a:lnSpc>
                <a:spcPct val="100000"/>
              </a:lnSpc>
              <a:spcBef>
                <a:spcPts val="1000"/>
              </a:spcBef>
              <a:spcAft>
                <a:spcPts val="0"/>
              </a:spcAft>
              <a:buSzPts val="1400"/>
              <a:buChar char="•"/>
              <a:defRPr sz="1400"/>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988" name="Google Shape;988;p9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989" name="Google Shape;989;p9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990" name="Google Shape;990;p9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544420133"/>
      </p:ext>
    </p:extLst>
  </p:cSld>
  <p:clrMapOvr>
    <a:masterClrMapping/>
  </p:clrMapOvr>
</p:sldLayout>
</file>

<file path=ppt/slideLayouts/slideLayout1438.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991"/>
        <p:cNvGrpSpPr/>
        <p:nvPr/>
      </p:nvGrpSpPr>
      <p:grpSpPr>
        <a:xfrm>
          <a:off x="0" y="0"/>
          <a:ext cx="0" cy="0"/>
          <a:chOff x="0" y="0"/>
          <a:chExt cx="0" cy="0"/>
        </a:xfrm>
      </p:grpSpPr>
      <p:grpSp>
        <p:nvGrpSpPr>
          <p:cNvPr id="992" name="Google Shape;992;p100"/>
          <p:cNvGrpSpPr/>
          <p:nvPr/>
        </p:nvGrpSpPr>
        <p:grpSpPr>
          <a:xfrm>
            <a:off x="7191543" y="1"/>
            <a:ext cx="5000459" cy="1425992"/>
            <a:chOff x="7191542" y="1"/>
            <a:chExt cx="5000459" cy="1425992"/>
          </a:xfrm>
        </p:grpSpPr>
        <p:pic>
          <p:nvPicPr>
            <p:cNvPr id="993" name="Google Shape;993;p1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4" name="Google Shape;994;p100"/>
            <p:cNvGrpSpPr/>
            <p:nvPr/>
          </p:nvGrpSpPr>
          <p:grpSpPr>
            <a:xfrm>
              <a:off x="7191542" y="1"/>
              <a:ext cx="5000459" cy="1425992"/>
              <a:chOff x="7186272" y="0"/>
              <a:chExt cx="5005729" cy="1427495"/>
            </a:xfrm>
          </p:grpSpPr>
          <p:sp>
            <p:nvSpPr>
              <p:cNvPr id="995" name="Google Shape;995;p1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96" name="Google Shape;996;p1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997" name="Google Shape;997;p10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8" name="Google Shape;998;p10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999" name="Google Shape;999;p1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00" name="Google Shape;1000;p1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251621123"/>
      </p:ext>
    </p:extLst>
  </p:cSld>
  <p:clrMapOvr>
    <a:masterClrMapping/>
  </p:clrMapOvr>
</p:sldLayout>
</file>

<file path=ppt/slideLayouts/slideLayout1439.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001"/>
        <p:cNvGrpSpPr/>
        <p:nvPr/>
      </p:nvGrpSpPr>
      <p:grpSpPr>
        <a:xfrm>
          <a:off x="0" y="0"/>
          <a:ext cx="0" cy="0"/>
          <a:chOff x="0" y="0"/>
          <a:chExt cx="0" cy="0"/>
        </a:xfrm>
      </p:grpSpPr>
      <p:grpSp>
        <p:nvGrpSpPr>
          <p:cNvPr id="1002" name="Google Shape;1002;p101"/>
          <p:cNvGrpSpPr/>
          <p:nvPr/>
        </p:nvGrpSpPr>
        <p:grpSpPr>
          <a:xfrm>
            <a:off x="0" y="0"/>
            <a:ext cx="12192000" cy="2148830"/>
            <a:chOff x="0" y="0"/>
            <a:chExt cx="12192000" cy="2148830"/>
          </a:xfrm>
        </p:grpSpPr>
        <p:sp>
          <p:nvSpPr>
            <p:cNvPr id="1003" name="Google Shape;1003;p10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04" name="Google Shape;1004;p10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005" name="Google Shape;1005;p101"/>
          <p:cNvSpPr/>
          <p:nvPr/>
        </p:nvSpPr>
        <p:spPr>
          <a:xfrm>
            <a:off x="902368" y="1517698"/>
            <a:ext cx="11289632" cy="382260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6" name="Google Shape;1006;p101"/>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000"/>
              <a:buNone/>
              <a:defRPr sz="200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07" name="Google Shape;1007;p10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008" name="Google Shape;1008;p101"/>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009" name="Google Shape;1009;p101"/>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40432204"/>
      </p:ext>
    </p:extLst>
  </p:cSld>
  <p:clrMapOvr>
    <a:masterClrMapping/>
  </p:clrMapOvr>
</p:sldLayout>
</file>

<file path=ppt/slideLayouts/slideLayout1440.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010"/>
        <p:cNvGrpSpPr/>
        <p:nvPr/>
      </p:nvGrpSpPr>
      <p:grpSpPr>
        <a:xfrm>
          <a:off x="0" y="0"/>
          <a:ext cx="0" cy="0"/>
          <a:chOff x="0" y="0"/>
          <a:chExt cx="0" cy="0"/>
        </a:xfrm>
      </p:grpSpPr>
      <p:sp>
        <p:nvSpPr>
          <p:cNvPr id="1011" name="Google Shape;1011;p10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012" name="Google Shape;1012;p10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13" name="Google Shape;1013;p10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014" name="Google Shape;1014;p102"/>
          <p:cNvGrpSpPr/>
          <p:nvPr/>
        </p:nvGrpSpPr>
        <p:grpSpPr>
          <a:xfrm>
            <a:off x="7191543" y="1"/>
            <a:ext cx="5000459" cy="1425992"/>
            <a:chOff x="7191542" y="1"/>
            <a:chExt cx="5000459" cy="1425992"/>
          </a:xfrm>
        </p:grpSpPr>
        <p:pic>
          <p:nvPicPr>
            <p:cNvPr id="1015" name="Google Shape;1015;p1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6" name="Google Shape;1016;p102"/>
            <p:cNvGrpSpPr/>
            <p:nvPr/>
          </p:nvGrpSpPr>
          <p:grpSpPr>
            <a:xfrm>
              <a:off x="7191542" y="1"/>
              <a:ext cx="5000459" cy="1425992"/>
              <a:chOff x="7186272" y="0"/>
              <a:chExt cx="5005729" cy="1427495"/>
            </a:xfrm>
          </p:grpSpPr>
          <p:sp>
            <p:nvSpPr>
              <p:cNvPr id="1017" name="Google Shape;1017;p1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18" name="Google Shape;1018;p1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232785885"/>
      </p:ext>
    </p:extLst>
  </p:cSld>
  <p:clrMapOvr>
    <a:masterClrMapping/>
  </p:clrMapOvr>
</p:sldLayout>
</file>

<file path=ppt/slideLayouts/slideLayout1441.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spTree>
      <p:nvGrpSpPr>
        <p:cNvPr id="1" name="Shape 1019"/>
        <p:cNvGrpSpPr/>
        <p:nvPr/>
      </p:nvGrpSpPr>
      <p:grpSpPr>
        <a:xfrm>
          <a:off x="0" y="0"/>
          <a:ext cx="0" cy="0"/>
          <a:chOff x="0" y="0"/>
          <a:chExt cx="0" cy="0"/>
        </a:xfrm>
      </p:grpSpPr>
      <p:sp>
        <p:nvSpPr>
          <p:cNvPr id="1020" name="Google Shape;1020;p103"/>
          <p:cNvSpPr/>
          <p:nvPr/>
        </p:nvSpPr>
        <p:spPr>
          <a:xfrm>
            <a:off x="-21166" y="6629400"/>
            <a:ext cx="12213167" cy="2286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pic>
        <p:nvPicPr>
          <p:cNvPr id="1021" name="Google Shape;1021;p10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945967" y="408519"/>
            <a:ext cx="3706284" cy="1813983"/>
          </a:xfrm>
          <a:prstGeom prst="rect">
            <a:avLst/>
          </a:prstGeom>
          <a:noFill/>
          <a:ln>
            <a:noFill/>
          </a:ln>
        </p:spPr>
      </p:pic>
      <p:grpSp>
        <p:nvGrpSpPr>
          <p:cNvPr id="1022" name="Google Shape;1022;p103"/>
          <p:cNvGrpSpPr/>
          <p:nvPr/>
        </p:nvGrpSpPr>
        <p:grpSpPr>
          <a:xfrm>
            <a:off x="1" y="0"/>
            <a:ext cx="1862667" cy="6629400"/>
            <a:chOff x="-15876" y="0"/>
            <a:chExt cx="1927803" cy="6858000"/>
          </a:xfrm>
        </p:grpSpPr>
        <p:sp>
          <p:nvSpPr>
            <p:cNvPr id="1023" name="Google Shape;1023;p103"/>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2400">
                <a:solidFill>
                  <a:schemeClr val="lt1"/>
                </a:solidFill>
                <a:latin typeface="Calibri"/>
                <a:ea typeface="Calibri"/>
                <a:cs typeface="Calibri"/>
                <a:sym typeface="Calibri"/>
              </a:endParaRPr>
            </a:p>
          </p:txBody>
        </p:sp>
        <p:pic>
          <p:nvPicPr>
            <p:cNvPr id="1024" name="Google Shape;1024;p103"/>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1025" name="Google Shape;1025;p103"/>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026" name="Google Shape;1026;p103"/>
          <p:cNvSpPr txBox="1">
            <a:spLocks noGrp="1"/>
          </p:cNvSpPr>
          <p:nvPr>
            <p:ph type="ctrTitle"/>
          </p:nvPr>
        </p:nvSpPr>
        <p:spPr>
          <a:xfrm>
            <a:off x="1621873" y="1806430"/>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4">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7" name="Google Shape;1027;p103"/>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23" lvl="0" indent="-347171" algn="l">
              <a:lnSpc>
                <a:spcPct val="100000"/>
              </a:lnSpc>
              <a:spcBef>
                <a:spcPts val="1000"/>
              </a:spcBef>
              <a:spcAft>
                <a:spcPts val="0"/>
              </a:spcAft>
              <a:buSzPts val="1867"/>
              <a:buChar char="•"/>
              <a:defRPr sz="1867"/>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28" name="Google Shape;1028;p103"/>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23" lvl="0" indent="-347171" algn="l">
              <a:lnSpc>
                <a:spcPct val="100000"/>
              </a:lnSpc>
              <a:spcBef>
                <a:spcPts val="1000"/>
              </a:spcBef>
              <a:spcAft>
                <a:spcPts val="0"/>
              </a:spcAft>
              <a:buSzPts val="1867"/>
              <a:buChar char="•"/>
              <a:defRPr sz="1867"/>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23686261"/>
      </p:ext>
    </p:extLst>
  </p:cSld>
  <p:clrMapOvr>
    <a:masterClrMapping/>
  </p:clrMapOvr>
</p:sldLayout>
</file>

<file path=ppt/slideLayouts/slideLayout1442.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1029"/>
        <p:cNvGrpSpPr/>
        <p:nvPr/>
      </p:nvGrpSpPr>
      <p:grpSpPr>
        <a:xfrm>
          <a:off x="0" y="0"/>
          <a:ext cx="0" cy="0"/>
          <a:chOff x="0" y="0"/>
          <a:chExt cx="0" cy="0"/>
        </a:xfrm>
      </p:grpSpPr>
      <p:sp>
        <p:nvSpPr>
          <p:cNvPr id="1030" name="Google Shape;1030;p104"/>
          <p:cNvSpPr/>
          <p:nvPr/>
        </p:nvSpPr>
        <p:spPr>
          <a:xfrm>
            <a:off x="-10584" y="6620934"/>
            <a:ext cx="12213168" cy="237067"/>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1031" name="Google Shape;1031;p104"/>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2933">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32" name="Google Shape;1032;p104"/>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457223" lvl="0" indent="-347171" algn="l">
              <a:lnSpc>
                <a:spcPct val="100000"/>
              </a:lnSpc>
              <a:spcBef>
                <a:spcPts val="1000"/>
              </a:spcBef>
              <a:spcAft>
                <a:spcPts val="0"/>
              </a:spcAft>
              <a:buSzPts val="1867"/>
              <a:buFont typeface="Noto Sans Symbols"/>
              <a:buChar char="▪"/>
              <a:defRPr sz="1867" b="1"/>
            </a:lvl1pPr>
            <a:lvl2pPr marL="914446" lvl="1" indent="-347171" algn="l">
              <a:lnSpc>
                <a:spcPct val="100000"/>
              </a:lnSpc>
              <a:spcBef>
                <a:spcPts val="1000"/>
              </a:spcBef>
              <a:spcAft>
                <a:spcPts val="0"/>
              </a:spcAft>
              <a:buSzPts val="1867"/>
              <a:buFont typeface="Arial"/>
              <a:buChar char="̶"/>
              <a:defRPr sz="1867"/>
            </a:lvl2pPr>
            <a:lvl3pPr marL="1371669" lvl="2" indent="-347171" algn="l">
              <a:lnSpc>
                <a:spcPct val="100000"/>
              </a:lnSpc>
              <a:spcBef>
                <a:spcPts val="1000"/>
              </a:spcBef>
              <a:spcAft>
                <a:spcPts val="0"/>
              </a:spcAft>
              <a:buSzPts val="1867"/>
              <a:buFont typeface="Arial"/>
              <a:buChar char="•"/>
              <a:defRPr sz="1867"/>
            </a:lvl3pPr>
            <a:lvl4pPr marL="1828891" lvl="3" indent="-347171" algn="l">
              <a:lnSpc>
                <a:spcPct val="100000"/>
              </a:lnSpc>
              <a:spcBef>
                <a:spcPts val="1000"/>
              </a:spcBef>
              <a:spcAft>
                <a:spcPts val="0"/>
              </a:spcAft>
              <a:buSzPts val="1867"/>
              <a:buFont typeface="Noto Sans Symbols"/>
              <a:buChar char="✔"/>
              <a:defRPr sz="1867"/>
            </a:lvl4pPr>
            <a:lvl5pPr marL="2286114" lvl="4" indent="-347171" algn="l">
              <a:lnSpc>
                <a:spcPct val="100000"/>
              </a:lnSpc>
              <a:spcBef>
                <a:spcPts val="1000"/>
              </a:spcBef>
              <a:spcAft>
                <a:spcPts val="0"/>
              </a:spcAft>
              <a:buSzPts val="1867"/>
              <a:buChar char="•"/>
              <a:defRPr sz="1867"/>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33" name="Google Shape;1033;p104"/>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457223" lvl="0" indent="-313261" algn="l">
              <a:lnSpc>
                <a:spcPct val="100000"/>
              </a:lnSpc>
              <a:spcBef>
                <a:spcPts val="1000"/>
              </a:spcBef>
              <a:spcAft>
                <a:spcPts val="0"/>
              </a:spcAft>
              <a:buSzPts val="1333"/>
              <a:buChar char="•"/>
              <a:defRPr sz="1333" b="0"/>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34" name="Google Shape;1034;p10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467">
                <a:solidFill>
                  <a:schemeClr val="lt1"/>
                </a:solidFill>
                <a:latin typeface="Calibri"/>
                <a:ea typeface="Calibri"/>
                <a:cs typeface="Calibri"/>
                <a:sym typeface="Calibri"/>
              </a:defRPr>
            </a:lvl1pPr>
            <a:lvl2pPr marL="0" marR="0" lvl="1" indent="0" algn="r">
              <a:spcBef>
                <a:spcPts val="0"/>
              </a:spcBef>
              <a:buNone/>
              <a:defRPr sz="1467">
                <a:solidFill>
                  <a:schemeClr val="lt1"/>
                </a:solidFill>
                <a:latin typeface="Calibri"/>
                <a:ea typeface="Calibri"/>
                <a:cs typeface="Calibri"/>
                <a:sym typeface="Calibri"/>
              </a:defRPr>
            </a:lvl2pPr>
            <a:lvl3pPr marL="0" marR="0" lvl="2" indent="0" algn="r">
              <a:spcBef>
                <a:spcPts val="0"/>
              </a:spcBef>
              <a:buNone/>
              <a:defRPr sz="1467">
                <a:solidFill>
                  <a:schemeClr val="lt1"/>
                </a:solidFill>
                <a:latin typeface="Calibri"/>
                <a:ea typeface="Calibri"/>
                <a:cs typeface="Calibri"/>
                <a:sym typeface="Calibri"/>
              </a:defRPr>
            </a:lvl3pPr>
            <a:lvl4pPr marL="0" marR="0" lvl="3" indent="0" algn="r">
              <a:spcBef>
                <a:spcPts val="0"/>
              </a:spcBef>
              <a:buNone/>
              <a:defRPr sz="1467">
                <a:solidFill>
                  <a:schemeClr val="lt1"/>
                </a:solidFill>
                <a:latin typeface="Calibri"/>
                <a:ea typeface="Calibri"/>
                <a:cs typeface="Calibri"/>
                <a:sym typeface="Calibri"/>
              </a:defRPr>
            </a:lvl4pPr>
            <a:lvl5pPr marL="0" marR="0" lvl="4" indent="0" algn="r">
              <a:spcBef>
                <a:spcPts val="0"/>
              </a:spcBef>
              <a:buNone/>
              <a:defRPr sz="1467">
                <a:solidFill>
                  <a:schemeClr val="lt1"/>
                </a:solidFill>
                <a:latin typeface="Calibri"/>
                <a:ea typeface="Calibri"/>
                <a:cs typeface="Calibri"/>
                <a:sym typeface="Calibri"/>
              </a:defRPr>
            </a:lvl5pPr>
            <a:lvl6pPr marL="0" marR="0" lvl="5" indent="0" algn="r">
              <a:spcBef>
                <a:spcPts val="0"/>
              </a:spcBef>
              <a:buNone/>
              <a:defRPr sz="1467">
                <a:solidFill>
                  <a:schemeClr val="lt1"/>
                </a:solidFill>
                <a:latin typeface="Calibri"/>
                <a:ea typeface="Calibri"/>
                <a:cs typeface="Calibri"/>
                <a:sym typeface="Calibri"/>
              </a:defRPr>
            </a:lvl6pPr>
            <a:lvl7pPr marL="0" marR="0" lvl="6" indent="0" algn="r">
              <a:spcBef>
                <a:spcPts val="0"/>
              </a:spcBef>
              <a:buNone/>
              <a:defRPr sz="1467">
                <a:solidFill>
                  <a:schemeClr val="lt1"/>
                </a:solidFill>
                <a:latin typeface="Calibri"/>
                <a:ea typeface="Calibri"/>
                <a:cs typeface="Calibri"/>
                <a:sym typeface="Calibri"/>
              </a:defRPr>
            </a:lvl7pPr>
            <a:lvl8pPr marL="0" marR="0" lvl="7" indent="0" algn="r">
              <a:spcBef>
                <a:spcPts val="0"/>
              </a:spcBef>
              <a:buNone/>
              <a:defRPr sz="1467">
                <a:solidFill>
                  <a:schemeClr val="lt1"/>
                </a:solidFill>
                <a:latin typeface="Calibri"/>
                <a:ea typeface="Calibri"/>
                <a:cs typeface="Calibri"/>
                <a:sym typeface="Calibri"/>
              </a:defRPr>
            </a:lvl8pPr>
            <a:lvl9pPr marL="0" marR="0" lvl="8" indent="0" algn="r">
              <a:spcBef>
                <a:spcPts val="0"/>
              </a:spcBef>
              <a:buNone/>
              <a:defRPr sz="1467">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035" name="Google Shape;1035;p104"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extLst>
      <p:ext uri="{BB962C8B-B14F-4D97-AF65-F5344CB8AC3E}">
        <p14:creationId xmlns:p14="http://schemas.microsoft.com/office/powerpoint/2010/main" val="3117319314"/>
      </p:ext>
    </p:extLst>
  </p:cSld>
  <p:clrMapOvr>
    <a:masterClrMapping/>
  </p:clrMapOvr>
</p:sldLayout>
</file>

<file path=ppt/slideLayouts/slideLayout1443.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1036"/>
        <p:cNvGrpSpPr/>
        <p:nvPr/>
      </p:nvGrpSpPr>
      <p:grpSpPr>
        <a:xfrm>
          <a:off x="0" y="0"/>
          <a:ext cx="0" cy="0"/>
          <a:chOff x="0" y="0"/>
          <a:chExt cx="0" cy="0"/>
        </a:xfrm>
      </p:grpSpPr>
      <p:sp>
        <p:nvSpPr>
          <p:cNvPr id="1037" name="Google Shape;1037;p105"/>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457223" lvl="0" indent="-228611"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38" name="Google Shape;1038;p105"/>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39" name="Google Shape;1039;p10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40" name="Google Shape;1040;p1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1" name="Google Shape;1041;p10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042" name="Google Shape;1042;p105"/>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1043" name="Google Shape;1043;p105"/>
          <p:cNvSpPr/>
          <p:nvPr/>
        </p:nvSpPr>
        <p:spPr>
          <a:xfrm>
            <a:off x="0" y="6115052"/>
            <a:ext cx="12192000" cy="742949"/>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1044" name="Google Shape;1044;p105"/>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pic>
        <p:nvPicPr>
          <p:cNvPr id="1045" name="Google Shape;1045;p105"/>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644124445"/>
      </p:ext>
    </p:extLst>
  </p:cSld>
  <p:clrMapOvr>
    <a:masterClrMapping/>
  </p:clrMapOvr>
</p:sldLayout>
</file>

<file path=ppt/slideLayouts/slideLayout144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046"/>
        <p:cNvGrpSpPr/>
        <p:nvPr/>
      </p:nvGrpSpPr>
      <p:grpSpPr>
        <a:xfrm>
          <a:off x="0" y="0"/>
          <a:ext cx="0" cy="0"/>
          <a:chOff x="0" y="0"/>
          <a:chExt cx="0" cy="0"/>
        </a:xfrm>
      </p:grpSpPr>
      <p:sp>
        <p:nvSpPr>
          <p:cNvPr id="1047" name="Google Shape;1047;p106"/>
          <p:cNvSpPr txBox="1">
            <a:spLocks noGrp="1"/>
          </p:cNvSpPr>
          <p:nvPr>
            <p:ph type="title"/>
          </p:nvPr>
        </p:nvSpPr>
        <p:spPr>
          <a:xfrm>
            <a:off x="963084" y="4406904"/>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48" name="Google Shape;1048;p106"/>
          <p:cNvSpPr txBox="1">
            <a:spLocks noGrp="1"/>
          </p:cNvSpPr>
          <p:nvPr>
            <p:ph type="body" idx="1"/>
          </p:nvPr>
        </p:nvSpPr>
        <p:spPr>
          <a:xfrm>
            <a:off x="963084" y="2906714"/>
            <a:ext cx="10363200" cy="1500187"/>
          </a:xfrm>
          <a:prstGeom prst="rect">
            <a:avLst/>
          </a:prstGeom>
          <a:noFill/>
          <a:ln>
            <a:noFill/>
          </a:ln>
        </p:spPr>
        <p:txBody>
          <a:bodyPr spcFirstLastPara="1" wrap="square" lIns="91425" tIns="45700" rIns="91425" bIns="45700" anchor="b" anchorCtr="0">
            <a:noAutofit/>
          </a:bodyPr>
          <a:lstStyle>
            <a:lvl1pPr marL="457223" lvl="0" indent="-228611" algn="l">
              <a:lnSpc>
                <a:spcPct val="100000"/>
              </a:lnSpc>
              <a:spcBef>
                <a:spcPts val="1000"/>
              </a:spcBef>
              <a:spcAft>
                <a:spcPts val="0"/>
              </a:spcAft>
              <a:buSzPts val="2000"/>
              <a:buNone/>
              <a:defRPr sz="2000">
                <a:solidFill>
                  <a:srgbClr val="919497"/>
                </a:solidFill>
              </a:defRPr>
            </a:lvl1pPr>
            <a:lvl2pPr marL="914446" lvl="1" indent="-228611" algn="l">
              <a:lnSpc>
                <a:spcPct val="100000"/>
              </a:lnSpc>
              <a:spcBef>
                <a:spcPts val="1000"/>
              </a:spcBef>
              <a:spcAft>
                <a:spcPts val="0"/>
              </a:spcAft>
              <a:buSzPts val="1800"/>
              <a:buNone/>
              <a:defRPr sz="1800">
                <a:solidFill>
                  <a:srgbClr val="919497"/>
                </a:solidFill>
              </a:defRPr>
            </a:lvl2pPr>
            <a:lvl3pPr marL="1371669" lvl="2" indent="-228611" algn="l">
              <a:lnSpc>
                <a:spcPct val="100000"/>
              </a:lnSpc>
              <a:spcBef>
                <a:spcPts val="1000"/>
              </a:spcBef>
              <a:spcAft>
                <a:spcPts val="0"/>
              </a:spcAft>
              <a:buSzPts val="1600"/>
              <a:buNone/>
              <a:defRPr sz="1600">
                <a:solidFill>
                  <a:srgbClr val="919497"/>
                </a:solidFill>
              </a:defRPr>
            </a:lvl3pPr>
            <a:lvl4pPr marL="1828891" lvl="3" indent="-228611" algn="l">
              <a:lnSpc>
                <a:spcPct val="100000"/>
              </a:lnSpc>
              <a:spcBef>
                <a:spcPts val="1000"/>
              </a:spcBef>
              <a:spcAft>
                <a:spcPts val="0"/>
              </a:spcAft>
              <a:buSzPts val="1400"/>
              <a:buNone/>
              <a:defRPr sz="1400">
                <a:solidFill>
                  <a:srgbClr val="919497"/>
                </a:solidFill>
              </a:defRPr>
            </a:lvl4pPr>
            <a:lvl5pPr marL="2286114" lvl="4" indent="-228611" algn="l">
              <a:lnSpc>
                <a:spcPct val="100000"/>
              </a:lnSpc>
              <a:spcBef>
                <a:spcPts val="1000"/>
              </a:spcBef>
              <a:spcAft>
                <a:spcPts val="0"/>
              </a:spcAft>
              <a:buSzPts val="1400"/>
              <a:buNone/>
              <a:defRPr sz="1400">
                <a:solidFill>
                  <a:srgbClr val="919497"/>
                </a:solidFill>
              </a:defRPr>
            </a:lvl5pPr>
            <a:lvl6pPr marL="2743337" lvl="5" indent="-228611" algn="l">
              <a:lnSpc>
                <a:spcPct val="90000"/>
              </a:lnSpc>
              <a:spcBef>
                <a:spcPts val="1000"/>
              </a:spcBef>
              <a:spcAft>
                <a:spcPts val="0"/>
              </a:spcAft>
              <a:buClr>
                <a:srgbClr val="919497"/>
              </a:buClr>
              <a:buSzPts val="1400"/>
              <a:buNone/>
              <a:defRPr sz="1400">
                <a:solidFill>
                  <a:srgbClr val="919497"/>
                </a:solidFill>
              </a:defRPr>
            </a:lvl6pPr>
            <a:lvl7pPr marL="3200560" lvl="6" indent="-228611" algn="l">
              <a:lnSpc>
                <a:spcPct val="90000"/>
              </a:lnSpc>
              <a:spcBef>
                <a:spcPts val="500"/>
              </a:spcBef>
              <a:spcAft>
                <a:spcPts val="0"/>
              </a:spcAft>
              <a:buClr>
                <a:srgbClr val="919497"/>
              </a:buClr>
              <a:buSzPts val="1400"/>
              <a:buNone/>
              <a:defRPr sz="1400">
                <a:solidFill>
                  <a:srgbClr val="919497"/>
                </a:solidFill>
              </a:defRPr>
            </a:lvl7pPr>
            <a:lvl8pPr marL="3657783" lvl="7" indent="-228611" algn="l">
              <a:lnSpc>
                <a:spcPct val="90000"/>
              </a:lnSpc>
              <a:spcBef>
                <a:spcPts val="500"/>
              </a:spcBef>
              <a:spcAft>
                <a:spcPts val="0"/>
              </a:spcAft>
              <a:buClr>
                <a:srgbClr val="919497"/>
              </a:buClr>
              <a:buSzPts val="1400"/>
              <a:buNone/>
              <a:defRPr sz="1400">
                <a:solidFill>
                  <a:srgbClr val="919497"/>
                </a:solidFill>
              </a:defRPr>
            </a:lvl8pPr>
            <a:lvl9pPr marL="4115006" lvl="8" indent="-228611" algn="l">
              <a:lnSpc>
                <a:spcPct val="90000"/>
              </a:lnSpc>
              <a:spcBef>
                <a:spcPts val="500"/>
              </a:spcBef>
              <a:spcAft>
                <a:spcPts val="0"/>
              </a:spcAft>
              <a:buClr>
                <a:srgbClr val="919497"/>
              </a:buClr>
              <a:buSzPts val="1400"/>
              <a:buNone/>
              <a:defRPr sz="1400">
                <a:solidFill>
                  <a:srgbClr val="919497"/>
                </a:solidFill>
              </a:defRPr>
            </a:lvl9pPr>
          </a:lstStyle>
          <a:p>
            <a:endParaRPr/>
          </a:p>
        </p:txBody>
      </p:sp>
      <p:sp>
        <p:nvSpPr>
          <p:cNvPr id="1049" name="Google Shape;1049;p10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50" name="Google Shape;1050;p10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1" name="Google Shape;1051;p10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919497"/>
                </a:solidFill>
                <a:latin typeface="Calibri"/>
                <a:ea typeface="Calibri"/>
                <a:cs typeface="Calibri"/>
                <a:sym typeface="Calibri"/>
              </a:defRPr>
            </a:lvl1pPr>
            <a:lvl2pPr marL="0" marR="0" lvl="1" indent="0" algn="r">
              <a:spcBef>
                <a:spcPts val="0"/>
              </a:spcBef>
              <a:buNone/>
              <a:defRPr sz="1200">
                <a:solidFill>
                  <a:srgbClr val="919497"/>
                </a:solidFill>
                <a:latin typeface="Calibri"/>
                <a:ea typeface="Calibri"/>
                <a:cs typeface="Calibri"/>
                <a:sym typeface="Calibri"/>
              </a:defRPr>
            </a:lvl2pPr>
            <a:lvl3pPr marL="0" marR="0" lvl="2" indent="0" algn="r">
              <a:spcBef>
                <a:spcPts val="0"/>
              </a:spcBef>
              <a:buNone/>
              <a:defRPr sz="1200">
                <a:solidFill>
                  <a:srgbClr val="919497"/>
                </a:solidFill>
                <a:latin typeface="Calibri"/>
                <a:ea typeface="Calibri"/>
                <a:cs typeface="Calibri"/>
                <a:sym typeface="Calibri"/>
              </a:defRPr>
            </a:lvl3pPr>
            <a:lvl4pPr marL="0" marR="0" lvl="3" indent="0" algn="r">
              <a:spcBef>
                <a:spcPts val="0"/>
              </a:spcBef>
              <a:buNone/>
              <a:defRPr sz="1200">
                <a:solidFill>
                  <a:srgbClr val="919497"/>
                </a:solidFill>
                <a:latin typeface="Calibri"/>
                <a:ea typeface="Calibri"/>
                <a:cs typeface="Calibri"/>
                <a:sym typeface="Calibri"/>
              </a:defRPr>
            </a:lvl4pPr>
            <a:lvl5pPr marL="0" marR="0" lvl="4" indent="0" algn="r">
              <a:spcBef>
                <a:spcPts val="0"/>
              </a:spcBef>
              <a:buNone/>
              <a:defRPr sz="1200">
                <a:solidFill>
                  <a:srgbClr val="919497"/>
                </a:solidFill>
                <a:latin typeface="Calibri"/>
                <a:ea typeface="Calibri"/>
                <a:cs typeface="Calibri"/>
                <a:sym typeface="Calibri"/>
              </a:defRPr>
            </a:lvl5pPr>
            <a:lvl6pPr marL="0" marR="0" lvl="5" indent="0" algn="r">
              <a:spcBef>
                <a:spcPts val="0"/>
              </a:spcBef>
              <a:buNone/>
              <a:defRPr sz="1200">
                <a:solidFill>
                  <a:srgbClr val="919497"/>
                </a:solidFill>
                <a:latin typeface="Calibri"/>
                <a:ea typeface="Calibri"/>
                <a:cs typeface="Calibri"/>
                <a:sym typeface="Calibri"/>
              </a:defRPr>
            </a:lvl6pPr>
            <a:lvl7pPr marL="0" marR="0" lvl="6" indent="0" algn="r">
              <a:spcBef>
                <a:spcPts val="0"/>
              </a:spcBef>
              <a:buNone/>
              <a:defRPr sz="1200">
                <a:solidFill>
                  <a:srgbClr val="919497"/>
                </a:solidFill>
                <a:latin typeface="Calibri"/>
                <a:ea typeface="Calibri"/>
                <a:cs typeface="Calibri"/>
                <a:sym typeface="Calibri"/>
              </a:defRPr>
            </a:lvl7pPr>
            <a:lvl8pPr marL="0" marR="0" lvl="7" indent="0" algn="r">
              <a:spcBef>
                <a:spcPts val="0"/>
              </a:spcBef>
              <a:buNone/>
              <a:defRPr sz="1200">
                <a:solidFill>
                  <a:srgbClr val="919497"/>
                </a:solidFill>
                <a:latin typeface="Calibri"/>
                <a:ea typeface="Calibri"/>
                <a:cs typeface="Calibri"/>
                <a:sym typeface="Calibri"/>
              </a:defRPr>
            </a:lvl8pPr>
            <a:lvl9pPr marL="0" marR="0" lvl="8" indent="0" algn="r">
              <a:spcBef>
                <a:spcPts val="0"/>
              </a:spcBef>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929090499"/>
      </p:ext>
    </p:extLst>
  </p:cSld>
  <p:clrMapOvr>
    <a:masterClrMapping/>
  </p:clrMapOvr>
</p:sldLayout>
</file>

<file path=ppt/slideLayouts/slideLayout1445.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1052"/>
        <p:cNvGrpSpPr/>
        <p:nvPr/>
      </p:nvGrpSpPr>
      <p:grpSpPr>
        <a:xfrm>
          <a:off x="0" y="0"/>
          <a:ext cx="0" cy="0"/>
          <a:chOff x="0" y="0"/>
          <a:chExt cx="0" cy="0"/>
        </a:xfrm>
      </p:grpSpPr>
      <p:sp>
        <p:nvSpPr>
          <p:cNvPr id="1053" name="Google Shape;1053;p107"/>
          <p:cNvSpPr txBox="1">
            <a:spLocks noGrp="1"/>
          </p:cNvSpPr>
          <p:nvPr>
            <p:ph type="title"/>
          </p:nvPr>
        </p:nvSpPr>
        <p:spPr>
          <a:xfrm>
            <a:off x="609605" y="273052"/>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54" name="Google Shape;1054;p107"/>
          <p:cNvSpPr txBox="1">
            <a:spLocks noGrp="1"/>
          </p:cNvSpPr>
          <p:nvPr>
            <p:ph type="body" idx="1"/>
          </p:nvPr>
        </p:nvSpPr>
        <p:spPr>
          <a:xfrm>
            <a:off x="4766734" y="273055"/>
            <a:ext cx="6815667" cy="5853113"/>
          </a:xfrm>
          <a:prstGeom prst="rect">
            <a:avLst/>
          </a:prstGeom>
          <a:noFill/>
          <a:ln>
            <a:noFill/>
          </a:ln>
        </p:spPr>
        <p:txBody>
          <a:bodyPr spcFirstLastPara="1" wrap="square" lIns="91425" tIns="45700" rIns="91425" bIns="45700" anchor="t" anchorCtr="0">
            <a:noAutofit/>
          </a:bodyPr>
          <a:lstStyle>
            <a:lvl1pPr marL="457223" lvl="0" indent="-431822" algn="l">
              <a:lnSpc>
                <a:spcPct val="100000"/>
              </a:lnSpc>
              <a:spcBef>
                <a:spcPts val="1000"/>
              </a:spcBef>
              <a:spcAft>
                <a:spcPts val="0"/>
              </a:spcAft>
              <a:buSzPts val="3200"/>
              <a:buChar char="•"/>
              <a:defRPr sz="3200"/>
            </a:lvl1pPr>
            <a:lvl2pPr marL="914446" lvl="1" indent="-406420" algn="l">
              <a:lnSpc>
                <a:spcPct val="100000"/>
              </a:lnSpc>
              <a:spcBef>
                <a:spcPts val="1000"/>
              </a:spcBef>
              <a:spcAft>
                <a:spcPts val="0"/>
              </a:spcAft>
              <a:buSzPts val="2800"/>
              <a:buChar char="•"/>
              <a:defRPr sz="2800"/>
            </a:lvl2pPr>
            <a:lvl3pPr marL="1371669" lvl="2" indent="-381019" algn="l">
              <a:lnSpc>
                <a:spcPct val="100000"/>
              </a:lnSpc>
              <a:spcBef>
                <a:spcPts val="1000"/>
              </a:spcBef>
              <a:spcAft>
                <a:spcPts val="0"/>
              </a:spcAft>
              <a:buSzPts val="2400"/>
              <a:buChar char="•"/>
              <a:defRPr sz="2400"/>
            </a:lvl3pPr>
            <a:lvl4pPr marL="1828891" lvl="3" indent="-355618" algn="l">
              <a:lnSpc>
                <a:spcPct val="100000"/>
              </a:lnSpc>
              <a:spcBef>
                <a:spcPts val="1000"/>
              </a:spcBef>
              <a:spcAft>
                <a:spcPts val="0"/>
              </a:spcAft>
              <a:buSzPts val="2000"/>
              <a:buChar char="•"/>
              <a:defRPr sz="2000"/>
            </a:lvl4pPr>
            <a:lvl5pPr marL="2286114" lvl="4" indent="-355618" algn="l">
              <a:lnSpc>
                <a:spcPct val="100000"/>
              </a:lnSpc>
              <a:spcBef>
                <a:spcPts val="1000"/>
              </a:spcBef>
              <a:spcAft>
                <a:spcPts val="0"/>
              </a:spcAft>
              <a:buSzPts val="2000"/>
              <a:buChar char="•"/>
              <a:defRPr sz="2000"/>
            </a:lvl5pPr>
            <a:lvl6pPr marL="2743337" lvl="5" indent="-355618" algn="l">
              <a:lnSpc>
                <a:spcPct val="90000"/>
              </a:lnSpc>
              <a:spcBef>
                <a:spcPts val="1000"/>
              </a:spcBef>
              <a:spcAft>
                <a:spcPts val="0"/>
              </a:spcAft>
              <a:buClr>
                <a:schemeClr val="dk1"/>
              </a:buClr>
              <a:buSzPts val="2000"/>
              <a:buChar char="•"/>
              <a:defRPr sz="2000"/>
            </a:lvl6pPr>
            <a:lvl7pPr marL="3200560" lvl="6" indent="-355618" algn="l">
              <a:lnSpc>
                <a:spcPct val="90000"/>
              </a:lnSpc>
              <a:spcBef>
                <a:spcPts val="500"/>
              </a:spcBef>
              <a:spcAft>
                <a:spcPts val="0"/>
              </a:spcAft>
              <a:buClr>
                <a:schemeClr val="dk1"/>
              </a:buClr>
              <a:buSzPts val="2000"/>
              <a:buChar char="•"/>
              <a:defRPr sz="2000"/>
            </a:lvl7pPr>
            <a:lvl8pPr marL="3657783" lvl="7" indent="-355618" algn="l">
              <a:lnSpc>
                <a:spcPct val="90000"/>
              </a:lnSpc>
              <a:spcBef>
                <a:spcPts val="500"/>
              </a:spcBef>
              <a:spcAft>
                <a:spcPts val="0"/>
              </a:spcAft>
              <a:buClr>
                <a:schemeClr val="dk1"/>
              </a:buClr>
              <a:buSzPts val="2000"/>
              <a:buChar char="•"/>
              <a:defRPr sz="2000"/>
            </a:lvl8pPr>
            <a:lvl9pPr marL="4115006" lvl="8" indent="-355618" algn="l">
              <a:lnSpc>
                <a:spcPct val="90000"/>
              </a:lnSpc>
              <a:spcBef>
                <a:spcPts val="500"/>
              </a:spcBef>
              <a:spcAft>
                <a:spcPts val="0"/>
              </a:spcAft>
              <a:buClr>
                <a:schemeClr val="dk1"/>
              </a:buClr>
              <a:buSzPts val="2000"/>
              <a:buChar char="•"/>
              <a:defRPr sz="2000"/>
            </a:lvl9pPr>
          </a:lstStyle>
          <a:p>
            <a:endParaRPr/>
          </a:p>
        </p:txBody>
      </p:sp>
      <p:sp>
        <p:nvSpPr>
          <p:cNvPr id="1055" name="Google Shape;1055;p107"/>
          <p:cNvSpPr txBox="1">
            <a:spLocks noGrp="1"/>
          </p:cNvSpPr>
          <p:nvPr>
            <p:ph type="body" idx="2"/>
          </p:nvPr>
        </p:nvSpPr>
        <p:spPr>
          <a:xfrm>
            <a:off x="609605" y="1435104"/>
            <a:ext cx="4011084" cy="469106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1400"/>
              <a:buNone/>
              <a:defRPr sz="1400"/>
            </a:lvl1pPr>
            <a:lvl2pPr marL="914446" lvl="1" indent="-228611" algn="l">
              <a:lnSpc>
                <a:spcPct val="100000"/>
              </a:lnSpc>
              <a:spcBef>
                <a:spcPts val="1000"/>
              </a:spcBef>
              <a:spcAft>
                <a:spcPts val="0"/>
              </a:spcAft>
              <a:buSzPts val="1200"/>
              <a:buNone/>
              <a:defRPr sz="1200"/>
            </a:lvl2pPr>
            <a:lvl3pPr marL="1371669" lvl="2" indent="-228611" algn="l">
              <a:lnSpc>
                <a:spcPct val="100000"/>
              </a:lnSpc>
              <a:spcBef>
                <a:spcPts val="1000"/>
              </a:spcBef>
              <a:spcAft>
                <a:spcPts val="0"/>
              </a:spcAft>
              <a:buSzPts val="1000"/>
              <a:buNone/>
              <a:defRPr sz="1000"/>
            </a:lvl3pPr>
            <a:lvl4pPr marL="1828891" lvl="3" indent="-228611" algn="l">
              <a:lnSpc>
                <a:spcPct val="100000"/>
              </a:lnSpc>
              <a:spcBef>
                <a:spcPts val="1000"/>
              </a:spcBef>
              <a:spcAft>
                <a:spcPts val="0"/>
              </a:spcAft>
              <a:buSzPts val="900"/>
              <a:buNone/>
              <a:defRPr sz="900"/>
            </a:lvl4pPr>
            <a:lvl5pPr marL="2286114" lvl="4" indent="-228611" algn="l">
              <a:lnSpc>
                <a:spcPct val="100000"/>
              </a:lnSpc>
              <a:spcBef>
                <a:spcPts val="1000"/>
              </a:spcBef>
              <a:spcAft>
                <a:spcPts val="0"/>
              </a:spcAft>
              <a:buSzPts val="900"/>
              <a:buNone/>
              <a:defRPr sz="900"/>
            </a:lvl5pPr>
            <a:lvl6pPr marL="2743337" lvl="5" indent="-228611" algn="l">
              <a:lnSpc>
                <a:spcPct val="90000"/>
              </a:lnSpc>
              <a:spcBef>
                <a:spcPts val="1000"/>
              </a:spcBef>
              <a:spcAft>
                <a:spcPts val="0"/>
              </a:spcAft>
              <a:buClr>
                <a:schemeClr val="dk1"/>
              </a:buClr>
              <a:buSzPts val="900"/>
              <a:buNone/>
              <a:defRPr sz="900"/>
            </a:lvl6pPr>
            <a:lvl7pPr marL="3200560" lvl="6" indent="-228611" algn="l">
              <a:lnSpc>
                <a:spcPct val="90000"/>
              </a:lnSpc>
              <a:spcBef>
                <a:spcPts val="500"/>
              </a:spcBef>
              <a:spcAft>
                <a:spcPts val="0"/>
              </a:spcAft>
              <a:buClr>
                <a:schemeClr val="dk1"/>
              </a:buClr>
              <a:buSzPts val="900"/>
              <a:buNone/>
              <a:defRPr sz="900"/>
            </a:lvl7pPr>
            <a:lvl8pPr marL="3657783" lvl="7" indent="-228611" algn="l">
              <a:lnSpc>
                <a:spcPct val="90000"/>
              </a:lnSpc>
              <a:spcBef>
                <a:spcPts val="500"/>
              </a:spcBef>
              <a:spcAft>
                <a:spcPts val="0"/>
              </a:spcAft>
              <a:buClr>
                <a:schemeClr val="dk1"/>
              </a:buClr>
              <a:buSzPts val="900"/>
              <a:buNone/>
              <a:defRPr sz="900"/>
            </a:lvl8pPr>
            <a:lvl9pPr marL="4115006" lvl="8" indent="-228611" algn="l">
              <a:lnSpc>
                <a:spcPct val="90000"/>
              </a:lnSpc>
              <a:spcBef>
                <a:spcPts val="500"/>
              </a:spcBef>
              <a:spcAft>
                <a:spcPts val="0"/>
              </a:spcAft>
              <a:buClr>
                <a:schemeClr val="dk1"/>
              </a:buClr>
              <a:buSzPts val="900"/>
              <a:buNone/>
              <a:defRPr sz="900"/>
            </a:lvl9pPr>
          </a:lstStyle>
          <a:p>
            <a:endParaRPr/>
          </a:p>
        </p:txBody>
      </p:sp>
      <p:sp>
        <p:nvSpPr>
          <p:cNvPr id="1056" name="Google Shape;1056;p10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57" name="Google Shape;1057;p10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8" name="Google Shape;1058;p10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919497"/>
                </a:solidFill>
                <a:latin typeface="Calibri"/>
                <a:ea typeface="Calibri"/>
                <a:cs typeface="Calibri"/>
                <a:sym typeface="Calibri"/>
              </a:defRPr>
            </a:lvl1pPr>
            <a:lvl2pPr marL="0" marR="0" lvl="1" indent="0" algn="r">
              <a:spcBef>
                <a:spcPts val="0"/>
              </a:spcBef>
              <a:buNone/>
              <a:defRPr sz="1200">
                <a:solidFill>
                  <a:srgbClr val="919497"/>
                </a:solidFill>
                <a:latin typeface="Calibri"/>
                <a:ea typeface="Calibri"/>
                <a:cs typeface="Calibri"/>
                <a:sym typeface="Calibri"/>
              </a:defRPr>
            </a:lvl2pPr>
            <a:lvl3pPr marL="0" marR="0" lvl="2" indent="0" algn="r">
              <a:spcBef>
                <a:spcPts val="0"/>
              </a:spcBef>
              <a:buNone/>
              <a:defRPr sz="1200">
                <a:solidFill>
                  <a:srgbClr val="919497"/>
                </a:solidFill>
                <a:latin typeface="Calibri"/>
                <a:ea typeface="Calibri"/>
                <a:cs typeface="Calibri"/>
                <a:sym typeface="Calibri"/>
              </a:defRPr>
            </a:lvl3pPr>
            <a:lvl4pPr marL="0" marR="0" lvl="3" indent="0" algn="r">
              <a:spcBef>
                <a:spcPts val="0"/>
              </a:spcBef>
              <a:buNone/>
              <a:defRPr sz="1200">
                <a:solidFill>
                  <a:srgbClr val="919497"/>
                </a:solidFill>
                <a:latin typeface="Calibri"/>
                <a:ea typeface="Calibri"/>
                <a:cs typeface="Calibri"/>
                <a:sym typeface="Calibri"/>
              </a:defRPr>
            </a:lvl4pPr>
            <a:lvl5pPr marL="0" marR="0" lvl="4" indent="0" algn="r">
              <a:spcBef>
                <a:spcPts val="0"/>
              </a:spcBef>
              <a:buNone/>
              <a:defRPr sz="1200">
                <a:solidFill>
                  <a:srgbClr val="919497"/>
                </a:solidFill>
                <a:latin typeface="Calibri"/>
                <a:ea typeface="Calibri"/>
                <a:cs typeface="Calibri"/>
                <a:sym typeface="Calibri"/>
              </a:defRPr>
            </a:lvl5pPr>
            <a:lvl6pPr marL="0" marR="0" lvl="5" indent="0" algn="r">
              <a:spcBef>
                <a:spcPts val="0"/>
              </a:spcBef>
              <a:buNone/>
              <a:defRPr sz="1200">
                <a:solidFill>
                  <a:srgbClr val="919497"/>
                </a:solidFill>
                <a:latin typeface="Calibri"/>
                <a:ea typeface="Calibri"/>
                <a:cs typeface="Calibri"/>
                <a:sym typeface="Calibri"/>
              </a:defRPr>
            </a:lvl6pPr>
            <a:lvl7pPr marL="0" marR="0" lvl="6" indent="0" algn="r">
              <a:spcBef>
                <a:spcPts val="0"/>
              </a:spcBef>
              <a:buNone/>
              <a:defRPr sz="1200">
                <a:solidFill>
                  <a:srgbClr val="919497"/>
                </a:solidFill>
                <a:latin typeface="Calibri"/>
                <a:ea typeface="Calibri"/>
                <a:cs typeface="Calibri"/>
                <a:sym typeface="Calibri"/>
              </a:defRPr>
            </a:lvl7pPr>
            <a:lvl8pPr marL="0" marR="0" lvl="7" indent="0" algn="r">
              <a:spcBef>
                <a:spcPts val="0"/>
              </a:spcBef>
              <a:buNone/>
              <a:defRPr sz="1200">
                <a:solidFill>
                  <a:srgbClr val="919497"/>
                </a:solidFill>
                <a:latin typeface="Calibri"/>
                <a:ea typeface="Calibri"/>
                <a:cs typeface="Calibri"/>
                <a:sym typeface="Calibri"/>
              </a:defRPr>
            </a:lvl8pPr>
            <a:lvl9pPr marL="0" marR="0" lvl="8" indent="0" algn="r">
              <a:spcBef>
                <a:spcPts val="0"/>
              </a:spcBef>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969069018"/>
      </p:ext>
    </p:extLst>
  </p:cSld>
  <p:clrMapOvr>
    <a:masterClrMapping/>
  </p:clrMapOvr>
</p:sldLayout>
</file>

<file path=ppt/slideLayouts/slideLayout1446.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1059"/>
        <p:cNvGrpSpPr/>
        <p:nvPr/>
      </p:nvGrpSpPr>
      <p:grpSpPr>
        <a:xfrm>
          <a:off x="0" y="0"/>
          <a:ext cx="0" cy="0"/>
          <a:chOff x="0" y="0"/>
          <a:chExt cx="0" cy="0"/>
        </a:xfrm>
      </p:grpSpPr>
      <p:sp>
        <p:nvSpPr>
          <p:cNvPr id="1060" name="Google Shape;1060;p108"/>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61" name="Google Shape;1061;p108"/>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1525">
              <a:solidFill>
                <a:srgbClr val="FFFFFF"/>
              </a:solidFill>
              <a:latin typeface="Helvetica Neue"/>
              <a:ea typeface="Helvetica Neue"/>
              <a:cs typeface="Helvetica Neue"/>
              <a:sym typeface="Helvetica Neue"/>
            </a:endParaRPr>
          </a:p>
        </p:txBody>
      </p:sp>
      <p:sp>
        <p:nvSpPr>
          <p:cNvPr id="1062" name="Google Shape;1062;p108"/>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23" lvl="0" indent="-381019" algn="l">
              <a:lnSpc>
                <a:spcPct val="100000"/>
              </a:lnSpc>
              <a:spcBef>
                <a:spcPts val="1000"/>
              </a:spcBef>
              <a:spcAft>
                <a:spcPts val="0"/>
              </a:spcAft>
              <a:buSzPts val="2400"/>
              <a:buChar char="•"/>
              <a:defRPr>
                <a:solidFill>
                  <a:srgbClr val="4B545E"/>
                </a:solidFill>
              </a:defRPr>
            </a:lvl1pPr>
            <a:lvl2pPr marL="914446" lvl="1" indent="-355618" algn="l">
              <a:lnSpc>
                <a:spcPct val="100000"/>
              </a:lnSpc>
              <a:spcBef>
                <a:spcPts val="1000"/>
              </a:spcBef>
              <a:spcAft>
                <a:spcPts val="0"/>
              </a:spcAft>
              <a:buSzPts val="2000"/>
              <a:buChar char="•"/>
              <a:defRPr>
                <a:solidFill>
                  <a:srgbClr val="4B545E"/>
                </a:solidFill>
              </a:defRPr>
            </a:lvl2pPr>
            <a:lvl3pPr marL="1371669" lvl="2" indent="-342917" algn="l">
              <a:lnSpc>
                <a:spcPct val="100000"/>
              </a:lnSpc>
              <a:spcBef>
                <a:spcPts val="1000"/>
              </a:spcBef>
              <a:spcAft>
                <a:spcPts val="0"/>
              </a:spcAft>
              <a:buSzPts val="1800"/>
              <a:buChar char="•"/>
              <a:defRPr>
                <a:solidFill>
                  <a:srgbClr val="4B545E"/>
                </a:solidFill>
              </a:defRPr>
            </a:lvl3pPr>
            <a:lvl4pPr marL="1828891" lvl="3" indent="-330217" algn="l">
              <a:lnSpc>
                <a:spcPct val="100000"/>
              </a:lnSpc>
              <a:spcBef>
                <a:spcPts val="1000"/>
              </a:spcBef>
              <a:spcAft>
                <a:spcPts val="0"/>
              </a:spcAft>
              <a:buSzPts val="1600"/>
              <a:buChar char="•"/>
              <a:defRPr>
                <a:solidFill>
                  <a:srgbClr val="4B545E"/>
                </a:solidFill>
              </a:defRPr>
            </a:lvl4pPr>
            <a:lvl5pPr marL="2286114" lvl="4" indent="-330217" algn="l">
              <a:lnSpc>
                <a:spcPct val="100000"/>
              </a:lnSpc>
              <a:spcBef>
                <a:spcPts val="1000"/>
              </a:spcBef>
              <a:spcAft>
                <a:spcPts val="0"/>
              </a:spcAft>
              <a:buSzPts val="1600"/>
              <a:buChar char="•"/>
              <a:defRPr>
                <a:solidFill>
                  <a:srgbClr val="4B545E"/>
                </a:solidFill>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63" name="Google Shape;1063;p108"/>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1525">
              <a:solidFill>
                <a:srgbClr val="FFFFFF"/>
              </a:solidFill>
              <a:latin typeface="Helvetica Neue"/>
              <a:ea typeface="Helvetica Neue"/>
              <a:cs typeface="Helvetica Neue"/>
              <a:sym typeface="Helvetica Neue"/>
            </a:endParaRPr>
          </a:p>
        </p:txBody>
      </p:sp>
      <p:sp>
        <p:nvSpPr>
          <p:cNvPr id="1064" name="Google Shape;1064;p108"/>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65" name="Google Shape;1065;p108"/>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23" lvl="0" indent="-228611" algn="l">
              <a:lnSpc>
                <a:spcPct val="100000"/>
              </a:lnSpc>
              <a:spcBef>
                <a:spcPts val="1000"/>
              </a:spcBef>
              <a:spcAft>
                <a:spcPts val="0"/>
              </a:spcAft>
              <a:buSzPts val="1400"/>
              <a:buNone/>
              <a:defRPr sz="1400">
                <a:solidFill>
                  <a:schemeClr val="lt1"/>
                </a:solidFill>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cxnSp>
        <p:nvCxnSpPr>
          <p:cNvPr id="1066" name="Google Shape;1066;p108"/>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1067" name="Google Shape;1067;p108"/>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00">
                <a:solidFill>
                  <a:srgbClr val="7F7F7F"/>
                </a:solidFill>
                <a:latin typeface="Calibri"/>
                <a:ea typeface="Calibri"/>
                <a:cs typeface="Calibri"/>
                <a:sym typeface="Calibri"/>
              </a:defRPr>
            </a:lvl1pPr>
            <a:lvl2pPr marL="0" lvl="1" indent="0" algn="r">
              <a:spcBef>
                <a:spcPts val="0"/>
              </a:spcBef>
              <a:buNone/>
              <a:defRPr sz="1000">
                <a:solidFill>
                  <a:srgbClr val="7F7F7F"/>
                </a:solidFill>
                <a:latin typeface="Calibri"/>
                <a:ea typeface="Calibri"/>
                <a:cs typeface="Calibri"/>
                <a:sym typeface="Calibri"/>
              </a:defRPr>
            </a:lvl2pPr>
            <a:lvl3pPr marL="0" lvl="2" indent="0" algn="r">
              <a:spcBef>
                <a:spcPts val="0"/>
              </a:spcBef>
              <a:buNone/>
              <a:defRPr sz="1000">
                <a:solidFill>
                  <a:srgbClr val="7F7F7F"/>
                </a:solidFill>
                <a:latin typeface="Calibri"/>
                <a:ea typeface="Calibri"/>
                <a:cs typeface="Calibri"/>
                <a:sym typeface="Calibri"/>
              </a:defRPr>
            </a:lvl3pPr>
            <a:lvl4pPr marL="0" lvl="3" indent="0" algn="r">
              <a:spcBef>
                <a:spcPts val="0"/>
              </a:spcBef>
              <a:buNone/>
              <a:defRPr sz="1000">
                <a:solidFill>
                  <a:srgbClr val="7F7F7F"/>
                </a:solidFill>
                <a:latin typeface="Calibri"/>
                <a:ea typeface="Calibri"/>
                <a:cs typeface="Calibri"/>
                <a:sym typeface="Calibri"/>
              </a:defRPr>
            </a:lvl4pPr>
            <a:lvl5pPr marL="0" lvl="4" indent="0" algn="r">
              <a:spcBef>
                <a:spcPts val="0"/>
              </a:spcBef>
              <a:buNone/>
              <a:defRPr sz="1000">
                <a:solidFill>
                  <a:srgbClr val="7F7F7F"/>
                </a:solidFill>
                <a:latin typeface="Calibri"/>
                <a:ea typeface="Calibri"/>
                <a:cs typeface="Calibri"/>
                <a:sym typeface="Calibri"/>
              </a:defRPr>
            </a:lvl5pPr>
            <a:lvl6pPr marL="0" lvl="5" indent="0" algn="r">
              <a:spcBef>
                <a:spcPts val="0"/>
              </a:spcBef>
              <a:buNone/>
              <a:defRPr sz="1000">
                <a:solidFill>
                  <a:srgbClr val="7F7F7F"/>
                </a:solidFill>
                <a:latin typeface="Calibri"/>
                <a:ea typeface="Calibri"/>
                <a:cs typeface="Calibri"/>
                <a:sym typeface="Calibri"/>
              </a:defRPr>
            </a:lvl6pPr>
            <a:lvl7pPr marL="0" lvl="6" indent="0" algn="r">
              <a:spcBef>
                <a:spcPts val="0"/>
              </a:spcBef>
              <a:buNone/>
              <a:defRPr sz="1000">
                <a:solidFill>
                  <a:srgbClr val="7F7F7F"/>
                </a:solidFill>
                <a:latin typeface="Calibri"/>
                <a:ea typeface="Calibri"/>
                <a:cs typeface="Calibri"/>
                <a:sym typeface="Calibri"/>
              </a:defRPr>
            </a:lvl7pPr>
            <a:lvl8pPr marL="0" lvl="7" indent="0" algn="r">
              <a:spcBef>
                <a:spcPts val="0"/>
              </a:spcBef>
              <a:buNone/>
              <a:defRPr sz="1000">
                <a:solidFill>
                  <a:srgbClr val="7F7F7F"/>
                </a:solidFill>
                <a:latin typeface="Calibri"/>
                <a:ea typeface="Calibri"/>
                <a:cs typeface="Calibri"/>
                <a:sym typeface="Calibri"/>
              </a:defRPr>
            </a:lvl8pPr>
            <a:lvl9pPr marL="0" lvl="8" indent="0" algn="r">
              <a:spcBef>
                <a:spcPts val="0"/>
              </a:spcBef>
              <a:buNone/>
              <a:defRPr sz="10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068" name="Google Shape;1068;p108"/>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extLst>
      <p:ext uri="{BB962C8B-B14F-4D97-AF65-F5344CB8AC3E}">
        <p14:creationId xmlns:p14="http://schemas.microsoft.com/office/powerpoint/2010/main" val="658177760"/>
      </p:ext>
    </p:extLst>
  </p:cSld>
  <p:clrMapOvr>
    <a:masterClrMapping/>
  </p:clrMapOvr>
</p:sldLayout>
</file>

<file path=ppt/slideLayouts/slideLayout1447.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069"/>
        <p:cNvGrpSpPr/>
        <p:nvPr/>
      </p:nvGrpSpPr>
      <p:grpSpPr>
        <a:xfrm>
          <a:off x="0" y="0"/>
          <a:ext cx="0" cy="0"/>
          <a:chOff x="0" y="0"/>
          <a:chExt cx="0" cy="0"/>
        </a:xfrm>
      </p:grpSpPr>
      <p:sp>
        <p:nvSpPr>
          <p:cNvPr id="1070" name="Google Shape;1070;p109"/>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71" name="Google Shape;1071;p10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2" name="Google Shape;1072;p10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73" name="Google Shape;1073;p10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074" name="Google Shape;1074;p10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075" name="Google Shape;1075;p10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076" name="Google Shape;1076;p109"/>
          <p:cNvGrpSpPr/>
          <p:nvPr/>
        </p:nvGrpSpPr>
        <p:grpSpPr>
          <a:xfrm>
            <a:off x="7191543" y="1"/>
            <a:ext cx="5000459" cy="1425992"/>
            <a:chOff x="7191542" y="1"/>
            <a:chExt cx="5000459" cy="1425992"/>
          </a:xfrm>
        </p:grpSpPr>
        <p:pic>
          <p:nvPicPr>
            <p:cNvPr id="1077" name="Google Shape;1077;p1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8" name="Google Shape;1078;p109"/>
            <p:cNvGrpSpPr/>
            <p:nvPr/>
          </p:nvGrpSpPr>
          <p:grpSpPr>
            <a:xfrm>
              <a:off x="7191542" y="1"/>
              <a:ext cx="5000459" cy="1425992"/>
              <a:chOff x="7186272" y="0"/>
              <a:chExt cx="5005729" cy="1427495"/>
            </a:xfrm>
          </p:grpSpPr>
          <p:sp>
            <p:nvSpPr>
              <p:cNvPr id="1079" name="Google Shape;1079;p1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80" name="Google Shape;1080;p1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1081" name="Google Shape;1081;p109"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2508551697"/>
      </p:ext>
    </p:extLst>
  </p:cSld>
  <p:clrMapOvr>
    <a:masterClrMapping/>
  </p:clrMapOvr>
</p:sldLayout>
</file>

<file path=ppt/slideLayouts/slideLayout1448.xml><?xml version="1.0" encoding="utf-8"?>
<p:sldLayout xmlns:a="http://schemas.openxmlformats.org/drawingml/2006/main" xmlns:r="http://schemas.openxmlformats.org/officeDocument/2006/relationships" xmlns:p="http://schemas.openxmlformats.org/presentationml/2006/main" showMasterSp="0" matchingName="Title Slide">
  <p:cSld name="2_Title Slide">
    <p:bg>
      <p:bgPr>
        <a:solidFill>
          <a:schemeClr val="lt1"/>
        </a:solidFill>
        <a:effectLst/>
      </p:bgPr>
    </p:bg>
    <p:spTree>
      <p:nvGrpSpPr>
        <p:cNvPr id="1" name="Shape 1082"/>
        <p:cNvGrpSpPr/>
        <p:nvPr/>
      </p:nvGrpSpPr>
      <p:grpSpPr>
        <a:xfrm>
          <a:off x="0" y="0"/>
          <a:ext cx="0" cy="0"/>
          <a:chOff x="0" y="0"/>
          <a:chExt cx="0" cy="0"/>
        </a:xfrm>
      </p:grpSpPr>
      <p:sp>
        <p:nvSpPr>
          <p:cNvPr id="1083" name="Google Shape;1083;p110"/>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84" name="Google Shape;1084;p110"/>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085" name="Google Shape;1085;p110"/>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1086" name="Google Shape;1086;p110"/>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087" name="Google Shape;1087;p110"/>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1088" name="Google Shape;1088;p110"/>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89" name="Google Shape;1089;p110"/>
          <p:cNvSpPr txBox="1">
            <a:spLocks noGrp="1"/>
          </p:cNvSpPr>
          <p:nvPr>
            <p:ph type="ctrTitle"/>
          </p:nvPr>
        </p:nvSpPr>
        <p:spPr>
          <a:xfrm>
            <a:off x="471690" y="596274"/>
            <a:ext cx="11248618" cy="369332"/>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90" name="Google Shape;1090;p110"/>
          <p:cNvSpPr txBox="1">
            <a:spLocks noGrp="1"/>
          </p:cNvSpPr>
          <p:nvPr>
            <p:ph type="subTitle" idx="1"/>
          </p:nvPr>
        </p:nvSpPr>
        <p:spPr>
          <a:xfrm>
            <a:off x="1828800" y="3840480"/>
            <a:ext cx="8534400" cy="374461"/>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24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091" name="Google Shape;1091;p110"/>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2" name="Google Shape;1092;p110"/>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1800">
                <a:solidFill>
                  <a:srgbClr val="919497"/>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93" name="Google Shape;1093;p110"/>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50"/>
              </a:lnSpc>
              <a:spcBef>
                <a:spcPts val="0"/>
              </a:spcBef>
              <a:buNone/>
              <a:defRPr sz="1200" b="0" i="0">
                <a:solidFill>
                  <a:srgbClr val="929599"/>
                </a:solidFill>
                <a:latin typeface="Arial"/>
                <a:ea typeface="Arial"/>
                <a:cs typeface="Arial"/>
                <a:sym typeface="Arial"/>
              </a:defRPr>
            </a:lvl1pPr>
            <a:lvl2pPr marL="38102" marR="0" lvl="1" indent="0" algn="r">
              <a:lnSpc>
                <a:spcPct val="118750"/>
              </a:lnSpc>
              <a:spcBef>
                <a:spcPts val="0"/>
              </a:spcBef>
              <a:buNone/>
              <a:defRPr sz="1200" b="0" i="0">
                <a:solidFill>
                  <a:srgbClr val="929599"/>
                </a:solidFill>
                <a:latin typeface="Arial"/>
                <a:ea typeface="Arial"/>
                <a:cs typeface="Arial"/>
                <a:sym typeface="Arial"/>
              </a:defRPr>
            </a:lvl2pPr>
            <a:lvl3pPr marL="38102" marR="0" lvl="2" indent="0" algn="r">
              <a:lnSpc>
                <a:spcPct val="118750"/>
              </a:lnSpc>
              <a:spcBef>
                <a:spcPts val="0"/>
              </a:spcBef>
              <a:buNone/>
              <a:defRPr sz="1200" b="0" i="0">
                <a:solidFill>
                  <a:srgbClr val="929599"/>
                </a:solidFill>
                <a:latin typeface="Arial"/>
                <a:ea typeface="Arial"/>
                <a:cs typeface="Arial"/>
                <a:sym typeface="Arial"/>
              </a:defRPr>
            </a:lvl3pPr>
            <a:lvl4pPr marL="38102" marR="0" lvl="3" indent="0" algn="r">
              <a:lnSpc>
                <a:spcPct val="118750"/>
              </a:lnSpc>
              <a:spcBef>
                <a:spcPts val="0"/>
              </a:spcBef>
              <a:buNone/>
              <a:defRPr sz="1200" b="0" i="0">
                <a:solidFill>
                  <a:srgbClr val="929599"/>
                </a:solidFill>
                <a:latin typeface="Arial"/>
                <a:ea typeface="Arial"/>
                <a:cs typeface="Arial"/>
                <a:sym typeface="Arial"/>
              </a:defRPr>
            </a:lvl4pPr>
            <a:lvl5pPr marL="38102" marR="0" lvl="4" indent="0" algn="r">
              <a:lnSpc>
                <a:spcPct val="118750"/>
              </a:lnSpc>
              <a:spcBef>
                <a:spcPts val="0"/>
              </a:spcBef>
              <a:buNone/>
              <a:defRPr sz="1200" b="0" i="0">
                <a:solidFill>
                  <a:srgbClr val="929599"/>
                </a:solidFill>
                <a:latin typeface="Arial"/>
                <a:ea typeface="Arial"/>
                <a:cs typeface="Arial"/>
                <a:sym typeface="Arial"/>
              </a:defRPr>
            </a:lvl5pPr>
            <a:lvl6pPr marL="38102" marR="0" lvl="5" indent="0" algn="r">
              <a:lnSpc>
                <a:spcPct val="118750"/>
              </a:lnSpc>
              <a:spcBef>
                <a:spcPts val="0"/>
              </a:spcBef>
              <a:buNone/>
              <a:defRPr sz="1200" b="0" i="0">
                <a:solidFill>
                  <a:srgbClr val="929599"/>
                </a:solidFill>
                <a:latin typeface="Arial"/>
                <a:ea typeface="Arial"/>
                <a:cs typeface="Arial"/>
                <a:sym typeface="Arial"/>
              </a:defRPr>
            </a:lvl6pPr>
            <a:lvl7pPr marL="38102" marR="0" lvl="6" indent="0" algn="r">
              <a:lnSpc>
                <a:spcPct val="118750"/>
              </a:lnSpc>
              <a:spcBef>
                <a:spcPts val="0"/>
              </a:spcBef>
              <a:buNone/>
              <a:defRPr sz="1200" b="0" i="0">
                <a:solidFill>
                  <a:srgbClr val="929599"/>
                </a:solidFill>
                <a:latin typeface="Arial"/>
                <a:ea typeface="Arial"/>
                <a:cs typeface="Arial"/>
                <a:sym typeface="Arial"/>
              </a:defRPr>
            </a:lvl7pPr>
            <a:lvl8pPr marL="38102" marR="0" lvl="7" indent="0" algn="r">
              <a:lnSpc>
                <a:spcPct val="118750"/>
              </a:lnSpc>
              <a:spcBef>
                <a:spcPts val="0"/>
              </a:spcBef>
              <a:buNone/>
              <a:defRPr sz="1200" b="0" i="0">
                <a:solidFill>
                  <a:srgbClr val="929599"/>
                </a:solidFill>
                <a:latin typeface="Arial"/>
                <a:ea typeface="Arial"/>
                <a:cs typeface="Arial"/>
                <a:sym typeface="Arial"/>
              </a:defRPr>
            </a:lvl8pPr>
            <a:lvl9pPr marL="38102" marR="0" lvl="8" indent="0" algn="r">
              <a:lnSpc>
                <a:spcPct val="118750"/>
              </a:lnSpc>
              <a:spcBef>
                <a:spcPts val="0"/>
              </a:spcBef>
              <a:buNone/>
              <a:defRPr sz="12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602715915"/>
      </p:ext>
    </p:extLst>
  </p:cSld>
  <p:clrMapOvr>
    <a:masterClrMapping/>
  </p:clrMapOvr>
</p:sldLayout>
</file>

<file path=ppt/slideLayouts/slideLayout1449.xml><?xml version="1.0" encoding="utf-8"?>
<p:sldLayout xmlns:a="http://schemas.openxmlformats.org/drawingml/2006/main" xmlns:r="http://schemas.openxmlformats.org/officeDocument/2006/relationships" xmlns:p="http://schemas.openxmlformats.org/presentationml/2006/main" matchingName="2_Quotation">
  <p:cSld name="5_Quotation">
    <p:spTree>
      <p:nvGrpSpPr>
        <p:cNvPr id="1" name="Shape 1094"/>
        <p:cNvGrpSpPr/>
        <p:nvPr/>
      </p:nvGrpSpPr>
      <p:grpSpPr>
        <a:xfrm>
          <a:off x="0" y="0"/>
          <a:ext cx="0" cy="0"/>
          <a:chOff x="0" y="0"/>
          <a:chExt cx="0" cy="0"/>
        </a:xfrm>
      </p:grpSpPr>
      <p:sp>
        <p:nvSpPr>
          <p:cNvPr id="1095" name="Google Shape;1095;p111"/>
          <p:cNvSpPr/>
          <p:nvPr/>
        </p:nvSpPr>
        <p:spPr>
          <a:xfrm>
            <a:off x="1427357" y="1387869"/>
            <a:ext cx="10155043" cy="350693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96" name="Google Shape;1096;p111"/>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97" name="Google Shape;1097;p11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2400"/>
              <a:buNone/>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098" name="Google Shape;1098;p11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099" name="Google Shape;1099;p11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100" name="Google Shape;1100;p11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101" name="Google Shape;1101;p111"/>
          <p:cNvGrpSpPr/>
          <p:nvPr/>
        </p:nvGrpSpPr>
        <p:grpSpPr>
          <a:xfrm>
            <a:off x="7191543" y="1"/>
            <a:ext cx="5000459" cy="1425992"/>
            <a:chOff x="7191542" y="1"/>
            <a:chExt cx="5000459" cy="1425992"/>
          </a:xfrm>
        </p:grpSpPr>
        <p:pic>
          <p:nvPicPr>
            <p:cNvPr id="1102" name="Google Shape;1102;p1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3" name="Google Shape;1103;p111"/>
            <p:cNvGrpSpPr/>
            <p:nvPr/>
          </p:nvGrpSpPr>
          <p:grpSpPr>
            <a:xfrm>
              <a:off x="7191542" y="1"/>
              <a:ext cx="5000459" cy="1425992"/>
              <a:chOff x="7186272" y="0"/>
              <a:chExt cx="5005729" cy="1427495"/>
            </a:xfrm>
          </p:grpSpPr>
          <p:sp>
            <p:nvSpPr>
              <p:cNvPr id="1104" name="Google Shape;1104;p1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05" name="Google Shape;1105;p1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pic>
        <p:nvPicPr>
          <p:cNvPr id="1106" name="Google Shape;1106;p111" descr="Open quotation mark with solid fill"/>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512" y="136525"/>
            <a:ext cx="2036762" cy="2036762"/>
          </a:xfrm>
          <a:prstGeom prst="rect">
            <a:avLst/>
          </a:prstGeom>
          <a:noFill/>
          <a:ln>
            <a:noFill/>
          </a:ln>
        </p:spPr>
      </p:pic>
    </p:spTree>
    <p:extLst>
      <p:ext uri="{BB962C8B-B14F-4D97-AF65-F5344CB8AC3E}">
        <p14:creationId xmlns:p14="http://schemas.microsoft.com/office/powerpoint/2010/main" val="32884259"/>
      </p:ext>
    </p:extLst>
  </p:cSld>
  <p:clrMapOvr>
    <a:masterClrMapping/>
  </p:clrMapOvr>
</p:sldLayout>
</file>

<file path=ppt/slideLayouts/slideLayout1450.xml><?xml version="1.0" encoding="utf-8"?>
<p:sldLayout xmlns:a="http://schemas.openxmlformats.org/drawingml/2006/main" xmlns:r="http://schemas.openxmlformats.org/officeDocument/2006/relationships" xmlns:p="http://schemas.openxmlformats.org/presentationml/2006/main" matchingName="cover_2">
  <p:cSld name="cover_2">
    <p:bg>
      <p:bgPr>
        <a:solidFill>
          <a:schemeClr val="lt1"/>
        </a:solidFill>
        <a:effectLst/>
      </p:bgPr>
    </p:bg>
    <p:spTree>
      <p:nvGrpSpPr>
        <p:cNvPr id="1" name="Shape 1107"/>
        <p:cNvGrpSpPr/>
        <p:nvPr/>
      </p:nvGrpSpPr>
      <p:grpSpPr>
        <a:xfrm>
          <a:off x="0" y="0"/>
          <a:ext cx="0" cy="0"/>
          <a:chOff x="0" y="0"/>
          <a:chExt cx="0" cy="0"/>
        </a:xfrm>
      </p:grpSpPr>
      <p:pic>
        <p:nvPicPr>
          <p:cNvPr id="1108" name="Google Shape;1108;p112"/>
          <p:cNvPicPr preferRelativeResize="0"/>
          <p:nvPr/>
        </p:nvPicPr>
        <p:blipFill rotWithShape="1">
          <a:blip r:embed="rId2">
            <a:alphaModFix/>
          </a:blip>
          <a:srcRect/>
          <a:stretch/>
        </p:blipFill>
        <p:spPr>
          <a:xfrm>
            <a:off x="6350" y="0"/>
            <a:ext cx="12179300" cy="6858000"/>
          </a:xfrm>
          <a:prstGeom prst="rect">
            <a:avLst/>
          </a:prstGeom>
          <a:noFill/>
          <a:ln>
            <a:noFill/>
          </a:ln>
        </p:spPr>
      </p:pic>
      <p:sp>
        <p:nvSpPr>
          <p:cNvPr id="1109" name="Google Shape;1109;p112"/>
          <p:cNvSpPr txBox="1">
            <a:spLocks noGrp="1"/>
          </p:cNvSpPr>
          <p:nvPr>
            <p:ph type="title"/>
          </p:nvPr>
        </p:nvSpPr>
        <p:spPr>
          <a:xfrm>
            <a:off x="6560622" y="2025004"/>
            <a:ext cx="5530850" cy="3356433"/>
          </a:xfrm>
          <a:prstGeom prst="rect">
            <a:avLst/>
          </a:prstGeom>
          <a:noFill/>
          <a:ln>
            <a:noFill/>
          </a:ln>
        </p:spPr>
        <p:txBody>
          <a:bodyPr spcFirstLastPara="1" wrap="square" lIns="0" tIns="0" rIns="0" bIns="228600" anchor="b" anchorCtr="0">
            <a:noAutofit/>
          </a:bodyPr>
          <a:lstStyle>
            <a:lvl1pPr lvl="0" algn="l">
              <a:lnSpc>
                <a:spcPct val="100000"/>
              </a:lnSpc>
              <a:spcBef>
                <a:spcPts val="0"/>
              </a:spcBef>
              <a:spcAft>
                <a:spcPts val="0"/>
              </a:spcAft>
              <a:buClr>
                <a:schemeClr val="lt1"/>
              </a:buClr>
              <a:buSzPts val="4000"/>
              <a:buFont typeface="Calibri"/>
              <a:buNone/>
              <a:defRPr sz="40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10" name="Google Shape;1110;p112"/>
          <p:cNvSpPr txBox="1">
            <a:spLocks noGrp="1"/>
          </p:cNvSpPr>
          <p:nvPr>
            <p:ph type="body" idx="1"/>
          </p:nvPr>
        </p:nvSpPr>
        <p:spPr>
          <a:xfrm>
            <a:off x="6560624" y="5381437"/>
            <a:ext cx="5530850" cy="809167"/>
          </a:xfrm>
          <a:prstGeom prst="rect">
            <a:avLst/>
          </a:prstGeom>
          <a:noFill/>
          <a:ln>
            <a:noFill/>
          </a:ln>
        </p:spPr>
        <p:txBody>
          <a:bodyPr spcFirstLastPara="1" wrap="square" lIns="0" tIns="91425" rIns="0" bIns="0" anchor="t" anchorCtr="0">
            <a:noAutofit/>
          </a:bodyPr>
          <a:lstStyle>
            <a:lvl1pPr marL="457223" lvl="0" indent="-228611" algn="l">
              <a:lnSpc>
                <a:spcPct val="100000"/>
              </a:lnSpc>
              <a:spcBef>
                <a:spcPts val="0"/>
              </a:spcBef>
              <a:spcAft>
                <a:spcPts val="0"/>
              </a:spcAft>
              <a:buClr>
                <a:schemeClr val="lt1"/>
              </a:buClr>
              <a:buSzPts val="1800"/>
              <a:buFont typeface="Calibri"/>
              <a:buNone/>
              <a:defRPr sz="1800" b="0" i="0">
                <a:solidFill>
                  <a:schemeClr val="lt1"/>
                </a:solidFill>
              </a:defRPr>
            </a:lvl1pPr>
            <a:lvl2pPr marL="914446" lvl="1" indent="-228611" algn="l">
              <a:lnSpc>
                <a:spcPct val="100000"/>
              </a:lnSpc>
              <a:spcBef>
                <a:spcPts val="0"/>
              </a:spcBef>
              <a:spcAft>
                <a:spcPts val="0"/>
              </a:spcAft>
              <a:buSzPts val="1800"/>
              <a:buFont typeface="Calibri"/>
              <a:buNone/>
              <a:defRPr sz="1800" b="0">
                <a:solidFill>
                  <a:schemeClr val="lt1"/>
                </a:solidFill>
              </a:defRPr>
            </a:lvl2pPr>
            <a:lvl3pPr marL="1371669" lvl="2" indent="-228611" algn="l">
              <a:lnSpc>
                <a:spcPct val="116666"/>
              </a:lnSpc>
              <a:spcBef>
                <a:spcPts val="0"/>
              </a:spcBef>
              <a:spcAft>
                <a:spcPts val="0"/>
              </a:spcAft>
              <a:buSzPts val="1800"/>
              <a:buFont typeface="Calibri"/>
              <a:buNone/>
              <a:defRPr sz="1800" b="0">
                <a:solidFill>
                  <a:schemeClr val="lt1"/>
                </a:solidFill>
              </a:defRPr>
            </a:lvl3pPr>
            <a:lvl4pPr marL="1828891" lvl="3" indent="-228611" algn="l">
              <a:lnSpc>
                <a:spcPct val="116666"/>
              </a:lnSpc>
              <a:spcBef>
                <a:spcPts val="0"/>
              </a:spcBef>
              <a:spcAft>
                <a:spcPts val="0"/>
              </a:spcAft>
              <a:buSzPts val="1800"/>
              <a:buFont typeface="Calibri"/>
              <a:buNone/>
              <a:defRPr sz="1800" b="0">
                <a:solidFill>
                  <a:schemeClr val="lt1"/>
                </a:solidFill>
              </a:defRPr>
            </a:lvl4pPr>
            <a:lvl5pPr marL="2286114" lvl="4" indent="-228611" algn="l">
              <a:lnSpc>
                <a:spcPct val="116666"/>
              </a:lnSpc>
              <a:spcBef>
                <a:spcPts val="0"/>
              </a:spcBef>
              <a:spcAft>
                <a:spcPts val="0"/>
              </a:spcAft>
              <a:buSzPts val="1800"/>
              <a:buFont typeface="Calibri"/>
              <a:buNone/>
              <a:defRPr sz="1800" b="0">
                <a:solidFill>
                  <a:schemeClr val="lt1"/>
                </a:solidFill>
              </a:defRPr>
            </a:lvl5pPr>
            <a:lvl6pPr marL="2743337" lvl="5" indent="-228611" algn="l">
              <a:lnSpc>
                <a:spcPct val="116666"/>
              </a:lnSpc>
              <a:spcBef>
                <a:spcPts val="0"/>
              </a:spcBef>
              <a:spcAft>
                <a:spcPts val="0"/>
              </a:spcAft>
              <a:buClr>
                <a:schemeClr val="lt1"/>
              </a:buClr>
              <a:buSzPts val="1800"/>
              <a:buFont typeface="Arial"/>
              <a:buNone/>
              <a:defRPr sz="1800" b="0">
                <a:solidFill>
                  <a:schemeClr val="lt1"/>
                </a:solidFill>
              </a:defRPr>
            </a:lvl6pPr>
            <a:lvl7pPr marL="3200560" lvl="6" indent="-228611" algn="l">
              <a:lnSpc>
                <a:spcPct val="116666"/>
              </a:lnSpc>
              <a:spcBef>
                <a:spcPts val="0"/>
              </a:spcBef>
              <a:spcAft>
                <a:spcPts val="0"/>
              </a:spcAft>
              <a:buClr>
                <a:schemeClr val="lt1"/>
              </a:buClr>
              <a:buSzPts val="1800"/>
              <a:buFont typeface="Arial"/>
              <a:buNone/>
              <a:defRPr sz="1800" b="0">
                <a:solidFill>
                  <a:schemeClr val="lt1"/>
                </a:solidFill>
              </a:defRPr>
            </a:lvl7pPr>
            <a:lvl8pPr marL="3657783" lvl="7" indent="-228611" algn="l">
              <a:lnSpc>
                <a:spcPct val="116666"/>
              </a:lnSpc>
              <a:spcBef>
                <a:spcPts val="0"/>
              </a:spcBef>
              <a:spcAft>
                <a:spcPts val="0"/>
              </a:spcAft>
              <a:buClr>
                <a:schemeClr val="lt1"/>
              </a:buClr>
              <a:buSzPts val="1800"/>
              <a:buFont typeface="Arial"/>
              <a:buNone/>
              <a:defRPr sz="1800" b="0">
                <a:solidFill>
                  <a:schemeClr val="lt1"/>
                </a:solidFill>
              </a:defRPr>
            </a:lvl8pPr>
            <a:lvl9pPr marL="4115006" lvl="8" indent="-228611" algn="l">
              <a:lnSpc>
                <a:spcPct val="116666"/>
              </a:lnSpc>
              <a:spcBef>
                <a:spcPts val="0"/>
              </a:spcBef>
              <a:spcAft>
                <a:spcPts val="0"/>
              </a:spcAft>
              <a:buClr>
                <a:schemeClr val="lt1"/>
              </a:buClr>
              <a:buSzPts val="1800"/>
              <a:buFont typeface="Arial"/>
              <a:buNone/>
              <a:defRPr sz="1800" b="0">
                <a:solidFill>
                  <a:schemeClr val="lt1"/>
                </a:solidFill>
              </a:defRPr>
            </a:lvl9pPr>
          </a:lstStyle>
          <a:p>
            <a:endParaRPr/>
          </a:p>
        </p:txBody>
      </p:sp>
      <p:pic>
        <p:nvPicPr>
          <p:cNvPr id="1111" name="Google Shape;1111;p112" descr="A picture containing logo&#10;&#10;Description automatically generated"/>
          <p:cNvPicPr preferRelativeResize="0"/>
          <p:nvPr/>
        </p:nvPicPr>
        <p:blipFill rotWithShape="1">
          <a:blip r:embed="rId3">
            <a:alphaModFix/>
          </a:blip>
          <a:srcRect/>
          <a:stretch/>
        </p:blipFill>
        <p:spPr>
          <a:xfrm>
            <a:off x="380607" y="369352"/>
            <a:ext cx="2020713" cy="924369"/>
          </a:xfrm>
          <a:prstGeom prst="rect">
            <a:avLst/>
          </a:prstGeom>
          <a:noFill/>
          <a:ln>
            <a:noFill/>
          </a:ln>
        </p:spPr>
      </p:pic>
    </p:spTree>
    <p:extLst>
      <p:ext uri="{BB962C8B-B14F-4D97-AF65-F5344CB8AC3E}">
        <p14:creationId xmlns:p14="http://schemas.microsoft.com/office/powerpoint/2010/main" val="2557049562"/>
      </p:ext>
    </p:extLst>
  </p:cSld>
  <p:clrMapOvr>
    <a:masterClrMapping/>
  </p:clrMapOvr>
</p:sldLayout>
</file>

<file path=ppt/slideLayouts/slideLayout1451.xml><?xml version="1.0" encoding="utf-8"?>
<p:sldLayout xmlns:a="http://schemas.openxmlformats.org/drawingml/2006/main" xmlns:r="http://schemas.openxmlformats.org/officeDocument/2006/relationships" xmlns:p="http://schemas.openxmlformats.org/presentationml/2006/main" matchingName="agenda">
  <p:cSld name="agenda">
    <p:bg>
      <p:bgPr>
        <a:solidFill>
          <a:schemeClr val="lt1"/>
        </a:solidFill>
        <a:effectLst/>
      </p:bgPr>
    </p:bg>
    <p:spTree>
      <p:nvGrpSpPr>
        <p:cNvPr id="1" name="Shape 1112"/>
        <p:cNvGrpSpPr/>
        <p:nvPr/>
      </p:nvGrpSpPr>
      <p:grpSpPr>
        <a:xfrm>
          <a:off x="0" y="0"/>
          <a:ext cx="0" cy="0"/>
          <a:chOff x="0" y="0"/>
          <a:chExt cx="0" cy="0"/>
        </a:xfrm>
      </p:grpSpPr>
      <p:pic>
        <p:nvPicPr>
          <p:cNvPr id="1113" name="Google Shape;1113;p113"/>
          <p:cNvPicPr preferRelativeResize="0"/>
          <p:nvPr/>
        </p:nvPicPr>
        <p:blipFill rotWithShape="1">
          <a:blip r:embed="rId2">
            <a:alphaModFix/>
          </a:blip>
          <a:srcRect/>
          <a:stretch/>
        </p:blipFill>
        <p:spPr>
          <a:xfrm>
            <a:off x="2" y="3572"/>
            <a:ext cx="12191999" cy="6858000"/>
          </a:xfrm>
          <a:prstGeom prst="rect">
            <a:avLst/>
          </a:prstGeom>
          <a:noFill/>
          <a:ln>
            <a:noFill/>
          </a:ln>
        </p:spPr>
      </p:pic>
      <p:sp>
        <p:nvSpPr>
          <p:cNvPr id="1114" name="Google Shape;1114;p113"/>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15" name="Google Shape;1115;p113"/>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116" name="Google Shape;1116;p113"/>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117" name="Google Shape;1117;p113"/>
          <p:cNvSpPr txBox="1">
            <a:spLocks noGrp="1"/>
          </p:cNvSpPr>
          <p:nvPr>
            <p:ph type="body" idx="1"/>
          </p:nvPr>
        </p:nvSpPr>
        <p:spPr>
          <a:xfrm>
            <a:off x="4305301" y="1781175"/>
            <a:ext cx="6156325" cy="4165600"/>
          </a:xfrm>
          <a:prstGeom prst="rect">
            <a:avLst/>
          </a:prstGeom>
          <a:noFill/>
          <a:ln>
            <a:noFill/>
          </a:ln>
        </p:spPr>
        <p:txBody>
          <a:bodyPr spcFirstLastPara="1" wrap="square" lIns="0" tIns="685800" rIns="0" bIns="0" anchor="t" anchorCtr="0">
            <a:noAutofit/>
          </a:bodyPr>
          <a:lstStyle>
            <a:lvl1pPr marL="457223" lvl="0" indent="-355618" algn="l">
              <a:lnSpc>
                <a:spcPct val="104999"/>
              </a:lnSpc>
              <a:spcBef>
                <a:spcPts val="0"/>
              </a:spcBef>
              <a:spcAft>
                <a:spcPts val="0"/>
              </a:spcAft>
              <a:buClr>
                <a:schemeClr val="accent1"/>
              </a:buClr>
              <a:buSzPts val="2000"/>
              <a:buFont typeface="Calibri"/>
              <a:buAutoNum type="arabicPeriod"/>
              <a:defRPr sz="2000" b="0">
                <a:solidFill>
                  <a:schemeClr val="accent1"/>
                </a:solidFill>
              </a:defRPr>
            </a:lvl1pPr>
            <a:lvl2pPr marL="914446" lvl="1" indent="-355618" algn="l">
              <a:lnSpc>
                <a:spcPct val="104999"/>
              </a:lnSpc>
              <a:spcBef>
                <a:spcPts val="1600"/>
              </a:spcBef>
              <a:spcAft>
                <a:spcPts val="0"/>
              </a:spcAft>
              <a:buClr>
                <a:schemeClr val="accent1"/>
              </a:buClr>
              <a:buSzPts val="2000"/>
              <a:buFont typeface="Calibri"/>
              <a:buAutoNum type="arabicPeriod"/>
              <a:defRPr sz="2000" b="0">
                <a:solidFill>
                  <a:schemeClr val="accent1"/>
                </a:solidFill>
              </a:defRPr>
            </a:lvl2pPr>
            <a:lvl3pPr marL="1371669" lvl="2"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3pPr>
            <a:lvl4pPr marL="1828891" lvl="3"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4pPr>
            <a:lvl5pPr marL="2286114" lvl="4"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5pPr>
            <a:lvl6pPr marL="2743337" lvl="5"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6pPr>
            <a:lvl7pPr marL="3200560" lvl="6"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7pPr>
            <a:lvl8pPr marL="3657783" lvl="7"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8pPr>
            <a:lvl9pPr marL="4115006" lvl="8" indent="-342917" algn="l">
              <a:lnSpc>
                <a:spcPct val="116666"/>
              </a:lnSpc>
              <a:spcBef>
                <a:spcPts val="1600"/>
              </a:spcBef>
              <a:spcAft>
                <a:spcPts val="1600"/>
              </a:spcAft>
              <a:buClr>
                <a:schemeClr val="accent1"/>
              </a:buClr>
              <a:buSzPts val="1800"/>
              <a:buFont typeface="Calibri"/>
              <a:buAutoNum type="arabicPeriod"/>
              <a:defRPr sz="1800" b="0">
                <a:solidFill>
                  <a:schemeClr val="accent1"/>
                </a:solidFill>
              </a:defRPr>
            </a:lvl9pPr>
          </a:lstStyle>
          <a:p>
            <a:endParaRPr/>
          </a:p>
        </p:txBody>
      </p:sp>
      <p:sp>
        <p:nvSpPr>
          <p:cNvPr id="1118" name="Google Shape;1118;p113"/>
          <p:cNvSpPr txBox="1"/>
          <p:nvPr/>
        </p:nvSpPr>
        <p:spPr>
          <a:xfrm>
            <a:off x="1736725" y="-1782"/>
            <a:ext cx="2336800" cy="1781173"/>
          </a:xfrm>
          <a:prstGeom prst="rect">
            <a:avLst/>
          </a:prstGeom>
          <a:noFill/>
          <a:ln>
            <a:noFill/>
          </a:ln>
        </p:spPr>
        <p:txBody>
          <a:bodyPr spcFirstLastPara="1" wrap="square" lIns="0" tIns="0" rIns="0" bIns="128000" anchor="b" anchorCtr="0">
            <a:noAutofit/>
          </a:bodyPr>
          <a:lstStyle/>
          <a:p>
            <a:pPr marL="0" marR="0" lvl="0" indent="0" algn="l" rtl="0">
              <a:lnSpc>
                <a:spcPct val="77272"/>
              </a:lnSpc>
              <a:spcBef>
                <a:spcPts val="0"/>
              </a:spcBef>
              <a:spcAft>
                <a:spcPts val="0"/>
              </a:spcAft>
              <a:buClr>
                <a:schemeClr val="lt1"/>
              </a:buClr>
              <a:buSzPts val="4400"/>
              <a:buFont typeface="Calibri"/>
              <a:buNone/>
            </a:pPr>
            <a:r>
              <a:rPr lang="en-US" sz="4400" b="1" i="0" u="none" strike="noStrike" cap="none">
                <a:solidFill>
                  <a:schemeClr val="lt1"/>
                </a:solidFill>
                <a:latin typeface="Calibri"/>
                <a:ea typeface="Calibri"/>
                <a:cs typeface="Calibri"/>
                <a:sym typeface="Calibri"/>
              </a:rPr>
              <a:t>Agenda</a:t>
            </a:r>
            <a:endParaRPr sz="1800">
              <a:solidFill>
                <a:schemeClr val="dk1"/>
              </a:solidFill>
              <a:latin typeface="Calibri"/>
              <a:ea typeface="Calibri"/>
              <a:cs typeface="Calibri"/>
              <a:sym typeface="Calibri"/>
            </a:endParaRPr>
          </a:p>
        </p:txBody>
      </p:sp>
      <p:pic>
        <p:nvPicPr>
          <p:cNvPr id="1119" name="Google Shape;1119;p11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810446" y="6358648"/>
            <a:ext cx="2016517" cy="235975"/>
          </a:xfrm>
          <a:prstGeom prst="rect">
            <a:avLst/>
          </a:prstGeom>
          <a:noFill/>
          <a:ln>
            <a:noFill/>
          </a:ln>
        </p:spPr>
      </p:pic>
    </p:spTree>
    <p:extLst>
      <p:ext uri="{BB962C8B-B14F-4D97-AF65-F5344CB8AC3E}">
        <p14:creationId xmlns:p14="http://schemas.microsoft.com/office/powerpoint/2010/main" val="1714479539"/>
      </p:ext>
    </p:extLst>
  </p:cSld>
  <p:clrMapOvr>
    <a:masterClrMapping/>
  </p:clrMapOvr>
</p:sldLayout>
</file>

<file path=ppt/slideLayouts/slideLayout1452.xml><?xml version="1.0" encoding="utf-8"?>
<p:sldLayout xmlns:a="http://schemas.openxmlformats.org/drawingml/2006/main" xmlns:r="http://schemas.openxmlformats.org/officeDocument/2006/relationships" xmlns:p="http://schemas.openxmlformats.org/presentationml/2006/main" matchingName="2_divider_1">
  <p:cSld name="2_divider_1">
    <p:spTree>
      <p:nvGrpSpPr>
        <p:cNvPr id="1" name="Shape 1120"/>
        <p:cNvGrpSpPr/>
        <p:nvPr/>
      </p:nvGrpSpPr>
      <p:grpSpPr>
        <a:xfrm>
          <a:off x="0" y="0"/>
          <a:ext cx="0" cy="0"/>
          <a:chOff x="0" y="0"/>
          <a:chExt cx="0" cy="0"/>
        </a:xfrm>
      </p:grpSpPr>
      <p:pic>
        <p:nvPicPr>
          <p:cNvPr id="1121" name="Google Shape;1121;p114"/>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122" name="Google Shape;1122;p114"/>
          <p:cNvSpPr txBox="1">
            <a:spLocks noGrp="1"/>
          </p:cNvSpPr>
          <p:nvPr>
            <p:ph type="title"/>
          </p:nvPr>
        </p:nvSpPr>
        <p:spPr>
          <a:xfrm>
            <a:off x="457200" y="1781176"/>
            <a:ext cx="7448551" cy="4165600"/>
          </a:xfrm>
          <a:prstGeom prst="rect">
            <a:avLst/>
          </a:prstGeom>
          <a:noFill/>
          <a:ln>
            <a:noFill/>
          </a:ln>
        </p:spPr>
        <p:txBody>
          <a:bodyPr spcFirstLastPara="1" wrap="square" lIns="0" tIns="1234425" rIns="0" bIns="0" anchor="t" anchorCtr="0">
            <a:noAutofit/>
          </a:bodyPr>
          <a:lstStyle>
            <a:lvl1pPr lvl="0" algn="l">
              <a:lnSpc>
                <a:spcPct val="100000"/>
              </a:lnSpc>
              <a:spcBef>
                <a:spcPts val="0"/>
              </a:spcBef>
              <a:spcAft>
                <a:spcPts val="0"/>
              </a:spcAft>
              <a:buClr>
                <a:schemeClr val="accent1"/>
              </a:buClr>
              <a:buSzPts val="4000"/>
              <a:buFont typeface="Calibri"/>
              <a:buNone/>
              <a:defRPr sz="40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3" name="Google Shape;1123;p114"/>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2"/>
              </a:buClr>
              <a:buSzPts val="1400"/>
              <a:buFont typeface="Calibri"/>
              <a:buNone/>
              <a:defRPr sz="1800">
                <a:solidFill>
                  <a:schemeClr val="dk2"/>
                </a:solidFill>
                <a:latin typeface="Calibri"/>
                <a:ea typeface="Calibri"/>
                <a:cs typeface="Calibri"/>
                <a:sym typeface="Calibri"/>
              </a:defRPr>
            </a:lvl1pPr>
            <a:lvl2pPr marR="0" lvl="1"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9pPr>
          </a:lstStyle>
          <a:p>
            <a:endParaRPr/>
          </a:p>
        </p:txBody>
      </p:sp>
      <p:sp>
        <p:nvSpPr>
          <p:cNvPr id="1124" name="Google Shape;1124;p114"/>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chemeClr val="dk2"/>
              </a:buClr>
              <a:buSzPts val="1400"/>
              <a:buFont typeface="Calibri"/>
              <a:buNone/>
              <a:defRPr>
                <a:solidFill>
                  <a:schemeClr val="dk2"/>
                </a:solidFill>
              </a:defRPr>
            </a:lvl1pPr>
            <a:lvl2pPr lvl="1" algn="l">
              <a:spcBef>
                <a:spcPts val="0"/>
              </a:spcBef>
              <a:spcAft>
                <a:spcPts val="0"/>
              </a:spcAft>
              <a:buClr>
                <a:schemeClr val="lt1"/>
              </a:buClr>
              <a:buSzPts val="1400"/>
              <a:buFont typeface="Calibri"/>
              <a:buNone/>
              <a:defRPr>
                <a:solidFill>
                  <a:schemeClr val="lt1"/>
                </a:solidFill>
              </a:defRPr>
            </a:lvl2pPr>
            <a:lvl3pPr lvl="2" algn="l">
              <a:spcBef>
                <a:spcPts val="0"/>
              </a:spcBef>
              <a:spcAft>
                <a:spcPts val="0"/>
              </a:spcAft>
              <a:buClr>
                <a:schemeClr val="lt1"/>
              </a:buClr>
              <a:buSzPts val="1400"/>
              <a:buFont typeface="Calibri"/>
              <a:buNone/>
              <a:defRPr>
                <a:solidFill>
                  <a:schemeClr val="lt1"/>
                </a:solidFill>
              </a:defRPr>
            </a:lvl3pPr>
            <a:lvl4pPr lvl="3" algn="l">
              <a:spcBef>
                <a:spcPts val="0"/>
              </a:spcBef>
              <a:spcAft>
                <a:spcPts val="0"/>
              </a:spcAft>
              <a:buClr>
                <a:schemeClr val="lt1"/>
              </a:buClr>
              <a:buSzPts val="1400"/>
              <a:buFont typeface="Calibri"/>
              <a:buNone/>
              <a:defRPr>
                <a:solidFill>
                  <a:schemeClr val="lt1"/>
                </a:solidFill>
              </a:defRPr>
            </a:lvl4pPr>
            <a:lvl5pPr lvl="4" algn="l">
              <a:spcBef>
                <a:spcPts val="0"/>
              </a:spcBef>
              <a:spcAft>
                <a:spcPts val="0"/>
              </a:spcAft>
              <a:buClr>
                <a:schemeClr val="lt1"/>
              </a:buClr>
              <a:buSzPts val="1400"/>
              <a:buFont typeface="Calibri"/>
              <a:buNone/>
              <a:defRPr>
                <a:solidFill>
                  <a:schemeClr val="lt1"/>
                </a:solidFill>
              </a:defRPr>
            </a:lvl5pPr>
            <a:lvl6pPr lvl="5" algn="l">
              <a:spcBef>
                <a:spcPts val="0"/>
              </a:spcBef>
              <a:spcAft>
                <a:spcPts val="0"/>
              </a:spcAft>
              <a:buClr>
                <a:schemeClr val="lt1"/>
              </a:buClr>
              <a:buSzPts val="1400"/>
              <a:buFont typeface="Calibri"/>
              <a:buNone/>
              <a:defRPr>
                <a:solidFill>
                  <a:schemeClr val="lt1"/>
                </a:solidFill>
              </a:defRPr>
            </a:lvl6pPr>
            <a:lvl7pPr lvl="6" algn="l">
              <a:spcBef>
                <a:spcPts val="0"/>
              </a:spcBef>
              <a:spcAft>
                <a:spcPts val="0"/>
              </a:spcAft>
              <a:buClr>
                <a:schemeClr val="lt1"/>
              </a:buClr>
              <a:buSzPts val="1400"/>
              <a:buFont typeface="Calibri"/>
              <a:buNone/>
              <a:defRPr>
                <a:solidFill>
                  <a:schemeClr val="lt1"/>
                </a:solidFill>
              </a:defRPr>
            </a:lvl7pPr>
            <a:lvl8pPr lvl="7" algn="l">
              <a:spcBef>
                <a:spcPts val="0"/>
              </a:spcBef>
              <a:spcAft>
                <a:spcPts val="0"/>
              </a:spcAft>
              <a:buClr>
                <a:schemeClr val="lt1"/>
              </a:buClr>
              <a:buSzPts val="1400"/>
              <a:buFont typeface="Calibri"/>
              <a:buNone/>
              <a:defRPr>
                <a:solidFill>
                  <a:schemeClr val="lt1"/>
                </a:solidFill>
              </a:defRPr>
            </a:lvl8pPr>
            <a:lvl9pPr lvl="8" algn="l">
              <a:spcBef>
                <a:spcPts val="0"/>
              </a:spcBef>
              <a:spcAft>
                <a:spcPts val="0"/>
              </a:spcAft>
              <a:buClr>
                <a:schemeClr val="lt1"/>
              </a:buClr>
              <a:buSzPts val="1400"/>
              <a:buFont typeface="Calibri"/>
              <a:buNone/>
              <a:defRPr>
                <a:solidFill>
                  <a:schemeClr val="lt1"/>
                </a:solidFill>
              </a:defRPr>
            </a:lvl9pPr>
          </a:lstStyle>
          <a:p>
            <a:endParaRPr/>
          </a:p>
        </p:txBody>
      </p:sp>
      <p:sp>
        <p:nvSpPr>
          <p:cNvPr id="1125" name="Google Shape;1125;p114"/>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1pPr>
            <a:lvl2pPr marL="0" marR="0" lvl="1"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2pPr>
            <a:lvl3pPr marL="0" marR="0" lvl="2"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3pPr>
            <a:lvl4pPr marL="0" marR="0" lvl="3"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4pPr>
            <a:lvl5pPr marL="0" marR="0" lvl="4"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5pPr>
            <a:lvl6pPr marL="0" marR="0" lvl="5"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6pPr>
            <a:lvl7pPr marL="0" marR="0" lvl="6"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7pPr>
            <a:lvl8pPr marL="0" marR="0" lvl="7"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8pPr>
            <a:lvl9pPr marL="0" marR="0" lvl="8"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9pPr>
          </a:lstStyle>
          <a:p>
            <a:fld id="{00000000-1234-1234-1234-123412341234}" type="slidenum">
              <a:rPr lang="en-US" smtClean="0"/>
              <a:pPr/>
              <a:t>‹#›</a:t>
            </a:fld>
            <a:endParaRPr lang="en-US"/>
          </a:p>
        </p:txBody>
      </p:sp>
      <p:pic>
        <p:nvPicPr>
          <p:cNvPr id="1126" name="Google Shape;1126;p11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724642" y="6358648"/>
            <a:ext cx="2016509" cy="235974"/>
          </a:xfrm>
          <a:prstGeom prst="rect">
            <a:avLst/>
          </a:prstGeom>
          <a:noFill/>
          <a:ln>
            <a:noFill/>
          </a:ln>
        </p:spPr>
      </p:pic>
    </p:spTree>
    <p:extLst>
      <p:ext uri="{BB962C8B-B14F-4D97-AF65-F5344CB8AC3E}">
        <p14:creationId xmlns:p14="http://schemas.microsoft.com/office/powerpoint/2010/main" val="3308187861"/>
      </p:ext>
    </p:extLst>
  </p:cSld>
  <p:clrMapOvr>
    <a:masterClrMapping/>
  </p:clrMapOvr>
</p:sldLayout>
</file>

<file path=ppt/slideLayouts/slideLayout1453.xml><?xml version="1.0" encoding="utf-8"?>
<p:sldLayout xmlns:a="http://schemas.openxmlformats.org/drawingml/2006/main" xmlns:r="http://schemas.openxmlformats.org/officeDocument/2006/relationships" xmlns:p="http://schemas.openxmlformats.org/presentationml/2006/main" matchingName="content_1_column">
  <p:cSld name="content_1_column">
    <p:bg>
      <p:bgPr>
        <a:solidFill>
          <a:schemeClr val="lt1"/>
        </a:solidFill>
        <a:effectLst/>
      </p:bgPr>
    </p:bg>
    <p:spTree>
      <p:nvGrpSpPr>
        <p:cNvPr id="1" name="Shape 1127"/>
        <p:cNvGrpSpPr/>
        <p:nvPr/>
      </p:nvGrpSpPr>
      <p:grpSpPr>
        <a:xfrm>
          <a:off x="0" y="0"/>
          <a:ext cx="0" cy="0"/>
          <a:chOff x="0" y="0"/>
          <a:chExt cx="0" cy="0"/>
        </a:xfrm>
      </p:grpSpPr>
      <p:pic>
        <p:nvPicPr>
          <p:cNvPr id="1128" name="Google Shape;1128;p115"/>
          <p:cNvPicPr preferRelativeResize="0"/>
          <p:nvPr/>
        </p:nvPicPr>
        <p:blipFill rotWithShape="1">
          <a:blip r:embed="rId2">
            <a:alphaModFix/>
          </a:blip>
          <a:srcRect/>
          <a:stretch/>
        </p:blipFill>
        <p:spPr>
          <a:xfrm>
            <a:off x="0" y="1"/>
            <a:ext cx="12192000" cy="6850855"/>
          </a:xfrm>
          <a:prstGeom prst="rect">
            <a:avLst/>
          </a:prstGeom>
          <a:noFill/>
          <a:ln>
            <a:noFill/>
          </a:ln>
        </p:spPr>
      </p:pic>
      <p:sp>
        <p:nvSpPr>
          <p:cNvPr id="1129" name="Google Shape;1129;p115"/>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30" name="Google Shape;1130;p115"/>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131" name="Google Shape;1131;p115"/>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132" name="Google Shape;1132;p115"/>
          <p:cNvSpPr txBox="1">
            <a:spLocks noGrp="1"/>
          </p:cNvSpPr>
          <p:nvPr>
            <p:ph type="title"/>
          </p:nvPr>
        </p:nvSpPr>
        <p:spPr>
          <a:xfrm>
            <a:off x="457201" y="460375"/>
            <a:ext cx="10004425" cy="1063625"/>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1"/>
              </a:buClr>
              <a:buSzPts val="4000"/>
              <a:buFont typeface="Calibri"/>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133" name="Google Shape;1133;p11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810446" y="6358648"/>
            <a:ext cx="2016517" cy="235975"/>
          </a:xfrm>
          <a:prstGeom prst="rect">
            <a:avLst/>
          </a:prstGeom>
          <a:noFill/>
          <a:ln>
            <a:noFill/>
          </a:ln>
        </p:spPr>
      </p:pic>
      <p:sp>
        <p:nvSpPr>
          <p:cNvPr id="1134" name="Google Shape;1134;p115"/>
          <p:cNvSpPr txBox="1">
            <a:spLocks noGrp="1"/>
          </p:cNvSpPr>
          <p:nvPr>
            <p:ph type="body" idx="1"/>
          </p:nvPr>
        </p:nvSpPr>
        <p:spPr>
          <a:xfrm>
            <a:off x="457199" y="1781175"/>
            <a:ext cx="10004427" cy="4165600"/>
          </a:xfrm>
          <a:prstGeom prst="rect">
            <a:avLst/>
          </a:prstGeom>
          <a:noFill/>
          <a:ln>
            <a:noFill/>
          </a:ln>
        </p:spPr>
        <p:txBody>
          <a:bodyPr spcFirstLastPara="1" wrap="square" lIns="0" tIns="0" rIns="0" bIns="0" anchor="t" anchorCtr="0">
            <a:normAutofit/>
          </a:bodyPr>
          <a:lstStyle>
            <a:lvl1pPr marL="457223" lvl="0" indent="-228611" algn="l">
              <a:lnSpc>
                <a:spcPct val="100000"/>
              </a:lnSpc>
              <a:spcBef>
                <a:spcPts val="0"/>
              </a:spcBef>
              <a:spcAft>
                <a:spcPts val="0"/>
              </a:spcAft>
              <a:buClr>
                <a:schemeClr val="dk2"/>
              </a:buClr>
              <a:buSzPts val="1800"/>
              <a:buNone/>
              <a:defRPr/>
            </a:lvl1pPr>
            <a:lvl2pPr marL="914446" lvl="1" indent="-228611" algn="l">
              <a:lnSpc>
                <a:spcPct val="100000"/>
              </a:lnSpc>
              <a:spcBef>
                <a:spcPts val="1200"/>
              </a:spcBef>
              <a:spcAft>
                <a:spcPts val="0"/>
              </a:spcAft>
              <a:buSzPts val="1800"/>
              <a:buNone/>
              <a:defRPr/>
            </a:lvl2pPr>
            <a:lvl3pPr marL="1371669" lvl="2" indent="-355618" algn="l">
              <a:lnSpc>
                <a:spcPct val="100000"/>
              </a:lnSpc>
              <a:spcBef>
                <a:spcPts val="1200"/>
              </a:spcBef>
              <a:spcAft>
                <a:spcPts val="0"/>
              </a:spcAft>
              <a:buSzPts val="2000"/>
              <a:buChar char="•"/>
              <a:defRPr/>
            </a:lvl3pPr>
            <a:lvl4pPr marL="1828891" lvl="3" indent="-342917" algn="l">
              <a:lnSpc>
                <a:spcPct val="100000"/>
              </a:lnSpc>
              <a:spcBef>
                <a:spcPts val="600"/>
              </a:spcBef>
              <a:spcAft>
                <a:spcPts val="0"/>
              </a:spcAft>
              <a:buSzPts val="1800"/>
              <a:buChar char="•"/>
              <a:defRPr/>
            </a:lvl4pPr>
            <a:lvl5pPr marL="2286114" lvl="4" indent="-342917" algn="l">
              <a:lnSpc>
                <a:spcPct val="100000"/>
              </a:lnSpc>
              <a:spcBef>
                <a:spcPts val="600"/>
              </a:spcBef>
              <a:spcAft>
                <a:spcPts val="0"/>
              </a:spcAft>
              <a:buSzPts val="1800"/>
              <a:buChar char="•"/>
              <a:defRPr/>
            </a:lvl5pPr>
            <a:lvl6pPr marL="2743337" lvl="5" indent="-342917" algn="l">
              <a:lnSpc>
                <a:spcPct val="116666"/>
              </a:lnSpc>
              <a:spcBef>
                <a:spcPts val="600"/>
              </a:spcBef>
              <a:spcAft>
                <a:spcPts val="0"/>
              </a:spcAft>
              <a:buClr>
                <a:schemeClr val="dk1"/>
              </a:buClr>
              <a:buSzPts val="1800"/>
              <a:buChar char="•"/>
              <a:defRPr/>
            </a:lvl6pPr>
            <a:lvl7pPr marL="3200560" lvl="6" indent="-342917" algn="l">
              <a:lnSpc>
                <a:spcPct val="116666"/>
              </a:lnSpc>
              <a:spcBef>
                <a:spcPts val="1200"/>
              </a:spcBef>
              <a:spcAft>
                <a:spcPts val="0"/>
              </a:spcAft>
              <a:buClr>
                <a:schemeClr val="dk1"/>
              </a:buClr>
              <a:buSzPts val="1800"/>
              <a:buChar char="•"/>
              <a:defRPr/>
            </a:lvl7pPr>
            <a:lvl8pPr marL="3657783" lvl="7" indent="-342917" algn="l">
              <a:lnSpc>
                <a:spcPct val="116666"/>
              </a:lnSpc>
              <a:spcBef>
                <a:spcPts val="1200"/>
              </a:spcBef>
              <a:spcAft>
                <a:spcPts val="0"/>
              </a:spcAft>
              <a:buClr>
                <a:schemeClr val="dk1"/>
              </a:buClr>
              <a:buSzPts val="1800"/>
              <a:buChar char="•"/>
              <a:defRPr/>
            </a:lvl8pPr>
            <a:lvl9pPr marL="4115006" lvl="8" indent="-342917" algn="l">
              <a:lnSpc>
                <a:spcPct val="116666"/>
              </a:lnSpc>
              <a:spcBef>
                <a:spcPts val="1200"/>
              </a:spcBef>
              <a:spcAft>
                <a:spcPts val="1200"/>
              </a:spcAft>
              <a:buClr>
                <a:schemeClr val="dk1"/>
              </a:buClr>
              <a:buSzPts val="1800"/>
              <a:buChar char="•"/>
              <a:defRPr/>
            </a:lvl9pPr>
          </a:lstStyle>
          <a:p>
            <a:endParaRPr/>
          </a:p>
        </p:txBody>
      </p:sp>
    </p:spTree>
    <p:extLst>
      <p:ext uri="{BB962C8B-B14F-4D97-AF65-F5344CB8AC3E}">
        <p14:creationId xmlns:p14="http://schemas.microsoft.com/office/powerpoint/2010/main" val="1772820253"/>
      </p:ext>
    </p:extLst>
  </p:cSld>
  <p:clrMapOvr>
    <a:masterClrMapping/>
  </p:clrMapOvr>
</p:sldLayout>
</file>

<file path=ppt/slideLayouts/slideLayout1454.xml><?xml version="1.0" encoding="utf-8"?>
<p:sldLayout xmlns:a="http://schemas.openxmlformats.org/drawingml/2006/main" xmlns:r="http://schemas.openxmlformats.org/officeDocument/2006/relationships" xmlns:p="http://schemas.openxmlformats.org/presentationml/2006/main" matchingName="callout_graphic">
  <p:cSld name="callout_graphic">
    <p:bg>
      <p:bgPr>
        <a:solidFill>
          <a:schemeClr val="lt1"/>
        </a:solidFill>
        <a:effectLst/>
      </p:bgPr>
    </p:bg>
    <p:spTree>
      <p:nvGrpSpPr>
        <p:cNvPr id="1" name="Shape 1135"/>
        <p:cNvGrpSpPr/>
        <p:nvPr/>
      </p:nvGrpSpPr>
      <p:grpSpPr>
        <a:xfrm>
          <a:off x="0" y="0"/>
          <a:ext cx="0" cy="0"/>
          <a:chOff x="0" y="0"/>
          <a:chExt cx="0" cy="0"/>
        </a:xfrm>
      </p:grpSpPr>
      <p:pic>
        <p:nvPicPr>
          <p:cNvPr id="1136" name="Google Shape;1136;p116"/>
          <p:cNvPicPr preferRelativeResize="0"/>
          <p:nvPr/>
        </p:nvPicPr>
        <p:blipFill rotWithShape="1">
          <a:blip r:embed="rId2">
            <a:alphaModFix/>
          </a:blip>
          <a:srcRect/>
          <a:stretch/>
        </p:blipFill>
        <p:spPr>
          <a:xfrm>
            <a:off x="12695" y="1"/>
            <a:ext cx="12166611" cy="6850855"/>
          </a:xfrm>
          <a:prstGeom prst="rect">
            <a:avLst/>
          </a:prstGeom>
          <a:noFill/>
          <a:ln>
            <a:noFill/>
          </a:ln>
        </p:spPr>
      </p:pic>
      <p:sp>
        <p:nvSpPr>
          <p:cNvPr id="1137" name="Google Shape;1137;p116"/>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38" name="Google Shape;1138;p116"/>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139" name="Google Shape;1139;p116"/>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140" name="Google Shape;1140;p116"/>
          <p:cNvSpPr txBox="1">
            <a:spLocks noGrp="1"/>
          </p:cNvSpPr>
          <p:nvPr>
            <p:ph type="title"/>
          </p:nvPr>
        </p:nvSpPr>
        <p:spPr>
          <a:xfrm>
            <a:off x="457201" y="460376"/>
            <a:ext cx="6388100" cy="5486399"/>
          </a:xfrm>
          <a:prstGeom prst="rect">
            <a:avLst/>
          </a:prstGeom>
          <a:noFill/>
          <a:ln>
            <a:noFill/>
          </a:ln>
        </p:spPr>
        <p:txBody>
          <a:bodyPr spcFirstLastPara="1" wrap="square" lIns="0" tIns="274300" rIns="0" bIns="0" anchor="ctr" anchorCtr="0">
            <a:noAutofit/>
          </a:bodyPr>
          <a:lstStyle>
            <a:lvl1pPr lvl="0" algn="l">
              <a:lnSpc>
                <a:spcPct val="100000"/>
              </a:lnSpc>
              <a:spcBef>
                <a:spcPts val="0"/>
              </a:spcBef>
              <a:spcAft>
                <a:spcPts val="0"/>
              </a:spcAft>
              <a:buClr>
                <a:schemeClr val="accent6"/>
              </a:buClr>
              <a:buSzPts val="4000"/>
              <a:buFont typeface="Calibri"/>
              <a:buNone/>
              <a:defRPr sz="40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141" name="Google Shape;1141;p116"/>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810446" y="6358648"/>
            <a:ext cx="2016517" cy="235975"/>
          </a:xfrm>
          <a:prstGeom prst="rect">
            <a:avLst/>
          </a:prstGeom>
          <a:noFill/>
          <a:ln>
            <a:noFill/>
          </a:ln>
        </p:spPr>
      </p:pic>
    </p:spTree>
    <p:extLst>
      <p:ext uri="{BB962C8B-B14F-4D97-AF65-F5344CB8AC3E}">
        <p14:creationId xmlns:p14="http://schemas.microsoft.com/office/powerpoint/2010/main" val="3928652757"/>
      </p:ext>
    </p:extLst>
  </p:cSld>
  <p:clrMapOvr>
    <a:masterClrMapping/>
  </p:clrMapOvr>
</p:sldLayout>
</file>

<file path=ppt/slideLayouts/slideLayout1455.xml><?xml version="1.0" encoding="utf-8"?>
<p:sldLayout xmlns:a="http://schemas.openxmlformats.org/drawingml/2006/main" xmlns:r="http://schemas.openxmlformats.org/officeDocument/2006/relationships" xmlns:p="http://schemas.openxmlformats.org/presentationml/2006/main" showMasterSp="0" matchingName="Section Header 4">
  <p:cSld name="Section Header 4">
    <p:bg>
      <p:bgPr>
        <a:gradFill>
          <a:gsLst>
            <a:gs pos="0">
              <a:srgbClr val="645B9B"/>
            </a:gs>
            <a:gs pos="100000">
              <a:schemeClr val="accent1"/>
            </a:gs>
          </a:gsLst>
          <a:lin ang="0" scaled="0"/>
        </a:gradFill>
        <a:effectLst/>
      </p:bgPr>
    </p:bg>
    <p:spTree>
      <p:nvGrpSpPr>
        <p:cNvPr id="1" name="Shape 1142"/>
        <p:cNvGrpSpPr/>
        <p:nvPr/>
      </p:nvGrpSpPr>
      <p:grpSpPr>
        <a:xfrm>
          <a:off x="0" y="0"/>
          <a:ext cx="0" cy="0"/>
          <a:chOff x="0" y="0"/>
          <a:chExt cx="0" cy="0"/>
        </a:xfrm>
      </p:grpSpPr>
      <p:pic>
        <p:nvPicPr>
          <p:cNvPr id="1143" name="Google Shape;1143;p117" descr="Cadence image1rgb 16x9.jpg"/>
          <p:cNvPicPr preferRelativeResize="0"/>
          <p:nvPr/>
        </p:nvPicPr>
        <p:blipFill rotWithShape="1">
          <a:blip r:embed="rId2">
            <a:alphaModFix/>
          </a:blip>
          <a:srcRect/>
          <a:stretch/>
        </p:blipFill>
        <p:spPr>
          <a:xfrm>
            <a:off x="32427" y="0"/>
            <a:ext cx="12159575" cy="6858000"/>
          </a:xfrm>
          <a:prstGeom prst="rect">
            <a:avLst/>
          </a:prstGeom>
          <a:noFill/>
          <a:ln>
            <a:noFill/>
          </a:ln>
        </p:spPr>
      </p:pic>
      <p:sp>
        <p:nvSpPr>
          <p:cNvPr id="1144" name="Google Shape;1144;p117"/>
          <p:cNvSpPr/>
          <p:nvPr/>
        </p:nvSpPr>
        <p:spPr>
          <a:xfrm>
            <a:off x="-43701" y="-1"/>
            <a:ext cx="8920916" cy="6858001"/>
          </a:xfrm>
          <a:custGeom>
            <a:avLst/>
            <a:gdLst/>
            <a:ahLst/>
            <a:cxnLst/>
            <a:rect l="l" t="t" r="r" b="b"/>
            <a:pathLst>
              <a:path w="8931777" h="6942534" extrusionOk="0">
                <a:moveTo>
                  <a:pt x="5266013" y="2891"/>
                </a:moveTo>
                <a:lnTo>
                  <a:pt x="8931777" y="6942534"/>
                </a:lnTo>
                <a:lnTo>
                  <a:pt x="116" y="6931481"/>
                </a:lnTo>
                <a:cubicBezTo>
                  <a:pt x="77" y="4617342"/>
                  <a:pt x="39" y="2314139"/>
                  <a:pt x="0" y="0"/>
                </a:cubicBezTo>
                <a:lnTo>
                  <a:pt x="5266013" y="2891"/>
                </a:lnTo>
                <a:close/>
              </a:path>
            </a:pathLst>
          </a:custGeom>
          <a:solidFill>
            <a:srgbClr val="514689"/>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400"/>
              <a:buFont typeface="Calibri"/>
              <a:buNone/>
            </a:pPr>
            <a:endParaRPr sz="2400" b="0" i="0" u="none" strike="noStrike" cap="none">
              <a:solidFill>
                <a:schemeClr val="lt1"/>
              </a:solidFill>
              <a:latin typeface="Calibri"/>
              <a:ea typeface="Calibri"/>
              <a:cs typeface="Calibri"/>
              <a:sym typeface="Calibri"/>
            </a:endParaRPr>
          </a:p>
        </p:txBody>
      </p:sp>
      <p:sp>
        <p:nvSpPr>
          <p:cNvPr id="1145" name="Google Shape;1145;p117"/>
          <p:cNvSpPr txBox="1">
            <a:spLocks noGrp="1"/>
          </p:cNvSpPr>
          <p:nvPr>
            <p:ph type="ctrTitle"/>
          </p:nvPr>
        </p:nvSpPr>
        <p:spPr>
          <a:xfrm>
            <a:off x="907142" y="2491618"/>
            <a:ext cx="5746524" cy="1388492"/>
          </a:xfrm>
          <a:prstGeom prst="rect">
            <a:avLst/>
          </a:prstGeom>
          <a:noFill/>
          <a:ln>
            <a:noFill/>
          </a:ln>
        </p:spPr>
        <p:txBody>
          <a:bodyPr spcFirstLastPara="1" wrap="square" lIns="0" tIns="45700" rIns="0" bIns="0" anchor="b" anchorCtr="0">
            <a:normAutofit/>
          </a:bodyPr>
          <a:lstStyle>
            <a:lvl1pPr lvl="0" algn="l">
              <a:lnSpc>
                <a:spcPct val="90000"/>
              </a:lnSpc>
              <a:spcBef>
                <a:spcPts val="0"/>
              </a:spcBef>
              <a:spcAft>
                <a:spcPts val="0"/>
              </a:spcAft>
              <a:buClr>
                <a:schemeClr val="lt1"/>
              </a:buClr>
              <a:buSzPts val="3733"/>
              <a:buFont typeface="Calibri"/>
              <a:buNone/>
              <a:defRPr sz="3734" b="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46" name="Google Shape;1146;p117"/>
          <p:cNvSpPr txBox="1">
            <a:spLocks noGrp="1"/>
          </p:cNvSpPr>
          <p:nvPr>
            <p:ph type="subTitle" idx="1"/>
          </p:nvPr>
        </p:nvSpPr>
        <p:spPr>
          <a:xfrm>
            <a:off x="895049" y="3953558"/>
            <a:ext cx="6426277" cy="1247353"/>
          </a:xfrm>
          <a:prstGeom prst="rect">
            <a:avLst/>
          </a:prstGeom>
          <a:noFill/>
          <a:ln>
            <a:noFill/>
          </a:ln>
        </p:spPr>
        <p:txBody>
          <a:bodyPr spcFirstLastPara="1" wrap="square" lIns="0" tIns="0" rIns="91425" bIns="45700" anchor="t" anchorCtr="0">
            <a:noAutofit/>
          </a:bodyPr>
          <a:lstStyle>
            <a:lvl1pPr lvl="0" algn="l">
              <a:lnSpc>
                <a:spcPct val="90000"/>
              </a:lnSpc>
              <a:spcBef>
                <a:spcPts val="0"/>
              </a:spcBef>
              <a:spcAft>
                <a:spcPts val="0"/>
              </a:spcAft>
              <a:buSzPts val="2667"/>
              <a:buNone/>
              <a:defRPr sz="2667">
                <a:solidFill>
                  <a:schemeClr val="lt1"/>
                </a:solidFill>
              </a:defRPr>
            </a:lvl1pPr>
            <a:lvl2pPr lvl="1" algn="ctr">
              <a:lnSpc>
                <a:spcPct val="100000"/>
              </a:lnSpc>
              <a:spcBef>
                <a:spcPts val="453"/>
              </a:spcBef>
              <a:spcAft>
                <a:spcPts val="0"/>
              </a:spcAft>
              <a:buClr>
                <a:srgbClr val="979899"/>
              </a:buClr>
              <a:buSzPts val="1814"/>
              <a:buNone/>
              <a:defRPr>
                <a:solidFill>
                  <a:srgbClr val="979899"/>
                </a:solidFill>
              </a:defRPr>
            </a:lvl2pPr>
            <a:lvl3pPr lvl="2" algn="ctr">
              <a:lnSpc>
                <a:spcPct val="100000"/>
              </a:lnSpc>
              <a:spcBef>
                <a:spcPts val="373"/>
              </a:spcBef>
              <a:spcAft>
                <a:spcPts val="0"/>
              </a:spcAft>
              <a:buClr>
                <a:srgbClr val="979899"/>
              </a:buClr>
              <a:buSzPts val="1867"/>
              <a:buNone/>
              <a:defRPr>
                <a:solidFill>
                  <a:srgbClr val="979899"/>
                </a:solidFill>
              </a:defRPr>
            </a:lvl3pPr>
            <a:lvl4pPr lvl="3" algn="ctr">
              <a:lnSpc>
                <a:spcPct val="100000"/>
              </a:lnSpc>
              <a:spcBef>
                <a:spcPts val="373"/>
              </a:spcBef>
              <a:spcAft>
                <a:spcPts val="0"/>
              </a:spcAft>
              <a:buClr>
                <a:srgbClr val="979899"/>
              </a:buClr>
              <a:buSzPts val="1867"/>
              <a:buNone/>
              <a:defRPr>
                <a:solidFill>
                  <a:srgbClr val="979899"/>
                </a:solidFill>
              </a:defRPr>
            </a:lvl4pPr>
            <a:lvl5pPr lvl="4" algn="ctr">
              <a:lnSpc>
                <a:spcPct val="100000"/>
              </a:lnSpc>
              <a:spcBef>
                <a:spcPts val="373"/>
              </a:spcBef>
              <a:spcAft>
                <a:spcPts val="0"/>
              </a:spcAft>
              <a:buClr>
                <a:srgbClr val="979899"/>
              </a:buClr>
              <a:buSzPts val="1867"/>
              <a:buNone/>
              <a:defRPr>
                <a:solidFill>
                  <a:srgbClr val="979899"/>
                </a:solidFill>
              </a:defRPr>
            </a:lvl5pPr>
            <a:lvl6pPr lvl="5" algn="ctr">
              <a:lnSpc>
                <a:spcPct val="90000"/>
              </a:lnSpc>
              <a:spcBef>
                <a:spcPts val="533"/>
              </a:spcBef>
              <a:spcAft>
                <a:spcPts val="0"/>
              </a:spcAft>
              <a:buClr>
                <a:srgbClr val="979899"/>
              </a:buClr>
              <a:buSzPts val="2667"/>
              <a:buNone/>
              <a:defRPr>
                <a:solidFill>
                  <a:srgbClr val="979899"/>
                </a:solidFill>
              </a:defRPr>
            </a:lvl6pPr>
            <a:lvl7pPr lvl="6" algn="ctr">
              <a:lnSpc>
                <a:spcPct val="90000"/>
              </a:lnSpc>
              <a:spcBef>
                <a:spcPts val="533"/>
              </a:spcBef>
              <a:spcAft>
                <a:spcPts val="0"/>
              </a:spcAft>
              <a:buClr>
                <a:srgbClr val="979899"/>
              </a:buClr>
              <a:buSzPts val="2667"/>
              <a:buNone/>
              <a:defRPr>
                <a:solidFill>
                  <a:srgbClr val="979899"/>
                </a:solidFill>
              </a:defRPr>
            </a:lvl7pPr>
            <a:lvl8pPr lvl="7" algn="ctr">
              <a:lnSpc>
                <a:spcPct val="90000"/>
              </a:lnSpc>
              <a:spcBef>
                <a:spcPts val="533"/>
              </a:spcBef>
              <a:spcAft>
                <a:spcPts val="0"/>
              </a:spcAft>
              <a:buClr>
                <a:srgbClr val="979899"/>
              </a:buClr>
              <a:buSzPts val="2667"/>
              <a:buNone/>
              <a:defRPr>
                <a:solidFill>
                  <a:srgbClr val="979899"/>
                </a:solidFill>
              </a:defRPr>
            </a:lvl8pPr>
            <a:lvl9pPr lvl="8" algn="ctr">
              <a:lnSpc>
                <a:spcPct val="90000"/>
              </a:lnSpc>
              <a:spcBef>
                <a:spcPts val="533"/>
              </a:spcBef>
              <a:spcAft>
                <a:spcPts val="0"/>
              </a:spcAft>
              <a:buClr>
                <a:srgbClr val="979899"/>
              </a:buClr>
              <a:buSzPts val="2667"/>
              <a:buNone/>
              <a:defRPr>
                <a:solidFill>
                  <a:srgbClr val="979899"/>
                </a:solidFill>
              </a:defRPr>
            </a:lvl9pPr>
          </a:lstStyle>
          <a:p>
            <a:endParaRPr/>
          </a:p>
        </p:txBody>
      </p:sp>
      <p:pic>
        <p:nvPicPr>
          <p:cNvPr id="1147" name="Google Shape;1147;p117"/>
          <p:cNvPicPr preferRelativeResize="0"/>
          <p:nvPr/>
        </p:nvPicPr>
        <p:blipFill rotWithShape="1">
          <a:blip r:embed="rId3">
            <a:alphaModFix/>
          </a:blip>
          <a:srcRect/>
          <a:stretch/>
        </p:blipFill>
        <p:spPr>
          <a:xfrm>
            <a:off x="539142" y="498513"/>
            <a:ext cx="3318337" cy="468861"/>
          </a:xfrm>
          <a:prstGeom prst="rect">
            <a:avLst/>
          </a:prstGeom>
          <a:noFill/>
          <a:ln>
            <a:noFill/>
          </a:ln>
        </p:spPr>
      </p:pic>
    </p:spTree>
    <p:extLst>
      <p:ext uri="{BB962C8B-B14F-4D97-AF65-F5344CB8AC3E}">
        <p14:creationId xmlns:p14="http://schemas.microsoft.com/office/powerpoint/2010/main" val="3591053011"/>
      </p:ext>
    </p:extLst>
  </p:cSld>
  <p:clrMapOvr>
    <a:masterClrMapping/>
  </p:clrMapOvr>
</p:sldLayout>
</file>

<file path=ppt/slideLayouts/slideLayout1456.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148"/>
        <p:cNvGrpSpPr/>
        <p:nvPr/>
      </p:nvGrpSpPr>
      <p:grpSpPr>
        <a:xfrm>
          <a:off x="0" y="0"/>
          <a:ext cx="0" cy="0"/>
          <a:chOff x="0" y="0"/>
          <a:chExt cx="0" cy="0"/>
        </a:xfrm>
      </p:grpSpPr>
      <p:sp>
        <p:nvSpPr>
          <p:cNvPr id="1149" name="Google Shape;1149;p118"/>
          <p:cNvSpPr txBox="1">
            <a:spLocks noGrp="1"/>
          </p:cNvSpPr>
          <p:nvPr>
            <p:ph type="title"/>
          </p:nvPr>
        </p:nvSpPr>
        <p:spPr>
          <a:xfrm>
            <a:off x="1464743" y="389336"/>
            <a:ext cx="9570720" cy="9997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514689"/>
              </a:buClr>
              <a:buSzPts val="3733"/>
              <a:buFont typeface="Calibri"/>
              <a:buNone/>
              <a:defRPr>
                <a:solidFill>
                  <a:srgbClr val="514689"/>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50" name="Google Shape;1150;p118"/>
          <p:cNvSpPr txBox="1">
            <a:spLocks noGrp="1"/>
          </p:cNvSpPr>
          <p:nvPr>
            <p:ph type="body" idx="1"/>
          </p:nvPr>
        </p:nvSpPr>
        <p:spPr>
          <a:xfrm>
            <a:off x="1241842" y="2035614"/>
            <a:ext cx="4769503" cy="3968748"/>
          </a:xfrm>
          <a:prstGeom prst="rect">
            <a:avLst/>
          </a:prstGeom>
          <a:noFill/>
          <a:ln>
            <a:noFill/>
          </a:ln>
        </p:spPr>
        <p:txBody>
          <a:bodyPr spcFirstLastPara="1" wrap="square" lIns="0" tIns="0" rIns="91425" bIns="45700" anchor="t" anchorCtr="0">
            <a:noAutofit/>
          </a:bodyPr>
          <a:lstStyle>
            <a:lvl1pPr marL="457223" lvl="0" indent="-372573" algn="l">
              <a:lnSpc>
                <a:spcPct val="100000"/>
              </a:lnSpc>
              <a:spcBef>
                <a:spcPts val="453"/>
              </a:spcBef>
              <a:spcAft>
                <a:spcPts val="0"/>
              </a:spcAft>
              <a:buSzPts val="2267"/>
              <a:buChar char="•"/>
              <a:defRPr/>
            </a:lvl1pPr>
            <a:lvl2pPr marL="914446" lvl="1" indent="-343807" algn="l">
              <a:lnSpc>
                <a:spcPct val="100000"/>
              </a:lnSpc>
              <a:spcBef>
                <a:spcPts val="453"/>
              </a:spcBef>
              <a:spcAft>
                <a:spcPts val="0"/>
              </a:spcAft>
              <a:buClr>
                <a:schemeClr val="dk1"/>
              </a:buClr>
              <a:buSzPts val="1814"/>
              <a:buChar char="-"/>
              <a:defRPr/>
            </a:lvl2pPr>
            <a:lvl3pPr marL="1371669" lvl="2" indent="-347171" algn="l">
              <a:lnSpc>
                <a:spcPct val="100000"/>
              </a:lnSpc>
              <a:spcBef>
                <a:spcPts val="373"/>
              </a:spcBef>
              <a:spcAft>
                <a:spcPts val="0"/>
              </a:spcAft>
              <a:buClr>
                <a:schemeClr val="dk1"/>
              </a:buClr>
              <a:buSzPts val="1867"/>
              <a:buChar char="•"/>
              <a:defRPr/>
            </a:lvl3pPr>
            <a:lvl4pPr marL="1828891" lvl="3" indent="-347171" algn="l">
              <a:lnSpc>
                <a:spcPct val="100000"/>
              </a:lnSpc>
              <a:spcBef>
                <a:spcPts val="373"/>
              </a:spcBef>
              <a:spcAft>
                <a:spcPts val="0"/>
              </a:spcAft>
              <a:buClr>
                <a:schemeClr val="dk1"/>
              </a:buClr>
              <a:buSzPts val="1867"/>
              <a:buChar char="•"/>
              <a:defRPr/>
            </a:lvl4pPr>
            <a:lvl5pPr marL="2286114" lvl="4" indent="-347171" algn="l">
              <a:lnSpc>
                <a:spcPct val="100000"/>
              </a:lnSpc>
              <a:spcBef>
                <a:spcPts val="373"/>
              </a:spcBef>
              <a:spcAft>
                <a:spcPts val="0"/>
              </a:spcAft>
              <a:buClr>
                <a:schemeClr val="dk1"/>
              </a:buClr>
              <a:buSzPts val="1867"/>
              <a:buChar char="•"/>
              <a:defRPr/>
            </a:lvl5pPr>
            <a:lvl6pPr marL="2743337" lvl="5" indent="-342917" algn="l">
              <a:lnSpc>
                <a:spcPct val="90000"/>
              </a:lnSpc>
              <a:spcBef>
                <a:spcPts val="360"/>
              </a:spcBef>
              <a:spcAft>
                <a:spcPts val="0"/>
              </a:spcAft>
              <a:buClr>
                <a:schemeClr val="dk1"/>
              </a:buClr>
              <a:buSzPts val="1800"/>
              <a:buChar char="•"/>
              <a:defRPr/>
            </a:lvl6pPr>
            <a:lvl7pPr marL="3200560" lvl="6" indent="-342917" algn="l">
              <a:lnSpc>
                <a:spcPct val="90000"/>
              </a:lnSpc>
              <a:spcBef>
                <a:spcPts val="360"/>
              </a:spcBef>
              <a:spcAft>
                <a:spcPts val="0"/>
              </a:spcAft>
              <a:buClr>
                <a:schemeClr val="dk1"/>
              </a:buClr>
              <a:buSzPts val="1800"/>
              <a:buChar char="•"/>
              <a:defRPr/>
            </a:lvl7pPr>
            <a:lvl8pPr marL="3657783" lvl="7" indent="-342917" algn="l">
              <a:lnSpc>
                <a:spcPct val="90000"/>
              </a:lnSpc>
              <a:spcBef>
                <a:spcPts val="360"/>
              </a:spcBef>
              <a:spcAft>
                <a:spcPts val="0"/>
              </a:spcAft>
              <a:buClr>
                <a:schemeClr val="dk1"/>
              </a:buClr>
              <a:buSzPts val="1800"/>
              <a:buChar char="•"/>
              <a:defRPr/>
            </a:lvl8pPr>
            <a:lvl9pPr marL="4115006" lvl="8" indent="-342917" algn="l">
              <a:lnSpc>
                <a:spcPct val="90000"/>
              </a:lnSpc>
              <a:spcBef>
                <a:spcPts val="360"/>
              </a:spcBef>
              <a:spcAft>
                <a:spcPts val="0"/>
              </a:spcAft>
              <a:buClr>
                <a:schemeClr val="dk1"/>
              </a:buClr>
              <a:buSzPts val="1800"/>
              <a:buChar char="•"/>
              <a:defRPr/>
            </a:lvl9pPr>
          </a:lstStyle>
          <a:p>
            <a:endParaRPr/>
          </a:p>
        </p:txBody>
      </p:sp>
      <p:sp>
        <p:nvSpPr>
          <p:cNvPr id="1151" name="Google Shape;1151;p118"/>
          <p:cNvSpPr txBox="1">
            <a:spLocks noGrp="1"/>
          </p:cNvSpPr>
          <p:nvPr>
            <p:ph type="body" idx="2"/>
          </p:nvPr>
        </p:nvSpPr>
        <p:spPr>
          <a:xfrm>
            <a:off x="6261111" y="2032810"/>
            <a:ext cx="4777316" cy="3971553"/>
          </a:xfrm>
          <a:prstGeom prst="rect">
            <a:avLst/>
          </a:prstGeom>
          <a:noFill/>
          <a:ln>
            <a:noFill/>
          </a:ln>
        </p:spPr>
        <p:txBody>
          <a:bodyPr spcFirstLastPara="1" wrap="square" lIns="0" tIns="0" rIns="91425" bIns="45700" anchor="t" anchorCtr="0">
            <a:noAutofit/>
          </a:bodyPr>
          <a:lstStyle>
            <a:lvl1pPr marL="457223" lvl="0" indent="-372573" algn="l">
              <a:lnSpc>
                <a:spcPct val="100000"/>
              </a:lnSpc>
              <a:spcBef>
                <a:spcPts val="453"/>
              </a:spcBef>
              <a:spcAft>
                <a:spcPts val="0"/>
              </a:spcAft>
              <a:buSzPts val="2267"/>
              <a:buChar char="•"/>
              <a:defRPr/>
            </a:lvl1pPr>
            <a:lvl2pPr marL="914446" lvl="1" indent="-343807" algn="l">
              <a:lnSpc>
                <a:spcPct val="100000"/>
              </a:lnSpc>
              <a:spcBef>
                <a:spcPts val="453"/>
              </a:spcBef>
              <a:spcAft>
                <a:spcPts val="0"/>
              </a:spcAft>
              <a:buClr>
                <a:schemeClr val="dk1"/>
              </a:buClr>
              <a:buSzPts val="1814"/>
              <a:buChar char="-"/>
              <a:defRPr/>
            </a:lvl2pPr>
            <a:lvl3pPr marL="1371669" lvl="2" indent="-347171" algn="l">
              <a:lnSpc>
                <a:spcPct val="100000"/>
              </a:lnSpc>
              <a:spcBef>
                <a:spcPts val="373"/>
              </a:spcBef>
              <a:spcAft>
                <a:spcPts val="0"/>
              </a:spcAft>
              <a:buClr>
                <a:schemeClr val="dk1"/>
              </a:buClr>
              <a:buSzPts val="1867"/>
              <a:buChar char="•"/>
              <a:defRPr/>
            </a:lvl3pPr>
            <a:lvl4pPr marL="1828891" lvl="3" indent="-347171" algn="l">
              <a:lnSpc>
                <a:spcPct val="100000"/>
              </a:lnSpc>
              <a:spcBef>
                <a:spcPts val="373"/>
              </a:spcBef>
              <a:spcAft>
                <a:spcPts val="0"/>
              </a:spcAft>
              <a:buClr>
                <a:schemeClr val="dk1"/>
              </a:buClr>
              <a:buSzPts val="1867"/>
              <a:buChar char="•"/>
              <a:defRPr/>
            </a:lvl4pPr>
            <a:lvl5pPr marL="2286114" lvl="4" indent="-347171" algn="l">
              <a:lnSpc>
                <a:spcPct val="100000"/>
              </a:lnSpc>
              <a:spcBef>
                <a:spcPts val="373"/>
              </a:spcBef>
              <a:spcAft>
                <a:spcPts val="0"/>
              </a:spcAft>
              <a:buClr>
                <a:schemeClr val="dk1"/>
              </a:buClr>
              <a:buSzPts val="1867"/>
              <a:buChar char="•"/>
              <a:defRPr/>
            </a:lvl5pPr>
            <a:lvl6pPr marL="2743337" lvl="5" indent="-342917" algn="l">
              <a:lnSpc>
                <a:spcPct val="90000"/>
              </a:lnSpc>
              <a:spcBef>
                <a:spcPts val="360"/>
              </a:spcBef>
              <a:spcAft>
                <a:spcPts val="0"/>
              </a:spcAft>
              <a:buClr>
                <a:schemeClr val="dk1"/>
              </a:buClr>
              <a:buSzPts val="1800"/>
              <a:buChar char="•"/>
              <a:defRPr/>
            </a:lvl6pPr>
            <a:lvl7pPr marL="3200560" lvl="6" indent="-342917" algn="l">
              <a:lnSpc>
                <a:spcPct val="90000"/>
              </a:lnSpc>
              <a:spcBef>
                <a:spcPts val="360"/>
              </a:spcBef>
              <a:spcAft>
                <a:spcPts val="0"/>
              </a:spcAft>
              <a:buClr>
                <a:schemeClr val="dk1"/>
              </a:buClr>
              <a:buSzPts val="1800"/>
              <a:buChar char="•"/>
              <a:defRPr/>
            </a:lvl7pPr>
            <a:lvl8pPr marL="3657783" lvl="7" indent="-342917" algn="l">
              <a:lnSpc>
                <a:spcPct val="90000"/>
              </a:lnSpc>
              <a:spcBef>
                <a:spcPts val="360"/>
              </a:spcBef>
              <a:spcAft>
                <a:spcPts val="0"/>
              </a:spcAft>
              <a:buClr>
                <a:schemeClr val="dk1"/>
              </a:buClr>
              <a:buSzPts val="1800"/>
              <a:buChar char="•"/>
              <a:defRPr/>
            </a:lvl8pPr>
            <a:lvl9pPr marL="4115006" lvl="8" indent="-342917" algn="l">
              <a:lnSpc>
                <a:spcPct val="90000"/>
              </a:lnSpc>
              <a:spcBef>
                <a:spcPts val="360"/>
              </a:spcBef>
              <a:spcAft>
                <a:spcPts val="0"/>
              </a:spcAft>
              <a:buClr>
                <a:schemeClr val="dk1"/>
              </a:buClr>
              <a:buSzPts val="1800"/>
              <a:buChar char="•"/>
              <a:defRPr/>
            </a:lvl9pPr>
          </a:lstStyle>
          <a:p>
            <a:endParaRPr/>
          </a:p>
        </p:txBody>
      </p:sp>
      <p:sp>
        <p:nvSpPr>
          <p:cNvPr id="1152" name="Google Shape;1152;p118"/>
          <p:cNvSpPr txBox="1">
            <a:spLocks noGrp="1"/>
          </p:cNvSpPr>
          <p:nvPr>
            <p:ph type="body" idx="3"/>
          </p:nvPr>
        </p:nvSpPr>
        <p:spPr>
          <a:xfrm>
            <a:off x="1464742" y="1380204"/>
            <a:ext cx="9573684" cy="521749"/>
          </a:xfrm>
          <a:prstGeom prst="rect">
            <a:avLst/>
          </a:prstGeom>
          <a:noFill/>
          <a:ln>
            <a:noFill/>
          </a:ln>
        </p:spPr>
        <p:txBody>
          <a:bodyPr spcFirstLastPara="1" wrap="square" lIns="0" tIns="0" rIns="91425" bIns="45700" anchor="t" anchorCtr="0">
            <a:noAutofit/>
          </a:bodyPr>
          <a:lstStyle>
            <a:lvl1pPr marL="457223" lvl="0" indent="-228611" algn="l">
              <a:lnSpc>
                <a:spcPct val="85000"/>
              </a:lnSpc>
              <a:spcBef>
                <a:spcPts val="0"/>
              </a:spcBef>
              <a:spcAft>
                <a:spcPts val="0"/>
              </a:spcAft>
              <a:buSzPts val="2667"/>
              <a:buNone/>
              <a:defRPr sz="2667">
                <a:solidFill>
                  <a:schemeClr val="accent2"/>
                </a:solidFill>
              </a:defRPr>
            </a:lvl1pPr>
            <a:lvl2pPr marL="914446" lvl="1" indent="-228611" algn="l">
              <a:lnSpc>
                <a:spcPct val="100000"/>
              </a:lnSpc>
              <a:spcBef>
                <a:spcPts val="453"/>
              </a:spcBef>
              <a:spcAft>
                <a:spcPts val="0"/>
              </a:spcAft>
              <a:buClr>
                <a:schemeClr val="dk1"/>
              </a:buClr>
              <a:buSzPts val="1814"/>
              <a:buNone/>
              <a:defRPr/>
            </a:lvl2pPr>
            <a:lvl3pPr marL="1371669" lvl="2" indent="-228611" algn="l">
              <a:lnSpc>
                <a:spcPct val="100000"/>
              </a:lnSpc>
              <a:spcBef>
                <a:spcPts val="373"/>
              </a:spcBef>
              <a:spcAft>
                <a:spcPts val="0"/>
              </a:spcAft>
              <a:buClr>
                <a:schemeClr val="dk1"/>
              </a:buClr>
              <a:buSzPts val="1867"/>
              <a:buNone/>
              <a:defRPr/>
            </a:lvl3pPr>
            <a:lvl4pPr marL="1828891" lvl="3" indent="-228611" algn="l">
              <a:lnSpc>
                <a:spcPct val="100000"/>
              </a:lnSpc>
              <a:spcBef>
                <a:spcPts val="373"/>
              </a:spcBef>
              <a:spcAft>
                <a:spcPts val="0"/>
              </a:spcAft>
              <a:buClr>
                <a:schemeClr val="dk1"/>
              </a:buClr>
              <a:buSzPts val="1867"/>
              <a:buNone/>
              <a:defRPr/>
            </a:lvl4pPr>
            <a:lvl5pPr marL="2286114" lvl="4" indent="-228611" algn="l">
              <a:lnSpc>
                <a:spcPct val="100000"/>
              </a:lnSpc>
              <a:spcBef>
                <a:spcPts val="373"/>
              </a:spcBef>
              <a:spcAft>
                <a:spcPts val="0"/>
              </a:spcAft>
              <a:buClr>
                <a:schemeClr val="dk1"/>
              </a:buClr>
              <a:buSzPts val="1867"/>
              <a:buNone/>
              <a:defRPr/>
            </a:lvl5pPr>
            <a:lvl6pPr marL="2743337" lvl="5" indent="-342917" algn="l">
              <a:lnSpc>
                <a:spcPct val="90000"/>
              </a:lnSpc>
              <a:spcBef>
                <a:spcPts val="360"/>
              </a:spcBef>
              <a:spcAft>
                <a:spcPts val="0"/>
              </a:spcAft>
              <a:buClr>
                <a:schemeClr val="dk1"/>
              </a:buClr>
              <a:buSzPts val="1800"/>
              <a:buChar char="•"/>
              <a:defRPr/>
            </a:lvl6pPr>
            <a:lvl7pPr marL="3200560" lvl="6" indent="-342917" algn="l">
              <a:lnSpc>
                <a:spcPct val="90000"/>
              </a:lnSpc>
              <a:spcBef>
                <a:spcPts val="360"/>
              </a:spcBef>
              <a:spcAft>
                <a:spcPts val="0"/>
              </a:spcAft>
              <a:buClr>
                <a:schemeClr val="dk1"/>
              </a:buClr>
              <a:buSzPts val="1800"/>
              <a:buChar char="•"/>
              <a:defRPr/>
            </a:lvl7pPr>
            <a:lvl8pPr marL="3657783" lvl="7" indent="-342917" algn="l">
              <a:lnSpc>
                <a:spcPct val="90000"/>
              </a:lnSpc>
              <a:spcBef>
                <a:spcPts val="360"/>
              </a:spcBef>
              <a:spcAft>
                <a:spcPts val="0"/>
              </a:spcAft>
              <a:buClr>
                <a:schemeClr val="dk1"/>
              </a:buClr>
              <a:buSzPts val="1800"/>
              <a:buChar char="•"/>
              <a:defRPr/>
            </a:lvl8pPr>
            <a:lvl9pPr marL="4115006" lvl="8" indent="-342917" algn="l">
              <a:lnSpc>
                <a:spcPct val="9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880912809"/>
      </p:ext>
    </p:extLst>
  </p:cSld>
  <p:clrMapOvr>
    <a:masterClrMapping/>
  </p:clrMapOvr>
</p:sldLayout>
</file>

<file path=ppt/slideLayouts/slideLayout1457.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1153"/>
        <p:cNvGrpSpPr/>
        <p:nvPr/>
      </p:nvGrpSpPr>
      <p:grpSpPr>
        <a:xfrm>
          <a:off x="0" y="0"/>
          <a:ext cx="0" cy="0"/>
          <a:chOff x="0" y="0"/>
          <a:chExt cx="0" cy="0"/>
        </a:xfrm>
      </p:grpSpPr>
      <p:sp>
        <p:nvSpPr>
          <p:cNvPr id="1154" name="Google Shape;1154;p119"/>
          <p:cNvSpPr txBox="1">
            <a:spLocks noGrp="1"/>
          </p:cNvSpPr>
          <p:nvPr>
            <p:ph type="title"/>
          </p:nvPr>
        </p:nvSpPr>
        <p:spPr>
          <a:xfrm>
            <a:off x="1464744" y="377145"/>
            <a:ext cx="9573685" cy="1003056"/>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rgbClr val="514689"/>
              </a:buClr>
              <a:buSzPts val="3733"/>
              <a:buFont typeface="Calibri"/>
              <a:buNone/>
              <a:defRPr>
                <a:solidFill>
                  <a:srgbClr val="514689"/>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55" name="Google Shape;1155;p119"/>
          <p:cNvSpPr txBox="1">
            <a:spLocks noGrp="1"/>
          </p:cNvSpPr>
          <p:nvPr>
            <p:ph type="body" idx="1"/>
          </p:nvPr>
        </p:nvSpPr>
        <p:spPr>
          <a:xfrm>
            <a:off x="1451428" y="2035613"/>
            <a:ext cx="9586999" cy="3968748"/>
          </a:xfrm>
          <a:prstGeom prst="rect">
            <a:avLst/>
          </a:prstGeom>
          <a:noFill/>
          <a:ln>
            <a:noFill/>
          </a:ln>
        </p:spPr>
        <p:txBody>
          <a:bodyPr spcFirstLastPara="1" wrap="square" lIns="0" tIns="0" rIns="91425" bIns="45700" anchor="t" anchorCtr="0">
            <a:noAutofit/>
          </a:bodyPr>
          <a:lstStyle>
            <a:lvl1pPr marL="457223" lvl="0" indent="-342917" algn="l">
              <a:lnSpc>
                <a:spcPct val="100000"/>
              </a:lnSpc>
              <a:spcBef>
                <a:spcPts val="360"/>
              </a:spcBef>
              <a:spcAft>
                <a:spcPts val="0"/>
              </a:spcAft>
              <a:buSzPts val="1800"/>
              <a:buChar char="•"/>
              <a:defRPr/>
            </a:lvl1pPr>
            <a:lvl2pPr marL="914446" lvl="1" indent="-320056" algn="l">
              <a:lnSpc>
                <a:spcPct val="100000"/>
              </a:lnSpc>
              <a:spcBef>
                <a:spcPts val="360"/>
              </a:spcBef>
              <a:spcAft>
                <a:spcPts val="0"/>
              </a:spcAft>
              <a:buClr>
                <a:schemeClr val="dk1"/>
              </a:buClr>
              <a:buSzPts val="1440"/>
              <a:buChar char="-"/>
              <a:defRPr/>
            </a:lvl2pPr>
            <a:lvl3pPr marL="1371669" lvl="2" indent="-342917" algn="l">
              <a:lnSpc>
                <a:spcPct val="100000"/>
              </a:lnSpc>
              <a:spcBef>
                <a:spcPts val="360"/>
              </a:spcBef>
              <a:spcAft>
                <a:spcPts val="0"/>
              </a:spcAft>
              <a:buClr>
                <a:schemeClr val="dk1"/>
              </a:buClr>
              <a:buSzPts val="1800"/>
              <a:buChar char="•"/>
              <a:defRPr/>
            </a:lvl3pPr>
            <a:lvl4pPr marL="1828891" lvl="3" indent="-342917" algn="l">
              <a:lnSpc>
                <a:spcPct val="100000"/>
              </a:lnSpc>
              <a:spcBef>
                <a:spcPts val="360"/>
              </a:spcBef>
              <a:spcAft>
                <a:spcPts val="0"/>
              </a:spcAft>
              <a:buClr>
                <a:schemeClr val="dk1"/>
              </a:buClr>
              <a:buSzPts val="1800"/>
              <a:buChar char="•"/>
              <a:defRPr/>
            </a:lvl4pPr>
            <a:lvl5pPr marL="2286114" lvl="4" indent="-342917" algn="l">
              <a:lnSpc>
                <a:spcPct val="100000"/>
              </a:lnSpc>
              <a:spcBef>
                <a:spcPts val="360"/>
              </a:spcBef>
              <a:spcAft>
                <a:spcPts val="0"/>
              </a:spcAft>
              <a:buClr>
                <a:schemeClr val="dk1"/>
              </a:buClr>
              <a:buSzPts val="1800"/>
              <a:buChar char="•"/>
              <a:defRPr/>
            </a:lvl5pPr>
            <a:lvl6pPr marL="2743337" lvl="5" indent="-342917" algn="l">
              <a:lnSpc>
                <a:spcPct val="90000"/>
              </a:lnSpc>
              <a:spcBef>
                <a:spcPts val="360"/>
              </a:spcBef>
              <a:spcAft>
                <a:spcPts val="0"/>
              </a:spcAft>
              <a:buClr>
                <a:schemeClr val="dk1"/>
              </a:buClr>
              <a:buSzPts val="1800"/>
              <a:buChar char="•"/>
              <a:defRPr/>
            </a:lvl6pPr>
            <a:lvl7pPr marL="3200560" lvl="6" indent="-342917" algn="l">
              <a:lnSpc>
                <a:spcPct val="90000"/>
              </a:lnSpc>
              <a:spcBef>
                <a:spcPts val="360"/>
              </a:spcBef>
              <a:spcAft>
                <a:spcPts val="0"/>
              </a:spcAft>
              <a:buClr>
                <a:schemeClr val="dk1"/>
              </a:buClr>
              <a:buSzPts val="1800"/>
              <a:buChar char="•"/>
              <a:defRPr/>
            </a:lvl7pPr>
            <a:lvl8pPr marL="3657783" lvl="7" indent="-342917" algn="l">
              <a:lnSpc>
                <a:spcPct val="90000"/>
              </a:lnSpc>
              <a:spcBef>
                <a:spcPts val="360"/>
              </a:spcBef>
              <a:spcAft>
                <a:spcPts val="0"/>
              </a:spcAft>
              <a:buClr>
                <a:schemeClr val="dk1"/>
              </a:buClr>
              <a:buSzPts val="1800"/>
              <a:buChar char="•"/>
              <a:defRPr/>
            </a:lvl8pPr>
            <a:lvl9pPr marL="4115006" lvl="8" indent="-342917" algn="l">
              <a:lnSpc>
                <a:spcPct val="90000"/>
              </a:lnSpc>
              <a:spcBef>
                <a:spcPts val="360"/>
              </a:spcBef>
              <a:spcAft>
                <a:spcPts val="0"/>
              </a:spcAft>
              <a:buClr>
                <a:schemeClr val="dk1"/>
              </a:buClr>
              <a:buSzPts val="1800"/>
              <a:buChar char="•"/>
              <a:defRPr/>
            </a:lvl9pPr>
          </a:lstStyle>
          <a:p>
            <a:endParaRPr/>
          </a:p>
        </p:txBody>
      </p:sp>
      <p:sp>
        <p:nvSpPr>
          <p:cNvPr id="1156" name="Google Shape;1156;p119"/>
          <p:cNvSpPr txBox="1">
            <a:spLocks noGrp="1"/>
          </p:cNvSpPr>
          <p:nvPr>
            <p:ph type="body" idx="2"/>
          </p:nvPr>
        </p:nvSpPr>
        <p:spPr>
          <a:xfrm>
            <a:off x="1451431" y="1380204"/>
            <a:ext cx="9586997" cy="521749"/>
          </a:xfrm>
          <a:prstGeom prst="rect">
            <a:avLst/>
          </a:prstGeom>
          <a:noFill/>
          <a:ln>
            <a:noFill/>
          </a:ln>
        </p:spPr>
        <p:txBody>
          <a:bodyPr spcFirstLastPara="1" wrap="square" lIns="0" tIns="0" rIns="91425" bIns="45700" anchor="t" anchorCtr="0">
            <a:noAutofit/>
          </a:bodyPr>
          <a:lstStyle>
            <a:lvl1pPr marL="457223" lvl="0" indent="-228611" algn="l">
              <a:lnSpc>
                <a:spcPct val="85000"/>
              </a:lnSpc>
              <a:spcBef>
                <a:spcPts val="0"/>
              </a:spcBef>
              <a:spcAft>
                <a:spcPts val="0"/>
              </a:spcAft>
              <a:buSzPts val="2667"/>
              <a:buNone/>
              <a:defRPr sz="2667">
                <a:solidFill>
                  <a:schemeClr val="accent2"/>
                </a:solidFill>
              </a:defRPr>
            </a:lvl1pPr>
            <a:lvl2pPr marL="914446" lvl="1" indent="-228611" algn="l">
              <a:lnSpc>
                <a:spcPct val="100000"/>
              </a:lnSpc>
              <a:spcBef>
                <a:spcPts val="453"/>
              </a:spcBef>
              <a:spcAft>
                <a:spcPts val="0"/>
              </a:spcAft>
              <a:buClr>
                <a:schemeClr val="dk1"/>
              </a:buClr>
              <a:buSzPts val="1814"/>
              <a:buNone/>
              <a:defRPr/>
            </a:lvl2pPr>
            <a:lvl3pPr marL="1371669" lvl="2" indent="-228611" algn="l">
              <a:lnSpc>
                <a:spcPct val="100000"/>
              </a:lnSpc>
              <a:spcBef>
                <a:spcPts val="373"/>
              </a:spcBef>
              <a:spcAft>
                <a:spcPts val="0"/>
              </a:spcAft>
              <a:buClr>
                <a:schemeClr val="dk1"/>
              </a:buClr>
              <a:buSzPts val="1867"/>
              <a:buNone/>
              <a:defRPr/>
            </a:lvl3pPr>
            <a:lvl4pPr marL="1828891" lvl="3" indent="-228611" algn="l">
              <a:lnSpc>
                <a:spcPct val="100000"/>
              </a:lnSpc>
              <a:spcBef>
                <a:spcPts val="373"/>
              </a:spcBef>
              <a:spcAft>
                <a:spcPts val="0"/>
              </a:spcAft>
              <a:buClr>
                <a:schemeClr val="dk1"/>
              </a:buClr>
              <a:buSzPts val="1867"/>
              <a:buNone/>
              <a:defRPr/>
            </a:lvl4pPr>
            <a:lvl5pPr marL="2286114" lvl="4" indent="-228611" algn="l">
              <a:lnSpc>
                <a:spcPct val="100000"/>
              </a:lnSpc>
              <a:spcBef>
                <a:spcPts val="373"/>
              </a:spcBef>
              <a:spcAft>
                <a:spcPts val="0"/>
              </a:spcAft>
              <a:buClr>
                <a:schemeClr val="dk1"/>
              </a:buClr>
              <a:buSzPts val="1867"/>
              <a:buNone/>
              <a:defRPr/>
            </a:lvl5pPr>
            <a:lvl6pPr marL="2743337" lvl="5" indent="-342917" algn="l">
              <a:lnSpc>
                <a:spcPct val="90000"/>
              </a:lnSpc>
              <a:spcBef>
                <a:spcPts val="360"/>
              </a:spcBef>
              <a:spcAft>
                <a:spcPts val="0"/>
              </a:spcAft>
              <a:buClr>
                <a:schemeClr val="dk1"/>
              </a:buClr>
              <a:buSzPts val="1800"/>
              <a:buChar char="•"/>
              <a:defRPr/>
            </a:lvl6pPr>
            <a:lvl7pPr marL="3200560" lvl="6" indent="-342917" algn="l">
              <a:lnSpc>
                <a:spcPct val="90000"/>
              </a:lnSpc>
              <a:spcBef>
                <a:spcPts val="360"/>
              </a:spcBef>
              <a:spcAft>
                <a:spcPts val="0"/>
              </a:spcAft>
              <a:buClr>
                <a:schemeClr val="dk1"/>
              </a:buClr>
              <a:buSzPts val="1800"/>
              <a:buChar char="•"/>
              <a:defRPr/>
            </a:lvl7pPr>
            <a:lvl8pPr marL="3657783" lvl="7" indent="-342917" algn="l">
              <a:lnSpc>
                <a:spcPct val="90000"/>
              </a:lnSpc>
              <a:spcBef>
                <a:spcPts val="360"/>
              </a:spcBef>
              <a:spcAft>
                <a:spcPts val="0"/>
              </a:spcAft>
              <a:buClr>
                <a:schemeClr val="dk1"/>
              </a:buClr>
              <a:buSzPts val="1800"/>
              <a:buChar char="•"/>
              <a:defRPr/>
            </a:lvl8pPr>
            <a:lvl9pPr marL="4115006" lvl="8" indent="-342917" algn="l">
              <a:lnSpc>
                <a:spcPct val="9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109948302"/>
      </p:ext>
    </p:extLst>
  </p:cSld>
  <p:clrMapOvr>
    <a:masterClrMapping/>
  </p:clrMapOvr>
</p:sldLayout>
</file>

<file path=ppt/slideLayouts/slideLayout1458.xml><?xml version="1.0" encoding="utf-8"?>
<p:sldLayout xmlns:a="http://schemas.openxmlformats.org/drawingml/2006/main" xmlns:r="http://schemas.openxmlformats.org/officeDocument/2006/relationships" xmlns:p="http://schemas.openxmlformats.org/presentationml/2006/main" matchingName="LM-Title">
  <p:cSld name="LM-Title">
    <p:spTree>
      <p:nvGrpSpPr>
        <p:cNvPr id="1" name="Shape 1157"/>
        <p:cNvGrpSpPr/>
        <p:nvPr/>
      </p:nvGrpSpPr>
      <p:grpSpPr>
        <a:xfrm>
          <a:off x="0" y="0"/>
          <a:ext cx="0" cy="0"/>
          <a:chOff x="0" y="0"/>
          <a:chExt cx="0" cy="0"/>
        </a:xfrm>
      </p:grpSpPr>
      <p:sp>
        <p:nvSpPr>
          <p:cNvPr id="1158" name="Google Shape;1158;p120"/>
          <p:cNvSpPr txBox="1">
            <a:spLocks noGrp="1"/>
          </p:cNvSpPr>
          <p:nvPr>
            <p:ph type="body" idx="1"/>
          </p:nvPr>
        </p:nvSpPr>
        <p:spPr>
          <a:xfrm>
            <a:off x="4663019" y="3112038"/>
            <a:ext cx="6345767" cy="73501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4000"/>
              <a:buNone/>
              <a:defRPr sz="4000" b="1">
                <a:solidFill>
                  <a:srgbClr val="8C2347"/>
                </a:solidFill>
              </a:defRPr>
            </a:lvl1pPr>
            <a:lvl2pPr marL="914446" lvl="1" indent="-228611" algn="l">
              <a:lnSpc>
                <a:spcPct val="100000"/>
              </a:lnSpc>
              <a:spcBef>
                <a:spcPts val="1000"/>
              </a:spcBef>
              <a:spcAft>
                <a:spcPts val="0"/>
              </a:spcAft>
              <a:buSzPts val="4000"/>
              <a:buNone/>
              <a:defRPr sz="4000" b="1"/>
            </a:lvl2pPr>
            <a:lvl3pPr marL="1371669" lvl="2" indent="-228611" algn="l">
              <a:lnSpc>
                <a:spcPct val="100000"/>
              </a:lnSpc>
              <a:spcBef>
                <a:spcPts val="1000"/>
              </a:spcBef>
              <a:spcAft>
                <a:spcPts val="0"/>
              </a:spcAft>
              <a:buSzPts val="4000"/>
              <a:buNone/>
              <a:defRPr sz="4000" b="1"/>
            </a:lvl3pPr>
            <a:lvl4pPr marL="1828891" lvl="3" indent="-228611" algn="l">
              <a:lnSpc>
                <a:spcPct val="100000"/>
              </a:lnSpc>
              <a:spcBef>
                <a:spcPts val="1000"/>
              </a:spcBef>
              <a:spcAft>
                <a:spcPts val="0"/>
              </a:spcAft>
              <a:buSzPts val="4000"/>
              <a:buNone/>
              <a:defRPr sz="4000" b="1"/>
            </a:lvl4pPr>
            <a:lvl5pPr marL="2286114" lvl="4" indent="-228611" algn="l">
              <a:lnSpc>
                <a:spcPct val="100000"/>
              </a:lnSpc>
              <a:spcBef>
                <a:spcPts val="1000"/>
              </a:spcBef>
              <a:spcAft>
                <a:spcPts val="0"/>
              </a:spcAft>
              <a:buSzPts val="4000"/>
              <a:buNone/>
              <a:defRPr sz="4000" b="1"/>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159" name="Google Shape;1159;p120"/>
          <p:cNvSpPr txBox="1">
            <a:spLocks noGrp="1"/>
          </p:cNvSpPr>
          <p:nvPr>
            <p:ph type="body" idx="2"/>
          </p:nvPr>
        </p:nvSpPr>
        <p:spPr>
          <a:xfrm>
            <a:off x="4663019" y="2731036"/>
            <a:ext cx="6345767" cy="381000"/>
          </a:xfrm>
          <a:prstGeom prst="rect">
            <a:avLst/>
          </a:prstGeom>
          <a:noFill/>
          <a:ln>
            <a:noFill/>
          </a:ln>
        </p:spPr>
        <p:txBody>
          <a:bodyPr spcFirstLastPara="1" wrap="square" lIns="91425" tIns="45700" rIns="91425" bIns="45700" anchor="ctr" anchorCtr="0">
            <a:noAutofit/>
          </a:bodyPr>
          <a:lstStyle>
            <a:lvl1pPr marL="457223" lvl="0"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1pPr>
            <a:lvl2pPr marL="914446" lvl="1"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1371669" lvl="2"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828891" lvl="3"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2286114" lvl="4"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1160" name="Google Shape;1160;p120"/>
          <p:cNvGrpSpPr/>
          <p:nvPr/>
        </p:nvGrpSpPr>
        <p:grpSpPr>
          <a:xfrm>
            <a:off x="791245" y="2369596"/>
            <a:ext cx="2416216" cy="1878202"/>
            <a:chOff x="297439" y="2116926"/>
            <a:chExt cx="1826636" cy="1893204"/>
          </a:xfrm>
        </p:grpSpPr>
        <p:pic>
          <p:nvPicPr>
            <p:cNvPr id="1161" name="Google Shape;1161;p120"/>
            <p:cNvPicPr preferRelativeResize="0"/>
            <p:nvPr/>
          </p:nvPicPr>
          <p:blipFill rotWithShape="1">
            <a:blip r:embed="rId2">
              <a:alphaModFix/>
            </a:blip>
            <a:srcRect/>
            <a:stretch/>
          </p:blipFill>
          <p:spPr>
            <a:xfrm>
              <a:off x="517217" y="2677246"/>
              <a:ext cx="1450128" cy="1332884"/>
            </a:xfrm>
            <a:prstGeom prst="rect">
              <a:avLst/>
            </a:prstGeom>
            <a:noFill/>
            <a:ln>
              <a:noFill/>
            </a:ln>
          </p:spPr>
        </p:pic>
        <p:pic>
          <p:nvPicPr>
            <p:cNvPr id="1162" name="Google Shape;1162;p120"/>
            <p:cNvPicPr preferRelativeResize="0"/>
            <p:nvPr/>
          </p:nvPicPr>
          <p:blipFill rotWithShape="1">
            <a:blip r:embed="rId3">
              <a:alphaModFix/>
            </a:blip>
            <a:srcRect/>
            <a:stretch/>
          </p:blipFill>
          <p:spPr>
            <a:xfrm>
              <a:off x="297439" y="2116926"/>
              <a:ext cx="1826636" cy="533646"/>
            </a:xfrm>
            <a:prstGeom prst="rect">
              <a:avLst/>
            </a:prstGeom>
            <a:noFill/>
            <a:ln>
              <a:noFill/>
            </a:ln>
          </p:spPr>
        </p:pic>
      </p:grpSp>
    </p:spTree>
    <p:extLst>
      <p:ext uri="{BB962C8B-B14F-4D97-AF65-F5344CB8AC3E}">
        <p14:creationId xmlns:p14="http://schemas.microsoft.com/office/powerpoint/2010/main" val="172716186"/>
      </p:ext>
    </p:extLst>
  </p:cSld>
  <p:clrMapOvr>
    <a:masterClrMapping/>
  </p:clrMapOvr>
</p:sldLayout>
</file>

<file path=ppt/slideLayouts/slideLayout1459.xml><?xml version="1.0" encoding="utf-8"?>
<p:sldLayout xmlns:a="http://schemas.openxmlformats.org/drawingml/2006/main" xmlns:r="http://schemas.openxmlformats.org/officeDocument/2006/relationships" xmlns:p="http://schemas.openxmlformats.org/presentationml/2006/main" matchingName="LM-Title">
  <p:cSld name="1_LM-Title">
    <p:spTree>
      <p:nvGrpSpPr>
        <p:cNvPr id="1" name="Shape 1163"/>
        <p:cNvGrpSpPr/>
        <p:nvPr/>
      </p:nvGrpSpPr>
      <p:grpSpPr>
        <a:xfrm>
          <a:off x="0" y="0"/>
          <a:ext cx="0" cy="0"/>
          <a:chOff x="0" y="0"/>
          <a:chExt cx="0" cy="0"/>
        </a:xfrm>
      </p:grpSpPr>
      <p:sp>
        <p:nvSpPr>
          <p:cNvPr id="1164" name="Google Shape;1164;p121"/>
          <p:cNvSpPr txBox="1">
            <a:spLocks noGrp="1"/>
          </p:cNvSpPr>
          <p:nvPr>
            <p:ph type="body" idx="1"/>
          </p:nvPr>
        </p:nvSpPr>
        <p:spPr>
          <a:xfrm>
            <a:off x="4663019" y="3112038"/>
            <a:ext cx="6345767" cy="735013"/>
          </a:xfrm>
          <a:prstGeom prst="rect">
            <a:avLst/>
          </a:prstGeom>
          <a:noFill/>
          <a:ln>
            <a:noFill/>
          </a:ln>
        </p:spPr>
        <p:txBody>
          <a:bodyPr spcFirstLastPara="1" wrap="square" lIns="91425" tIns="45700" rIns="91425" bIns="45700" anchor="t" anchorCtr="0">
            <a:noAutofit/>
          </a:bodyPr>
          <a:lstStyle>
            <a:lvl1pPr marL="457223" lvl="0" indent="-228611" algn="l">
              <a:lnSpc>
                <a:spcPct val="100000"/>
              </a:lnSpc>
              <a:spcBef>
                <a:spcPts val="1000"/>
              </a:spcBef>
              <a:spcAft>
                <a:spcPts val="0"/>
              </a:spcAft>
              <a:buSzPts val="4000"/>
              <a:buNone/>
              <a:defRPr sz="4000" b="1">
                <a:solidFill>
                  <a:srgbClr val="8C2347"/>
                </a:solidFill>
              </a:defRPr>
            </a:lvl1pPr>
            <a:lvl2pPr marL="914446" lvl="1" indent="-228611" algn="l">
              <a:lnSpc>
                <a:spcPct val="100000"/>
              </a:lnSpc>
              <a:spcBef>
                <a:spcPts val="1000"/>
              </a:spcBef>
              <a:spcAft>
                <a:spcPts val="0"/>
              </a:spcAft>
              <a:buSzPts val="4000"/>
              <a:buNone/>
              <a:defRPr sz="4000" b="1"/>
            </a:lvl2pPr>
            <a:lvl3pPr marL="1371669" lvl="2" indent="-228611" algn="l">
              <a:lnSpc>
                <a:spcPct val="100000"/>
              </a:lnSpc>
              <a:spcBef>
                <a:spcPts val="1000"/>
              </a:spcBef>
              <a:spcAft>
                <a:spcPts val="0"/>
              </a:spcAft>
              <a:buSzPts val="4000"/>
              <a:buNone/>
              <a:defRPr sz="4000" b="1"/>
            </a:lvl3pPr>
            <a:lvl4pPr marL="1828891" lvl="3" indent="-228611" algn="l">
              <a:lnSpc>
                <a:spcPct val="100000"/>
              </a:lnSpc>
              <a:spcBef>
                <a:spcPts val="1000"/>
              </a:spcBef>
              <a:spcAft>
                <a:spcPts val="0"/>
              </a:spcAft>
              <a:buSzPts val="4000"/>
              <a:buNone/>
              <a:defRPr sz="4000" b="1"/>
            </a:lvl4pPr>
            <a:lvl5pPr marL="2286114" lvl="4" indent="-228611" algn="l">
              <a:lnSpc>
                <a:spcPct val="100000"/>
              </a:lnSpc>
              <a:spcBef>
                <a:spcPts val="1000"/>
              </a:spcBef>
              <a:spcAft>
                <a:spcPts val="0"/>
              </a:spcAft>
              <a:buSzPts val="4000"/>
              <a:buNone/>
              <a:defRPr sz="4000" b="1"/>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165" name="Google Shape;1165;p121"/>
          <p:cNvSpPr txBox="1">
            <a:spLocks noGrp="1"/>
          </p:cNvSpPr>
          <p:nvPr>
            <p:ph type="body" idx="2"/>
          </p:nvPr>
        </p:nvSpPr>
        <p:spPr>
          <a:xfrm>
            <a:off x="4663019" y="2731036"/>
            <a:ext cx="6345767" cy="381000"/>
          </a:xfrm>
          <a:prstGeom prst="rect">
            <a:avLst/>
          </a:prstGeom>
          <a:noFill/>
          <a:ln>
            <a:noFill/>
          </a:ln>
        </p:spPr>
        <p:txBody>
          <a:bodyPr spcFirstLastPara="1" wrap="square" lIns="91425" tIns="45700" rIns="91425" bIns="45700" anchor="ctr" anchorCtr="0">
            <a:noAutofit/>
          </a:bodyPr>
          <a:lstStyle>
            <a:lvl1pPr marL="457223" lvl="0"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1pPr>
            <a:lvl2pPr marL="914446" lvl="1"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1371669" lvl="2"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828891" lvl="3"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2286114" lvl="4"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grpSp>
        <p:nvGrpSpPr>
          <p:cNvPr id="1166" name="Google Shape;1166;p121"/>
          <p:cNvGrpSpPr/>
          <p:nvPr/>
        </p:nvGrpSpPr>
        <p:grpSpPr>
          <a:xfrm>
            <a:off x="791245" y="2369596"/>
            <a:ext cx="2416216" cy="1878202"/>
            <a:chOff x="297439" y="2116926"/>
            <a:chExt cx="1826636" cy="1893204"/>
          </a:xfrm>
        </p:grpSpPr>
        <p:pic>
          <p:nvPicPr>
            <p:cNvPr id="1167" name="Google Shape;1167;p121"/>
            <p:cNvPicPr preferRelativeResize="0"/>
            <p:nvPr/>
          </p:nvPicPr>
          <p:blipFill rotWithShape="1">
            <a:blip r:embed="rId2">
              <a:alphaModFix/>
            </a:blip>
            <a:srcRect/>
            <a:stretch/>
          </p:blipFill>
          <p:spPr>
            <a:xfrm>
              <a:off x="517217" y="2677246"/>
              <a:ext cx="1450128" cy="1332884"/>
            </a:xfrm>
            <a:prstGeom prst="rect">
              <a:avLst/>
            </a:prstGeom>
            <a:noFill/>
            <a:ln>
              <a:noFill/>
            </a:ln>
          </p:spPr>
        </p:pic>
        <p:pic>
          <p:nvPicPr>
            <p:cNvPr id="1168" name="Google Shape;1168;p121"/>
            <p:cNvPicPr preferRelativeResize="0"/>
            <p:nvPr/>
          </p:nvPicPr>
          <p:blipFill rotWithShape="1">
            <a:blip r:embed="rId3">
              <a:alphaModFix/>
            </a:blip>
            <a:srcRect/>
            <a:stretch/>
          </p:blipFill>
          <p:spPr>
            <a:xfrm>
              <a:off x="297439" y="2116926"/>
              <a:ext cx="1826636" cy="533646"/>
            </a:xfrm>
            <a:prstGeom prst="rect">
              <a:avLst/>
            </a:prstGeom>
            <a:noFill/>
            <a:ln>
              <a:noFill/>
            </a:ln>
          </p:spPr>
        </p:pic>
      </p:grpSp>
    </p:spTree>
    <p:extLst>
      <p:ext uri="{BB962C8B-B14F-4D97-AF65-F5344CB8AC3E}">
        <p14:creationId xmlns:p14="http://schemas.microsoft.com/office/powerpoint/2010/main" val="1428812954"/>
      </p:ext>
    </p:extLst>
  </p:cSld>
  <p:clrMapOvr>
    <a:masterClrMapping/>
  </p:clrMapOvr>
</p:sldLayout>
</file>

<file path=ppt/slideLayouts/slideLayout1460.xml><?xml version="1.0" encoding="utf-8"?>
<p:sldLayout xmlns:a="http://schemas.openxmlformats.org/drawingml/2006/main" xmlns:r="http://schemas.openxmlformats.org/officeDocument/2006/relationships" xmlns:p="http://schemas.openxmlformats.org/presentationml/2006/main" matchingName="LM-Transition">
  <p:cSld name="LM-Transition">
    <p:spTree>
      <p:nvGrpSpPr>
        <p:cNvPr id="1" name="Shape 1169"/>
        <p:cNvGrpSpPr/>
        <p:nvPr/>
      </p:nvGrpSpPr>
      <p:grpSpPr>
        <a:xfrm>
          <a:off x="0" y="0"/>
          <a:ext cx="0" cy="0"/>
          <a:chOff x="0" y="0"/>
          <a:chExt cx="0" cy="0"/>
        </a:xfrm>
      </p:grpSpPr>
      <p:sp>
        <p:nvSpPr>
          <p:cNvPr id="1170" name="Google Shape;1170;p122"/>
          <p:cNvSpPr/>
          <p:nvPr/>
        </p:nvSpPr>
        <p:spPr>
          <a:xfrm>
            <a:off x="0" y="2290794"/>
            <a:ext cx="12192000" cy="4567206"/>
          </a:xfrm>
          <a:prstGeom prst="rect">
            <a:avLst/>
          </a:prstGeom>
          <a:solidFill>
            <a:srgbClr val="8D234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171" name="Google Shape;1171;p122"/>
          <p:cNvCxnSpPr/>
          <p:nvPr/>
        </p:nvCxnSpPr>
        <p:spPr>
          <a:xfrm>
            <a:off x="875820" y="4631593"/>
            <a:ext cx="10440363" cy="0"/>
          </a:xfrm>
          <a:prstGeom prst="straightConnector1">
            <a:avLst/>
          </a:prstGeom>
          <a:noFill/>
          <a:ln w="9525" cap="flat" cmpd="sng">
            <a:solidFill>
              <a:srgbClr val="C9C9C9"/>
            </a:solidFill>
            <a:prstDash val="solid"/>
            <a:miter lim="800000"/>
            <a:headEnd type="none" w="sm" len="sm"/>
            <a:tailEnd type="none" w="sm" len="sm"/>
          </a:ln>
        </p:spPr>
      </p:cxnSp>
      <p:pic>
        <p:nvPicPr>
          <p:cNvPr id="1172" name="Google Shape;1172;p122" descr="LM_3C_H-300.png"/>
          <p:cNvPicPr preferRelativeResize="0"/>
          <p:nvPr/>
        </p:nvPicPr>
        <p:blipFill rotWithShape="1">
          <a:blip r:embed="rId2">
            <a:alphaModFix/>
          </a:blip>
          <a:srcRect/>
          <a:stretch/>
        </p:blipFill>
        <p:spPr>
          <a:xfrm>
            <a:off x="3848101" y="497976"/>
            <a:ext cx="4584701" cy="1142196"/>
          </a:xfrm>
          <a:prstGeom prst="rect">
            <a:avLst/>
          </a:prstGeom>
          <a:noFill/>
          <a:ln>
            <a:noFill/>
          </a:ln>
        </p:spPr>
      </p:pic>
      <p:pic>
        <p:nvPicPr>
          <p:cNvPr id="1173" name="Google Shape;1173;p122" descr="trinity_health.jpg"/>
          <p:cNvPicPr preferRelativeResize="0"/>
          <p:nvPr/>
        </p:nvPicPr>
        <p:blipFill rotWithShape="1">
          <a:blip r:embed="rId3">
            <a:alphaModFix/>
          </a:blip>
          <a:srcRect/>
          <a:stretch/>
        </p:blipFill>
        <p:spPr>
          <a:xfrm>
            <a:off x="4777706" y="1907926"/>
            <a:ext cx="2604577" cy="192492"/>
          </a:xfrm>
          <a:prstGeom prst="rect">
            <a:avLst/>
          </a:prstGeom>
          <a:noFill/>
          <a:ln>
            <a:noFill/>
          </a:ln>
        </p:spPr>
      </p:pic>
      <p:sp>
        <p:nvSpPr>
          <p:cNvPr id="1174" name="Google Shape;1174;p122"/>
          <p:cNvSpPr txBox="1">
            <a:spLocks noGrp="1"/>
          </p:cNvSpPr>
          <p:nvPr>
            <p:ph type="body" idx="1"/>
          </p:nvPr>
        </p:nvSpPr>
        <p:spPr>
          <a:xfrm>
            <a:off x="875820" y="4031767"/>
            <a:ext cx="10440363" cy="381000"/>
          </a:xfrm>
          <a:prstGeom prst="rect">
            <a:avLst/>
          </a:prstGeom>
          <a:noFill/>
          <a:ln>
            <a:noFill/>
          </a:ln>
        </p:spPr>
        <p:txBody>
          <a:bodyPr spcFirstLastPara="1" wrap="square" lIns="91425" tIns="45700" rIns="91425" bIns="45700" anchor="ctr" anchorCtr="0">
            <a:noAutofit/>
          </a:bodyPr>
          <a:lstStyle>
            <a:lvl1pPr marL="457223" lvl="0" indent="-228611" algn="ctr">
              <a:lnSpc>
                <a:spcPct val="100000"/>
              </a:lnSpc>
              <a:spcBef>
                <a:spcPts val="1000"/>
              </a:spcBef>
              <a:spcAft>
                <a:spcPts val="0"/>
              </a:spcAft>
              <a:buSzPts val="2800"/>
              <a:buNone/>
              <a:defRPr sz="2800" b="1" i="0">
                <a:solidFill>
                  <a:schemeClr val="lt1"/>
                </a:solidFill>
                <a:latin typeface="Arial"/>
                <a:ea typeface="Arial"/>
                <a:cs typeface="Arial"/>
                <a:sym typeface="Arial"/>
              </a:defRPr>
            </a:lvl1pPr>
            <a:lvl2pPr marL="914446" lvl="1"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1371669" lvl="2"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828891" lvl="3"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2286114" lvl="4"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175" name="Google Shape;1175;p122"/>
          <p:cNvSpPr txBox="1">
            <a:spLocks noGrp="1"/>
          </p:cNvSpPr>
          <p:nvPr>
            <p:ph type="body" idx="2"/>
          </p:nvPr>
        </p:nvSpPr>
        <p:spPr>
          <a:xfrm>
            <a:off x="875820" y="4886876"/>
            <a:ext cx="10440363" cy="381000"/>
          </a:xfrm>
          <a:prstGeom prst="rect">
            <a:avLst/>
          </a:prstGeom>
          <a:noFill/>
          <a:ln>
            <a:noFill/>
          </a:ln>
        </p:spPr>
        <p:txBody>
          <a:bodyPr spcFirstLastPara="1" wrap="square" lIns="91425" tIns="45700" rIns="91425" bIns="45700" anchor="ctr" anchorCtr="0">
            <a:noAutofit/>
          </a:bodyPr>
          <a:lstStyle>
            <a:lvl1pPr marL="457223" lvl="0" indent="-228611" algn="ctr">
              <a:lnSpc>
                <a:spcPct val="100000"/>
              </a:lnSpc>
              <a:spcBef>
                <a:spcPts val="1000"/>
              </a:spcBef>
              <a:spcAft>
                <a:spcPts val="0"/>
              </a:spcAft>
              <a:buSzPts val="2800"/>
              <a:buNone/>
              <a:defRPr sz="2800" b="1" i="1">
                <a:solidFill>
                  <a:schemeClr val="lt1"/>
                </a:solidFill>
                <a:latin typeface="Times"/>
                <a:ea typeface="Times"/>
                <a:cs typeface="Times"/>
                <a:sym typeface="Times"/>
              </a:defRPr>
            </a:lvl1pPr>
            <a:lvl2pPr marL="914446" lvl="1"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1371669" lvl="2"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828891" lvl="3"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2286114" lvl="4" indent="-228611"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15503858"/>
      </p:ext>
    </p:extLst>
  </p:cSld>
  <p:clrMapOvr>
    <a:masterClrMapping/>
  </p:clrMapOvr>
</p:sldLayout>
</file>

<file path=ppt/slideLayouts/slideLayout1461.xml><?xml version="1.0" encoding="utf-8"?>
<p:sldLayout xmlns:a="http://schemas.openxmlformats.org/drawingml/2006/main" xmlns:r="http://schemas.openxmlformats.org/officeDocument/2006/relationships" xmlns:p="http://schemas.openxmlformats.org/presentationml/2006/main" matchingName="1_1-Line Title (Blank, Logo Top)">
  <p:cSld name="1_1-Line Title (Blank, Logo Top)">
    <p:spTree>
      <p:nvGrpSpPr>
        <p:cNvPr id="1" name="Shape 1176"/>
        <p:cNvGrpSpPr/>
        <p:nvPr/>
      </p:nvGrpSpPr>
      <p:grpSpPr>
        <a:xfrm>
          <a:off x="0" y="0"/>
          <a:ext cx="0" cy="0"/>
          <a:chOff x="0" y="0"/>
          <a:chExt cx="0" cy="0"/>
        </a:xfrm>
      </p:grpSpPr>
      <p:cxnSp>
        <p:nvCxnSpPr>
          <p:cNvPr id="1177" name="Google Shape;1177;p123"/>
          <p:cNvCxnSpPr/>
          <p:nvPr/>
        </p:nvCxnSpPr>
        <p:spPr>
          <a:xfrm>
            <a:off x="2" y="1129976"/>
            <a:ext cx="10289308" cy="0"/>
          </a:xfrm>
          <a:prstGeom prst="straightConnector1">
            <a:avLst/>
          </a:prstGeom>
          <a:noFill/>
          <a:ln w="12700" cap="flat" cmpd="sng">
            <a:solidFill>
              <a:srgbClr val="C9C9C9"/>
            </a:solidFill>
            <a:prstDash val="solid"/>
            <a:miter lim="800000"/>
            <a:headEnd type="none" w="sm" len="sm"/>
            <a:tailEnd type="oval" w="med" len="med"/>
          </a:ln>
        </p:spPr>
      </p:cxnSp>
      <p:sp>
        <p:nvSpPr>
          <p:cNvPr id="1178" name="Google Shape;1178;p123"/>
          <p:cNvSpPr txBox="1">
            <a:spLocks noGrp="1"/>
          </p:cNvSpPr>
          <p:nvPr>
            <p:ph type="body" idx="1"/>
          </p:nvPr>
        </p:nvSpPr>
        <p:spPr>
          <a:xfrm>
            <a:off x="700621" y="533970"/>
            <a:ext cx="8867787" cy="488537"/>
          </a:xfrm>
          <a:prstGeom prst="rect">
            <a:avLst/>
          </a:prstGeom>
          <a:noFill/>
          <a:ln>
            <a:noFill/>
          </a:ln>
        </p:spPr>
        <p:txBody>
          <a:bodyPr spcFirstLastPara="1" wrap="square" lIns="91425" tIns="45700" rIns="91425" bIns="45700" anchor="ctr" anchorCtr="0">
            <a:noAutofit/>
          </a:bodyPr>
          <a:lstStyle>
            <a:lvl1pPr marL="457223" lvl="0" indent="-228611" algn="l">
              <a:lnSpc>
                <a:spcPct val="100000"/>
              </a:lnSpc>
              <a:spcBef>
                <a:spcPts val="1000"/>
              </a:spcBef>
              <a:spcAft>
                <a:spcPts val="0"/>
              </a:spcAft>
              <a:buSzPts val="2400"/>
              <a:buNone/>
              <a:defRPr b="1">
                <a:solidFill>
                  <a:srgbClr val="8C2347"/>
                </a:solidFill>
              </a:defRPr>
            </a:lvl1pPr>
            <a:lvl2pPr marL="914446" lvl="1" indent="-228611" algn="l">
              <a:lnSpc>
                <a:spcPct val="100000"/>
              </a:lnSpc>
              <a:spcBef>
                <a:spcPts val="1000"/>
              </a:spcBef>
              <a:spcAft>
                <a:spcPts val="0"/>
              </a:spcAft>
              <a:buSzPts val="2000"/>
              <a:buNone/>
              <a:defRPr b="1">
                <a:solidFill>
                  <a:srgbClr val="8C2347"/>
                </a:solidFill>
              </a:defRPr>
            </a:lvl2pPr>
            <a:lvl3pPr marL="1371669" lvl="2" indent="-228611" algn="l">
              <a:lnSpc>
                <a:spcPct val="100000"/>
              </a:lnSpc>
              <a:spcBef>
                <a:spcPts val="1000"/>
              </a:spcBef>
              <a:spcAft>
                <a:spcPts val="0"/>
              </a:spcAft>
              <a:buSzPts val="1800"/>
              <a:buNone/>
              <a:defRPr b="1">
                <a:solidFill>
                  <a:srgbClr val="8C2347"/>
                </a:solidFill>
              </a:defRPr>
            </a:lvl3pPr>
            <a:lvl4pPr marL="1828891" lvl="3" indent="-228611" algn="l">
              <a:lnSpc>
                <a:spcPct val="100000"/>
              </a:lnSpc>
              <a:spcBef>
                <a:spcPts val="1000"/>
              </a:spcBef>
              <a:spcAft>
                <a:spcPts val="0"/>
              </a:spcAft>
              <a:buSzPts val="1600"/>
              <a:buNone/>
              <a:defRPr b="1">
                <a:solidFill>
                  <a:srgbClr val="8C2347"/>
                </a:solidFill>
              </a:defRPr>
            </a:lvl4pPr>
            <a:lvl5pPr marL="2286114" lvl="4" indent="-228611" algn="l">
              <a:lnSpc>
                <a:spcPct val="100000"/>
              </a:lnSpc>
              <a:spcBef>
                <a:spcPts val="1000"/>
              </a:spcBef>
              <a:spcAft>
                <a:spcPts val="0"/>
              </a:spcAft>
              <a:buSzPts val="1600"/>
              <a:buNone/>
              <a:defRPr b="1">
                <a:solidFill>
                  <a:srgbClr val="8C2347"/>
                </a:solidFill>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179" name="Google Shape;1179;p123"/>
          <p:cNvSpPr/>
          <p:nvPr/>
        </p:nvSpPr>
        <p:spPr>
          <a:xfrm>
            <a:off x="9815334" y="5955179"/>
            <a:ext cx="2376668" cy="90282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25">
              <a:solidFill>
                <a:schemeClr val="lt1"/>
              </a:solidFill>
              <a:latin typeface="Calibri"/>
              <a:ea typeface="Calibri"/>
              <a:cs typeface="Calibri"/>
              <a:sym typeface="Calibri"/>
            </a:endParaRPr>
          </a:p>
        </p:txBody>
      </p:sp>
      <p:sp>
        <p:nvSpPr>
          <p:cNvPr id="1180" name="Google Shape;1180;p123"/>
          <p:cNvSpPr/>
          <p:nvPr/>
        </p:nvSpPr>
        <p:spPr>
          <a:xfrm>
            <a:off x="9815334" y="77979"/>
            <a:ext cx="2376668" cy="94452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25">
              <a:solidFill>
                <a:schemeClr val="lt1"/>
              </a:solidFill>
              <a:latin typeface="Calibri"/>
              <a:ea typeface="Calibri"/>
              <a:cs typeface="Calibri"/>
              <a:sym typeface="Calibri"/>
            </a:endParaRPr>
          </a:p>
        </p:txBody>
      </p:sp>
      <p:pic>
        <p:nvPicPr>
          <p:cNvPr id="1181" name="Google Shape;1181;p123" descr="LM_LUMC_3C_V.png"/>
          <p:cNvPicPr preferRelativeResize="0"/>
          <p:nvPr/>
        </p:nvPicPr>
        <p:blipFill rotWithShape="1">
          <a:blip r:embed="rId2">
            <a:alphaModFix/>
          </a:blip>
          <a:srcRect/>
          <a:stretch/>
        </p:blipFill>
        <p:spPr>
          <a:xfrm>
            <a:off x="9997748" y="317116"/>
            <a:ext cx="1653863" cy="574078"/>
          </a:xfrm>
          <a:prstGeom prst="rect">
            <a:avLst/>
          </a:prstGeom>
          <a:noFill/>
          <a:ln>
            <a:noFill/>
          </a:ln>
        </p:spPr>
      </p:pic>
    </p:spTree>
    <p:extLst>
      <p:ext uri="{BB962C8B-B14F-4D97-AF65-F5344CB8AC3E}">
        <p14:creationId xmlns:p14="http://schemas.microsoft.com/office/powerpoint/2010/main" val="3484832649"/>
      </p:ext>
    </p:extLst>
  </p:cSld>
  <p:clrMapOvr>
    <a:masterClrMapping/>
  </p:clrMapOvr>
</p:sldLayout>
</file>

<file path=ppt/slideLayouts/slideLayout1462.xml><?xml version="1.0" encoding="utf-8"?>
<p:sldLayout xmlns:a="http://schemas.openxmlformats.org/drawingml/2006/main" xmlns:r="http://schemas.openxmlformats.org/officeDocument/2006/relationships" xmlns:p="http://schemas.openxmlformats.org/presentationml/2006/main" matchingName="1_1-Line Title (Blank, Logo Top)">
  <p:cSld name="2_1-Line Title (Blank, Logo Top)">
    <p:spTree>
      <p:nvGrpSpPr>
        <p:cNvPr id="1" name="Shape 1182"/>
        <p:cNvGrpSpPr/>
        <p:nvPr/>
      </p:nvGrpSpPr>
      <p:grpSpPr>
        <a:xfrm>
          <a:off x="0" y="0"/>
          <a:ext cx="0" cy="0"/>
          <a:chOff x="0" y="0"/>
          <a:chExt cx="0" cy="0"/>
        </a:xfrm>
      </p:grpSpPr>
      <p:cxnSp>
        <p:nvCxnSpPr>
          <p:cNvPr id="1183" name="Google Shape;1183;p124"/>
          <p:cNvCxnSpPr/>
          <p:nvPr/>
        </p:nvCxnSpPr>
        <p:spPr>
          <a:xfrm>
            <a:off x="2" y="1129976"/>
            <a:ext cx="10289308" cy="0"/>
          </a:xfrm>
          <a:prstGeom prst="straightConnector1">
            <a:avLst/>
          </a:prstGeom>
          <a:noFill/>
          <a:ln w="12700" cap="flat" cmpd="sng">
            <a:solidFill>
              <a:srgbClr val="C9C9C9"/>
            </a:solidFill>
            <a:prstDash val="solid"/>
            <a:miter lim="800000"/>
            <a:headEnd type="none" w="sm" len="sm"/>
            <a:tailEnd type="oval" w="med" len="med"/>
          </a:ln>
        </p:spPr>
      </p:cxnSp>
      <p:sp>
        <p:nvSpPr>
          <p:cNvPr id="1184" name="Google Shape;1184;p124"/>
          <p:cNvSpPr txBox="1">
            <a:spLocks noGrp="1"/>
          </p:cNvSpPr>
          <p:nvPr>
            <p:ph type="body" idx="1"/>
          </p:nvPr>
        </p:nvSpPr>
        <p:spPr>
          <a:xfrm>
            <a:off x="700621" y="533970"/>
            <a:ext cx="8867787" cy="488537"/>
          </a:xfrm>
          <a:prstGeom prst="rect">
            <a:avLst/>
          </a:prstGeom>
          <a:noFill/>
          <a:ln>
            <a:noFill/>
          </a:ln>
        </p:spPr>
        <p:txBody>
          <a:bodyPr spcFirstLastPara="1" wrap="square" lIns="91425" tIns="45700" rIns="91425" bIns="45700" anchor="ctr" anchorCtr="0">
            <a:noAutofit/>
          </a:bodyPr>
          <a:lstStyle>
            <a:lvl1pPr marL="457223" lvl="0" indent="-228611" algn="l">
              <a:lnSpc>
                <a:spcPct val="100000"/>
              </a:lnSpc>
              <a:spcBef>
                <a:spcPts val="1000"/>
              </a:spcBef>
              <a:spcAft>
                <a:spcPts val="0"/>
              </a:spcAft>
              <a:buSzPts val="2400"/>
              <a:buNone/>
              <a:defRPr b="1">
                <a:solidFill>
                  <a:srgbClr val="8C2347"/>
                </a:solidFill>
              </a:defRPr>
            </a:lvl1pPr>
            <a:lvl2pPr marL="914446" lvl="1" indent="-228611" algn="l">
              <a:lnSpc>
                <a:spcPct val="100000"/>
              </a:lnSpc>
              <a:spcBef>
                <a:spcPts val="1000"/>
              </a:spcBef>
              <a:spcAft>
                <a:spcPts val="0"/>
              </a:spcAft>
              <a:buSzPts val="2000"/>
              <a:buNone/>
              <a:defRPr b="1">
                <a:solidFill>
                  <a:srgbClr val="8C2347"/>
                </a:solidFill>
              </a:defRPr>
            </a:lvl2pPr>
            <a:lvl3pPr marL="1371669" lvl="2" indent="-228611" algn="l">
              <a:lnSpc>
                <a:spcPct val="100000"/>
              </a:lnSpc>
              <a:spcBef>
                <a:spcPts val="1000"/>
              </a:spcBef>
              <a:spcAft>
                <a:spcPts val="0"/>
              </a:spcAft>
              <a:buSzPts val="1800"/>
              <a:buNone/>
              <a:defRPr b="1">
                <a:solidFill>
                  <a:srgbClr val="8C2347"/>
                </a:solidFill>
              </a:defRPr>
            </a:lvl3pPr>
            <a:lvl4pPr marL="1828891" lvl="3" indent="-228611" algn="l">
              <a:lnSpc>
                <a:spcPct val="100000"/>
              </a:lnSpc>
              <a:spcBef>
                <a:spcPts val="1000"/>
              </a:spcBef>
              <a:spcAft>
                <a:spcPts val="0"/>
              </a:spcAft>
              <a:buSzPts val="1600"/>
              <a:buNone/>
              <a:defRPr b="1">
                <a:solidFill>
                  <a:srgbClr val="8C2347"/>
                </a:solidFill>
              </a:defRPr>
            </a:lvl4pPr>
            <a:lvl5pPr marL="2286114" lvl="4" indent="-228611" algn="l">
              <a:lnSpc>
                <a:spcPct val="100000"/>
              </a:lnSpc>
              <a:spcBef>
                <a:spcPts val="1000"/>
              </a:spcBef>
              <a:spcAft>
                <a:spcPts val="0"/>
              </a:spcAft>
              <a:buSzPts val="1600"/>
              <a:buNone/>
              <a:defRPr b="1">
                <a:solidFill>
                  <a:srgbClr val="8C2347"/>
                </a:solidFill>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1185" name="Google Shape;1185;p124"/>
          <p:cNvSpPr/>
          <p:nvPr/>
        </p:nvSpPr>
        <p:spPr>
          <a:xfrm>
            <a:off x="9815334" y="5955179"/>
            <a:ext cx="2376668" cy="90282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25">
              <a:solidFill>
                <a:schemeClr val="lt1"/>
              </a:solidFill>
              <a:latin typeface="Calibri"/>
              <a:ea typeface="Calibri"/>
              <a:cs typeface="Calibri"/>
              <a:sym typeface="Calibri"/>
            </a:endParaRPr>
          </a:p>
        </p:txBody>
      </p:sp>
      <p:sp>
        <p:nvSpPr>
          <p:cNvPr id="1186" name="Google Shape;1186;p124"/>
          <p:cNvSpPr/>
          <p:nvPr/>
        </p:nvSpPr>
        <p:spPr>
          <a:xfrm>
            <a:off x="9815334" y="77979"/>
            <a:ext cx="2376668" cy="94452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25">
              <a:solidFill>
                <a:schemeClr val="lt1"/>
              </a:solidFill>
              <a:latin typeface="Calibri"/>
              <a:ea typeface="Calibri"/>
              <a:cs typeface="Calibri"/>
              <a:sym typeface="Calibri"/>
            </a:endParaRPr>
          </a:p>
        </p:txBody>
      </p:sp>
      <p:pic>
        <p:nvPicPr>
          <p:cNvPr id="1187" name="Google Shape;1187;p124" descr="LM_LUMC_3C_V.png"/>
          <p:cNvPicPr preferRelativeResize="0"/>
          <p:nvPr/>
        </p:nvPicPr>
        <p:blipFill rotWithShape="1">
          <a:blip r:embed="rId2">
            <a:alphaModFix/>
          </a:blip>
          <a:srcRect/>
          <a:stretch/>
        </p:blipFill>
        <p:spPr>
          <a:xfrm>
            <a:off x="9997748" y="317116"/>
            <a:ext cx="1653863" cy="574078"/>
          </a:xfrm>
          <a:prstGeom prst="rect">
            <a:avLst/>
          </a:prstGeom>
          <a:noFill/>
          <a:ln>
            <a:noFill/>
          </a:ln>
        </p:spPr>
      </p:pic>
    </p:spTree>
    <p:extLst>
      <p:ext uri="{BB962C8B-B14F-4D97-AF65-F5344CB8AC3E}">
        <p14:creationId xmlns:p14="http://schemas.microsoft.com/office/powerpoint/2010/main" val="1687145816"/>
      </p:ext>
    </p:extLst>
  </p:cSld>
  <p:clrMapOvr>
    <a:masterClrMapping/>
  </p:clrMapOvr>
</p:sldLayout>
</file>

<file path=ppt/slideLayouts/slideLayout1463.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188"/>
        <p:cNvGrpSpPr/>
        <p:nvPr/>
      </p:nvGrpSpPr>
      <p:grpSpPr>
        <a:xfrm>
          <a:off x="0" y="0"/>
          <a:ext cx="0" cy="0"/>
          <a:chOff x="0" y="0"/>
          <a:chExt cx="0" cy="0"/>
        </a:xfrm>
      </p:grpSpPr>
      <p:sp>
        <p:nvSpPr>
          <p:cNvPr id="1189" name="Google Shape;1189;p125"/>
          <p:cNvSpPr/>
          <p:nvPr/>
        </p:nvSpPr>
        <p:spPr>
          <a:xfrm>
            <a:off x="0" y="0"/>
            <a:ext cx="12193200" cy="68616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000"/>
              <a:buFont typeface="Calibri"/>
              <a:buNone/>
            </a:pPr>
            <a:endParaRPr sz="2000" b="0" i="0" u="none" strike="noStrike" cap="none">
              <a:solidFill>
                <a:schemeClr val="lt1"/>
              </a:solidFill>
              <a:latin typeface="Cambria"/>
              <a:ea typeface="Cambria"/>
              <a:cs typeface="Cambria"/>
              <a:sym typeface="Cambria"/>
            </a:endParaRPr>
          </a:p>
        </p:txBody>
      </p:sp>
      <p:pic>
        <p:nvPicPr>
          <p:cNvPr id="1190" name="Google Shape;1190;p125"/>
          <p:cNvPicPr preferRelativeResize="0"/>
          <p:nvPr/>
        </p:nvPicPr>
        <p:blipFill rotWithShape="1">
          <a:blip r:embed="rId2">
            <a:alphaModFix/>
          </a:blip>
          <a:srcRect/>
          <a:stretch/>
        </p:blipFill>
        <p:spPr>
          <a:xfrm>
            <a:off x="0" y="4686300"/>
            <a:ext cx="12192000" cy="2171700"/>
          </a:xfrm>
          <a:prstGeom prst="rect">
            <a:avLst/>
          </a:prstGeom>
          <a:noFill/>
          <a:ln>
            <a:noFill/>
          </a:ln>
        </p:spPr>
      </p:pic>
      <p:sp>
        <p:nvSpPr>
          <p:cNvPr id="1191" name="Google Shape;1191;p125"/>
          <p:cNvSpPr txBox="1">
            <a:spLocks noGrp="1"/>
          </p:cNvSpPr>
          <p:nvPr>
            <p:ph type="ctrTitle"/>
          </p:nvPr>
        </p:nvSpPr>
        <p:spPr>
          <a:xfrm>
            <a:off x="979200" y="1828800"/>
            <a:ext cx="10234800" cy="1414500"/>
          </a:xfrm>
          <a:prstGeom prst="rect">
            <a:avLst/>
          </a:prstGeom>
          <a:noFill/>
          <a:ln>
            <a:noFill/>
          </a:ln>
        </p:spPr>
        <p:txBody>
          <a:bodyPr spcFirstLastPara="1" wrap="square" lIns="0" tIns="0" rIns="0" bIns="0" anchor="b" anchorCtr="0">
            <a:noAutofit/>
          </a:bodyPr>
          <a:lstStyle>
            <a:lvl1pPr lvl="0" algn="ctr">
              <a:lnSpc>
                <a:spcPct val="85000"/>
              </a:lnSpc>
              <a:spcBef>
                <a:spcPts val="0"/>
              </a:spcBef>
              <a:spcAft>
                <a:spcPts val="0"/>
              </a:spcAft>
              <a:buClr>
                <a:schemeClr val="lt1"/>
              </a:buClr>
              <a:buSzPts val="5400"/>
              <a:buFont typeface="Calibri"/>
              <a:buNone/>
              <a:defRPr sz="54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92" name="Google Shape;1192;p125"/>
          <p:cNvSpPr txBox="1">
            <a:spLocks noGrp="1"/>
          </p:cNvSpPr>
          <p:nvPr>
            <p:ph type="subTitle" idx="1"/>
          </p:nvPr>
        </p:nvSpPr>
        <p:spPr>
          <a:xfrm>
            <a:off x="979200" y="3520800"/>
            <a:ext cx="10234800" cy="442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3200"/>
              <a:buFont typeface="Calibri"/>
              <a:buChar char="​"/>
              <a:defRPr sz="3200" i="1">
                <a:solidFill>
                  <a:schemeClr val="lt1"/>
                </a:solidFill>
                <a:latin typeface="Cambria"/>
                <a:ea typeface="Cambria"/>
                <a:cs typeface="Cambria"/>
                <a:sym typeface="Cambria"/>
              </a:defRPr>
            </a:lvl1pPr>
            <a:lvl2pPr lvl="1" algn="ctr">
              <a:lnSpc>
                <a:spcPct val="90000"/>
              </a:lnSpc>
              <a:spcBef>
                <a:spcPts val="600"/>
              </a:spcBef>
              <a:spcAft>
                <a:spcPts val="0"/>
              </a:spcAft>
              <a:buSzPts val="3200"/>
              <a:buFont typeface="Calibri"/>
              <a:buNone/>
              <a:defRPr sz="3200" i="1">
                <a:solidFill>
                  <a:schemeClr val="lt1"/>
                </a:solidFill>
                <a:latin typeface="Cambria"/>
                <a:ea typeface="Cambria"/>
                <a:cs typeface="Cambria"/>
                <a:sym typeface="Cambria"/>
              </a:defRPr>
            </a:lvl2pPr>
            <a:lvl3pPr lvl="2" algn="ctr">
              <a:lnSpc>
                <a:spcPct val="90000"/>
              </a:lnSpc>
              <a:spcBef>
                <a:spcPts val="600"/>
              </a:spcBef>
              <a:spcAft>
                <a:spcPts val="0"/>
              </a:spcAft>
              <a:buSzPts val="3200"/>
              <a:buFont typeface="Calibri"/>
              <a:buChar char="​"/>
              <a:defRPr sz="3200" i="1">
                <a:solidFill>
                  <a:schemeClr val="lt1"/>
                </a:solidFill>
                <a:latin typeface="Cambria"/>
                <a:ea typeface="Cambria"/>
                <a:cs typeface="Cambria"/>
                <a:sym typeface="Cambria"/>
              </a:defRPr>
            </a:lvl3pPr>
            <a:lvl4pPr lvl="3"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4pPr>
            <a:lvl5pPr lvl="4" algn="ctr">
              <a:lnSpc>
                <a:spcPct val="90000"/>
              </a:lnSpc>
              <a:spcBef>
                <a:spcPts val="12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5pPr>
            <a:lvl6pPr lvl="5"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6pPr>
            <a:lvl7pPr lvl="6" algn="ctr">
              <a:lnSpc>
                <a:spcPct val="90000"/>
              </a:lnSpc>
              <a:spcBef>
                <a:spcPts val="9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7pPr>
            <a:lvl8pPr lvl="7"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8pPr>
            <a:lvl9pPr lvl="8"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9pPr>
          </a:lstStyle>
          <a:p>
            <a:endParaRPr/>
          </a:p>
        </p:txBody>
      </p:sp>
      <p:sp>
        <p:nvSpPr>
          <p:cNvPr id="1193" name="Google Shape;1193;p125"/>
          <p:cNvSpPr txBox="1"/>
          <p:nvPr/>
        </p:nvSpPr>
        <p:spPr>
          <a:xfrm>
            <a:off x="11212800" y="6498000"/>
            <a:ext cx="522000" cy="360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rgbClr val="595959"/>
              </a:buClr>
              <a:buSzPts val="1400"/>
              <a:buFont typeface="Calibri"/>
              <a:buNone/>
            </a:pPr>
            <a:fld id="{00000000-1234-1234-1234-123412341234}" type="slidenum">
              <a:rPr lang="en-US" sz="1400" b="0" i="0" u="none" strike="noStrike" cap="none">
                <a:solidFill>
                  <a:srgbClr val="595959"/>
                </a:solidFill>
                <a:latin typeface="Calibri"/>
                <a:ea typeface="Calibri"/>
                <a:cs typeface="Calibri"/>
                <a:sym typeface="Calibri"/>
              </a:rPr>
              <a:pPr marL="0" marR="0" lvl="0" indent="0" algn="r" rtl="0">
                <a:spcBef>
                  <a:spcPts val="0"/>
                </a:spcBef>
                <a:spcAft>
                  <a:spcPts val="0"/>
                </a:spcAft>
                <a:buClr>
                  <a:srgbClr val="595959"/>
                </a:buClr>
                <a:buSzPts val="1400"/>
                <a:buFont typeface="Calibri"/>
                <a:buNone/>
              </a:pPr>
              <a:t>‹#›</a:t>
            </a:fld>
            <a:endParaRPr sz="1400" b="0" i="0" u="none" strike="noStrike" cap="none">
              <a:solidFill>
                <a:srgbClr val="595959"/>
              </a:solidFill>
              <a:latin typeface="Calibri"/>
              <a:ea typeface="Calibri"/>
              <a:cs typeface="Calibri"/>
              <a:sym typeface="Calibri"/>
            </a:endParaRPr>
          </a:p>
        </p:txBody>
      </p:sp>
    </p:spTree>
    <p:extLst>
      <p:ext uri="{BB962C8B-B14F-4D97-AF65-F5344CB8AC3E}">
        <p14:creationId xmlns:p14="http://schemas.microsoft.com/office/powerpoint/2010/main" val="780271223"/>
      </p:ext>
    </p:extLst>
  </p:cSld>
  <p:clrMapOvr>
    <a:masterClrMapping/>
  </p:clrMapOvr>
</p:sldLayout>
</file>

<file path=ppt/slideLayouts/slideLayout1464.xml><?xml version="1.0" encoding="utf-8"?>
<p:sldLayout xmlns:a="http://schemas.openxmlformats.org/drawingml/2006/main" xmlns:r="http://schemas.openxmlformats.org/officeDocument/2006/relationships" xmlns:p="http://schemas.openxmlformats.org/presentationml/2006/main" matchingName="Content and Picture">
  <p:cSld name="Content and Picture">
    <p:spTree>
      <p:nvGrpSpPr>
        <p:cNvPr id="1" name="Shape 1194"/>
        <p:cNvGrpSpPr/>
        <p:nvPr/>
      </p:nvGrpSpPr>
      <p:grpSpPr>
        <a:xfrm>
          <a:off x="0" y="0"/>
          <a:ext cx="0" cy="0"/>
          <a:chOff x="0" y="0"/>
          <a:chExt cx="0" cy="0"/>
        </a:xfrm>
      </p:grpSpPr>
      <p:sp>
        <p:nvSpPr>
          <p:cNvPr id="1195" name="Google Shape;1195;p126"/>
          <p:cNvSpPr txBox="1">
            <a:spLocks noGrp="1"/>
          </p:cNvSpPr>
          <p:nvPr>
            <p:ph type="body" idx="1"/>
          </p:nvPr>
        </p:nvSpPr>
        <p:spPr>
          <a:xfrm>
            <a:off x="457200" y="1828800"/>
            <a:ext cx="5410800" cy="4388400"/>
          </a:xfrm>
          <a:prstGeom prst="rect">
            <a:avLst/>
          </a:prstGeom>
          <a:noFill/>
          <a:ln>
            <a:noFill/>
          </a:ln>
        </p:spPr>
        <p:txBody>
          <a:bodyPr spcFirstLastPara="1" wrap="square" lIns="0" tIns="0" rIns="0" bIns="0" anchor="t" anchorCtr="0">
            <a:noAutofit/>
          </a:bodyPr>
          <a:lstStyle>
            <a:lvl1pPr marL="457223" lvl="0" indent="-355618" algn="l">
              <a:lnSpc>
                <a:spcPct val="90000"/>
              </a:lnSpc>
              <a:spcBef>
                <a:spcPts val="0"/>
              </a:spcBef>
              <a:spcAft>
                <a:spcPts val="0"/>
              </a:spcAft>
              <a:buSzPts val="2000"/>
              <a:buChar char="•"/>
              <a:defRPr/>
            </a:lvl1pPr>
            <a:lvl2pPr marL="914446" lvl="1" indent="-342917" algn="l">
              <a:lnSpc>
                <a:spcPct val="90000"/>
              </a:lnSpc>
              <a:spcBef>
                <a:spcPts val="600"/>
              </a:spcBef>
              <a:spcAft>
                <a:spcPts val="0"/>
              </a:spcAft>
              <a:buSzPts val="1800"/>
              <a:buChar char="•"/>
              <a:defRPr/>
            </a:lvl2pPr>
            <a:lvl3pPr marL="1371669" lvl="2" indent="-342917" algn="l">
              <a:lnSpc>
                <a:spcPct val="90000"/>
              </a:lnSpc>
              <a:spcBef>
                <a:spcPts val="600"/>
              </a:spcBef>
              <a:spcAft>
                <a:spcPts val="0"/>
              </a:spcAft>
              <a:buSzPts val="1800"/>
              <a:buChar char="•"/>
              <a:defRPr/>
            </a:lvl3pPr>
            <a:lvl4pPr marL="1828891" lvl="3" indent="-342917" algn="l">
              <a:lnSpc>
                <a:spcPct val="90000"/>
              </a:lnSpc>
              <a:spcBef>
                <a:spcPts val="600"/>
              </a:spcBef>
              <a:spcAft>
                <a:spcPts val="0"/>
              </a:spcAft>
              <a:buClr>
                <a:schemeClr val="dk1"/>
              </a:buClr>
              <a:buSzPts val="1800"/>
              <a:buChar char="​"/>
              <a:defRPr/>
            </a:lvl4pPr>
            <a:lvl5pPr marL="2286114" lvl="4" indent="-381019" algn="l">
              <a:lnSpc>
                <a:spcPct val="90000"/>
              </a:lnSpc>
              <a:spcBef>
                <a:spcPts val="1200"/>
              </a:spcBef>
              <a:spcAft>
                <a:spcPts val="0"/>
              </a:spcAft>
              <a:buClr>
                <a:schemeClr val="accent1"/>
              </a:buClr>
              <a:buSzPts val="2400"/>
              <a:buChar char="​"/>
              <a:defRPr/>
            </a:lvl5pPr>
            <a:lvl6pPr marL="2743337" lvl="5" indent="-342917" algn="l">
              <a:lnSpc>
                <a:spcPct val="90000"/>
              </a:lnSpc>
              <a:spcBef>
                <a:spcPts val="600"/>
              </a:spcBef>
              <a:spcAft>
                <a:spcPts val="0"/>
              </a:spcAft>
              <a:buClr>
                <a:schemeClr val="dk1"/>
              </a:buClr>
              <a:buSzPts val="1800"/>
              <a:buChar char="​"/>
              <a:defRPr/>
            </a:lvl6pPr>
            <a:lvl7pPr marL="3200560" lvl="6" indent="-342917" algn="l">
              <a:lnSpc>
                <a:spcPct val="80000"/>
              </a:lnSpc>
              <a:spcBef>
                <a:spcPts val="900"/>
              </a:spcBef>
              <a:spcAft>
                <a:spcPts val="0"/>
              </a:spcAft>
              <a:buClr>
                <a:schemeClr val="accent5"/>
              </a:buClr>
              <a:buSzPts val="1800"/>
              <a:buChar char="​"/>
              <a:defRPr/>
            </a:lvl7pPr>
            <a:lvl8pPr marL="3657783" lvl="7" indent="-342917" algn="l">
              <a:lnSpc>
                <a:spcPct val="80000"/>
              </a:lnSpc>
              <a:spcBef>
                <a:spcPts val="600"/>
              </a:spcBef>
              <a:spcAft>
                <a:spcPts val="0"/>
              </a:spcAft>
              <a:buClr>
                <a:schemeClr val="dk1"/>
              </a:buClr>
              <a:buSzPts val="1800"/>
              <a:buChar char="​"/>
              <a:defRPr/>
            </a:lvl8pPr>
            <a:lvl9pPr marL="4115006" lvl="8" indent="-342917" algn="l">
              <a:lnSpc>
                <a:spcPct val="80000"/>
              </a:lnSpc>
              <a:spcBef>
                <a:spcPts val="600"/>
              </a:spcBef>
              <a:spcAft>
                <a:spcPts val="0"/>
              </a:spcAft>
              <a:buClr>
                <a:schemeClr val="dk1"/>
              </a:buClr>
              <a:buSzPts val="1800"/>
              <a:buChar char="​"/>
              <a:defRPr/>
            </a:lvl9pPr>
          </a:lstStyle>
          <a:p>
            <a:endParaRPr/>
          </a:p>
        </p:txBody>
      </p:sp>
      <p:sp>
        <p:nvSpPr>
          <p:cNvPr id="1196" name="Google Shape;1196;p126"/>
          <p:cNvSpPr txBox="1">
            <a:spLocks noGrp="1"/>
          </p:cNvSpPr>
          <p:nvPr>
            <p:ph type="subTitle" idx="2"/>
          </p:nvPr>
        </p:nvSpPr>
        <p:spPr>
          <a:xfrm>
            <a:off x="456000" y="6217200"/>
            <a:ext cx="11278800" cy="183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00"/>
              <a:buFont typeface="Calibri"/>
              <a:buChar char="​"/>
              <a:defRPr sz="800" i="0">
                <a:solidFill>
                  <a:schemeClr val="dk1"/>
                </a:solidFill>
                <a:latin typeface="Calibri"/>
                <a:ea typeface="Calibri"/>
                <a:cs typeface="Calibri"/>
                <a:sym typeface="Calibri"/>
              </a:defRPr>
            </a:lvl1pPr>
            <a:lvl2pPr lvl="1" algn="ctr">
              <a:lnSpc>
                <a:spcPct val="90000"/>
              </a:lnSpc>
              <a:spcBef>
                <a:spcPts val="600"/>
              </a:spcBef>
              <a:spcAft>
                <a:spcPts val="0"/>
              </a:spcAft>
              <a:buSzPts val="3200"/>
              <a:buFont typeface="Calibri"/>
              <a:buNone/>
              <a:defRPr sz="3200" i="1">
                <a:solidFill>
                  <a:schemeClr val="lt1"/>
                </a:solidFill>
                <a:latin typeface="Cambria"/>
                <a:ea typeface="Cambria"/>
                <a:cs typeface="Cambria"/>
                <a:sym typeface="Cambria"/>
              </a:defRPr>
            </a:lvl2pPr>
            <a:lvl3pPr lvl="2" algn="ctr">
              <a:lnSpc>
                <a:spcPct val="90000"/>
              </a:lnSpc>
              <a:spcBef>
                <a:spcPts val="600"/>
              </a:spcBef>
              <a:spcAft>
                <a:spcPts val="0"/>
              </a:spcAft>
              <a:buSzPts val="3200"/>
              <a:buFont typeface="Calibri"/>
              <a:buChar char="​"/>
              <a:defRPr sz="3200" i="1">
                <a:solidFill>
                  <a:schemeClr val="lt1"/>
                </a:solidFill>
                <a:latin typeface="Cambria"/>
                <a:ea typeface="Cambria"/>
                <a:cs typeface="Cambria"/>
                <a:sym typeface="Cambria"/>
              </a:defRPr>
            </a:lvl3pPr>
            <a:lvl4pPr lvl="3"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4pPr>
            <a:lvl5pPr lvl="4" algn="ctr">
              <a:lnSpc>
                <a:spcPct val="90000"/>
              </a:lnSpc>
              <a:spcBef>
                <a:spcPts val="12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5pPr>
            <a:lvl6pPr lvl="5"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6pPr>
            <a:lvl7pPr lvl="6" algn="ctr">
              <a:lnSpc>
                <a:spcPct val="90000"/>
              </a:lnSpc>
              <a:spcBef>
                <a:spcPts val="9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7pPr>
            <a:lvl8pPr lvl="7"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8pPr>
            <a:lvl9pPr lvl="8"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9pPr>
          </a:lstStyle>
          <a:p>
            <a:endParaRPr/>
          </a:p>
        </p:txBody>
      </p:sp>
      <p:sp>
        <p:nvSpPr>
          <p:cNvPr id="1197" name="Google Shape;1197;p126"/>
          <p:cNvSpPr>
            <a:spLocks noGrp="1"/>
          </p:cNvSpPr>
          <p:nvPr>
            <p:ph type="pic" idx="3"/>
          </p:nvPr>
        </p:nvSpPr>
        <p:spPr>
          <a:xfrm>
            <a:off x="6325200" y="1828800"/>
            <a:ext cx="5410800" cy="4388400"/>
          </a:xfrm>
          <a:prstGeom prst="rect">
            <a:avLst/>
          </a:prstGeom>
          <a:noFill/>
          <a:ln>
            <a:noFill/>
          </a:ln>
        </p:spPr>
      </p:sp>
      <p:sp>
        <p:nvSpPr>
          <p:cNvPr id="1198" name="Google Shape;1198;p126"/>
          <p:cNvSpPr txBox="1">
            <a:spLocks noGrp="1"/>
          </p:cNvSpPr>
          <p:nvPr>
            <p:ph type="dt" idx="10"/>
          </p:nvPr>
        </p:nvSpPr>
        <p:spPr>
          <a:xfrm>
            <a:off x="10111200" y="6498000"/>
            <a:ext cx="979200" cy="360000"/>
          </a:xfrm>
          <a:prstGeom prst="rect">
            <a:avLst/>
          </a:prstGeom>
          <a:noFill/>
          <a:ln>
            <a:noFill/>
          </a:ln>
        </p:spPr>
        <p:txBody>
          <a:bodyPr spcFirstLastPara="1" wrap="square" lIns="0" tIns="0" rIns="0" bIns="0" anchor="t" anchorCtr="0">
            <a:noAutofit/>
          </a:bodyPr>
          <a:lstStyle>
            <a:lvl1pPr marR="0" lvl="0" algn="r"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99" name="Google Shape;1199;p126"/>
          <p:cNvSpPr txBox="1">
            <a:spLocks noGrp="1"/>
          </p:cNvSpPr>
          <p:nvPr>
            <p:ph type="ftr" idx="11"/>
          </p:nvPr>
        </p:nvSpPr>
        <p:spPr>
          <a:xfrm>
            <a:off x="2597850" y="6498000"/>
            <a:ext cx="6996300" cy="360000"/>
          </a:xfrm>
          <a:prstGeom prst="rect">
            <a:avLst/>
          </a:prstGeom>
          <a:noFill/>
          <a:ln>
            <a:noFill/>
          </a:ln>
        </p:spPr>
        <p:txBody>
          <a:bodyPr spcFirstLastPara="1" wrap="square" lIns="0" tIns="0" rIns="0" bIns="0" anchor="t"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200" name="Google Shape;1200;p126"/>
          <p:cNvSpPr txBox="1">
            <a:spLocks noGrp="1"/>
          </p:cNvSpPr>
          <p:nvPr>
            <p:ph type="sldNum" idx="12"/>
          </p:nvPr>
        </p:nvSpPr>
        <p:spPr>
          <a:xfrm>
            <a:off x="11212800" y="6498000"/>
            <a:ext cx="522000" cy="360000"/>
          </a:xfrm>
          <a:prstGeom prst="rect">
            <a:avLst/>
          </a:prstGeom>
          <a:noFill/>
          <a:ln>
            <a:noFill/>
          </a:ln>
        </p:spPr>
        <p:txBody>
          <a:bodyPr spcFirstLastPara="1" wrap="square" lIns="0" tIns="0" rIns="0" bIns="0" anchor="t" anchorCtr="0">
            <a:noAutofit/>
          </a:bodyPr>
          <a:lstStyle>
            <a:lvl1pPr marL="0" marR="0" lvl="0"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r">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201" name="Google Shape;1201;p126"/>
          <p:cNvSpPr txBox="1">
            <a:spLocks noGrp="1"/>
          </p:cNvSpPr>
          <p:nvPr>
            <p:ph type="title"/>
          </p:nvPr>
        </p:nvSpPr>
        <p:spPr>
          <a:xfrm>
            <a:off x="457200" y="457200"/>
            <a:ext cx="11278800" cy="120210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1939179838"/>
      </p:ext>
    </p:extLst>
  </p:cSld>
  <p:clrMapOvr>
    <a:masterClrMapping/>
  </p:clrMapOvr>
</p:sldLayout>
</file>

<file path=ppt/slideLayouts/slideLayout1465.xml><?xml version="1.0" encoding="utf-8"?>
<p:sldLayout xmlns:a="http://schemas.openxmlformats.org/drawingml/2006/main" xmlns:r="http://schemas.openxmlformats.org/officeDocument/2006/relationships" xmlns:p="http://schemas.openxmlformats.org/presentationml/2006/main" matchingName="Title and Content: Green">
  <p:cSld name="Title and Content: Green">
    <p:spTree>
      <p:nvGrpSpPr>
        <p:cNvPr id="1" name="Shape 1202"/>
        <p:cNvGrpSpPr/>
        <p:nvPr/>
      </p:nvGrpSpPr>
      <p:grpSpPr>
        <a:xfrm>
          <a:off x="0" y="0"/>
          <a:ext cx="0" cy="0"/>
          <a:chOff x="0" y="0"/>
          <a:chExt cx="0" cy="0"/>
        </a:xfrm>
      </p:grpSpPr>
      <p:pic>
        <p:nvPicPr>
          <p:cNvPr id="1203" name="Google Shape;1203;p127"/>
          <p:cNvPicPr preferRelativeResize="0"/>
          <p:nvPr/>
        </p:nvPicPr>
        <p:blipFill rotWithShape="1">
          <a:blip r:embed="rId2">
            <a:alphaModFix/>
          </a:blip>
          <a:srcRect/>
          <a:stretch/>
        </p:blipFill>
        <p:spPr>
          <a:xfrm>
            <a:off x="0" y="5295901"/>
            <a:ext cx="12192000" cy="1562099"/>
          </a:xfrm>
          <a:prstGeom prst="rect">
            <a:avLst/>
          </a:prstGeom>
          <a:noFill/>
          <a:ln>
            <a:noFill/>
          </a:ln>
        </p:spPr>
      </p:pic>
      <p:sp>
        <p:nvSpPr>
          <p:cNvPr id="1204" name="Google Shape;1204;p127"/>
          <p:cNvSpPr txBox="1">
            <a:spLocks noGrp="1"/>
          </p:cNvSpPr>
          <p:nvPr>
            <p:ph type="body" idx="1"/>
          </p:nvPr>
        </p:nvSpPr>
        <p:spPr>
          <a:xfrm>
            <a:off x="457200" y="1828800"/>
            <a:ext cx="11278800" cy="3369900"/>
          </a:xfrm>
          <a:prstGeom prst="rect">
            <a:avLst/>
          </a:prstGeom>
          <a:noFill/>
          <a:ln>
            <a:noFill/>
          </a:ln>
        </p:spPr>
        <p:txBody>
          <a:bodyPr spcFirstLastPara="1" wrap="square" lIns="0" tIns="0" rIns="0" bIns="0" anchor="t" anchorCtr="0">
            <a:noAutofit/>
          </a:bodyPr>
          <a:lstStyle>
            <a:lvl1pPr marL="457223" lvl="0" indent="-355618" algn="l">
              <a:lnSpc>
                <a:spcPct val="90000"/>
              </a:lnSpc>
              <a:spcBef>
                <a:spcPts val="0"/>
              </a:spcBef>
              <a:spcAft>
                <a:spcPts val="0"/>
              </a:spcAft>
              <a:buSzPts val="2000"/>
              <a:buChar char="•"/>
              <a:defRPr/>
            </a:lvl1pPr>
            <a:lvl2pPr marL="914446" lvl="1" indent="-342917" algn="l">
              <a:lnSpc>
                <a:spcPct val="90000"/>
              </a:lnSpc>
              <a:spcBef>
                <a:spcPts val="600"/>
              </a:spcBef>
              <a:spcAft>
                <a:spcPts val="0"/>
              </a:spcAft>
              <a:buSzPts val="1800"/>
              <a:buChar char="•"/>
              <a:defRPr/>
            </a:lvl2pPr>
            <a:lvl3pPr marL="1371669" lvl="2" indent="-342917" algn="l">
              <a:lnSpc>
                <a:spcPct val="90000"/>
              </a:lnSpc>
              <a:spcBef>
                <a:spcPts val="600"/>
              </a:spcBef>
              <a:spcAft>
                <a:spcPts val="0"/>
              </a:spcAft>
              <a:buSzPts val="1800"/>
              <a:buChar char="•"/>
              <a:defRPr/>
            </a:lvl3pPr>
            <a:lvl4pPr marL="1828891" lvl="3" indent="-342917" algn="l">
              <a:lnSpc>
                <a:spcPct val="90000"/>
              </a:lnSpc>
              <a:spcBef>
                <a:spcPts val="600"/>
              </a:spcBef>
              <a:spcAft>
                <a:spcPts val="0"/>
              </a:spcAft>
              <a:buClr>
                <a:schemeClr val="dk1"/>
              </a:buClr>
              <a:buSzPts val="1800"/>
              <a:buChar char="​"/>
              <a:defRPr/>
            </a:lvl4pPr>
            <a:lvl5pPr marL="2286114" lvl="4" indent="-381019" algn="l">
              <a:lnSpc>
                <a:spcPct val="90000"/>
              </a:lnSpc>
              <a:spcBef>
                <a:spcPts val="1200"/>
              </a:spcBef>
              <a:spcAft>
                <a:spcPts val="0"/>
              </a:spcAft>
              <a:buClr>
                <a:schemeClr val="accent1"/>
              </a:buClr>
              <a:buSzPts val="2400"/>
              <a:buChar char="​"/>
              <a:defRPr/>
            </a:lvl5pPr>
            <a:lvl6pPr marL="2743337" lvl="5" indent="-342917" algn="l">
              <a:lnSpc>
                <a:spcPct val="90000"/>
              </a:lnSpc>
              <a:spcBef>
                <a:spcPts val="600"/>
              </a:spcBef>
              <a:spcAft>
                <a:spcPts val="0"/>
              </a:spcAft>
              <a:buClr>
                <a:schemeClr val="dk1"/>
              </a:buClr>
              <a:buSzPts val="1800"/>
              <a:buChar char="​"/>
              <a:defRPr/>
            </a:lvl6pPr>
            <a:lvl7pPr marL="3200560" lvl="6" indent="-342917" algn="l">
              <a:lnSpc>
                <a:spcPct val="80000"/>
              </a:lnSpc>
              <a:spcBef>
                <a:spcPts val="900"/>
              </a:spcBef>
              <a:spcAft>
                <a:spcPts val="0"/>
              </a:spcAft>
              <a:buClr>
                <a:schemeClr val="accent5"/>
              </a:buClr>
              <a:buSzPts val="1800"/>
              <a:buChar char="​"/>
              <a:defRPr/>
            </a:lvl7pPr>
            <a:lvl8pPr marL="3657783" lvl="7" indent="-342917" algn="l">
              <a:lnSpc>
                <a:spcPct val="80000"/>
              </a:lnSpc>
              <a:spcBef>
                <a:spcPts val="600"/>
              </a:spcBef>
              <a:spcAft>
                <a:spcPts val="0"/>
              </a:spcAft>
              <a:buClr>
                <a:schemeClr val="dk1"/>
              </a:buClr>
              <a:buSzPts val="1800"/>
              <a:buChar char="​"/>
              <a:defRPr/>
            </a:lvl8pPr>
            <a:lvl9pPr marL="4115006" lvl="8" indent="-342917" algn="l">
              <a:lnSpc>
                <a:spcPct val="80000"/>
              </a:lnSpc>
              <a:spcBef>
                <a:spcPts val="600"/>
              </a:spcBef>
              <a:spcAft>
                <a:spcPts val="0"/>
              </a:spcAft>
              <a:buClr>
                <a:schemeClr val="dk1"/>
              </a:buClr>
              <a:buSzPts val="1800"/>
              <a:buChar char="​"/>
              <a:defRPr/>
            </a:lvl9pPr>
          </a:lstStyle>
          <a:p>
            <a:endParaRPr/>
          </a:p>
        </p:txBody>
      </p:sp>
      <p:sp>
        <p:nvSpPr>
          <p:cNvPr id="1205" name="Google Shape;1205;p127"/>
          <p:cNvSpPr txBox="1">
            <a:spLocks noGrp="1"/>
          </p:cNvSpPr>
          <p:nvPr>
            <p:ph type="subTitle" idx="2"/>
          </p:nvPr>
        </p:nvSpPr>
        <p:spPr>
          <a:xfrm>
            <a:off x="456000" y="5204099"/>
            <a:ext cx="11278800" cy="183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00"/>
              <a:buFont typeface="Calibri"/>
              <a:buChar char="​"/>
              <a:defRPr sz="800" i="0">
                <a:solidFill>
                  <a:schemeClr val="dk1"/>
                </a:solidFill>
                <a:latin typeface="Calibri"/>
                <a:ea typeface="Calibri"/>
                <a:cs typeface="Calibri"/>
                <a:sym typeface="Calibri"/>
              </a:defRPr>
            </a:lvl1pPr>
            <a:lvl2pPr lvl="1" algn="ctr">
              <a:lnSpc>
                <a:spcPct val="90000"/>
              </a:lnSpc>
              <a:spcBef>
                <a:spcPts val="600"/>
              </a:spcBef>
              <a:spcAft>
                <a:spcPts val="0"/>
              </a:spcAft>
              <a:buSzPts val="3200"/>
              <a:buFont typeface="Calibri"/>
              <a:buNone/>
              <a:defRPr sz="3200" i="1">
                <a:solidFill>
                  <a:schemeClr val="lt1"/>
                </a:solidFill>
                <a:latin typeface="Cambria"/>
                <a:ea typeface="Cambria"/>
                <a:cs typeface="Cambria"/>
                <a:sym typeface="Cambria"/>
              </a:defRPr>
            </a:lvl2pPr>
            <a:lvl3pPr lvl="2" algn="ctr">
              <a:lnSpc>
                <a:spcPct val="90000"/>
              </a:lnSpc>
              <a:spcBef>
                <a:spcPts val="600"/>
              </a:spcBef>
              <a:spcAft>
                <a:spcPts val="0"/>
              </a:spcAft>
              <a:buSzPts val="3200"/>
              <a:buFont typeface="Calibri"/>
              <a:buChar char="​"/>
              <a:defRPr sz="3200" i="1">
                <a:solidFill>
                  <a:schemeClr val="lt1"/>
                </a:solidFill>
                <a:latin typeface="Cambria"/>
                <a:ea typeface="Cambria"/>
                <a:cs typeface="Cambria"/>
                <a:sym typeface="Cambria"/>
              </a:defRPr>
            </a:lvl3pPr>
            <a:lvl4pPr lvl="3"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4pPr>
            <a:lvl5pPr lvl="4" algn="ctr">
              <a:lnSpc>
                <a:spcPct val="90000"/>
              </a:lnSpc>
              <a:spcBef>
                <a:spcPts val="12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5pPr>
            <a:lvl6pPr lvl="5"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6pPr>
            <a:lvl7pPr lvl="6" algn="ctr">
              <a:lnSpc>
                <a:spcPct val="90000"/>
              </a:lnSpc>
              <a:spcBef>
                <a:spcPts val="9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7pPr>
            <a:lvl8pPr lvl="7"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8pPr>
            <a:lvl9pPr lvl="8"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9pPr>
          </a:lstStyle>
          <a:p>
            <a:endParaRPr/>
          </a:p>
        </p:txBody>
      </p:sp>
      <p:sp>
        <p:nvSpPr>
          <p:cNvPr id="1206" name="Google Shape;1206;p127"/>
          <p:cNvSpPr txBox="1">
            <a:spLocks noGrp="1"/>
          </p:cNvSpPr>
          <p:nvPr>
            <p:ph type="dt" idx="10"/>
          </p:nvPr>
        </p:nvSpPr>
        <p:spPr>
          <a:xfrm>
            <a:off x="10111200" y="6498000"/>
            <a:ext cx="979200" cy="360000"/>
          </a:xfrm>
          <a:prstGeom prst="rect">
            <a:avLst/>
          </a:prstGeom>
          <a:noFill/>
          <a:ln>
            <a:noFill/>
          </a:ln>
        </p:spPr>
        <p:txBody>
          <a:bodyPr spcFirstLastPara="1" wrap="square" lIns="0" tIns="0" rIns="0" bIns="0" anchor="t" anchorCtr="0">
            <a:noAutofit/>
          </a:bodyPr>
          <a:lstStyle>
            <a:lvl1pPr marR="0" lvl="0" algn="r" rtl="0">
              <a:spcBef>
                <a:spcPts val="0"/>
              </a:spcBef>
              <a:spcAft>
                <a:spcPts val="0"/>
              </a:spcAft>
              <a:buClr>
                <a:schemeClr val="lt1"/>
              </a:buClr>
              <a:buSzPts val="1400"/>
              <a:buFont typeface="Calibri"/>
              <a:buNone/>
              <a:defRPr sz="1800">
                <a:solidFill>
                  <a:schemeClr val="lt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207" name="Google Shape;1207;p127"/>
          <p:cNvSpPr txBox="1">
            <a:spLocks noGrp="1"/>
          </p:cNvSpPr>
          <p:nvPr>
            <p:ph type="ftr" idx="11"/>
          </p:nvPr>
        </p:nvSpPr>
        <p:spPr>
          <a:xfrm>
            <a:off x="2597850" y="6498000"/>
            <a:ext cx="6996300" cy="360000"/>
          </a:xfrm>
          <a:prstGeom prst="rect">
            <a:avLst/>
          </a:prstGeom>
          <a:noFill/>
          <a:ln>
            <a:noFill/>
          </a:ln>
        </p:spPr>
        <p:txBody>
          <a:bodyPr spcFirstLastPara="1" wrap="square" lIns="0" tIns="0" rIns="0" bIns="0" anchor="t" anchorCtr="0">
            <a:noAutofit/>
          </a:bodyPr>
          <a:lstStyle>
            <a:lvl1pPr lvl="0" algn="l">
              <a:spcBef>
                <a:spcPts val="0"/>
              </a:spcBef>
              <a:spcAft>
                <a:spcPts val="0"/>
              </a:spcAft>
              <a:buClr>
                <a:schemeClr val="lt1"/>
              </a:buClr>
              <a:buSzPts val="1400"/>
              <a:buFont typeface="Calibri"/>
              <a:buNone/>
              <a:defRPr>
                <a:solidFill>
                  <a:schemeClr val="lt1"/>
                </a:solidFill>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208" name="Google Shape;1208;p127"/>
          <p:cNvSpPr txBox="1">
            <a:spLocks noGrp="1"/>
          </p:cNvSpPr>
          <p:nvPr>
            <p:ph type="sldNum" idx="12"/>
          </p:nvPr>
        </p:nvSpPr>
        <p:spPr>
          <a:xfrm>
            <a:off x="11212800" y="6498000"/>
            <a:ext cx="522000" cy="360000"/>
          </a:xfrm>
          <a:prstGeom prst="rect">
            <a:avLst/>
          </a:prstGeom>
          <a:noFill/>
          <a:ln>
            <a:noFill/>
          </a:ln>
        </p:spPr>
        <p:txBody>
          <a:bodyPr spcFirstLastPara="1" wrap="square" lIns="0" tIns="0" rIns="0" bIns="0" anchor="t" anchorCtr="0">
            <a:noAutofit/>
          </a:bodyPr>
          <a:lstStyle>
            <a:lvl1pPr marL="0" marR="0" lvl="0"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1pPr>
            <a:lvl2pPr marL="0" marR="0" lvl="1"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2pPr>
            <a:lvl3pPr marL="0" marR="0" lvl="2"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3pPr>
            <a:lvl4pPr marL="0" marR="0" lvl="3"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4pPr>
            <a:lvl5pPr marL="0" marR="0" lvl="4"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5pPr>
            <a:lvl6pPr marL="0" marR="0" lvl="5"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6pPr>
            <a:lvl7pPr marL="0" marR="0" lvl="6"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7pPr>
            <a:lvl8pPr marL="0" marR="0" lvl="7"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8pPr>
            <a:lvl9pPr marL="0" marR="0" lvl="8"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sp>
        <p:nvSpPr>
          <p:cNvPr id="1209" name="Google Shape;1209;p127"/>
          <p:cNvSpPr txBox="1"/>
          <p:nvPr/>
        </p:nvSpPr>
        <p:spPr>
          <a:xfrm>
            <a:off x="464043" y="6498000"/>
            <a:ext cx="2252557" cy="3600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lt1"/>
              </a:buClr>
              <a:buSzPts val="1400"/>
              <a:buFont typeface="Calibri"/>
              <a:buNone/>
            </a:pPr>
            <a:r>
              <a:rPr lang="en-US" sz="1400" b="0" i="0" u="none" strike="noStrike" cap="none">
                <a:solidFill>
                  <a:schemeClr val="lt1"/>
                </a:solidFill>
                <a:latin typeface="Calibri"/>
                <a:ea typeface="Calibri"/>
                <a:cs typeface="Calibri"/>
                <a:sym typeface="Calibri"/>
              </a:rPr>
              <a:t>OSF HealthCare</a:t>
            </a:r>
            <a:endParaRPr sz="1800">
              <a:solidFill>
                <a:schemeClr val="dk1"/>
              </a:solidFill>
              <a:latin typeface="Calibri"/>
              <a:ea typeface="Calibri"/>
              <a:cs typeface="Calibri"/>
              <a:sym typeface="Calibri"/>
            </a:endParaRPr>
          </a:p>
        </p:txBody>
      </p:sp>
      <p:sp>
        <p:nvSpPr>
          <p:cNvPr id="1210" name="Google Shape;1210;p127"/>
          <p:cNvSpPr txBox="1">
            <a:spLocks noGrp="1"/>
          </p:cNvSpPr>
          <p:nvPr>
            <p:ph type="title"/>
          </p:nvPr>
        </p:nvSpPr>
        <p:spPr>
          <a:xfrm>
            <a:off x="457200" y="457200"/>
            <a:ext cx="11278800" cy="120210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3273838412"/>
      </p:ext>
    </p:extLst>
  </p:cSld>
  <p:clrMapOvr>
    <a:masterClrMapping/>
  </p:clrMapOvr>
</p:sldLayout>
</file>

<file path=ppt/slideLayouts/slideLayout1466.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54"/>
        <p:cNvGrpSpPr/>
        <p:nvPr/>
      </p:nvGrpSpPr>
      <p:grpSpPr>
        <a:xfrm>
          <a:off x="0" y="0"/>
          <a:ext cx="0" cy="0"/>
          <a:chOff x="0" y="0"/>
          <a:chExt cx="0" cy="0"/>
        </a:xfrm>
      </p:grpSpPr>
      <p:grpSp>
        <p:nvGrpSpPr>
          <p:cNvPr id="55" name="Google Shape;55;p6"/>
          <p:cNvGrpSpPr/>
          <p:nvPr/>
        </p:nvGrpSpPr>
        <p:grpSpPr>
          <a:xfrm>
            <a:off x="7191543" y="1"/>
            <a:ext cx="5000459" cy="1425992"/>
            <a:chOff x="7191542" y="1"/>
            <a:chExt cx="5000459" cy="1425992"/>
          </a:xfrm>
        </p:grpSpPr>
        <p:pic>
          <p:nvPicPr>
            <p:cNvPr id="56" name="Google Shape;56;p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 name="Google Shape;57;p6"/>
            <p:cNvGrpSpPr/>
            <p:nvPr/>
          </p:nvGrpSpPr>
          <p:grpSpPr>
            <a:xfrm>
              <a:off x="7191542" y="1"/>
              <a:ext cx="5000459" cy="1425992"/>
              <a:chOff x="7186272" y="0"/>
              <a:chExt cx="5005729" cy="1427495"/>
            </a:xfrm>
          </p:grpSpPr>
          <p:sp>
            <p:nvSpPr>
              <p:cNvPr id="58" name="Google Shape;58;p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9" name="Google Shape;59;p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sp>
        <p:nvSpPr>
          <p:cNvPr id="60" name="Google Shape;60;p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23" lvl="0" indent="-342917" algn="l">
              <a:lnSpc>
                <a:spcPct val="100000"/>
              </a:lnSpc>
              <a:spcBef>
                <a:spcPts val="1000"/>
              </a:spcBef>
              <a:spcAft>
                <a:spcPts val="0"/>
              </a:spcAft>
              <a:buSzPts val="1800"/>
              <a:buChar char="•"/>
              <a:defRPr/>
            </a:lvl1pPr>
            <a:lvl2pPr marL="914446" lvl="1" indent="-342917" algn="l">
              <a:lnSpc>
                <a:spcPct val="100000"/>
              </a:lnSpc>
              <a:spcBef>
                <a:spcPts val="1000"/>
              </a:spcBef>
              <a:spcAft>
                <a:spcPts val="0"/>
              </a:spcAft>
              <a:buSzPts val="1800"/>
              <a:buChar char="•"/>
              <a:defRPr/>
            </a:lvl2pPr>
            <a:lvl3pPr marL="1371669" lvl="2" indent="-342917" algn="l">
              <a:lnSpc>
                <a:spcPct val="100000"/>
              </a:lnSpc>
              <a:spcBef>
                <a:spcPts val="1000"/>
              </a:spcBef>
              <a:spcAft>
                <a:spcPts val="0"/>
              </a:spcAft>
              <a:buSzPts val="1800"/>
              <a:buChar char="•"/>
              <a:defRPr/>
            </a:lvl3pPr>
            <a:lvl4pPr marL="1828891" lvl="3" indent="-342917" algn="l">
              <a:lnSpc>
                <a:spcPct val="100000"/>
              </a:lnSpc>
              <a:spcBef>
                <a:spcPts val="1000"/>
              </a:spcBef>
              <a:spcAft>
                <a:spcPts val="0"/>
              </a:spcAft>
              <a:buSzPts val="1800"/>
              <a:buChar char="•"/>
              <a:defRPr/>
            </a:lvl4pPr>
            <a:lvl5pPr marL="2286114" lvl="4" indent="-342917" algn="l">
              <a:lnSpc>
                <a:spcPct val="100000"/>
              </a:lnSpc>
              <a:spcBef>
                <a:spcPts val="1000"/>
              </a:spcBef>
              <a:spcAft>
                <a:spcPts val="0"/>
              </a:spcAft>
              <a:buSzPts val="1800"/>
              <a:buChar char="•"/>
              <a:defRPr/>
            </a:lvl5pPr>
            <a:lvl6pPr marL="2743337" lvl="5" indent="-342917" algn="l">
              <a:lnSpc>
                <a:spcPct val="90000"/>
              </a:lnSpc>
              <a:spcBef>
                <a:spcPts val="1000"/>
              </a:spcBef>
              <a:spcAft>
                <a:spcPts val="0"/>
              </a:spcAft>
              <a:buClr>
                <a:schemeClr val="dk1"/>
              </a:buClr>
              <a:buSzPts val="1800"/>
              <a:buChar char="•"/>
              <a:defRPr/>
            </a:lvl6pPr>
            <a:lvl7pPr marL="3200560" lvl="6" indent="-342917" algn="l">
              <a:lnSpc>
                <a:spcPct val="90000"/>
              </a:lnSpc>
              <a:spcBef>
                <a:spcPts val="500"/>
              </a:spcBef>
              <a:spcAft>
                <a:spcPts val="0"/>
              </a:spcAft>
              <a:buClr>
                <a:schemeClr val="dk1"/>
              </a:buClr>
              <a:buSzPts val="1800"/>
              <a:buChar char="•"/>
              <a:defRPr/>
            </a:lvl7pPr>
            <a:lvl8pPr marL="3657783" lvl="7" indent="-342917" algn="l">
              <a:lnSpc>
                <a:spcPct val="90000"/>
              </a:lnSpc>
              <a:spcBef>
                <a:spcPts val="500"/>
              </a:spcBef>
              <a:spcAft>
                <a:spcPts val="0"/>
              </a:spcAft>
              <a:buClr>
                <a:schemeClr val="dk1"/>
              </a:buClr>
              <a:buSzPts val="1800"/>
              <a:buChar char="•"/>
              <a:defRPr/>
            </a:lvl8pPr>
            <a:lvl9pPr marL="4115006" lvl="8" indent="-342917" algn="l">
              <a:lnSpc>
                <a:spcPct val="90000"/>
              </a:lnSpc>
              <a:spcBef>
                <a:spcPts val="500"/>
              </a:spcBef>
              <a:spcAft>
                <a:spcPts val="0"/>
              </a:spcAft>
              <a:buClr>
                <a:schemeClr val="dk1"/>
              </a:buClr>
              <a:buSzPts val="1800"/>
              <a:buChar char="•"/>
              <a:defRPr/>
            </a:lvl9pPr>
          </a:lstStyle>
          <a:p>
            <a:endParaRPr/>
          </a:p>
        </p:txBody>
      </p:sp>
      <p:sp>
        <p:nvSpPr>
          <p:cNvPr id="62" name="Google Shape;62;p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AEB3B7"/>
                </a:solidFill>
                <a:latin typeface="Calibri"/>
                <a:ea typeface="Calibri"/>
                <a:cs typeface="Calibri"/>
                <a:sym typeface="Calibri"/>
              </a:defRPr>
            </a:lvl1pPr>
            <a:lvl2pPr marL="0" lvl="1" indent="0" algn="r">
              <a:spcBef>
                <a:spcPts val="0"/>
              </a:spcBef>
              <a:buNone/>
              <a:defRPr sz="1200">
                <a:solidFill>
                  <a:srgbClr val="AEB3B7"/>
                </a:solidFill>
                <a:latin typeface="Calibri"/>
                <a:ea typeface="Calibri"/>
                <a:cs typeface="Calibri"/>
                <a:sym typeface="Calibri"/>
              </a:defRPr>
            </a:lvl2pPr>
            <a:lvl3pPr marL="0" lvl="2" indent="0" algn="r">
              <a:spcBef>
                <a:spcPts val="0"/>
              </a:spcBef>
              <a:buNone/>
              <a:defRPr sz="1200">
                <a:solidFill>
                  <a:srgbClr val="AEB3B7"/>
                </a:solidFill>
                <a:latin typeface="Calibri"/>
                <a:ea typeface="Calibri"/>
                <a:cs typeface="Calibri"/>
                <a:sym typeface="Calibri"/>
              </a:defRPr>
            </a:lvl3pPr>
            <a:lvl4pPr marL="0" lvl="3" indent="0" algn="r">
              <a:spcBef>
                <a:spcPts val="0"/>
              </a:spcBef>
              <a:buNone/>
              <a:defRPr sz="1200">
                <a:solidFill>
                  <a:srgbClr val="AEB3B7"/>
                </a:solidFill>
                <a:latin typeface="Calibri"/>
                <a:ea typeface="Calibri"/>
                <a:cs typeface="Calibri"/>
                <a:sym typeface="Calibri"/>
              </a:defRPr>
            </a:lvl4pPr>
            <a:lvl5pPr marL="0" lvl="4" indent="0" algn="r">
              <a:spcBef>
                <a:spcPts val="0"/>
              </a:spcBef>
              <a:buNone/>
              <a:defRPr sz="1200">
                <a:solidFill>
                  <a:srgbClr val="AEB3B7"/>
                </a:solidFill>
                <a:latin typeface="Calibri"/>
                <a:ea typeface="Calibri"/>
                <a:cs typeface="Calibri"/>
                <a:sym typeface="Calibri"/>
              </a:defRPr>
            </a:lvl5pPr>
            <a:lvl6pPr marL="0" lvl="5" indent="0" algn="r">
              <a:spcBef>
                <a:spcPts val="0"/>
              </a:spcBef>
              <a:buNone/>
              <a:defRPr sz="1200">
                <a:solidFill>
                  <a:srgbClr val="AEB3B7"/>
                </a:solidFill>
                <a:latin typeface="Calibri"/>
                <a:ea typeface="Calibri"/>
                <a:cs typeface="Calibri"/>
                <a:sym typeface="Calibri"/>
              </a:defRPr>
            </a:lvl6pPr>
            <a:lvl7pPr marL="0" lvl="6" indent="0" algn="r">
              <a:spcBef>
                <a:spcPts val="0"/>
              </a:spcBef>
              <a:buNone/>
              <a:defRPr sz="1200">
                <a:solidFill>
                  <a:srgbClr val="AEB3B7"/>
                </a:solidFill>
                <a:latin typeface="Calibri"/>
                <a:ea typeface="Calibri"/>
                <a:cs typeface="Calibri"/>
                <a:sym typeface="Calibri"/>
              </a:defRPr>
            </a:lvl7pPr>
            <a:lvl8pPr marL="0" lvl="7" indent="0" algn="r">
              <a:spcBef>
                <a:spcPts val="0"/>
              </a:spcBef>
              <a:buNone/>
              <a:defRPr sz="1200">
                <a:solidFill>
                  <a:srgbClr val="AEB3B7"/>
                </a:solidFill>
                <a:latin typeface="Calibri"/>
                <a:ea typeface="Calibri"/>
                <a:cs typeface="Calibri"/>
                <a:sym typeface="Calibri"/>
              </a:defRPr>
            </a:lvl8pPr>
            <a:lvl9pPr marL="0" lvl="8" indent="0" algn="r">
              <a:spcBef>
                <a:spcPts val="0"/>
              </a:spcBef>
              <a:buNone/>
              <a:defRPr sz="12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63" name="Google Shape;63;p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 name="Google Shape;64;p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44787541"/>
      </p:ext>
    </p:extLst>
  </p:cSld>
  <p:clrMapOvr>
    <a:masterClrMapping/>
  </p:clrMapOvr>
</p:sldLayout>
</file>

<file path=ppt/slideLayouts/slideLayout1467.xml><?xml version="1.0" encoding="utf-8"?>
<p:sldLayout xmlns:a="http://schemas.openxmlformats.org/drawingml/2006/main" xmlns:r="http://schemas.openxmlformats.org/officeDocument/2006/relationships" xmlns:p="http://schemas.openxmlformats.org/presentationml/2006/main" matchingName="agenda">
  <p:cSld name="1_agenda">
    <p:bg>
      <p:bgPr>
        <a:solidFill>
          <a:schemeClr val="lt1"/>
        </a:solidFill>
        <a:effectLst/>
      </p:bgPr>
    </p:bg>
    <p:spTree>
      <p:nvGrpSpPr>
        <p:cNvPr id="1" name="Shape 1112"/>
        <p:cNvGrpSpPr/>
        <p:nvPr/>
      </p:nvGrpSpPr>
      <p:grpSpPr>
        <a:xfrm>
          <a:off x="0" y="0"/>
          <a:ext cx="0" cy="0"/>
          <a:chOff x="0" y="0"/>
          <a:chExt cx="0" cy="0"/>
        </a:xfrm>
      </p:grpSpPr>
      <p:pic>
        <p:nvPicPr>
          <p:cNvPr id="1113" name="Google Shape;1113;p113"/>
          <p:cNvPicPr preferRelativeResize="0"/>
          <p:nvPr/>
        </p:nvPicPr>
        <p:blipFill rotWithShape="1">
          <a:blip r:embed="rId2">
            <a:alphaModFix/>
          </a:blip>
          <a:srcRect/>
          <a:stretch/>
        </p:blipFill>
        <p:spPr>
          <a:xfrm>
            <a:off x="2" y="3572"/>
            <a:ext cx="12191999" cy="6858000"/>
          </a:xfrm>
          <a:prstGeom prst="rect">
            <a:avLst/>
          </a:prstGeom>
          <a:noFill/>
          <a:ln>
            <a:noFill/>
          </a:ln>
        </p:spPr>
      </p:pic>
      <p:sp>
        <p:nvSpPr>
          <p:cNvPr id="1114" name="Google Shape;1114;p113"/>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15" name="Google Shape;1115;p113"/>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116" name="Google Shape;1116;p113"/>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117" name="Google Shape;1117;p113"/>
          <p:cNvSpPr txBox="1">
            <a:spLocks noGrp="1"/>
          </p:cNvSpPr>
          <p:nvPr>
            <p:ph type="body" idx="1"/>
          </p:nvPr>
        </p:nvSpPr>
        <p:spPr>
          <a:xfrm>
            <a:off x="4305301" y="1781175"/>
            <a:ext cx="6156325" cy="4165600"/>
          </a:xfrm>
          <a:prstGeom prst="rect">
            <a:avLst/>
          </a:prstGeom>
          <a:noFill/>
          <a:ln>
            <a:noFill/>
          </a:ln>
        </p:spPr>
        <p:txBody>
          <a:bodyPr spcFirstLastPara="1" wrap="square" lIns="0" tIns="685800" rIns="0" bIns="0" anchor="t" anchorCtr="0">
            <a:noAutofit/>
          </a:bodyPr>
          <a:lstStyle>
            <a:lvl1pPr marL="457223" lvl="0" indent="-355618" algn="l">
              <a:lnSpc>
                <a:spcPct val="104999"/>
              </a:lnSpc>
              <a:spcBef>
                <a:spcPts val="0"/>
              </a:spcBef>
              <a:spcAft>
                <a:spcPts val="0"/>
              </a:spcAft>
              <a:buClr>
                <a:schemeClr val="accent1"/>
              </a:buClr>
              <a:buSzPts val="2000"/>
              <a:buFont typeface="Calibri"/>
              <a:buAutoNum type="arabicPeriod"/>
              <a:defRPr sz="2000" b="0">
                <a:solidFill>
                  <a:schemeClr val="accent1"/>
                </a:solidFill>
              </a:defRPr>
            </a:lvl1pPr>
            <a:lvl2pPr marL="914446" lvl="1" indent="-355618" algn="l">
              <a:lnSpc>
                <a:spcPct val="104999"/>
              </a:lnSpc>
              <a:spcBef>
                <a:spcPts val="1600"/>
              </a:spcBef>
              <a:spcAft>
                <a:spcPts val="0"/>
              </a:spcAft>
              <a:buClr>
                <a:schemeClr val="accent1"/>
              </a:buClr>
              <a:buSzPts val="2000"/>
              <a:buFont typeface="Calibri"/>
              <a:buAutoNum type="arabicPeriod"/>
              <a:defRPr sz="2000" b="0">
                <a:solidFill>
                  <a:schemeClr val="accent1"/>
                </a:solidFill>
              </a:defRPr>
            </a:lvl2pPr>
            <a:lvl3pPr marL="1371669" lvl="2"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3pPr>
            <a:lvl4pPr marL="1828891" lvl="3"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4pPr>
            <a:lvl5pPr marL="2286114" lvl="4"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5pPr>
            <a:lvl6pPr marL="2743337" lvl="5"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6pPr>
            <a:lvl7pPr marL="3200560" lvl="6"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7pPr>
            <a:lvl8pPr marL="3657783" lvl="7" indent="-342917" algn="l">
              <a:lnSpc>
                <a:spcPct val="116666"/>
              </a:lnSpc>
              <a:spcBef>
                <a:spcPts val="1600"/>
              </a:spcBef>
              <a:spcAft>
                <a:spcPts val="0"/>
              </a:spcAft>
              <a:buClr>
                <a:schemeClr val="accent1"/>
              </a:buClr>
              <a:buSzPts val="1800"/>
              <a:buFont typeface="Calibri"/>
              <a:buAutoNum type="arabicPeriod"/>
              <a:defRPr sz="1800" b="0">
                <a:solidFill>
                  <a:schemeClr val="accent1"/>
                </a:solidFill>
              </a:defRPr>
            </a:lvl8pPr>
            <a:lvl9pPr marL="4115006" lvl="8" indent="-342917" algn="l">
              <a:lnSpc>
                <a:spcPct val="116666"/>
              </a:lnSpc>
              <a:spcBef>
                <a:spcPts val="1600"/>
              </a:spcBef>
              <a:spcAft>
                <a:spcPts val="1600"/>
              </a:spcAft>
              <a:buClr>
                <a:schemeClr val="accent1"/>
              </a:buClr>
              <a:buSzPts val="1800"/>
              <a:buFont typeface="Calibri"/>
              <a:buAutoNum type="arabicPeriod"/>
              <a:defRPr sz="1800" b="0">
                <a:solidFill>
                  <a:schemeClr val="accent1"/>
                </a:solidFill>
              </a:defRPr>
            </a:lvl9pPr>
          </a:lstStyle>
          <a:p>
            <a:endParaRPr/>
          </a:p>
        </p:txBody>
      </p:sp>
      <p:sp>
        <p:nvSpPr>
          <p:cNvPr id="1118" name="Google Shape;1118;p113"/>
          <p:cNvSpPr txBox="1"/>
          <p:nvPr/>
        </p:nvSpPr>
        <p:spPr>
          <a:xfrm>
            <a:off x="1736725" y="-1782"/>
            <a:ext cx="2336800" cy="1781173"/>
          </a:xfrm>
          <a:prstGeom prst="rect">
            <a:avLst/>
          </a:prstGeom>
          <a:noFill/>
          <a:ln>
            <a:noFill/>
          </a:ln>
        </p:spPr>
        <p:txBody>
          <a:bodyPr spcFirstLastPara="1" wrap="square" lIns="0" tIns="0" rIns="0" bIns="128000" anchor="b" anchorCtr="0">
            <a:noAutofit/>
          </a:bodyPr>
          <a:lstStyle/>
          <a:p>
            <a:pPr marL="0" marR="0" lvl="0" indent="0" algn="l" rtl="0">
              <a:lnSpc>
                <a:spcPct val="77272"/>
              </a:lnSpc>
              <a:spcBef>
                <a:spcPts val="0"/>
              </a:spcBef>
              <a:spcAft>
                <a:spcPts val="0"/>
              </a:spcAft>
              <a:buClr>
                <a:schemeClr val="lt1"/>
              </a:buClr>
              <a:buSzPts val="4400"/>
              <a:buFont typeface="Calibri"/>
              <a:buNone/>
            </a:pPr>
            <a:r>
              <a:rPr lang="en-US" sz="4400" b="1" i="0" u="none" strike="noStrike" cap="none">
                <a:solidFill>
                  <a:schemeClr val="lt1"/>
                </a:solidFill>
                <a:latin typeface="Calibri"/>
                <a:ea typeface="Calibri"/>
                <a:cs typeface="Calibri"/>
                <a:sym typeface="Calibri"/>
              </a:rPr>
              <a:t>Agenda</a:t>
            </a:r>
            <a:endParaRPr sz="1800">
              <a:solidFill>
                <a:schemeClr val="dk1"/>
              </a:solidFill>
              <a:latin typeface="Calibri"/>
              <a:ea typeface="Calibri"/>
              <a:cs typeface="Calibri"/>
              <a:sym typeface="Calibri"/>
            </a:endParaRPr>
          </a:p>
        </p:txBody>
      </p:sp>
      <p:pic>
        <p:nvPicPr>
          <p:cNvPr id="1119" name="Google Shape;1119;p11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810446" y="6358648"/>
            <a:ext cx="2016517" cy="235975"/>
          </a:xfrm>
          <a:prstGeom prst="rect">
            <a:avLst/>
          </a:prstGeom>
          <a:noFill/>
          <a:ln>
            <a:noFill/>
          </a:ln>
        </p:spPr>
      </p:pic>
    </p:spTree>
    <p:extLst>
      <p:ext uri="{BB962C8B-B14F-4D97-AF65-F5344CB8AC3E}">
        <p14:creationId xmlns:p14="http://schemas.microsoft.com/office/powerpoint/2010/main" val="2039968486"/>
      </p:ext>
    </p:extLst>
  </p:cSld>
  <p:clrMapOvr>
    <a:masterClrMapping/>
  </p:clrMapOvr>
</p:sldLayout>
</file>

<file path=ppt/slideLayouts/slideLayout1468.xml><?xml version="1.0" encoding="utf-8"?>
<p:sldLayout xmlns:a="http://schemas.openxmlformats.org/drawingml/2006/main" xmlns:r="http://schemas.openxmlformats.org/officeDocument/2006/relationships" xmlns:p="http://schemas.openxmlformats.org/presentationml/2006/main" matchingName="content_1_column">
  <p:cSld name="1_content_1_column">
    <p:bg>
      <p:bgPr>
        <a:solidFill>
          <a:schemeClr val="lt1"/>
        </a:solidFill>
        <a:effectLst/>
      </p:bgPr>
    </p:bg>
    <p:spTree>
      <p:nvGrpSpPr>
        <p:cNvPr id="1" name="Shape 1127"/>
        <p:cNvGrpSpPr/>
        <p:nvPr/>
      </p:nvGrpSpPr>
      <p:grpSpPr>
        <a:xfrm>
          <a:off x="0" y="0"/>
          <a:ext cx="0" cy="0"/>
          <a:chOff x="0" y="0"/>
          <a:chExt cx="0" cy="0"/>
        </a:xfrm>
      </p:grpSpPr>
      <p:pic>
        <p:nvPicPr>
          <p:cNvPr id="1128" name="Google Shape;1128;p115"/>
          <p:cNvPicPr preferRelativeResize="0"/>
          <p:nvPr/>
        </p:nvPicPr>
        <p:blipFill rotWithShape="1">
          <a:blip r:embed="rId2">
            <a:alphaModFix/>
          </a:blip>
          <a:srcRect/>
          <a:stretch/>
        </p:blipFill>
        <p:spPr>
          <a:xfrm>
            <a:off x="0" y="1"/>
            <a:ext cx="12192000" cy="6850855"/>
          </a:xfrm>
          <a:prstGeom prst="rect">
            <a:avLst/>
          </a:prstGeom>
          <a:noFill/>
          <a:ln>
            <a:noFill/>
          </a:ln>
        </p:spPr>
      </p:pic>
      <p:sp>
        <p:nvSpPr>
          <p:cNvPr id="1129" name="Google Shape;1129;p115"/>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30" name="Google Shape;1130;p115"/>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131" name="Google Shape;1131;p115"/>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132" name="Google Shape;1132;p115"/>
          <p:cNvSpPr txBox="1">
            <a:spLocks noGrp="1"/>
          </p:cNvSpPr>
          <p:nvPr>
            <p:ph type="title"/>
          </p:nvPr>
        </p:nvSpPr>
        <p:spPr>
          <a:xfrm>
            <a:off x="457201" y="460375"/>
            <a:ext cx="10004425" cy="1063625"/>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1"/>
              </a:buClr>
              <a:buSzPts val="4000"/>
              <a:buFont typeface="Calibri"/>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133" name="Google Shape;1133;p11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810446" y="6358648"/>
            <a:ext cx="2016517" cy="235975"/>
          </a:xfrm>
          <a:prstGeom prst="rect">
            <a:avLst/>
          </a:prstGeom>
          <a:noFill/>
          <a:ln>
            <a:noFill/>
          </a:ln>
        </p:spPr>
      </p:pic>
      <p:sp>
        <p:nvSpPr>
          <p:cNvPr id="1134" name="Google Shape;1134;p115"/>
          <p:cNvSpPr txBox="1">
            <a:spLocks noGrp="1"/>
          </p:cNvSpPr>
          <p:nvPr>
            <p:ph type="body" idx="1"/>
          </p:nvPr>
        </p:nvSpPr>
        <p:spPr>
          <a:xfrm>
            <a:off x="457199" y="1781175"/>
            <a:ext cx="10004427" cy="4165600"/>
          </a:xfrm>
          <a:prstGeom prst="rect">
            <a:avLst/>
          </a:prstGeom>
          <a:noFill/>
          <a:ln>
            <a:noFill/>
          </a:ln>
        </p:spPr>
        <p:txBody>
          <a:bodyPr spcFirstLastPara="1" wrap="square" lIns="0" tIns="0" rIns="0" bIns="0" anchor="t" anchorCtr="0">
            <a:normAutofit/>
          </a:bodyPr>
          <a:lstStyle>
            <a:lvl1pPr marL="457223" lvl="0" indent="-228611" algn="l">
              <a:lnSpc>
                <a:spcPct val="100000"/>
              </a:lnSpc>
              <a:spcBef>
                <a:spcPts val="0"/>
              </a:spcBef>
              <a:spcAft>
                <a:spcPts val="0"/>
              </a:spcAft>
              <a:buClr>
                <a:schemeClr val="dk2"/>
              </a:buClr>
              <a:buSzPts val="1800"/>
              <a:buNone/>
              <a:defRPr/>
            </a:lvl1pPr>
            <a:lvl2pPr marL="914446" lvl="1" indent="-228611" algn="l">
              <a:lnSpc>
                <a:spcPct val="100000"/>
              </a:lnSpc>
              <a:spcBef>
                <a:spcPts val="1200"/>
              </a:spcBef>
              <a:spcAft>
                <a:spcPts val="0"/>
              </a:spcAft>
              <a:buSzPts val="1800"/>
              <a:buNone/>
              <a:defRPr/>
            </a:lvl2pPr>
            <a:lvl3pPr marL="1371669" lvl="2" indent="-355618" algn="l">
              <a:lnSpc>
                <a:spcPct val="100000"/>
              </a:lnSpc>
              <a:spcBef>
                <a:spcPts val="1200"/>
              </a:spcBef>
              <a:spcAft>
                <a:spcPts val="0"/>
              </a:spcAft>
              <a:buSzPts val="2000"/>
              <a:buChar char="•"/>
              <a:defRPr/>
            </a:lvl3pPr>
            <a:lvl4pPr marL="1828891" lvl="3" indent="-342917" algn="l">
              <a:lnSpc>
                <a:spcPct val="100000"/>
              </a:lnSpc>
              <a:spcBef>
                <a:spcPts val="600"/>
              </a:spcBef>
              <a:spcAft>
                <a:spcPts val="0"/>
              </a:spcAft>
              <a:buSzPts val="1800"/>
              <a:buChar char="•"/>
              <a:defRPr/>
            </a:lvl4pPr>
            <a:lvl5pPr marL="2286114" lvl="4" indent="-342917" algn="l">
              <a:lnSpc>
                <a:spcPct val="100000"/>
              </a:lnSpc>
              <a:spcBef>
                <a:spcPts val="600"/>
              </a:spcBef>
              <a:spcAft>
                <a:spcPts val="0"/>
              </a:spcAft>
              <a:buSzPts val="1800"/>
              <a:buChar char="•"/>
              <a:defRPr/>
            </a:lvl5pPr>
            <a:lvl6pPr marL="2743337" lvl="5" indent="-342917" algn="l">
              <a:lnSpc>
                <a:spcPct val="116666"/>
              </a:lnSpc>
              <a:spcBef>
                <a:spcPts val="600"/>
              </a:spcBef>
              <a:spcAft>
                <a:spcPts val="0"/>
              </a:spcAft>
              <a:buClr>
                <a:schemeClr val="dk1"/>
              </a:buClr>
              <a:buSzPts val="1800"/>
              <a:buChar char="•"/>
              <a:defRPr/>
            </a:lvl6pPr>
            <a:lvl7pPr marL="3200560" lvl="6" indent="-342917" algn="l">
              <a:lnSpc>
                <a:spcPct val="116666"/>
              </a:lnSpc>
              <a:spcBef>
                <a:spcPts val="1200"/>
              </a:spcBef>
              <a:spcAft>
                <a:spcPts val="0"/>
              </a:spcAft>
              <a:buClr>
                <a:schemeClr val="dk1"/>
              </a:buClr>
              <a:buSzPts val="1800"/>
              <a:buChar char="•"/>
              <a:defRPr/>
            </a:lvl7pPr>
            <a:lvl8pPr marL="3657783" lvl="7" indent="-342917" algn="l">
              <a:lnSpc>
                <a:spcPct val="116666"/>
              </a:lnSpc>
              <a:spcBef>
                <a:spcPts val="1200"/>
              </a:spcBef>
              <a:spcAft>
                <a:spcPts val="0"/>
              </a:spcAft>
              <a:buClr>
                <a:schemeClr val="dk1"/>
              </a:buClr>
              <a:buSzPts val="1800"/>
              <a:buChar char="•"/>
              <a:defRPr/>
            </a:lvl8pPr>
            <a:lvl9pPr marL="4115006" lvl="8" indent="-342917" algn="l">
              <a:lnSpc>
                <a:spcPct val="116666"/>
              </a:lnSpc>
              <a:spcBef>
                <a:spcPts val="1200"/>
              </a:spcBef>
              <a:spcAft>
                <a:spcPts val="1200"/>
              </a:spcAft>
              <a:buClr>
                <a:schemeClr val="dk1"/>
              </a:buClr>
              <a:buSzPts val="1800"/>
              <a:buChar char="•"/>
              <a:defRPr/>
            </a:lvl9pPr>
          </a:lstStyle>
          <a:p>
            <a:endParaRPr/>
          </a:p>
        </p:txBody>
      </p:sp>
    </p:spTree>
    <p:extLst>
      <p:ext uri="{BB962C8B-B14F-4D97-AF65-F5344CB8AC3E}">
        <p14:creationId xmlns:p14="http://schemas.microsoft.com/office/powerpoint/2010/main" val="3104680972"/>
      </p:ext>
    </p:extLst>
  </p:cSld>
  <p:clrMapOvr>
    <a:masterClrMapping/>
  </p:clrMapOvr>
</p:sldLayout>
</file>

<file path=ppt/slideLayouts/slideLayout1469.xml><?xml version="1.0" encoding="utf-8"?>
<p:sldLayout xmlns:a="http://schemas.openxmlformats.org/drawingml/2006/main" xmlns:r="http://schemas.openxmlformats.org/officeDocument/2006/relationships" xmlns:p="http://schemas.openxmlformats.org/presentationml/2006/main" matchingName="callout_graphic">
  <p:cSld name="1_callout_graphic">
    <p:bg>
      <p:bgPr>
        <a:solidFill>
          <a:schemeClr val="lt1"/>
        </a:solidFill>
        <a:effectLst/>
      </p:bgPr>
    </p:bg>
    <p:spTree>
      <p:nvGrpSpPr>
        <p:cNvPr id="1" name="Shape 1135"/>
        <p:cNvGrpSpPr/>
        <p:nvPr/>
      </p:nvGrpSpPr>
      <p:grpSpPr>
        <a:xfrm>
          <a:off x="0" y="0"/>
          <a:ext cx="0" cy="0"/>
          <a:chOff x="0" y="0"/>
          <a:chExt cx="0" cy="0"/>
        </a:xfrm>
      </p:grpSpPr>
      <p:pic>
        <p:nvPicPr>
          <p:cNvPr id="1136" name="Google Shape;1136;p116"/>
          <p:cNvPicPr preferRelativeResize="0"/>
          <p:nvPr/>
        </p:nvPicPr>
        <p:blipFill rotWithShape="1">
          <a:blip r:embed="rId2">
            <a:alphaModFix/>
          </a:blip>
          <a:srcRect/>
          <a:stretch/>
        </p:blipFill>
        <p:spPr>
          <a:xfrm>
            <a:off x="12695" y="1"/>
            <a:ext cx="12166611" cy="6850855"/>
          </a:xfrm>
          <a:prstGeom prst="rect">
            <a:avLst/>
          </a:prstGeom>
          <a:noFill/>
          <a:ln>
            <a:noFill/>
          </a:ln>
        </p:spPr>
      </p:pic>
      <p:sp>
        <p:nvSpPr>
          <p:cNvPr id="1137" name="Google Shape;1137;p116"/>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138" name="Google Shape;1138;p116"/>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139" name="Google Shape;1139;p116"/>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140" name="Google Shape;1140;p116"/>
          <p:cNvSpPr txBox="1">
            <a:spLocks noGrp="1"/>
          </p:cNvSpPr>
          <p:nvPr>
            <p:ph type="title"/>
          </p:nvPr>
        </p:nvSpPr>
        <p:spPr>
          <a:xfrm>
            <a:off x="457201" y="460376"/>
            <a:ext cx="6388100" cy="5486399"/>
          </a:xfrm>
          <a:prstGeom prst="rect">
            <a:avLst/>
          </a:prstGeom>
          <a:noFill/>
          <a:ln>
            <a:noFill/>
          </a:ln>
        </p:spPr>
        <p:txBody>
          <a:bodyPr spcFirstLastPara="1" wrap="square" lIns="0" tIns="274300" rIns="0" bIns="0" anchor="ctr" anchorCtr="0">
            <a:noAutofit/>
          </a:bodyPr>
          <a:lstStyle>
            <a:lvl1pPr lvl="0" algn="l">
              <a:lnSpc>
                <a:spcPct val="100000"/>
              </a:lnSpc>
              <a:spcBef>
                <a:spcPts val="0"/>
              </a:spcBef>
              <a:spcAft>
                <a:spcPts val="0"/>
              </a:spcAft>
              <a:buClr>
                <a:schemeClr val="accent6"/>
              </a:buClr>
              <a:buSzPts val="4000"/>
              <a:buFont typeface="Calibri"/>
              <a:buNone/>
              <a:defRPr sz="40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141" name="Google Shape;1141;p116"/>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810446" y="6358648"/>
            <a:ext cx="2016517" cy="235975"/>
          </a:xfrm>
          <a:prstGeom prst="rect">
            <a:avLst/>
          </a:prstGeom>
          <a:noFill/>
          <a:ln>
            <a:noFill/>
          </a:ln>
        </p:spPr>
      </p:pic>
    </p:spTree>
    <p:extLst>
      <p:ext uri="{BB962C8B-B14F-4D97-AF65-F5344CB8AC3E}">
        <p14:creationId xmlns:p14="http://schemas.microsoft.com/office/powerpoint/2010/main" val="2194552869"/>
      </p:ext>
    </p:extLst>
  </p:cSld>
  <p:clrMapOvr>
    <a:masterClrMapping/>
  </p:clrMapOvr>
</p:sldLayout>
</file>

<file path=ppt/slideLayouts/slideLayout1470.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2910"/>
        <p:cNvGrpSpPr/>
        <p:nvPr/>
      </p:nvGrpSpPr>
      <p:grpSpPr>
        <a:xfrm>
          <a:off x="0" y="0"/>
          <a:ext cx="0" cy="0"/>
          <a:chOff x="0" y="0"/>
          <a:chExt cx="0" cy="0"/>
        </a:xfrm>
      </p:grpSpPr>
      <p:grpSp>
        <p:nvGrpSpPr>
          <p:cNvPr id="2911" name="Google Shape;2911;p39"/>
          <p:cNvGrpSpPr/>
          <p:nvPr/>
        </p:nvGrpSpPr>
        <p:grpSpPr>
          <a:xfrm>
            <a:off x="0" y="5020349"/>
            <a:ext cx="12192000" cy="1837653"/>
            <a:chOff x="0" y="5020347"/>
            <a:chExt cx="12192000" cy="1837653"/>
          </a:xfrm>
        </p:grpSpPr>
        <p:sp>
          <p:nvSpPr>
            <p:cNvPr id="2912" name="Google Shape;2912;p3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13" name="Google Shape;2913;p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14" name="Google Shape;2914;p3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2915" name="Google Shape;2915;p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916" name="Google Shape;2916;p39"/>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17" name="Google Shape;2917;p39"/>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817300419"/>
      </p:ext>
    </p:extLst>
  </p:cSld>
  <p:clrMapOvr>
    <a:masterClrMapping/>
  </p:clrMapOvr>
</p:sldLayout>
</file>

<file path=ppt/slideLayouts/slideLayout1471.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918"/>
        <p:cNvGrpSpPr/>
        <p:nvPr/>
      </p:nvGrpSpPr>
      <p:grpSpPr>
        <a:xfrm>
          <a:off x="0" y="0"/>
          <a:ext cx="0" cy="0"/>
          <a:chOff x="0" y="0"/>
          <a:chExt cx="0" cy="0"/>
        </a:xfrm>
      </p:grpSpPr>
      <p:grpSp>
        <p:nvGrpSpPr>
          <p:cNvPr id="2919" name="Google Shape;2919;p40"/>
          <p:cNvGrpSpPr/>
          <p:nvPr/>
        </p:nvGrpSpPr>
        <p:grpSpPr>
          <a:xfrm>
            <a:off x="7191544" y="1"/>
            <a:ext cx="5000459" cy="1425992"/>
            <a:chOff x="7191542" y="1"/>
            <a:chExt cx="5000459" cy="1425992"/>
          </a:xfrm>
        </p:grpSpPr>
        <p:pic>
          <p:nvPicPr>
            <p:cNvPr id="2920" name="Google Shape;2920;p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921" name="Google Shape;2921;p40"/>
            <p:cNvGrpSpPr/>
            <p:nvPr/>
          </p:nvGrpSpPr>
          <p:grpSpPr>
            <a:xfrm>
              <a:off x="7191542" y="1"/>
              <a:ext cx="5000459" cy="1425992"/>
              <a:chOff x="7186272" y="0"/>
              <a:chExt cx="5005729" cy="1427495"/>
            </a:xfrm>
          </p:grpSpPr>
          <p:sp>
            <p:nvSpPr>
              <p:cNvPr id="2922" name="Google Shape;2922;p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2923" name="Google Shape;2923;p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2924" name="Google Shape;2924;p4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25" name="Google Shape;2925;p4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2926" name="Google Shape;2926;p4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2927" name="Google Shape;2927;p4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928" name="Google Shape;2928;p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34604134"/>
      </p:ext>
    </p:extLst>
  </p:cSld>
  <p:clrMapOvr>
    <a:masterClrMapping/>
  </p:clrMapOvr>
</p:sldLayout>
</file>

<file path=ppt/slideLayouts/slideLayout1472.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929"/>
        <p:cNvGrpSpPr/>
        <p:nvPr/>
      </p:nvGrpSpPr>
      <p:grpSpPr>
        <a:xfrm>
          <a:off x="0" y="0"/>
          <a:ext cx="0" cy="0"/>
          <a:chOff x="0" y="0"/>
          <a:chExt cx="0" cy="0"/>
        </a:xfrm>
      </p:grpSpPr>
      <p:grpSp>
        <p:nvGrpSpPr>
          <p:cNvPr id="2930" name="Google Shape;2930;p41"/>
          <p:cNvGrpSpPr/>
          <p:nvPr/>
        </p:nvGrpSpPr>
        <p:grpSpPr>
          <a:xfrm>
            <a:off x="7191544" y="1"/>
            <a:ext cx="5000459" cy="1425992"/>
            <a:chOff x="7191542" y="1"/>
            <a:chExt cx="5000459" cy="1425992"/>
          </a:xfrm>
        </p:grpSpPr>
        <p:pic>
          <p:nvPicPr>
            <p:cNvPr id="2931" name="Google Shape;2931;p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932" name="Google Shape;2932;p41"/>
            <p:cNvGrpSpPr/>
            <p:nvPr/>
          </p:nvGrpSpPr>
          <p:grpSpPr>
            <a:xfrm>
              <a:off x="7191542" y="1"/>
              <a:ext cx="5000459" cy="1425992"/>
              <a:chOff x="7186272" y="0"/>
              <a:chExt cx="5005729" cy="1427495"/>
            </a:xfrm>
          </p:grpSpPr>
          <p:sp>
            <p:nvSpPr>
              <p:cNvPr id="2933" name="Google Shape;2933;p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2934" name="Google Shape;2934;p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2935" name="Google Shape;2935;p41"/>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36" name="Google Shape;2936;p4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2937" name="Google Shape;2937;p4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1pPr>
            <a:lvl2pPr marL="0" lvl="1"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2pPr>
            <a:lvl3pPr marL="0" lvl="2"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3pPr>
            <a:lvl4pPr marL="0" lvl="3"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4pPr>
            <a:lvl5pPr marL="0" lvl="4"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5pPr>
            <a:lvl6pPr marL="0" lvl="5"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6pPr>
            <a:lvl7pPr marL="0" lvl="6"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7pPr>
            <a:lvl8pPr marL="0" lvl="7"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8pPr>
            <a:lvl9pPr marL="0" lvl="8"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2938" name="Google Shape;2938;p4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939" name="Google Shape;2939;p41"/>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14996163"/>
      </p:ext>
    </p:extLst>
  </p:cSld>
  <p:clrMapOvr>
    <a:masterClrMapping/>
  </p:clrMapOvr>
</p:sldLayout>
</file>

<file path=ppt/slideLayouts/slideLayout1473.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2940"/>
        <p:cNvGrpSpPr/>
        <p:nvPr/>
      </p:nvGrpSpPr>
      <p:grpSpPr>
        <a:xfrm>
          <a:off x="0" y="0"/>
          <a:ext cx="0" cy="0"/>
          <a:chOff x="0" y="0"/>
          <a:chExt cx="0" cy="0"/>
        </a:xfrm>
      </p:grpSpPr>
      <p:sp>
        <p:nvSpPr>
          <p:cNvPr id="2941" name="Google Shape;2941;p5302"/>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42" name="Google Shape;2942;p5302"/>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43" name="Google Shape;2943;p5302"/>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2944" name="Google Shape;2944;p5302"/>
          <p:cNvSpPr>
            <a:spLocks noGrp="1"/>
          </p:cNvSpPr>
          <p:nvPr>
            <p:ph type="pic" idx="2"/>
          </p:nvPr>
        </p:nvSpPr>
        <p:spPr>
          <a:xfrm>
            <a:off x="7118684" y="233915"/>
            <a:ext cx="5073316" cy="5943600"/>
          </a:xfrm>
          <a:prstGeom prst="rect">
            <a:avLst/>
          </a:prstGeom>
          <a:noFill/>
          <a:ln>
            <a:noFill/>
          </a:ln>
        </p:spPr>
      </p:sp>
      <p:grpSp>
        <p:nvGrpSpPr>
          <p:cNvPr id="2945" name="Google Shape;2945;p5302"/>
          <p:cNvGrpSpPr/>
          <p:nvPr/>
        </p:nvGrpSpPr>
        <p:grpSpPr>
          <a:xfrm>
            <a:off x="0" y="5020350"/>
            <a:ext cx="12192000" cy="1837653"/>
            <a:chOff x="0" y="5020348"/>
            <a:chExt cx="12192000" cy="1837653"/>
          </a:xfrm>
        </p:grpSpPr>
        <p:sp>
          <p:nvSpPr>
            <p:cNvPr id="2946" name="Google Shape;2946;p53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47" name="Google Shape;2947;p530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2948" name="Google Shape;2948;p53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764447276"/>
      </p:ext>
    </p:extLst>
  </p:cSld>
  <p:clrMapOvr>
    <a:masterClrMapping/>
  </p:clrMapOvr>
</p:sldLayout>
</file>

<file path=ppt/slideLayouts/slideLayout1474.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2949"/>
        <p:cNvGrpSpPr/>
        <p:nvPr/>
      </p:nvGrpSpPr>
      <p:grpSpPr>
        <a:xfrm>
          <a:off x="0" y="0"/>
          <a:ext cx="0" cy="0"/>
          <a:chOff x="0" y="0"/>
          <a:chExt cx="0" cy="0"/>
        </a:xfrm>
      </p:grpSpPr>
      <p:sp>
        <p:nvSpPr>
          <p:cNvPr id="2950" name="Google Shape;2950;p5303"/>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51" name="Google Shape;2951;p5303"/>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52" name="Google Shape;2952;p530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2953" name="Google Shape;2953;p530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2954" name="Google Shape;2954;p530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955" name="Google Shape;2955;p530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956" name="Google Shape;2956;p5303"/>
          <p:cNvGrpSpPr/>
          <p:nvPr/>
        </p:nvGrpSpPr>
        <p:grpSpPr>
          <a:xfrm>
            <a:off x="7191544" y="1"/>
            <a:ext cx="5000459" cy="1425992"/>
            <a:chOff x="7191542" y="1"/>
            <a:chExt cx="5000459" cy="1425992"/>
          </a:xfrm>
        </p:grpSpPr>
        <p:pic>
          <p:nvPicPr>
            <p:cNvPr id="2957" name="Google Shape;2957;p53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958" name="Google Shape;2958;p5303"/>
            <p:cNvGrpSpPr/>
            <p:nvPr/>
          </p:nvGrpSpPr>
          <p:grpSpPr>
            <a:xfrm>
              <a:off x="7191542" y="1"/>
              <a:ext cx="5000459" cy="1425992"/>
              <a:chOff x="7186272" y="0"/>
              <a:chExt cx="5005729" cy="1427495"/>
            </a:xfrm>
          </p:grpSpPr>
          <p:sp>
            <p:nvSpPr>
              <p:cNvPr id="2959" name="Google Shape;2959;p53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2960" name="Google Shape;2960;p53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2961" name="Google Shape;2961;p5303"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06246501"/>
      </p:ext>
    </p:extLst>
  </p:cSld>
  <p:clrMapOvr>
    <a:masterClrMapping/>
  </p:clrMapOvr>
</p:sldLayout>
</file>

<file path=ppt/slideLayouts/slideLayout1475.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2962"/>
        <p:cNvGrpSpPr/>
        <p:nvPr/>
      </p:nvGrpSpPr>
      <p:grpSpPr>
        <a:xfrm>
          <a:off x="0" y="0"/>
          <a:ext cx="0" cy="0"/>
          <a:chOff x="0" y="0"/>
          <a:chExt cx="0" cy="0"/>
        </a:xfrm>
      </p:grpSpPr>
      <p:sp>
        <p:nvSpPr>
          <p:cNvPr id="2963" name="Google Shape;2963;p530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64" name="Google Shape;2964;p530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2965" name="Google Shape;2965;p5304"/>
          <p:cNvGrpSpPr/>
          <p:nvPr/>
        </p:nvGrpSpPr>
        <p:grpSpPr>
          <a:xfrm>
            <a:off x="7191544" y="1"/>
            <a:ext cx="5000459" cy="1425992"/>
            <a:chOff x="7191542" y="1"/>
            <a:chExt cx="5000459" cy="1425992"/>
          </a:xfrm>
        </p:grpSpPr>
        <p:pic>
          <p:nvPicPr>
            <p:cNvPr id="2966" name="Google Shape;2966;p53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967" name="Google Shape;2967;p5304"/>
            <p:cNvGrpSpPr/>
            <p:nvPr/>
          </p:nvGrpSpPr>
          <p:grpSpPr>
            <a:xfrm>
              <a:off x="7191542" y="1"/>
              <a:ext cx="5000459" cy="1425992"/>
              <a:chOff x="7186272" y="0"/>
              <a:chExt cx="5005729" cy="1427495"/>
            </a:xfrm>
          </p:grpSpPr>
          <p:sp>
            <p:nvSpPr>
              <p:cNvPr id="2968" name="Google Shape;2968;p53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2969" name="Google Shape;2969;p53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2970" name="Google Shape;2970;p5304"/>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2971" name="Google Shape;2971;p5304"/>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2972" name="Google Shape;2972;p53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973" name="Google Shape;2973;p530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22616497"/>
      </p:ext>
    </p:extLst>
  </p:cSld>
  <p:clrMapOvr>
    <a:masterClrMapping/>
  </p:clrMapOvr>
</p:sldLayout>
</file>

<file path=ppt/slideLayouts/slideLayout1476.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2974"/>
        <p:cNvGrpSpPr/>
        <p:nvPr/>
      </p:nvGrpSpPr>
      <p:grpSpPr>
        <a:xfrm>
          <a:off x="0" y="0"/>
          <a:ext cx="0" cy="0"/>
          <a:chOff x="0" y="0"/>
          <a:chExt cx="0" cy="0"/>
        </a:xfrm>
      </p:grpSpPr>
      <p:sp>
        <p:nvSpPr>
          <p:cNvPr id="2975" name="Google Shape;2975;p5305"/>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2976" name="Google Shape;2976;p530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2977" name="Google Shape;2977;p5305"/>
          <p:cNvGrpSpPr/>
          <p:nvPr/>
        </p:nvGrpSpPr>
        <p:grpSpPr>
          <a:xfrm>
            <a:off x="0" y="5379428"/>
            <a:ext cx="2807368" cy="753891"/>
            <a:chOff x="0" y="5379426"/>
            <a:chExt cx="2807368" cy="753891"/>
          </a:xfrm>
        </p:grpSpPr>
        <p:sp>
          <p:nvSpPr>
            <p:cNvPr id="2978" name="Google Shape;2978;p530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79" name="Google Shape;2979;p530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2980" name="Google Shape;2980;p5305"/>
          <p:cNvSpPr>
            <a:spLocks noGrp="1"/>
          </p:cNvSpPr>
          <p:nvPr>
            <p:ph type="pic" idx="2"/>
          </p:nvPr>
        </p:nvSpPr>
        <p:spPr>
          <a:xfrm>
            <a:off x="2807368" y="457202"/>
            <a:ext cx="8915400" cy="5943598"/>
          </a:xfrm>
          <a:prstGeom prst="rect">
            <a:avLst/>
          </a:prstGeom>
          <a:noFill/>
          <a:ln>
            <a:noFill/>
          </a:ln>
        </p:spPr>
      </p:sp>
      <p:pic>
        <p:nvPicPr>
          <p:cNvPr id="2981" name="Google Shape;2981;p5305"/>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2352117695"/>
      </p:ext>
    </p:extLst>
  </p:cSld>
  <p:clrMapOvr>
    <a:masterClrMapping/>
  </p:clrMapOvr>
</p:sldLayout>
</file>

<file path=ppt/slideLayouts/slideLayout147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2982"/>
        <p:cNvGrpSpPr/>
        <p:nvPr/>
      </p:nvGrpSpPr>
      <p:grpSpPr>
        <a:xfrm>
          <a:off x="0" y="0"/>
          <a:ext cx="0" cy="0"/>
          <a:chOff x="0" y="0"/>
          <a:chExt cx="0" cy="0"/>
        </a:xfrm>
      </p:grpSpPr>
      <p:grpSp>
        <p:nvGrpSpPr>
          <p:cNvPr id="2983" name="Google Shape;2983;p5306"/>
          <p:cNvGrpSpPr/>
          <p:nvPr/>
        </p:nvGrpSpPr>
        <p:grpSpPr>
          <a:xfrm>
            <a:off x="7191544" y="1"/>
            <a:ext cx="5000459" cy="1425992"/>
            <a:chOff x="7191542" y="1"/>
            <a:chExt cx="5000459" cy="1425992"/>
          </a:xfrm>
        </p:grpSpPr>
        <p:pic>
          <p:nvPicPr>
            <p:cNvPr id="2984" name="Google Shape;2984;p53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985" name="Google Shape;2985;p5306"/>
            <p:cNvGrpSpPr/>
            <p:nvPr/>
          </p:nvGrpSpPr>
          <p:grpSpPr>
            <a:xfrm>
              <a:off x="7191542" y="1"/>
              <a:ext cx="5000459" cy="1425992"/>
              <a:chOff x="7186272" y="0"/>
              <a:chExt cx="5005729" cy="1427495"/>
            </a:xfrm>
          </p:grpSpPr>
          <p:sp>
            <p:nvSpPr>
              <p:cNvPr id="2986" name="Google Shape;2986;p53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2987" name="Google Shape;2987;p53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2988" name="Google Shape;2988;p5306"/>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89" name="Google Shape;2989;p5306"/>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2990" name="Google Shape;2990;p5306"/>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2991" name="Google Shape;2991;p5306"/>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2992" name="Google Shape;2992;p5306"/>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2993" name="Google Shape;2993;p530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2994" name="Google Shape;2994;p530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2995" name="Google Shape;2995;p530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89783555"/>
      </p:ext>
    </p:extLst>
  </p:cSld>
  <p:clrMapOvr>
    <a:masterClrMapping/>
  </p:clrMapOvr>
</p:sldLayout>
</file>

<file path=ppt/slideLayouts/slideLayout1478.xml><?xml version="1.0" encoding="utf-8"?>
<p:sldLayout xmlns:a="http://schemas.openxmlformats.org/drawingml/2006/main" xmlns:r="http://schemas.openxmlformats.org/officeDocument/2006/relationships" xmlns:p="http://schemas.openxmlformats.org/presentationml/2006/main" matchingName="1_Cover">
  <p:cSld name="1_Cover">
    <p:spTree>
      <p:nvGrpSpPr>
        <p:cNvPr id="1" name="Shape 2996"/>
        <p:cNvGrpSpPr/>
        <p:nvPr/>
      </p:nvGrpSpPr>
      <p:grpSpPr>
        <a:xfrm>
          <a:off x="0" y="0"/>
          <a:ext cx="0" cy="0"/>
          <a:chOff x="0" y="0"/>
          <a:chExt cx="0" cy="0"/>
        </a:xfrm>
      </p:grpSpPr>
      <p:sp>
        <p:nvSpPr>
          <p:cNvPr id="2997" name="Google Shape;2997;p5307"/>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998" name="Google Shape;2998;p5307"/>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99" name="Google Shape;2999;p5307"/>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000" name="Google Shape;3000;p5307"/>
          <p:cNvSpPr>
            <a:spLocks noGrp="1"/>
          </p:cNvSpPr>
          <p:nvPr>
            <p:ph type="pic" idx="2"/>
          </p:nvPr>
        </p:nvSpPr>
        <p:spPr>
          <a:xfrm>
            <a:off x="7118684" y="233915"/>
            <a:ext cx="5073316" cy="5943600"/>
          </a:xfrm>
          <a:prstGeom prst="rect">
            <a:avLst/>
          </a:prstGeom>
          <a:noFill/>
          <a:ln>
            <a:noFill/>
          </a:ln>
        </p:spPr>
      </p:sp>
      <p:grpSp>
        <p:nvGrpSpPr>
          <p:cNvPr id="3001" name="Google Shape;3001;p5307"/>
          <p:cNvGrpSpPr/>
          <p:nvPr/>
        </p:nvGrpSpPr>
        <p:grpSpPr>
          <a:xfrm>
            <a:off x="0" y="5020350"/>
            <a:ext cx="12192000" cy="1837653"/>
            <a:chOff x="0" y="5020348"/>
            <a:chExt cx="12192000" cy="1837653"/>
          </a:xfrm>
        </p:grpSpPr>
        <p:sp>
          <p:nvSpPr>
            <p:cNvPr id="3002" name="Google Shape;3002;p530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03" name="Google Shape;3003;p530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004" name="Google Shape;3004;p530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580712830"/>
      </p:ext>
    </p:extLst>
  </p:cSld>
  <p:clrMapOvr>
    <a:masterClrMapping/>
  </p:clrMapOvr>
</p:sldLayout>
</file>

<file path=ppt/slideLayouts/slideLayout1479.xml><?xml version="1.0" encoding="utf-8"?>
<p:sldLayout xmlns:a="http://schemas.openxmlformats.org/drawingml/2006/main" xmlns:r="http://schemas.openxmlformats.org/officeDocument/2006/relationships" xmlns:p="http://schemas.openxmlformats.org/presentationml/2006/main" matchingName="2_Cover">
  <p:cSld name="2_Cover">
    <p:spTree>
      <p:nvGrpSpPr>
        <p:cNvPr id="1" name="Shape 3005"/>
        <p:cNvGrpSpPr/>
        <p:nvPr/>
      </p:nvGrpSpPr>
      <p:grpSpPr>
        <a:xfrm>
          <a:off x="0" y="0"/>
          <a:ext cx="0" cy="0"/>
          <a:chOff x="0" y="0"/>
          <a:chExt cx="0" cy="0"/>
        </a:xfrm>
      </p:grpSpPr>
      <p:sp>
        <p:nvSpPr>
          <p:cNvPr id="3006" name="Google Shape;3006;p5308"/>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07" name="Google Shape;3007;p5308"/>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08" name="Google Shape;3008;p5308"/>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009" name="Google Shape;3009;p5308"/>
          <p:cNvSpPr>
            <a:spLocks noGrp="1"/>
          </p:cNvSpPr>
          <p:nvPr>
            <p:ph type="pic" idx="2"/>
          </p:nvPr>
        </p:nvSpPr>
        <p:spPr>
          <a:xfrm>
            <a:off x="7118684" y="233915"/>
            <a:ext cx="5073316" cy="5943600"/>
          </a:xfrm>
          <a:prstGeom prst="rect">
            <a:avLst/>
          </a:prstGeom>
          <a:noFill/>
          <a:ln>
            <a:noFill/>
          </a:ln>
        </p:spPr>
      </p:sp>
      <p:grpSp>
        <p:nvGrpSpPr>
          <p:cNvPr id="3010" name="Google Shape;3010;p5308"/>
          <p:cNvGrpSpPr/>
          <p:nvPr/>
        </p:nvGrpSpPr>
        <p:grpSpPr>
          <a:xfrm>
            <a:off x="0" y="5020350"/>
            <a:ext cx="12192000" cy="1837653"/>
            <a:chOff x="0" y="5020348"/>
            <a:chExt cx="12192000" cy="1837653"/>
          </a:xfrm>
        </p:grpSpPr>
        <p:sp>
          <p:nvSpPr>
            <p:cNvPr id="3011" name="Google Shape;3011;p530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12" name="Google Shape;3012;p530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013" name="Google Shape;3013;p530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824315003"/>
      </p:ext>
    </p:extLst>
  </p:cSld>
  <p:clrMapOvr>
    <a:masterClrMapping/>
  </p:clrMapOvr>
</p:sldLayout>
</file>

<file path=ppt/slideLayouts/slideLayout1480.xml><?xml version="1.0" encoding="utf-8"?>
<p:sldLayout xmlns:a="http://schemas.openxmlformats.org/drawingml/2006/main" xmlns:r="http://schemas.openxmlformats.org/officeDocument/2006/relationships" xmlns:p="http://schemas.openxmlformats.org/presentationml/2006/main" matchingName="1_Divider">
  <p:cSld name="1_Divider">
    <p:bg>
      <p:bgPr>
        <a:solidFill>
          <a:schemeClr val="lt2"/>
        </a:solidFill>
        <a:effectLst/>
      </p:bgPr>
    </p:bg>
    <p:spTree>
      <p:nvGrpSpPr>
        <p:cNvPr id="1" name="Shape 3014"/>
        <p:cNvGrpSpPr/>
        <p:nvPr/>
      </p:nvGrpSpPr>
      <p:grpSpPr>
        <a:xfrm>
          <a:off x="0" y="0"/>
          <a:ext cx="0" cy="0"/>
          <a:chOff x="0" y="0"/>
          <a:chExt cx="0" cy="0"/>
        </a:xfrm>
      </p:grpSpPr>
      <p:grpSp>
        <p:nvGrpSpPr>
          <p:cNvPr id="3015" name="Google Shape;3015;p5309"/>
          <p:cNvGrpSpPr/>
          <p:nvPr/>
        </p:nvGrpSpPr>
        <p:grpSpPr>
          <a:xfrm>
            <a:off x="0" y="5020349"/>
            <a:ext cx="12192000" cy="1837653"/>
            <a:chOff x="0" y="5020347"/>
            <a:chExt cx="12192000" cy="1837653"/>
          </a:xfrm>
        </p:grpSpPr>
        <p:sp>
          <p:nvSpPr>
            <p:cNvPr id="3016" name="Google Shape;3016;p530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17" name="Google Shape;3017;p530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18" name="Google Shape;3018;p530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019" name="Google Shape;3019;p530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020" name="Google Shape;3020;p5309"/>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21" name="Google Shape;3021;p5309"/>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2174680537"/>
      </p:ext>
    </p:extLst>
  </p:cSld>
  <p:clrMapOvr>
    <a:masterClrMapping/>
  </p:clrMapOvr>
</p:sldLayout>
</file>

<file path=ppt/slideLayouts/slideLayout1481.xml><?xml version="1.0" encoding="utf-8"?>
<p:sldLayout xmlns:a="http://schemas.openxmlformats.org/drawingml/2006/main" xmlns:r="http://schemas.openxmlformats.org/officeDocument/2006/relationships" xmlns:p="http://schemas.openxmlformats.org/presentationml/2006/main" matchingName="1_Photo Slide">
  <p:cSld name="1_Photo Slide">
    <p:spTree>
      <p:nvGrpSpPr>
        <p:cNvPr id="1" name="Shape 3022"/>
        <p:cNvGrpSpPr/>
        <p:nvPr/>
      </p:nvGrpSpPr>
      <p:grpSpPr>
        <a:xfrm>
          <a:off x="0" y="0"/>
          <a:ext cx="0" cy="0"/>
          <a:chOff x="0" y="0"/>
          <a:chExt cx="0" cy="0"/>
        </a:xfrm>
      </p:grpSpPr>
      <p:sp>
        <p:nvSpPr>
          <p:cNvPr id="3023" name="Google Shape;3023;p5310"/>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024" name="Google Shape;3024;p531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025" name="Google Shape;3025;p5310"/>
          <p:cNvGrpSpPr/>
          <p:nvPr/>
        </p:nvGrpSpPr>
        <p:grpSpPr>
          <a:xfrm>
            <a:off x="0" y="5379428"/>
            <a:ext cx="2807368" cy="753891"/>
            <a:chOff x="0" y="5379426"/>
            <a:chExt cx="2807368" cy="753891"/>
          </a:xfrm>
        </p:grpSpPr>
        <p:sp>
          <p:nvSpPr>
            <p:cNvPr id="3026" name="Google Shape;3026;p531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27" name="Google Shape;3027;p531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028" name="Google Shape;3028;p5310"/>
          <p:cNvSpPr>
            <a:spLocks noGrp="1"/>
          </p:cNvSpPr>
          <p:nvPr>
            <p:ph type="pic" idx="2"/>
          </p:nvPr>
        </p:nvSpPr>
        <p:spPr>
          <a:xfrm>
            <a:off x="2807368" y="457202"/>
            <a:ext cx="8915400" cy="5943598"/>
          </a:xfrm>
          <a:prstGeom prst="rect">
            <a:avLst/>
          </a:prstGeom>
          <a:noFill/>
          <a:ln>
            <a:noFill/>
          </a:ln>
        </p:spPr>
      </p:sp>
      <p:pic>
        <p:nvPicPr>
          <p:cNvPr id="3029" name="Google Shape;3029;p5310"/>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2877987408"/>
      </p:ext>
    </p:extLst>
  </p:cSld>
  <p:clrMapOvr>
    <a:masterClrMapping/>
  </p:clrMapOvr>
</p:sldLayout>
</file>

<file path=ppt/slideLayouts/slideLayout1482.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3030"/>
        <p:cNvGrpSpPr/>
        <p:nvPr/>
      </p:nvGrpSpPr>
      <p:grpSpPr>
        <a:xfrm>
          <a:off x="0" y="0"/>
          <a:ext cx="0" cy="0"/>
          <a:chOff x="0" y="0"/>
          <a:chExt cx="0" cy="0"/>
        </a:xfrm>
      </p:grpSpPr>
      <p:sp>
        <p:nvSpPr>
          <p:cNvPr id="3031" name="Google Shape;3031;p5311"/>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32" name="Google Shape;3032;p531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33" name="Google Shape;3033;p531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034" name="Google Shape;3034;p531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035" name="Google Shape;3035;p531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036" name="Google Shape;3036;p531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37" name="Google Shape;3037;p5311"/>
          <p:cNvGrpSpPr/>
          <p:nvPr/>
        </p:nvGrpSpPr>
        <p:grpSpPr>
          <a:xfrm>
            <a:off x="7191544" y="1"/>
            <a:ext cx="5000459" cy="1425992"/>
            <a:chOff x="7191542" y="1"/>
            <a:chExt cx="5000459" cy="1425992"/>
          </a:xfrm>
        </p:grpSpPr>
        <p:pic>
          <p:nvPicPr>
            <p:cNvPr id="3038" name="Google Shape;3038;p53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039" name="Google Shape;3039;p5311"/>
            <p:cNvGrpSpPr/>
            <p:nvPr/>
          </p:nvGrpSpPr>
          <p:grpSpPr>
            <a:xfrm>
              <a:off x="7191542" y="1"/>
              <a:ext cx="5000459" cy="1425992"/>
              <a:chOff x="7186272" y="0"/>
              <a:chExt cx="5005729" cy="1427495"/>
            </a:xfrm>
          </p:grpSpPr>
          <p:sp>
            <p:nvSpPr>
              <p:cNvPr id="3040" name="Google Shape;3040;p53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041" name="Google Shape;3041;p53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042" name="Google Shape;3042;p531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161820983"/>
      </p:ext>
    </p:extLst>
  </p:cSld>
  <p:clrMapOvr>
    <a:masterClrMapping/>
  </p:clrMapOvr>
</p:sldLayout>
</file>

<file path=ppt/slideLayouts/slideLayout1483.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3043"/>
        <p:cNvGrpSpPr/>
        <p:nvPr/>
      </p:nvGrpSpPr>
      <p:grpSpPr>
        <a:xfrm>
          <a:off x="0" y="0"/>
          <a:ext cx="0" cy="0"/>
          <a:chOff x="0" y="0"/>
          <a:chExt cx="0" cy="0"/>
        </a:xfrm>
      </p:grpSpPr>
      <p:grpSp>
        <p:nvGrpSpPr>
          <p:cNvPr id="3044" name="Google Shape;3044;p5312"/>
          <p:cNvGrpSpPr/>
          <p:nvPr/>
        </p:nvGrpSpPr>
        <p:grpSpPr>
          <a:xfrm>
            <a:off x="7191544" y="1"/>
            <a:ext cx="5000459" cy="1425992"/>
            <a:chOff x="7191542" y="1"/>
            <a:chExt cx="5000459" cy="1425992"/>
          </a:xfrm>
        </p:grpSpPr>
        <p:pic>
          <p:nvPicPr>
            <p:cNvPr id="3045" name="Google Shape;3045;p53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046" name="Google Shape;3046;p5312"/>
            <p:cNvGrpSpPr/>
            <p:nvPr/>
          </p:nvGrpSpPr>
          <p:grpSpPr>
            <a:xfrm>
              <a:off x="7191542" y="1"/>
              <a:ext cx="5000459" cy="1425992"/>
              <a:chOff x="7186272" y="0"/>
              <a:chExt cx="5005729" cy="1427495"/>
            </a:xfrm>
          </p:grpSpPr>
          <p:sp>
            <p:nvSpPr>
              <p:cNvPr id="3047" name="Google Shape;3047;p53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048" name="Google Shape;3048;p53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049" name="Google Shape;3049;p531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50" name="Google Shape;3050;p531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051" name="Google Shape;3051;p531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052" name="Google Shape;3052;p53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053" name="Google Shape;3053;p531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31143629"/>
      </p:ext>
    </p:extLst>
  </p:cSld>
  <p:clrMapOvr>
    <a:masterClrMapping/>
  </p:clrMapOvr>
</p:sldLayout>
</file>

<file path=ppt/slideLayouts/slideLayout1484.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3054"/>
        <p:cNvGrpSpPr/>
        <p:nvPr/>
      </p:nvGrpSpPr>
      <p:grpSpPr>
        <a:xfrm>
          <a:off x="0" y="0"/>
          <a:ext cx="0" cy="0"/>
          <a:chOff x="0" y="0"/>
          <a:chExt cx="0" cy="0"/>
        </a:xfrm>
      </p:grpSpPr>
      <p:sp>
        <p:nvSpPr>
          <p:cNvPr id="3055" name="Google Shape;3055;p5313"/>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56" name="Google Shape;3056;p5313"/>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57" name="Google Shape;3057;p531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058" name="Google Shape;3058;p531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059" name="Google Shape;3059;p53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060" name="Google Shape;3060;p53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61" name="Google Shape;3061;p5313"/>
          <p:cNvGrpSpPr/>
          <p:nvPr/>
        </p:nvGrpSpPr>
        <p:grpSpPr>
          <a:xfrm>
            <a:off x="7191544" y="1"/>
            <a:ext cx="5000459" cy="1425992"/>
            <a:chOff x="7191542" y="1"/>
            <a:chExt cx="5000459" cy="1425992"/>
          </a:xfrm>
        </p:grpSpPr>
        <p:pic>
          <p:nvPicPr>
            <p:cNvPr id="3062" name="Google Shape;3062;p53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063" name="Google Shape;3063;p5313"/>
            <p:cNvGrpSpPr/>
            <p:nvPr/>
          </p:nvGrpSpPr>
          <p:grpSpPr>
            <a:xfrm>
              <a:off x="7191542" y="1"/>
              <a:ext cx="5000459" cy="1425992"/>
              <a:chOff x="7186272" y="0"/>
              <a:chExt cx="5005729" cy="1427495"/>
            </a:xfrm>
          </p:grpSpPr>
          <p:sp>
            <p:nvSpPr>
              <p:cNvPr id="3064" name="Google Shape;3064;p53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065" name="Google Shape;3065;p53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066" name="Google Shape;3066;p5313"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99442881"/>
      </p:ext>
    </p:extLst>
  </p:cSld>
  <p:clrMapOvr>
    <a:masterClrMapping/>
  </p:clrMapOvr>
</p:sldLayout>
</file>

<file path=ppt/slideLayouts/slideLayout1485.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3067"/>
        <p:cNvGrpSpPr/>
        <p:nvPr/>
      </p:nvGrpSpPr>
      <p:grpSpPr>
        <a:xfrm>
          <a:off x="0" y="0"/>
          <a:ext cx="0" cy="0"/>
          <a:chOff x="0" y="0"/>
          <a:chExt cx="0" cy="0"/>
        </a:xfrm>
      </p:grpSpPr>
      <p:sp>
        <p:nvSpPr>
          <p:cNvPr id="3068" name="Google Shape;3068;p5314"/>
          <p:cNvSpPr txBox="1">
            <a:spLocks noGrp="1"/>
          </p:cNvSpPr>
          <p:nvPr>
            <p:ph type="ctrTitle"/>
          </p:nvPr>
        </p:nvSpPr>
        <p:spPr>
          <a:xfrm>
            <a:off x="513350"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69" name="Google Shape;3069;p5314"/>
          <p:cNvSpPr txBox="1">
            <a:spLocks noGrp="1"/>
          </p:cNvSpPr>
          <p:nvPr>
            <p:ph type="subTitle" idx="1"/>
          </p:nvPr>
        </p:nvSpPr>
        <p:spPr>
          <a:xfrm>
            <a:off x="513350" y="5400327"/>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grpSp>
        <p:nvGrpSpPr>
          <p:cNvPr id="3070" name="Google Shape;3070;p5314"/>
          <p:cNvGrpSpPr/>
          <p:nvPr/>
        </p:nvGrpSpPr>
        <p:grpSpPr>
          <a:xfrm flipH="1">
            <a:off x="-1" y="2"/>
            <a:ext cx="6418725" cy="1509822"/>
            <a:chOff x="7522541" y="1"/>
            <a:chExt cx="4669459" cy="1098357"/>
          </a:xfrm>
        </p:grpSpPr>
        <p:sp>
          <p:nvSpPr>
            <p:cNvPr id="3071" name="Google Shape;3071;p5314"/>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072" name="Google Shape;3072;p5314"/>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pic>
        <p:nvPicPr>
          <p:cNvPr id="3073" name="Google Shape;3073;p5314"/>
          <p:cNvPicPr preferRelativeResize="0"/>
          <p:nvPr/>
        </p:nvPicPr>
        <p:blipFill rotWithShape="1">
          <a:blip r:embed="rId2">
            <a:alphaModFix/>
          </a:blip>
          <a:srcRect/>
          <a:stretch/>
        </p:blipFill>
        <p:spPr>
          <a:xfrm>
            <a:off x="513348" y="136526"/>
            <a:ext cx="1945206" cy="879974"/>
          </a:xfrm>
          <a:prstGeom prst="rect">
            <a:avLst/>
          </a:prstGeom>
          <a:noFill/>
          <a:ln>
            <a:noFill/>
          </a:ln>
        </p:spPr>
      </p:pic>
    </p:spTree>
    <p:extLst>
      <p:ext uri="{BB962C8B-B14F-4D97-AF65-F5344CB8AC3E}">
        <p14:creationId xmlns:p14="http://schemas.microsoft.com/office/powerpoint/2010/main" val="730597859"/>
      </p:ext>
    </p:extLst>
  </p:cSld>
  <p:clrMapOvr>
    <a:masterClrMapping/>
  </p:clrMapOvr>
</p:sldLayout>
</file>

<file path=ppt/slideLayouts/slideLayout1486.xml><?xml version="1.0" encoding="utf-8"?>
<p:sldLayout xmlns:a="http://schemas.openxmlformats.org/drawingml/2006/main" xmlns:r="http://schemas.openxmlformats.org/officeDocument/2006/relationships" xmlns:p="http://schemas.openxmlformats.org/presentationml/2006/main" matchingName="3_Cover">
  <p:cSld name="3_Cover">
    <p:spTree>
      <p:nvGrpSpPr>
        <p:cNvPr id="1" name="Shape 3074"/>
        <p:cNvGrpSpPr/>
        <p:nvPr/>
      </p:nvGrpSpPr>
      <p:grpSpPr>
        <a:xfrm>
          <a:off x="0" y="0"/>
          <a:ext cx="0" cy="0"/>
          <a:chOff x="0" y="0"/>
          <a:chExt cx="0" cy="0"/>
        </a:xfrm>
      </p:grpSpPr>
      <p:sp>
        <p:nvSpPr>
          <p:cNvPr id="3075" name="Google Shape;3075;p5315"/>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76" name="Google Shape;3076;p5315"/>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77" name="Google Shape;3077;p5315"/>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078" name="Google Shape;3078;p5315"/>
          <p:cNvSpPr>
            <a:spLocks noGrp="1"/>
          </p:cNvSpPr>
          <p:nvPr>
            <p:ph type="pic" idx="2"/>
          </p:nvPr>
        </p:nvSpPr>
        <p:spPr>
          <a:xfrm>
            <a:off x="7118684" y="233915"/>
            <a:ext cx="5073316" cy="5943600"/>
          </a:xfrm>
          <a:prstGeom prst="rect">
            <a:avLst/>
          </a:prstGeom>
          <a:noFill/>
          <a:ln>
            <a:noFill/>
          </a:ln>
        </p:spPr>
      </p:sp>
      <p:grpSp>
        <p:nvGrpSpPr>
          <p:cNvPr id="3079" name="Google Shape;3079;p5315"/>
          <p:cNvGrpSpPr/>
          <p:nvPr/>
        </p:nvGrpSpPr>
        <p:grpSpPr>
          <a:xfrm>
            <a:off x="0" y="5020350"/>
            <a:ext cx="12192000" cy="1837653"/>
            <a:chOff x="0" y="5020348"/>
            <a:chExt cx="12192000" cy="1837653"/>
          </a:xfrm>
        </p:grpSpPr>
        <p:sp>
          <p:nvSpPr>
            <p:cNvPr id="3080" name="Google Shape;3080;p53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81" name="Google Shape;3081;p531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082" name="Google Shape;3082;p53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481469633"/>
      </p:ext>
    </p:extLst>
  </p:cSld>
  <p:clrMapOvr>
    <a:masterClrMapping/>
  </p:clrMapOvr>
</p:sldLayout>
</file>

<file path=ppt/slideLayouts/slideLayout1487.xml><?xml version="1.0" encoding="utf-8"?>
<p:sldLayout xmlns:a="http://schemas.openxmlformats.org/drawingml/2006/main" xmlns:r="http://schemas.openxmlformats.org/officeDocument/2006/relationships" xmlns:p="http://schemas.openxmlformats.org/presentationml/2006/main" matchingName="2_Divider">
  <p:cSld name="2_Divider">
    <p:bg>
      <p:bgPr>
        <a:solidFill>
          <a:schemeClr val="lt2"/>
        </a:solidFill>
        <a:effectLst/>
      </p:bgPr>
    </p:bg>
    <p:spTree>
      <p:nvGrpSpPr>
        <p:cNvPr id="1" name="Shape 3083"/>
        <p:cNvGrpSpPr/>
        <p:nvPr/>
      </p:nvGrpSpPr>
      <p:grpSpPr>
        <a:xfrm>
          <a:off x="0" y="0"/>
          <a:ext cx="0" cy="0"/>
          <a:chOff x="0" y="0"/>
          <a:chExt cx="0" cy="0"/>
        </a:xfrm>
      </p:grpSpPr>
      <p:grpSp>
        <p:nvGrpSpPr>
          <p:cNvPr id="3084" name="Google Shape;3084;p5316"/>
          <p:cNvGrpSpPr/>
          <p:nvPr/>
        </p:nvGrpSpPr>
        <p:grpSpPr>
          <a:xfrm>
            <a:off x="0" y="5020349"/>
            <a:ext cx="12192000" cy="1837653"/>
            <a:chOff x="0" y="5020347"/>
            <a:chExt cx="12192000" cy="1837653"/>
          </a:xfrm>
        </p:grpSpPr>
        <p:sp>
          <p:nvSpPr>
            <p:cNvPr id="3085" name="Google Shape;3085;p531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86" name="Google Shape;3086;p53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87" name="Google Shape;3087;p531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088" name="Google Shape;3088;p53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089" name="Google Shape;3089;p5316"/>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90" name="Google Shape;3090;p5316"/>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263605015"/>
      </p:ext>
    </p:extLst>
  </p:cSld>
  <p:clrMapOvr>
    <a:masterClrMapping/>
  </p:clrMapOvr>
</p:sldLayout>
</file>

<file path=ppt/slideLayouts/slideLayout1488.xml><?xml version="1.0" encoding="utf-8"?>
<p:sldLayout xmlns:a="http://schemas.openxmlformats.org/drawingml/2006/main" xmlns:r="http://schemas.openxmlformats.org/officeDocument/2006/relationships" xmlns:p="http://schemas.openxmlformats.org/presentationml/2006/main" matchingName="2_Photo Slide">
  <p:cSld name="2_Photo Slide">
    <p:spTree>
      <p:nvGrpSpPr>
        <p:cNvPr id="1" name="Shape 3091"/>
        <p:cNvGrpSpPr/>
        <p:nvPr/>
      </p:nvGrpSpPr>
      <p:grpSpPr>
        <a:xfrm>
          <a:off x="0" y="0"/>
          <a:ext cx="0" cy="0"/>
          <a:chOff x="0" y="0"/>
          <a:chExt cx="0" cy="0"/>
        </a:xfrm>
      </p:grpSpPr>
      <p:sp>
        <p:nvSpPr>
          <p:cNvPr id="3092" name="Google Shape;3092;p5317"/>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093" name="Google Shape;3093;p531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094" name="Google Shape;3094;p5317"/>
          <p:cNvGrpSpPr/>
          <p:nvPr/>
        </p:nvGrpSpPr>
        <p:grpSpPr>
          <a:xfrm>
            <a:off x="0" y="5379428"/>
            <a:ext cx="2807368" cy="753891"/>
            <a:chOff x="0" y="5379426"/>
            <a:chExt cx="2807368" cy="753891"/>
          </a:xfrm>
        </p:grpSpPr>
        <p:sp>
          <p:nvSpPr>
            <p:cNvPr id="3095" name="Google Shape;3095;p531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096" name="Google Shape;3096;p531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097" name="Google Shape;3097;p5317"/>
          <p:cNvSpPr>
            <a:spLocks noGrp="1"/>
          </p:cNvSpPr>
          <p:nvPr>
            <p:ph type="pic" idx="2"/>
          </p:nvPr>
        </p:nvSpPr>
        <p:spPr>
          <a:xfrm>
            <a:off x="2807368" y="457202"/>
            <a:ext cx="8915400" cy="5943598"/>
          </a:xfrm>
          <a:prstGeom prst="rect">
            <a:avLst/>
          </a:prstGeom>
          <a:noFill/>
          <a:ln>
            <a:noFill/>
          </a:ln>
        </p:spPr>
      </p:sp>
      <p:pic>
        <p:nvPicPr>
          <p:cNvPr id="3098" name="Google Shape;3098;p5317"/>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3011890762"/>
      </p:ext>
    </p:extLst>
  </p:cSld>
  <p:clrMapOvr>
    <a:masterClrMapping/>
  </p:clrMapOvr>
</p:sldLayout>
</file>

<file path=ppt/slideLayouts/slideLayout1489.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3099"/>
        <p:cNvGrpSpPr/>
        <p:nvPr/>
      </p:nvGrpSpPr>
      <p:grpSpPr>
        <a:xfrm>
          <a:off x="0" y="0"/>
          <a:ext cx="0" cy="0"/>
          <a:chOff x="0" y="0"/>
          <a:chExt cx="0" cy="0"/>
        </a:xfrm>
      </p:grpSpPr>
      <p:sp>
        <p:nvSpPr>
          <p:cNvPr id="3100" name="Google Shape;3100;p531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101" name="Google Shape;3101;p531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02" name="Google Shape;3102;p531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03" name="Google Shape;3103;p531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04" name="Google Shape;3104;p53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05" name="Google Shape;3105;p531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106" name="Google Shape;3106;p5318"/>
          <p:cNvGrpSpPr/>
          <p:nvPr/>
        </p:nvGrpSpPr>
        <p:grpSpPr>
          <a:xfrm>
            <a:off x="7191544" y="1"/>
            <a:ext cx="5000459" cy="1425992"/>
            <a:chOff x="7191542" y="1"/>
            <a:chExt cx="5000459" cy="1425992"/>
          </a:xfrm>
        </p:grpSpPr>
        <p:pic>
          <p:nvPicPr>
            <p:cNvPr id="3107" name="Google Shape;3107;p53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08" name="Google Shape;3108;p5318"/>
            <p:cNvGrpSpPr/>
            <p:nvPr/>
          </p:nvGrpSpPr>
          <p:grpSpPr>
            <a:xfrm>
              <a:off x="7191542" y="1"/>
              <a:ext cx="5000459" cy="1425992"/>
              <a:chOff x="7186272" y="0"/>
              <a:chExt cx="5005729" cy="1427495"/>
            </a:xfrm>
          </p:grpSpPr>
          <p:sp>
            <p:nvSpPr>
              <p:cNvPr id="3109" name="Google Shape;3109;p53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10" name="Google Shape;3110;p53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111" name="Google Shape;3111;p531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748891580"/>
      </p:ext>
    </p:extLst>
  </p:cSld>
  <p:clrMapOvr>
    <a:masterClrMapping/>
  </p:clrMapOvr>
</p:sldLayout>
</file>

<file path=ppt/slideLayouts/slideLayout1490.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3112"/>
        <p:cNvGrpSpPr/>
        <p:nvPr/>
      </p:nvGrpSpPr>
      <p:grpSpPr>
        <a:xfrm>
          <a:off x="0" y="0"/>
          <a:ext cx="0" cy="0"/>
          <a:chOff x="0" y="0"/>
          <a:chExt cx="0" cy="0"/>
        </a:xfrm>
      </p:grpSpPr>
      <p:sp>
        <p:nvSpPr>
          <p:cNvPr id="3113" name="Google Shape;3113;p5319"/>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114" name="Google Shape;3114;p531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15" name="Google Shape;3115;p531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16" name="Google Shape;3116;p531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17" name="Google Shape;3117;p531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18" name="Google Shape;3118;p531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119" name="Google Shape;3119;p5319"/>
          <p:cNvGrpSpPr/>
          <p:nvPr/>
        </p:nvGrpSpPr>
        <p:grpSpPr>
          <a:xfrm>
            <a:off x="7191544" y="1"/>
            <a:ext cx="5000459" cy="1425992"/>
            <a:chOff x="7191542" y="1"/>
            <a:chExt cx="5000459" cy="1425992"/>
          </a:xfrm>
        </p:grpSpPr>
        <p:pic>
          <p:nvPicPr>
            <p:cNvPr id="3120" name="Google Shape;3120;p53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21" name="Google Shape;3121;p5319"/>
            <p:cNvGrpSpPr/>
            <p:nvPr/>
          </p:nvGrpSpPr>
          <p:grpSpPr>
            <a:xfrm>
              <a:off x="7191542" y="1"/>
              <a:ext cx="5000459" cy="1425992"/>
              <a:chOff x="7186272" y="0"/>
              <a:chExt cx="5005729" cy="1427495"/>
            </a:xfrm>
          </p:grpSpPr>
          <p:sp>
            <p:nvSpPr>
              <p:cNvPr id="3122" name="Google Shape;3122;p53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23" name="Google Shape;3123;p53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124" name="Google Shape;3124;p531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274022290"/>
      </p:ext>
    </p:extLst>
  </p:cSld>
  <p:clrMapOvr>
    <a:masterClrMapping/>
  </p:clrMapOvr>
</p:sldLayout>
</file>

<file path=ppt/slideLayouts/slideLayout1491.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3125"/>
        <p:cNvGrpSpPr/>
        <p:nvPr/>
      </p:nvGrpSpPr>
      <p:grpSpPr>
        <a:xfrm>
          <a:off x="0" y="0"/>
          <a:ext cx="0" cy="0"/>
          <a:chOff x="0" y="0"/>
          <a:chExt cx="0" cy="0"/>
        </a:xfrm>
      </p:grpSpPr>
      <p:grpSp>
        <p:nvGrpSpPr>
          <p:cNvPr id="3126" name="Google Shape;3126;p5320"/>
          <p:cNvGrpSpPr/>
          <p:nvPr/>
        </p:nvGrpSpPr>
        <p:grpSpPr>
          <a:xfrm>
            <a:off x="7191544" y="1"/>
            <a:ext cx="5000459" cy="1425992"/>
            <a:chOff x="7191542" y="1"/>
            <a:chExt cx="5000459" cy="1425992"/>
          </a:xfrm>
        </p:grpSpPr>
        <p:pic>
          <p:nvPicPr>
            <p:cNvPr id="3127" name="Google Shape;3127;p53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28" name="Google Shape;3128;p5320"/>
            <p:cNvGrpSpPr/>
            <p:nvPr/>
          </p:nvGrpSpPr>
          <p:grpSpPr>
            <a:xfrm>
              <a:off x="7191542" y="1"/>
              <a:ext cx="5000459" cy="1425992"/>
              <a:chOff x="7186272" y="0"/>
              <a:chExt cx="5005729" cy="1427495"/>
            </a:xfrm>
          </p:grpSpPr>
          <p:sp>
            <p:nvSpPr>
              <p:cNvPr id="3129" name="Google Shape;3129;p53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30" name="Google Shape;3130;p53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131" name="Google Shape;3131;p532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32" name="Google Shape;3132;p532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33" name="Google Shape;3133;p532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34" name="Google Shape;3134;p53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35" name="Google Shape;3135;p53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030787097"/>
      </p:ext>
    </p:extLst>
  </p:cSld>
  <p:clrMapOvr>
    <a:masterClrMapping/>
  </p:clrMapOvr>
</p:sldLayout>
</file>

<file path=ppt/slideLayouts/slideLayout1492.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3136"/>
        <p:cNvGrpSpPr/>
        <p:nvPr/>
      </p:nvGrpSpPr>
      <p:grpSpPr>
        <a:xfrm>
          <a:off x="0" y="0"/>
          <a:ext cx="0" cy="0"/>
          <a:chOff x="0" y="0"/>
          <a:chExt cx="0" cy="0"/>
        </a:xfrm>
      </p:grpSpPr>
      <p:sp>
        <p:nvSpPr>
          <p:cNvPr id="3137" name="Google Shape;3137;p532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38" name="Google Shape;3138;p532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139" name="Google Shape;3139;p5321"/>
          <p:cNvGrpSpPr/>
          <p:nvPr/>
        </p:nvGrpSpPr>
        <p:grpSpPr>
          <a:xfrm>
            <a:off x="7191544" y="1"/>
            <a:ext cx="5000459" cy="1425992"/>
            <a:chOff x="7191542" y="1"/>
            <a:chExt cx="5000459" cy="1425992"/>
          </a:xfrm>
        </p:grpSpPr>
        <p:pic>
          <p:nvPicPr>
            <p:cNvPr id="3140" name="Google Shape;3140;p53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41" name="Google Shape;3141;p5321"/>
            <p:cNvGrpSpPr/>
            <p:nvPr/>
          </p:nvGrpSpPr>
          <p:grpSpPr>
            <a:xfrm>
              <a:off x="7191542" y="1"/>
              <a:ext cx="5000459" cy="1425992"/>
              <a:chOff x="7186272" y="0"/>
              <a:chExt cx="5005729" cy="1427495"/>
            </a:xfrm>
          </p:grpSpPr>
          <p:sp>
            <p:nvSpPr>
              <p:cNvPr id="3142" name="Google Shape;3142;p53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43" name="Google Shape;3143;p53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144" name="Google Shape;3144;p532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45" name="Google Shape;3145;p532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46" name="Google Shape;3146;p53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47" name="Google Shape;3147;p532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508139045"/>
      </p:ext>
    </p:extLst>
  </p:cSld>
  <p:clrMapOvr>
    <a:masterClrMapping/>
  </p:clrMapOvr>
</p:sldLayout>
</file>

<file path=ppt/slideLayouts/slideLayout1493.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3148"/>
        <p:cNvGrpSpPr/>
        <p:nvPr/>
      </p:nvGrpSpPr>
      <p:grpSpPr>
        <a:xfrm>
          <a:off x="0" y="0"/>
          <a:ext cx="0" cy="0"/>
          <a:chOff x="0" y="0"/>
          <a:chExt cx="0" cy="0"/>
        </a:xfrm>
      </p:grpSpPr>
      <p:grpSp>
        <p:nvGrpSpPr>
          <p:cNvPr id="3149" name="Google Shape;3149;p5322"/>
          <p:cNvGrpSpPr/>
          <p:nvPr/>
        </p:nvGrpSpPr>
        <p:grpSpPr>
          <a:xfrm>
            <a:off x="7191544" y="1"/>
            <a:ext cx="5000459" cy="1425992"/>
            <a:chOff x="7191542" y="1"/>
            <a:chExt cx="5000459" cy="1425992"/>
          </a:xfrm>
        </p:grpSpPr>
        <p:pic>
          <p:nvPicPr>
            <p:cNvPr id="3150" name="Google Shape;3150;p53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51" name="Google Shape;3151;p5322"/>
            <p:cNvGrpSpPr/>
            <p:nvPr/>
          </p:nvGrpSpPr>
          <p:grpSpPr>
            <a:xfrm>
              <a:off x="7191542" y="1"/>
              <a:ext cx="5000459" cy="1425992"/>
              <a:chOff x="7186272" y="0"/>
              <a:chExt cx="5005729" cy="1427495"/>
            </a:xfrm>
          </p:grpSpPr>
          <p:sp>
            <p:nvSpPr>
              <p:cNvPr id="3152" name="Google Shape;3152;p53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53" name="Google Shape;3153;p53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154" name="Google Shape;3154;p532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55" name="Google Shape;3155;p532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156" name="Google Shape;3156;p532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57" name="Google Shape;3157;p532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158" name="Google Shape;3158;p532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59" name="Google Shape;3159;p532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60" name="Google Shape;3160;p53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61" name="Google Shape;3161;p53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90942413"/>
      </p:ext>
    </p:extLst>
  </p:cSld>
  <p:clrMapOvr>
    <a:masterClrMapping/>
  </p:clrMapOvr>
</p:sldLayout>
</file>

<file path=ppt/slideLayouts/slideLayout149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162"/>
        <p:cNvGrpSpPr/>
        <p:nvPr/>
      </p:nvGrpSpPr>
      <p:grpSpPr>
        <a:xfrm>
          <a:off x="0" y="0"/>
          <a:ext cx="0" cy="0"/>
          <a:chOff x="0" y="0"/>
          <a:chExt cx="0" cy="0"/>
        </a:xfrm>
      </p:grpSpPr>
      <p:grpSp>
        <p:nvGrpSpPr>
          <p:cNvPr id="3163" name="Google Shape;3163;p5323"/>
          <p:cNvGrpSpPr/>
          <p:nvPr/>
        </p:nvGrpSpPr>
        <p:grpSpPr>
          <a:xfrm>
            <a:off x="7191544" y="1"/>
            <a:ext cx="5000459" cy="1425992"/>
            <a:chOff x="7191542" y="1"/>
            <a:chExt cx="5000459" cy="1425992"/>
          </a:xfrm>
        </p:grpSpPr>
        <p:pic>
          <p:nvPicPr>
            <p:cNvPr id="3164" name="Google Shape;3164;p53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65" name="Google Shape;3165;p5323"/>
            <p:cNvGrpSpPr/>
            <p:nvPr/>
          </p:nvGrpSpPr>
          <p:grpSpPr>
            <a:xfrm>
              <a:off x="7191542" y="1"/>
              <a:ext cx="5000459" cy="1425992"/>
              <a:chOff x="7186272" y="0"/>
              <a:chExt cx="5005729" cy="1427495"/>
            </a:xfrm>
          </p:grpSpPr>
          <p:sp>
            <p:nvSpPr>
              <p:cNvPr id="3166" name="Google Shape;3166;p53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67" name="Google Shape;3167;p53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168" name="Google Shape;3168;p532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69" name="Google Shape;3169;p532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70" name="Google Shape;3170;p53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71" name="Google Shape;3171;p53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46848559"/>
      </p:ext>
    </p:extLst>
  </p:cSld>
  <p:clrMapOvr>
    <a:masterClrMapping/>
  </p:clrMapOvr>
</p:sldLayout>
</file>

<file path=ppt/slideLayouts/slideLayout1495.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3172"/>
        <p:cNvGrpSpPr/>
        <p:nvPr/>
      </p:nvGrpSpPr>
      <p:grpSpPr>
        <a:xfrm>
          <a:off x="0" y="0"/>
          <a:ext cx="0" cy="0"/>
          <a:chOff x="0" y="0"/>
          <a:chExt cx="0" cy="0"/>
        </a:xfrm>
      </p:grpSpPr>
      <p:grpSp>
        <p:nvGrpSpPr>
          <p:cNvPr id="3173" name="Google Shape;3173;p5324"/>
          <p:cNvGrpSpPr/>
          <p:nvPr/>
        </p:nvGrpSpPr>
        <p:grpSpPr>
          <a:xfrm>
            <a:off x="0" y="0"/>
            <a:ext cx="12192000" cy="2148830"/>
            <a:chOff x="0" y="0"/>
            <a:chExt cx="12192000" cy="2148830"/>
          </a:xfrm>
        </p:grpSpPr>
        <p:sp>
          <p:nvSpPr>
            <p:cNvPr id="3174" name="Google Shape;3174;p532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75" name="Google Shape;3175;p532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176" name="Google Shape;3176;p5324"/>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177" name="Google Shape;3177;p5324"/>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178" name="Google Shape;3178;p532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179" name="Google Shape;3179;p5324"/>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180" name="Google Shape;3180;p532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674889008"/>
      </p:ext>
    </p:extLst>
  </p:cSld>
  <p:clrMapOvr>
    <a:masterClrMapping/>
  </p:clrMapOvr>
</p:sldLayout>
</file>

<file path=ppt/slideLayouts/slideLayout149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181"/>
        <p:cNvGrpSpPr/>
        <p:nvPr/>
      </p:nvGrpSpPr>
      <p:grpSpPr>
        <a:xfrm>
          <a:off x="0" y="0"/>
          <a:ext cx="0" cy="0"/>
          <a:chOff x="0" y="0"/>
          <a:chExt cx="0" cy="0"/>
        </a:xfrm>
      </p:grpSpPr>
      <p:sp>
        <p:nvSpPr>
          <p:cNvPr id="3182" name="Google Shape;3182;p532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183" name="Google Shape;3183;p53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184" name="Google Shape;3184;p53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185" name="Google Shape;3185;p5325"/>
          <p:cNvGrpSpPr/>
          <p:nvPr/>
        </p:nvGrpSpPr>
        <p:grpSpPr>
          <a:xfrm>
            <a:off x="7191544" y="1"/>
            <a:ext cx="5000459" cy="1425992"/>
            <a:chOff x="7191542" y="1"/>
            <a:chExt cx="5000459" cy="1425992"/>
          </a:xfrm>
        </p:grpSpPr>
        <p:pic>
          <p:nvPicPr>
            <p:cNvPr id="3186" name="Google Shape;3186;p53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187" name="Google Shape;3187;p5325"/>
            <p:cNvGrpSpPr/>
            <p:nvPr/>
          </p:nvGrpSpPr>
          <p:grpSpPr>
            <a:xfrm>
              <a:off x="7191542" y="1"/>
              <a:ext cx="5000459" cy="1425992"/>
              <a:chOff x="7186272" y="0"/>
              <a:chExt cx="5005729" cy="1427495"/>
            </a:xfrm>
          </p:grpSpPr>
          <p:sp>
            <p:nvSpPr>
              <p:cNvPr id="3188" name="Google Shape;3188;p53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189" name="Google Shape;3189;p53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975785796"/>
      </p:ext>
    </p:extLst>
  </p:cSld>
  <p:clrMapOvr>
    <a:masterClrMapping/>
  </p:clrMapOvr>
</p:sldLayout>
</file>

<file path=ppt/slideLayouts/slideLayout1497.xml><?xml version="1.0" encoding="utf-8"?>
<p:sldLayout xmlns:a="http://schemas.openxmlformats.org/drawingml/2006/main" xmlns:r="http://schemas.openxmlformats.org/officeDocument/2006/relationships" xmlns:p="http://schemas.openxmlformats.org/presentationml/2006/main" matchingName="4_Cover">
  <p:cSld name="4_Cover">
    <p:spTree>
      <p:nvGrpSpPr>
        <p:cNvPr id="1" name="Shape 3190"/>
        <p:cNvGrpSpPr/>
        <p:nvPr/>
      </p:nvGrpSpPr>
      <p:grpSpPr>
        <a:xfrm>
          <a:off x="0" y="0"/>
          <a:ext cx="0" cy="0"/>
          <a:chOff x="0" y="0"/>
          <a:chExt cx="0" cy="0"/>
        </a:xfrm>
      </p:grpSpPr>
      <p:sp>
        <p:nvSpPr>
          <p:cNvPr id="3191" name="Google Shape;3191;p5326"/>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192" name="Google Shape;3192;p5326"/>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93" name="Google Shape;3193;p5326"/>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194" name="Google Shape;3194;p5326"/>
          <p:cNvSpPr>
            <a:spLocks noGrp="1"/>
          </p:cNvSpPr>
          <p:nvPr>
            <p:ph type="pic" idx="2"/>
          </p:nvPr>
        </p:nvSpPr>
        <p:spPr>
          <a:xfrm>
            <a:off x="7118684" y="233915"/>
            <a:ext cx="5073316" cy="5943600"/>
          </a:xfrm>
          <a:prstGeom prst="rect">
            <a:avLst/>
          </a:prstGeom>
          <a:noFill/>
          <a:ln>
            <a:noFill/>
          </a:ln>
        </p:spPr>
      </p:sp>
      <p:grpSp>
        <p:nvGrpSpPr>
          <p:cNvPr id="3195" name="Google Shape;3195;p5326"/>
          <p:cNvGrpSpPr/>
          <p:nvPr/>
        </p:nvGrpSpPr>
        <p:grpSpPr>
          <a:xfrm>
            <a:off x="0" y="5020350"/>
            <a:ext cx="12192000" cy="1837653"/>
            <a:chOff x="0" y="5020348"/>
            <a:chExt cx="12192000" cy="1837653"/>
          </a:xfrm>
        </p:grpSpPr>
        <p:sp>
          <p:nvSpPr>
            <p:cNvPr id="3196" name="Google Shape;3196;p53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197" name="Google Shape;3197;p532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198" name="Google Shape;3198;p53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801171559"/>
      </p:ext>
    </p:extLst>
  </p:cSld>
  <p:clrMapOvr>
    <a:masterClrMapping/>
  </p:clrMapOvr>
</p:sldLayout>
</file>

<file path=ppt/slideLayouts/slideLayout1498.xml><?xml version="1.0" encoding="utf-8"?>
<p:sldLayout xmlns:a="http://schemas.openxmlformats.org/drawingml/2006/main" xmlns:r="http://schemas.openxmlformats.org/officeDocument/2006/relationships" xmlns:p="http://schemas.openxmlformats.org/presentationml/2006/main" matchingName="3_Divider">
  <p:cSld name="3_Divider">
    <p:bg>
      <p:bgPr>
        <a:solidFill>
          <a:schemeClr val="lt2"/>
        </a:solidFill>
        <a:effectLst/>
      </p:bgPr>
    </p:bg>
    <p:spTree>
      <p:nvGrpSpPr>
        <p:cNvPr id="1" name="Shape 3199"/>
        <p:cNvGrpSpPr/>
        <p:nvPr/>
      </p:nvGrpSpPr>
      <p:grpSpPr>
        <a:xfrm>
          <a:off x="0" y="0"/>
          <a:ext cx="0" cy="0"/>
          <a:chOff x="0" y="0"/>
          <a:chExt cx="0" cy="0"/>
        </a:xfrm>
      </p:grpSpPr>
      <p:grpSp>
        <p:nvGrpSpPr>
          <p:cNvPr id="3200" name="Google Shape;3200;p5327"/>
          <p:cNvGrpSpPr/>
          <p:nvPr/>
        </p:nvGrpSpPr>
        <p:grpSpPr>
          <a:xfrm>
            <a:off x="0" y="5020349"/>
            <a:ext cx="12192000" cy="1837653"/>
            <a:chOff x="0" y="5020347"/>
            <a:chExt cx="12192000" cy="1837653"/>
          </a:xfrm>
        </p:grpSpPr>
        <p:sp>
          <p:nvSpPr>
            <p:cNvPr id="3201" name="Google Shape;3201;p532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202" name="Google Shape;3202;p53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203" name="Google Shape;3203;p532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204" name="Google Shape;3204;p53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205" name="Google Shape;3205;p5327"/>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06" name="Google Shape;3206;p5327"/>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371269272"/>
      </p:ext>
    </p:extLst>
  </p:cSld>
  <p:clrMapOvr>
    <a:masterClrMapping/>
  </p:clrMapOvr>
</p:sldLayout>
</file>

<file path=ppt/slideLayouts/slideLayout1499.xml><?xml version="1.0" encoding="utf-8"?>
<p:sldLayout xmlns:a="http://schemas.openxmlformats.org/drawingml/2006/main" xmlns:r="http://schemas.openxmlformats.org/officeDocument/2006/relationships" xmlns:p="http://schemas.openxmlformats.org/presentationml/2006/main" matchingName="3_Photo Slide">
  <p:cSld name="3_Photo Slide">
    <p:spTree>
      <p:nvGrpSpPr>
        <p:cNvPr id="1" name="Shape 3207"/>
        <p:cNvGrpSpPr/>
        <p:nvPr/>
      </p:nvGrpSpPr>
      <p:grpSpPr>
        <a:xfrm>
          <a:off x="0" y="0"/>
          <a:ext cx="0" cy="0"/>
          <a:chOff x="0" y="0"/>
          <a:chExt cx="0" cy="0"/>
        </a:xfrm>
      </p:grpSpPr>
      <p:sp>
        <p:nvSpPr>
          <p:cNvPr id="3208" name="Google Shape;3208;p5328"/>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209" name="Google Shape;3209;p532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210" name="Google Shape;3210;p5328"/>
          <p:cNvGrpSpPr/>
          <p:nvPr/>
        </p:nvGrpSpPr>
        <p:grpSpPr>
          <a:xfrm>
            <a:off x="0" y="5379428"/>
            <a:ext cx="2807368" cy="753891"/>
            <a:chOff x="0" y="5379426"/>
            <a:chExt cx="2807368" cy="753891"/>
          </a:xfrm>
        </p:grpSpPr>
        <p:sp>
          <p:nvSpPr>
            <p:cNvPr id="3211" name="Google Shape;3211;p532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212" name="Google Shape;3212;p532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213" name="Google Shape;3213;p5328"/>
          <p:cNvSpPr>
            <a:spLocks noGrp="1"/>
          </p:cNvSpPr>
          <p:nvPr>
            <p:ph type="pic" idx="2"/>
          </p:nvPr>
        </p:nvSpPr>
        <p:spPr>
          <a:xfrm>
            <a:off x="2807368" y="457202"/>
            <a:ext cx="8915400" cy="5943598"/>
          </a:xfrm>
          <a:prstGeom prst="rect">
            <a:avLst/>
          </a:prstGeom>
          <a:noFill/>
          <a:ln>
            <a:noFill/>
          </a:ln>
        </p:spPr>
      </p:sp>
      <p:pic>
        <p:nvPicPr>
          <p:cNvPr id="3214" name="Google Shape;3214;p5328"/>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2084411021"/>
      </p:ext>
    </p:extLst>
  </p:cSld>
  <p:clrMapOvr>
    <a:masterClrMapping/>
  </p:clrMapOvr>
</p:sldLayout>
</file>

<file path=ppt/slideLayouts/slideLayout1500.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3215"/>
        <p:cNvGrpSpPr/>
        <p:nvPr/>
      </p:nvGrpSpPr>
      <p:grpSpPr>
        <a:xfrm>
          <a:off x="0" y="0"/>
          <a:ext cx="0" cy="0"/>
          <a:chOff x="0" y="0"/>
          <a:chExt cx="0" cy="0"/>
        </a:xfrm>
      </p:grpSpPr>
      <p:sp>
        <p:nvSpPr>
          <p:cNvPr id="3216" name="Google Shape;3216;p5329"/>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217" name="Google Shape;3217;p532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18" name="Google Shape;3218;p532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19" name="Google Shape;3219;p532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20" name="Google Shape;3220;p53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21" name="Google Shape;3221;p53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222" name="Google Shape;3222;p5329"/>
          <p:cNvGrpSpPr/>
          <p:nvPr/>
        </p:nvGrpSpPr>
        <p:grpSpPr>
          <a:xfrm>
            <a:off x="7191544" y="1"/>
            <a:ext cx="5000459" cy="1425992"/>
            <a:chOff x="7191542" y="1"/>
            <a:chExt cx="5000459" cy="1425992"/>
          </a:xfrm>
        </p:grpSpPr>
        <p:pic>
          <p:nvPicPr>
            <p:cNvPr id="3223" name="Google Shape;3223;p53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224" name="Google Shape;3224;p5329"/>
            <p:cNvGrpSpPr/>
            <p:nvPr/>
          </p:nvGrpSpPr>
          <p:grpSpPr>
            <a:xfrm>
              <a:off x="7191542" y="1"/>
              <a:ext cx="5000459" cy="1425992"/>
              <a:chOff x="7186272" y="0"/>
              <a:chExt cx="5005729" cy="1427495"/>
            </a:xfrm>
          </p:grpSpPr>
          <p:sp>
            <p:nvSpPr>
              <p:cNvPr id="3225" name="Google Shape;3225;p53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26" name="Google Shape;3226;p53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227" name="Google Shape;3227;p532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073573108"/>
      </p:ext>
    </p:extLst>
  </p:cSld>
  <p:clrMapOvr>
    <a:masterClrMapping/>
  </p:clrMapOvr>
</p:sldLayout>
</file>

<file path=ppt/slideLayouts/slideLayout1501.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3228"/>
        <p:cNvGrpSpPr/>
        <p:nvPr/>
      </p:nvGrpSpPr>
      <p:grpSpPr>
        <a:xfrm>
          <a:off x="0" y="0"/>
          <a:ext cx="0" cy="0"/>
          <a:chOff x="0" y="0"/>
          <a:chExt cx="0" cy="0"/>
        </a:xfrm>
      </p:grpSpPr>
      <p:grpSp>
        <p:nvGrpSpPr>
          <p:cNvPr id="3229" name="Google Shape;3229;p5330"/>
          <p:cNvGrpSpPr/>
          <p:nvPr/>
        </p:nvGrpSpPr>
        <p:grpSpPr>
          <a:xfrm>
            <a:off x="7191544" y="1"/>
            <a:ext cx="5000459" cy="1425992"/>
            <a:chOff x="7191542" y="1"/>
            <a:chExt cx="5000459" cy="1425992"/>
          </a:xfrm>
        </p:grpSpPr>
        <p:pic>
          <p:nvPicPr>
            <p:cNvPr id="3230" name="Google Shape;3230;p53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231" name="Google Shape;3231;p5330"/>
            <p:cNvGrpSpPr/>
            <p:nvPr/>
          </p:nvGrpSpPr>
          <p:grpSpPr>
            <a:xfrm>
              <a:off x="7191542" y="1"/>
              <a:ext cx="5000459" cy="1425992"/>
              <a:chOff x="7186272" y="0"/>
              <a:chExt cx="5005729" cy="1427495"/>
            </a:xfrm>
          </p:grpSpPr>
          <p:sp>
            <p:nvSpPr>
              <p:cNvPr id="3232" name="Google Shape;3232;p53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33" name="Google Shape;3233;p53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234" name="Google Shape;3234;p533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35" name="Google Shape;3235;p533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36" name="Google Shape;3236;p533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37" name="Google Shape;3237;p53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38" name="Google Shape;3238;p53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01587674"/>
      </p:ext>
    </p:extLst>
  </p:cSld>
  <p:clrMapOvr>
    <a:masterClrMapping/>
  </p:clrMapOvr>
</p:sldLayout>
</file>

<file path=ppt/slideLayouts/slideLayout1502.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3239"/>
        <p:cNvGrpSpPr/>
        <p:nvPr/>
      </p:nvGrpSpPr>
      <p:grpSpPr>
        <a:xfrm>
          <a:off x="0" y="0"/>
          <a:ext cx="0" cy="0"/>
          <a:chOff x="0" y="0"/>
          <a:chExt cx="0" cy="0"/>
        </a:xfrm>
      </p:grpSpPr>
      <p:sp>
        <p:nvSpPr>
          <p:cNvPr id="3240" name="Google Shape;3240;p533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41" name="Google Shape;3241;p533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242" name="Google Shape;3242;p5331"/>
          <p:cNvGrpSpPr/>
          <p:nvPr/>
        </p:nvGrpSpPr>
        <p:grpSpPr>
          <a:xfrm>
            <a:off x="7191544" y="1"/>
            <a:ext cx="5000459" cy="1425992"/>
            <a:chOff x="7191542" y="1"/>
            <a:chExt cx="5000459" cy="1425992"/>
          </a:xfrm>
        </p:grpSpPr>
        <p:pic>
          <p:nvPicPr>
            <p:cNvPr id="3243" name="Google Shape;3243;p53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244" name="Google Shape;3244;p5331"/>
            <p:cNvGrpSpPr/>
            <p:nvPr/>
          </p:nvGrpSpPr>
          <p:grpSpPr>
            <a:xfrm>
              <a:off x="7191542" y="1"/>
              <a:ext cx="5000459" cy="1425992"/>
              <a:chOff x="7186272" y="0"/>
              <a:chExt cx="5005729" cy="1427495"/>
            </a:xfrm>
          </p:grpSpPr>
          <p:sp>
            <p:nvSpPr>
              <p:cNvPr id="3245" name="Google Shape;3245;p53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46" name="Google Shape;3246;p53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247" name="Google Shape;3247;p533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48" name="Google Shape;3248;p533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49" name="Google Shape;3249;p53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50" name="Google Shape;3250;p53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43432426"/>
      </p:ext>
    </p:extLst>
  </p:cSld>
  <p:clrMapOvr>
    <a:masterClrMapping/>
  </p:clrMapOvr>
</p:sldLayout>
</file>

<file path=ppt/slideLayouts/slideLayout1503.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3251"/>
        <p:cNvGrpSpPr/>
        <p:nvPr/>
      </p:nvGrpSpPr>
      <p:grpSpPr>
        <a:xfrm>
          <a:off x="0" y="0"/>
          <a:ext cx="0" cy="0"/>
          <a:chOff x="0" y="0"/>
          <a:chExt cx="0" cy="0"/>
        </a:xfrm>
      </p:grpSpPr>
      <p:grpSp>
        <p:nvGrpSpPr>
          <p:cNvPr id="3252" name="Google Shape;3252;p5332"/>
          <p:cNvGrpSpPr/>
          <p:nvPr/>
        </p:nvGrpSpPr>
        <p:grpSpPr>
          <a:xfrm>
            <a:off x="7191544" y="1"/>
            <a:ext cx="5000459" cy="1425992"/>
            <a:chOff x="7191542" y="1"/>
            <a:chExt cx="5000459" cy="1425992"/>
          </a:xfrm>
        </p:grpSpPr>
        <p:pic>
          <p:nvPicPr>
            <p:cNvPr id="3253" name="Google Shape;3253;p53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254" name="Google Shape;3254;p5332"/>
            <p:cNvGrpSpPr/>
            <p:nvPr/>
          </p:nvGrpSpPr>
          <p:grpSpPr>
            <a:xfrm>
              <a:off x="7191542" y="1"/>
              <a:ext cx="5000459" cy="1425992"/>
              <a:chOff x="7186272" y="0"/>
              <a:chExt cx="5005729" cy="1427495"/>
            </a:xfrm>
          </p:grpSpPr>
          <p:sp>
            <p:nvSpPr>
              <p:cNvPr id="3255" name="Google Shape;3255;p53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56" name="Google Shape;3256;p53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257" name="Google Shape;3257;p533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58" name="Google Shape;3258;p533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259" name="Google Shape;3259;p533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60" name="Google Shape;3260;p533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261" name="Google Shape;3261;p533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62" name="Google Shape;3262;p533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63" name="Google Shape;3263;p53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64" name="Google Shape;3264;p53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41262030"/>
      </p:ext>
    </p:extLst>
  </p:cSld>
  <p:clrMapOvr>
    <a:masterClrMapping/>
  </p:clrMapOvr>
</p:sldLayout>
</file>

<file path=ppt/slideLayouts/slideLayout1504.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3265"/>
        <p:cNvGrpSpPr/>
        <p:nvPr/>
      </p:nvGrpSpPr>
      <p:grpSpPr>
        <a:xfrm>
          <a:off x="0" y="0"/>
          <a:ext cx="0" cy="0"/>
          <a:chOff x="0" y="0"/>
          <a:chExt cx="0" cy="0"/>
        </a:xfrm>
      </p:grpSpPr>
      <p:grpSp>
        <p:nvGrpSpPr>
          <p:cNvPr id="3266" name="Google Shape;3266;p5333"/>
          <p:cNvGrpSpPr/>
          <p:nvPr/>
        </p:nvGrpSpPr>
        <p:grpSpPr>
          <a:xfrm>
            <a:off x="7191544" y="1"/>
            <a:ext cx="5000459" cy="1425992"/>
            <a:chOff x="7191542" y="1"/>
            <a:chExt cx="5000459" cy="1425992"/>
          </a:xfrm>
        </p:grpSpPr>
        <p:pic>
          <p:nvPicPr>
            <p:cNvPr id="3267" name="Google Shape;3267;p53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268" name="Google Shape;3268;p5333"/>
            <p:cNvGrpSpPr/>
            <p:nvPr/>
          </p:nvGrpSpPr>
          <p:grpSpPr>
            <a:xfrm>
              <a:off x="7191542" y="1"/>
              <a:ext cx="5000459" cy="1425992"/>
              <a:chOff x="7186272" y="0"/>
              <a:chExt cx="5005729" cy="1427495"/>
            </a:xfrm>
          </p:grpSpPr>
          <p:sp>
            <p:nvSpPr>
              <p:cNvPr id="3269" name="Google Shape;3269;p53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70" name="Google Shape;3270;p53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271" name="Google Shape;3271;p533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72" name="Google Shape;3272;p533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73" name="Google Shape;3273;p533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74" name="Google Shape;3274;p533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17975219"/>
      </p:ext>
    </p:extLst>
  </p:cSld>
  <p:clrMapOvr>
    <a:masterClrMapping/>
  </p:clrMapOvr>
</p:sldLayout>
</file>

<file path=ppt/slideLayouts/slideLayout1505.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3275"/>
        <p:cNvGrpSpPr/>
        <p:nvPr/>
      </p:nvGrpSpPr>
      <p:grpSpPr>
        <a:xfrm>
          <a:off x="0" y="0"/>
          <a:ext cx="0" cy="0"/>
          <a:chOff x="0" y="0"/>
          <a:chExt cx="0" cy="0"/>
        </a:xfrm>
      </p:grpSpPr>
      <p:grpSp>
        <p:nvGrpSpPr>
          <p:cNvPr id="3276" name="Google Shape;3276;p5334"/>
          <p:cNvGrpSpPr/>
          <p:nvPr/>
        </p:nvGrpSpPr>
        <p:grpSpPr>
          <a:xfrm>
            <a:off x="0" y="0"/>
            <a:ext cx="12192000" cy="2148830"/>
            <a:chOff x="0" y="0"/>
            <a:chExt cx="12192000" cy="2148830"/>
          </a:xfrm>
        </p:grpSpPr>
        <p:sp>
          <p:nvSpPr>
            <p:cNvPr id="3277" name="Google Shape;3277;p533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78" name="Google Shape;3278;p533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279" name="Google Shape;3279;p5334"/>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280" name="Google Shape;3280;p5334"/>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81" name="Google Shape;3281;p533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282" name="Google Shape;3282;p5334"/>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283" name="Google Shape;3283;p533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788667453"/>
      </p:ext>
    </p:extLst>
  </p:cSld>
  <p:clrMapOvr>
    <a:masterClrMapping/>
  </p:clrMapOvr>
</p:sldLayout>
</file>

<file path=ppt/slideLayouts/slideLayout1506.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3284"/>
        <p:cNvGrpSpPr/>
        <p:nvPr/>
      </p:nvGrpSpPr>
      <p:grpSpPr>
        <a:xfrm>
          <a:off x="0" y="0"/>
          <a:ext cx="0" cy="0"/>
          <a:chOff x="0" y="0"/>
          <a:chExt cx="0" cy="0"/>
        </a:xfrm>
      </p:grpSpPr>
      <p:sp>
        <p:nvSpPr>
          <p:cNvPr id="3285" name="Google Shape;3285;p533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86" name="Google Shape;3286;p53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87" name="Google Shape;3287;p533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288" name="Google Shape;3288;p5335"/>
          <p:cNvGrpSpPr/>
          <p:nvPr/>
        </p:nvGrpSpPr>
        <p:grpSpPr>
          <a:xfrm>
            <a:off x="7191544" y="1"/>
            <a:ext cx="5000459" cy="1425992"/>
            <a:chOff x="7191542" y="1"/>
            <a:chExt cx="5000459" cy="1425992"/>
          </a:xfrm>
        </p:grpSpPr>
        <p:pic>
          <p:nvPicPr>
            <p:cNvPr id="3289" name="Google Shape;3289;p53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290" name="Google Shape;3290;p5335"/>
            <p:cNvGrpSpPr/>
            <p:nvPr/>
          </p:nvGrpSpPr>
          <p:grpSpPr>
            <a:xfrm>
              <a:off x="7191542" y="1"/>
              <a:ext cx="5000459" cy="1425992"/>
              <a:chOff x="7186272" y="0"/>
              <a:chExt cx="5005729" cy="1427495"/>
            </a:xfrm>
          </p:grpSpPr>
          <p:sp>
            <p:nvSpPr>
              <p:cNvPr id="3291" name="Google Shape;3291;p53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292" name="Google Shape;3292;p53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73794609"/>
      </p:ext>
    </p:extLst>
  </p:cSld>
  <p:clrMapOvr>
    <a:masterClrMapping/>
  </p:clrMapOvr>
</p:sldLayout>
</file>

<file path=ppt/slideLayouts/slideLayout1507.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3293"/>
        <p:cNvGrpSpPr/>
        <p:nvPr/>
      </p:nvGrpSpPr>
      <p:grpSpPr>
        <a:xfrm>
          <a:off x="0" y="0"/>
          <a:ext cx="0" cy="0"/>
          <a:chOff x="0" y="0"/>
          <a:chExt cx="0" cy="0"/>
        </a:xfrm>
      </p:grpSpPr>
      <p:sp>
        <p:nvSpPr>
          <p:cNvPr id="3294" name="Google Shape;3294;p5336"/>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295" name="Google Shape;3295;p533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96" name="Google Shape;3296;p533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297" name="Google Shape;3297;p533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298" name="Google Shape;3298;p53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299" name="Google Shape;3299;p53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300" name="Google Shape;3300;p5336"/>
          <p:cNvGrpSpPr/>
          <p:nvPr/>
        </p:nvGrpSpPr>
        <p:grpSpPr>
          <a:xfrm>
            <a:off x="7191544" y="1"/>
            <a:ext cx="5000459" cy="1425992"/>
            <a:chOff x="7191542" y="1"/>
            <a:chExt cx="5000459" cy="1425992"/>
          </a:xfrm>
        </p:grpSpPr>
        <p:pic>
          <p:nvPicPr>
            <p:cNvPr id="3301" name="Google Shape;3301;p53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02" name="Google Shape;3302;p5336"/>
            <p:cNvGrpSpPr/>
            <p:nvPr/>
          </p:nvGrpSpPr>
          <p:grpSpPr>
            <a:xfrm>
              <a:off x="7191542" y="1"/>
              <a:ext cx="5000459" cy="1425992"/>
              <a:chOff x="7186272" y="0"/>
              <a:chExt cx="5005729" cy="1427495"/>
            </a:xfrm>
          </p:grpSpPr>
          <p:sp>
            <p:nvSpPr>
              <p:cNvPr id="3303" name="Google Shape;3303;p53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04" name="Google Shape;3304;p53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305" name="Google Shape;3305;p5336"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243351474"/>
      </p:ext>
    </p:extLst>
  </p:cSld>
  <p:clrMapOvr>
    <a:masterClrMapping/>
  </p:clrMapOvr>
</p:sldLayout>
</file>

<file path=ppt/slideLayouts/slideLayout1508.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3306"/>
        <p:cNvGrpSpPr/>
        <p:nvPr/>
      </p:nvGrpSpPr>
      <p:grpSpPr>
        <a:xfrm>
          <a:off x="0" y="0"/>
          <a:ext cx="0" cy="0"/>
          <a:chOff x="0" y="0"/>
          <a:chExt cx="0" cy="0"/>
        </a:xfrm>
      </p:grpSpPr>
      <p:sp>
        <p:nvSpPr>
          <p:cNvPr id="3307" name="Google Shape;3307;p5337"/>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08" name="Google Shape;3308;p5337"/>
          <p:cNvSpPr/>
          <p:nvPr/>
        </p:nvSpPr>
        <p:spPr>
          <a:xfrm>
            <a:off x="4"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pic>
        <p:nvPicPr>
          <p:cNvPr id="3309" name="Google Shape;3309;p5337"/>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3310" name="Google Shape;3310;p5337"/>
          <p:cNvSpPr/>
          <p:nvPr/>
        </p:nvSpPr>
        <p:spPr>
          <a:xfrm>
            <a:off x="1" y="5020057"/>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pic>
        <p:nvPicPr>
          <p:cNvPr id="3311" name="Google Shape;3311;p5337"/>
          <p:cNvPicPr preferRelativeResize="0"/>
          <p:nvPr/>
        </p:nvPicPr>
        <p:blipFill rotWithShape="1">
          <a:blip r:embed="rId3">
            <a:alphaModFix/>
          </a:blip>
          <a:srcRect/>
          <a:stretch/>
        </p:blipFill>
        <p:spPr>
          <a:xfrm>
            <a:off x="313958" y="5564125"/>
            <a:ext cx="2025383" cy="911351"/>
          </a:xfrm>
          <a:prstGeom prst="rect">
            <a:avLst/>
          </a:prstGeom>
          <a:noFill/>
          <a:ln>
            <a:noFill/>
          </a:ln>
        </p:spPr>
      </p:pic>
      <p:sp>
        <p:nvSpPr>
          <p:cNvPr id="3312" name="Google Shape;3312;p5337"/>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13" name="Google Shape;3313;p5337"/>
          <p:cNvSpPr txBox="1">
            <a:spLocks noGrp="1"/>
          </p:cNvSpPr>
          <p:nvPr>
            <p:ph type="ctrTitle"/>
          </p:nvPr>
        </p:nvSpPr>
        <p:spPr>
          <a:xfrm>
            <a:off x="471690" y="493920"/>
            <a:ext cx="11248618" cy="57404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14" name="Google Shape;3314;p5337"/>
          <p:cNvSpPr txBox="1">
            <a:spLocks noGrp="1"/>
          </p:cNvSpPr>
          <p:nvPr>
            <p:ph type="subTitle" idx="1"/>
          </p:nvPr>
        </p:nvSpPr>
        <p:spPr>
          <a:xfrm>
            <a:off x="1828800" y="3840480"/>
            <a:ext cx="8534400" cy="369332"/>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3315" name="Google Shape;3315;p5337"/>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16" name="Google Shape;3316;p5337"/>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SzPts val="1400"/>
              <a:buNone/>
              <a:defRPr sz="933"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3317" name="Google Shape;3317;p5337"/>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4" marR="0" lvl="0"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1pPr>
            <a:lvl2pPr marL="38104" marR="0" lvl="1"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2pPr>
            <a:lvl3pPr marL="38104" marR="0" lvl="2"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3pPr>
            <a:lvl4pPr marL="38104" marR="0" lvl="3"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4pPr>
            <a:lvl5pPr marL="38104" marR="0" lvl="4"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5pPr>
            <a:lvl6pPr marL="38104" marR="0" lvl="5"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6pPr>
            <a:lvl7pPr marL="38104" marR="0" lvl="6"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7pPr>
            <a:lvl8pPr marL="38104" marR="0" lvl="7"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8pPr>
            <a:lvl9pPr marL="38104" marR="0" lvl="8"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9pPr>
          </a:lstStyle>
          <a:p>
            <a:pPr marL="38104" lvl="0" indent="0" algn="r" rtl="0">
              <a:spcBef>
                <a:spcPts val="0"/>
              </a:spcBef>
              <a:spcAft>
                <a:spcPts val="0"/>
              </a:spcAft>
              <a:buNone/>
            </a:pPr>
            <a:fld id="{00000000-1234-1234-1234-123412341234}" type="slidenum">
              <a:rPr lang="en-US"/>
              <a:pPr marL="38104" lvl="0" indent="0" algn="r" rtl="0">
                <a:spcBef>
                  <a:spcPts val="0"/>
                </a:spcBef>
                <a:spcAft>
                  <a:spcPts val="0"/>
                </a:spcAft>
                <a:buNone/>
              </a:pPr>
              <a:t>‹#›</a:t>
            </a:fld>
            <a:endParaRPr/>
          </a:p>
        </p:txBody>
      </p:sp>
    </p:spTree>
    <p:extLst>
      <p:ext uri="{BB962C8B-B14F-4D97-AF65-F5344CB8AC3E}">
        <p14:creationId xmlns:p14="http://schemas.microsoft.com/office/powerpoint/2010/main" val="2556337924"/>
      </p:ext>
    </p:extLst>
  </p:cSld>
  <p:clrMapOvr>
    <a:masterClrMapping/>
  </p:clrMapOvr>
</p:sldLayout>
</file>

<file path=ppt/slideLayouts/slideLayout1509.xml><?xml version="1.0" encoding="utf-8"?>
<p:sldLayout xmlns:a="http://schemas.openxmlformats.org/drawingml/2006/main" xmlns:r="http://schemas.openxmlformats.org/officeDocument/2006/relationships" xmlns:p="http://schemas.openxmlformats.org/presentationml/2006/main" matchingName="8_Quotation">
  <p:cSld name="8_Quotation">
    <p:spTree>
      <p:nvGrpSpPr>
        <p:cNvPr id="1" name="Shape 3318"/>
        <p:cNvGrpSpPr/>
        <p:nvPr/>
      </p:nvGrpSpPr>
      <p:grpSpPr>
        <a:xfrm>
          <a:off x="0" y="0"/>
          <a:ext cx="0" cy="0"/>
          <a:chOff x="0" y="0"/>
          <a:chExt cx="0" cy="0"/>
        </a:xfrm>
      </p:grpSpPr>
      <p:sp>
        <p:nvSpPr>
          <p:cNvPr id="3319" name="Google Shape;3319;p533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320" name="Google Shape;3320;p533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21" name="Google Shape;3321;p533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322" name="Google Shape;3322;p533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323" name="Google Shape;3323;p53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324" name="Google Shape;3324;p53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325" name="Google Shape;3325;p5338"/>
          <p:cNvGrpSpPr/>
          <p:nvPr/>
        </p:nvGrpSpPr>
        <p:grpSpPr>
          <a:xfrm>
            <a:off x="7191544" y="1"/>
            <a:ext cx="5000459" cy="1425992"/>
            <a:chOff x="7191542" y="1"/>
            <a:chExt cx="5000459" cy="1425992"/>
          </a:xfrm>
        </p:grpSpPr>
        <p:pic>
          <p:nvPicPr>
            <p:cNvPr id="3326" name="Google Shape;3326;p53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27" name="Google Shape;3327;p5338"/>
            <p:cNvGrpSpPr/>
            <p:nvPr/>
          </p:nvGrpSpPr>
          <p:grpSpPr>
            <a:xfrm>
              <a:off x="7191542" y="1"/>
              <a:ext cx="5000459" cy="1425992"/>
              <a:chOff x="7186272" y="0"/>
              <a:chExt cx="5005729" cy="1427495"/>
            </a:xfrm>
          </p:grpSpPr>
          <p:sp>
            <p:nvSpPr>
              <p:cNvPr id="3328" name="Google Shape;3328;p53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29" name="Google Shape;3329;p53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330" name="Google Shape;3330;p533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231935428"/>
      </p:ext>
    </p:extLst>
  </p:cSld>
  <p:clrMapOvr>
    <a:masterClrMapping/>
  </p:clrMapOvr>
</p:sldLayout>
</file>

<file path=ppt/slideLayouts/slideLayout1510.xml><?xml version="1.0" encoding="utf-8"?>
<p:sldLayout xmlns:a="http://schemas.openxmlformats.org/drawingml/2006/main" xmlns:r="http://schemas.openxmlformats.org/officeDocument/2006/relationships" xmlns:p="http://schemas.openxmlformats.org/presentationml/2006/main" matchingName="9_Quotation">
  <p:cSld name="9_Quotation">
    <p:spTree>
      <p:nvGrpSpPr>
        <p:cNvPr id="1" name="Shape 3331"/>
        <p:cNvGrpSpPr/>
        <p:nvPr/>
      </p:nvGrpSpPr>
      <p:grpSpPr>
        <a:xfrm>
          <a:off x="0" y="0"/>
          <a:ext cx="0" cy="0"/>
          <a:chOff x="0" y="0"/>
          <a:chExt cx="0" cy="0"/>
        </a:xfrm>
      </p:grpSpPr>
      <p:sp>
        <p:nvSpPr>
          <p:cNvPr id="3332" name="Google Shape;3332;p5339"/>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333" name="Google Shape;3333;p533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34" name="Google Shape;3334;p533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335" name="Google Shape;3335;p533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336" name="Google Shape;3336;p53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337" name="Google Shape;3337;p53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338" name="Google Shape;3338;p5339"/>
          <p:cNvGrpSpPr/>
          <p:nvPr/>
        </p:nvGrpSpPr>
        <p:grpSpPr>
          <a:xfrm>
            <a:off x="7191544" y="1"/>
            <a:ext cx="5000459" cy="1425992"/>
            <a:chOff x="7191542" y="1"/>
            <a:chExt cx="5000459" cy="1425992"/>
          </a:xfrm>
        </p:grpSpPr>
        <p:pic>
          <p:nvPicPr>
            <p:cNvPr id="3339" name="Google Shape;3339;p53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40" name="Google Shape;3340;p5339"/>
            <p:cNvGrpSpPr/>
            <p:nvPr/>
          </p:nvGrpSpPr>
          <p:grpSpPr>
            <a:xfrm>
              <a:off x="7191542" y="1"/>
              <a:ext cx="5000459" cy="1425992"/>
              <a:chOff x="7186272" y="0"/>
              <a:chExt cx="5005729" cy="1427495"/>
            </a:xfrm>
          </p:grpSpPr>
          <p:sp>
            <p:nvSpPr>
              <p:cNvPr id="3341" name="Google Shape;3341;p53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42" name="Google Shape;3342;p53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343" name="Google Shape;3343;p533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901713159"/>
      </p:ext>
    </p:extLst>
  </p:cSld>
  <p:clrMapOvr>
    <a:masterClrMapping/>
  </p:clrMapOvr>
</p:sldLayout>
</file>

<file path=ppt/slideLayouts/slideLayout1511.xml><?xml version="1.0" encoding="utf-8"?>
<p:sldLayout xmlns:a="http://schemas.openxmlformats.org/drawingml/2006/main" xmlns:r="http://schemas.openxmlformats.org/officeDocument/2006/relationships" xmlns:p="http://schemas.openxmlformats.org/presentationml/2006/main" matchingName="4_Divider">
  <p:cSld name="4_Divider">
    <p:bg>
      <p:bgPr>
        <a:solidFill>
          <a:schemeClr val="lt2"/>
        </a:solidFill>
        <a:effectLst/>
      </p:bgPr>
    </p:bg>
    <p:spTree>
      <p:nvGrpSpPr>
        <p:cNvPr id="1" name="Shape 3344"/>
        <p:cNvGrpSpPr/>
        <p:nvPr/>
      </p:nvGrpSpPr>
      <p:grpSpPr>
        <a:xfrm>
          <a:off x="0" y="0"/>
          <a:ext cx="0" cy="0"/>
          <a:chOff x="0" y="0"/>
          <a:chExt cx="0" cy="0"/>
        </a:xfrm>
      </p:grpSpPr>
      <p:grpSp>
        <p:nvGrpSpPr>
          <p:cNvPr id="3345" name="Google Shape;3345;p5340"/>
          <p:cNvGrpSpPr/>
          <p:nvPr/>
        </p:nvGrpSpPr>
        <p:grpSpPr>
          <a:xfrm>
            <a:off x="0" y="5020349"/>
            <a:ext cx="12192000" cy="1837653"/>
            <a:chOff x="0" y="5020347"/>
            <a:chExt cx="12192000" cy="1837653"/>
          </a:xfrm>
        </p:grpSpPr>
        <p:sp>
          <p:nvSpPr>
            <p:cNvPr id="3346" name="Google Shape;3346;p534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347" name="Google Shape;3347;p53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348" name="Google Shape;3348;p534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349" name="Google Shape;3349;p53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350" name="Google Shape;3350;p5340"/>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51" name="Google Shape;3351;p5340"/>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824135863"/>
      </p:ext>
    </p:extLst>
  </p:cSld>
  <p:clrMapOvr>
    <a:masterClrMapping/>
  </p:clrMapOvr>
</p:sldLayout>
</file>

<file path=ppt/slideLayouts/slideLayout1512.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3352"/>
        <p:cNvGrpSpPr/>
        <p:nvPr/>
      </p:nvGrpSpPr>
      <p:grpSpPr>
        <a:xfrm>
          <a:off x="0" y="0"/>
          <a:ext cx="0" cy="0"/>
          <a:chOff x="0" y="0"/>
          <a:chExt cx="0" cy="0"/>
        </a:xfrm>
      </p:grpSpPr>
      <p:sp>
        <p:nvSpPr>
          <p:cNvPr id="3353" name="Google Shape;3353;p534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54" name="Google Shape;3354;p534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355" name="Google Shape;3355;p5341"/>
          <p:cNvGrpSpPr/>
          <p:nvPr/>
        </p:nvGrpSpPr>
        <p:grpSpPr>
          <a:xfrm>
            <a:off x="7191544" y="1"/>
            <a:ext cx="5000459" cy="1425992"/>
            <a:chOff x="7191542" y="1"/>
            <a:chExt cx="5000459" cy="1425992"/>
          </a:xfrm>
        </p:grpSpPr>
        <p:pic>
          <p:nvPicPr>
            <p:cNvPr id="3356" name="Google Shape;3356;p53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57" name="Google Shape;3357;p5341"/>
            <p:cNvGrpSpPr/>
            <p:nvPr/>
          </p:nvGrpSpPr>
          <p:grpSpPr>
            <a:xfrm>
              <a:off x="7191542" y="1"/>
              <a:ext cx="5000459" cy="1425992"/>
              <a:chOff x="7186272" y="0"/>
              <a:chExt cx="5005729" cy="1427495"/>
            </a:xfrm>
          </p:grpSpPr>
          <p:sp>
            <p:nvSpPr>
              <p:cNvPr id="3358" name="Google Shape;3358;p53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59" name="Google Shape;3359;p53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360" name="Google Shape;3360;p534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361" name="Google Shape;3361;p534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362" name="Google Shape;3362;p534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363" name="Google Shape;3363;p534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78925592"/>
      </p:ext>
    </p:extLst>
  </p:cSld>
  <p:clrMapOvr>
    <a:masterClrMapping/>
  </p:clrMapOvr>
</p:sldLayout>
</file>

<file path=ppt/slideLayouts/slideLayout1513.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3364"/>
        <p:cNvGrpSpPr/>
        <p:nvPr/>
      </p:nvGrpSpPr>
      <p:grpSpPr>
        <a:xfrm>
          <a:off x="0" y="0"/>
          <a:ext cx="0" cy="0"/>
          <a:chOff x="0" y="0"/>
          <a:chExt cx="0" cy="0"/>
        </a:xfrm>
      </p:grpSpPr>
      <p:grpSp>
        <p:nvGrpSpPr>
          <p:cNvPr id="3365" name="Google Shape;3365;p5342"/>
          <p:cNvGrpSpPr/>
          <p:nvPr/>
        </p:nvGrpSpPr>
        <p:grpSpPr>
          <a:xfrm>
            <a:off x="7191544" y="1"/>
            <a:ext cx="5000459" cy="1425992"/>
            <a:chOff x="7191542" y="1"/>
            <a:chExt cx="5000459" cy="1425992"/>
          </a:xfrm>
        </p:grpSpPr>
        <p:pic>
          <p:nvPicPr>
            <p:cNvPr id="3366" name="Google Shape;3366;p53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67" name="Google Shape;3367;p5342"/>
            <p:cNvGrpSpPr/>
            <p:nvPr/>
          </p:nvGrpSpPr>
          <p:grpSpPr>
            <a:xfrm>
              <a:off x="7191542" y="1"/>
              <a:ext cx="5000459" cy="1425992"/>
              <a:chOff x="7186272" y="0"/>
              <a:chExt cx="5005729" cy="1427495"/>
            </a:xfrm>
          </p:grpSpPr>
          <p:sp>
            <p:nvSpPr>
              <p:cNvPr id="3368" name="Google Shape;3368;p53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69" name="Google Shape;3369;p53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370" name="Google Shape;3370;p534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71" name="Google Shape;3371;p534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372" name="Google Shape;3372;p534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373" name="Google Shape;3373;p534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374" name="Google Shape;3374;p534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375" name="Google Shape;3375;p534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376" name="Google Shape;3376;p53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377" name="Google Shape;3377;p53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3217847"/>
      </p:ext>
    </p:extLst>
  </p:cSld>
  <p:clrMapOvr>
    <a:masterClrMapping/>
  </p:clrMapOvr>
</p:sldLayout>
</file>

<file path=ppt/slideLayouts/slideLayout1514.xml><?xml version="1.0" encoding="utf-8"?>
<p:sldLayout xmlns:a="http://schemas.openxmlformats.org/drawingml/2006/main" xmlns:r="http://schemas.openxmlformats.org/officeDocument/2006/relationships" xmlns:p="http://schemas.openxmlformats.org/presentationml/2006/main" matchingName="2_Title Only">
  <p:cSld name="2_Title Only">
    <p:spTree>
      <p:nvGrpSpPr>
        <p:cNvPr id="1" name="Shape 3378"/>
        <p:cNvGrpSpPr/>
        <p:nvPr/>
      </p:nvGrpSpPr>
      <p:grpSpPr>
        <a:xfrm>
          <a:off x="0" y="0"/>
          <a:ext cx="0" cy="0"/>
          <a:chOff x="0" y="0"/>
          <a:chExt cx="0" cy="0"/>
        </a:xfrm>
      </p:grpSpPr>
      <p:grpSp>
        <p:nvGrpSpPr>
          <p:cNvPr id="3379" name="Google Shape;3379;p5343"/>
          <p:cNvGrpSpPr/>
          <p:nvPr/>
        </p:nvGrpSpPr>
        <p:grpSpPr>
          <a:xfrm>
            <a:off x="7191544" y="1"/>
            <a:ext cx="5000459" cy="1425992"/>
            <a:chOff x="7191542" y="1"/>
            <a:chExt cx="5000459" cy="1425992"/>
          </a:xfrm>
        </p:grpSpPr>
        <p:pic>
          <p:nvPicPr>
            <p:cNvPr id="3380" name="Google Shape;3380;p53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381" name="Google Shape;3381;p5343"/>
            <p:cNvGrpSpPr/>
            <p:nvPr/>
          </p:nvGrpSpPr>
          <p:grpSpPr>
            <a:xfrm>
              <a:off x="7191542" y="1"/>
              <a:ext cx="5000459" cy="1425992"/>
              <a:chOff x="7186272" y="0"/>
              <a:chExt cx="5005729" cy="1427495"/>
            </a:xfrm>
          </p:grpSpPr>
          <p:sp>
            <p:nvSpPr>
              <p:cNvPr id="3382" name="Google Shape;3382;p53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83" name="Google Shape;3383;p53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384" name="Google Shape;3384;p534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85" name="Google Shape;3385;p534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386" name="Google Shape;3386;p534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387" name="Google Shape;3387;p534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63284771"/>
      </p:ext>
    </p:extLst>
  </p:cSld>
  <p:clrMapOvr>
    <a:masterClrMapping/>
  </p:clrMapOvr>
</p:sldLayout>
</file>

<file path=ppt/slideLayouts/slideLayout1515.xml><?xml version="1.0" encoding="utf-8"?>
<p:sldLayout xmlns:a="http://schemas.openxmlformats.org/drawingml/2006/main" xmlns:r="http://schemas.openxmlformats.org/officeDocument/2006/relationships" xmlns:p="http://schemas.openxmlformats.org/presentationml/2006/main" matchingName="2_End">
  <p:cSld name="2_End">
    <p:spTree>
      <p:nvGrpSpPr>
        <p:cNvPr id="1" name="Shape 3388"/>
        <p:cNvGrpSpPr/>
        <p:nvPr/>
      </p:nvGrpSpPr>
      <p:grpSpPr>
        <a:xfrm>
          <a:off x="0" y="0"/>
          <a:ext cx="0" cy="0"/>
          <a:chOff x="0" y="0"/>
          <a:chExt cx="0" cy="0"/>
        </a:xfrm>
      </p:grpSpPr>
      <p:grpSp>
        <p:nvGrpSpPr>
          <p:cNvPr id="3389" name="Google Shape;3389;p5344"/>
          <p:cNvGrpSpPr/>
          <p:nvPr/>
        </p:nvGrpSpPr>
        <p:grpSpPr>
          <a:xfrm>
            <a:off x="0" y="0"/>
            <a:ext cx="12192000" cy="2148830"/>
            <a:chOff x="0" y="0"/>
            <a:chExt cx="12192000" cy="2148830"/>
          </a:xfrm>
        </p:grpSpPr>
        <p:sp>
          <p:nvSpPr>
            <p:cNvPr id="3390" name="Google Shape;3390;p534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391" name="Google Shape;3391;p534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392" name="Google Shape;3392;p5344"/>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393" name="Google Shape;3393;p5344"/>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394" name="Google Shape;3394;p534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395" name="Google Shape;3395;p5344"/>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396" name="Google Shape;3396;p534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3776452580"/>
      </p:ext>
    </p:extLst>
  </p:cSld>
  <p:clrMapOvr>
    <a:masterClrMapping/>
  </p:clrMapOvr>
</p:sldLayout>
</file>

<file path=ppt/slideLayouts/slideLayout1516.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3397"/>
        <p:cNvGrpSpPr/>
        <p:nvPr/>
      </p:nvGrpSpPr>
      <p:grpSpPr>
        <a:xfrm>
          <a:off x="0" y="0"/>
          <a:ext cx="0" cy="0"/>
          <a:chOff x="0" y="0"/>
          <a:chExt cx="0" cy="0"/>
        </a:xfrm>
      </p:grpSpPr>
      <p:sp>
        <p:nvSpPr>
          <p:cNvPr id="3398" name="Google Shape;3398;p534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399" name="Google Shape;3399;p534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00" name="Google Shape;3400;p534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401" name="Google Shape;3401;p5345"/>
          <p:cNvGrpSpPr/>
          <p:nvPr/>
        </p:nvGrpSpPr>
        <p:grpSpPr>
          <a:xfrm>
            <a:off x="7191544" y="1"/>
            <a:ext cx="5000459" cy="1425992"/>
            <a:chOff x="7191542" y="1"/>
            <a:chExt cx="5000459" cy="1425992"/>
          </a:xfrm>
        </p:grpSpPr>
        <p:pic>
          <p:nvPicPr>
            <p:cNvPr id="3402" name="Google Shape;3402;p53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03" name="Google Shape;3403;p5345"/>
            <p:cNvGrpSpPr/>
            <p:nvPr/>
          </p:nvGrpSpPr>
          <p:grpSpPr>
            <a:xfrm>
              <a:off x="7191542" y="1"/>
              <a:ext cx="5000459" cy="1425992"/>
              <a:chOff x="7186272" y="0"/>
              <a:chExt cx="5005729" cy="1427495"/>
            </a:xfrm>
          </p:grpSpPr>
          <p:sp>
            <p:nvSpPr>
              <p:cNvPr id="3404" name="Google Shape;3404;p53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405" name="Google Shape;3405;p53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3901159219"/>
      </p:ext>
    </p:extLst>
  </p:cSld>
  <p:clrMapOvr>
    <a:masterClrMapping/>
  </p:clrMapOvr>
</p:sldLayout>
</file>

<file path=ppt/slideLayouts/slideLayout1517.xml><?xml version="1.0" encoding="utf-8"?>
<p:sldLayout xmlns:a="http://schemas.openxmlformats.org/drawingml/2006/main" xmlns:r="http://schemas.openxmlformats.org/officeDocument/2006/relationships" xmlns:p="http://schemas.openxmlformats.org/presentationml/2006/main" matchingName="5_Cover">
  <p:cSld name="5_Cover">
    <p:spTree>
      <p:nvGrpSpPr>
        <p:cNvPr id="1" name="Shape 3406"/>
        <p:cNvGrpSpPr/>
        <p:nvPr/>
      </p:nvGrpSpPr>
      <p:grpSpPr>
        <a:xfrm>
          <a:off x="0" y="0"/>
          <a:ext cx="0" cy="0"/>
          <a:chOff x="0" y="0"/>
          <a:chExt cx="0" cy="0"/>
        </a:xfrm>
      </p:grpSpPr>
      <p:sp>
        <p:nvSpPr>
          <p:cNvPr id="3407" name="Google Shape;3407;p5346"/>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08" name="Google Shape;3408;p5346"/>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09" name="Google Shape;3409;p5346"/>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410" name="Google Shape;3410;p5346"/>
          <p:cNvSpPr>
            <a:spLocks noGrp="1"/>
          </p:cNvSpPr>
          <p:nvPr>
            <p:ph type="pic" idx="2"/>
          </p:nvPr>
        </p:nvSpPr>
        <p:spPr>
          <a:xfrm>
            <a:off x="7118684" y="233915"/>
            <a:ext cx="5073316" cy="5943600"/>
          </a:xfrm>
          <a:prstGeom prst="rect">
            <a:avLst/>
          </a:prstGeom>
          <a:noFill/>
          <a:ln>
            <a:noFill/>
          </a:ln>
        </p:spPr>
      </p:sp>
      <p:grpSp>
        <p:nvGrpSpPr>
          <p:cNvPr id="3411" name="Google Shape;3411;p5346"/>
          <p:cNvGrpSpPr/>
          <p:nvPr/>
        </p:nvGrpSpPr>
        <p:grpSpPr>
          <a:xfrm>
            <a:off x="0" y="5020350"/>
            <a:ext cx="12192000" cy="1837653"/>
            <a:chOff x="0" y="5020348"/>
            <a:chExt cx="12192000" cy="1837653"/>
          </a:xfrm>
        </p:grpSpPr>
        <p:sp>
          <p:nvSpPr>
            <p:cNvPr id="3412" name="Google Shape;3412;p534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13" name="Google Shape;3413;p534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414" name="Google Shape;3414;p534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894494887"/>
      </p:ext>
    </p:extLst>
  </p:cSld>
  <p:clrMapOvr>
    <a:masterClrMapping/>
  </p:clrMapOvr>
</p:sldLayout>
</file>

<file path=ppt/slideLayouts/slideLayout1518.xml><?xml version="1.0" encoding="utf-8"?>
<p:sldLayout xmlns:a="http://schemas.openxmlformats.org/drawingml/2006/main" xmlns:r="http://schemas.openxmlformats.org/officeDocument/2006/relationships" xmlns:p="http://schemas.openxmlformats.org/presentationml/2006/main" matchingName="5_Divider">
  <p:cSld name="5_Divider">
    <p:bg>
      <p:bgPr>
        <a:solidFill>
          <a:schemeClr val="lt2"/>
        </a:solidFill>
        <a:effectLst/>
      </p:bgPr>
    </p:bg>
    <p:spTree>
      <p:nvGrpSpPr>
        <p:cNvPr id="1" name="Shape 3415"/>
        <p:cNvGrpSpPr/>
        <p:nvPr/>
      </p:nvGrpSpPr>
      <p:grpSpPr>
        <a:xfrm>
          <a:off x="0" y="0"/>
          <a:ext cx="0" cy="0"/>
          <a:chOff x="0" y="0"/>
          <a:chExt cx="0" cy="0"/>
        </a:xfrm>
      </p:grpSpPr>
      <p:grpSp>
        <p:nvGrpSpPr>
          <p:cNvPr id="3416" name="Google Shape;3416;p5347"/>
          <p:cNvGrpSpPr/>
          <p:nvPr/>
        </p:nvGrpSpPr>
        <p:grpSpPr>
          <a:xfrm>
            <a:off x="0" y="5020349"/>
            <a:ext cx="12192000" cy="1837653"/>
            <a:chOff x="0" y="5020347"/>
            <a:chExt cx="12192000" cy="1837653"/>
          </a:xfrm>
        </p:grpSpPr>
        <p:sp>
          <p:nvSpPr>
            <p:cNvPr id="3417" name="Google Shape;3417;p534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18" name="Google Shape;3418;p534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19" name="Google Shape;3419;p534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420" name="Google Shape;3420;p534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421" name="Google Shape;3421;p5347"/>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22" name="Google Shape;3422;p5347"/>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460520829"/>
      </p:ext>
    </p:extLst>
  </p:cSld>
  <p:clrMapOvr>
    <a:masterClrMapping/>
  </p:clrMapOvr>
</p:sldLayout>
</file>

<file path=ppt/slideLayouts/slideLayout1519.xml><?xml version="1.0" encoding="utf-8"?>
<p:sldLayout xmlns:a="http://schemas.openxmlformats.org/drawingml/2006/main" xmlns:r="http://schemas.openxmlformats.org/officeDocument/2006/relationships" xmlns:p="http://schemas.openxmlformats.org/presentationml/2006/main" matchingName="6_Cover">
  <p:cSld name="6_Cover">
    <p:spTree>
      <p:nvGrpSpPr>
        <p:cNvPr id="1" name="Shape 3423"/>
        <p:cNvGrpSpPr/>
        <p:nvPr/>
      </p:nvGrpSpPr>
      <p:grpSpPr>
        <a:xfrm>
          <a:off x="0" y="0"/>
          <a:ext cx="0" cy="0"/>
          <a:chOff x="0" y="0"/>
          <a:chExt cx="0" cy="0"/>
        </a:xfrm>
      </p:grpSpPr>
      <p:sp>
        <p:nvSpPr>
          <p:cNvPr id="3424" name="Google Shape;3424;p5348"/>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25" name="Google Shape;3425;p5348"/>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26" name="Google Shape;3426;p5348"/>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427" name="Google Shape;3427;p5348"/>
          <p:cNvSpPr>
            <a:spLocks noGrp="1"/>
          </p:cNvSpPr>
          <p:nvPr>
            <p:ph type="pic" idx="2"/>
          </p:nvPr>
        </p:nvSpPr>
        <p:spPr>
          <a:xfrm>
            <a:off x="7118684" y="233915"/>
            <a:ext cx="5073316" cy="5943600"/>
          </a:xfrm>
          <a:prstGeom prst="rect">
            <a:avLst/>
          </a:prstGeom>
          <a:noFill/>
          <a:ln>
            <a:noFill/>
          </a:ln>
        </p:spPr>
      </p:sp>
      <p:grpSp>
        <p:nvGrpSpPr>
          <p:cNvPr id="3428" name="Google Shape;3428;p5348"/>
          <p:cNvGrpSpPr/>
          <p:nvPr/>
        </p:nvGrpSpPr>
        <p:grpSpPr>
          <a:xfrm>
            <a:off x="0" y="5020350"/>
            <a:ext cx="12192000" cy="1837653"/>
            <a:chOff x="0" y="5020348"/>
            <a:chExt cx="12192000" cy="1837653"/>
          </a:xfrm>
        </p:grpSpPr>
        <p:sp>
          <p:nvSpPr>
            <p:cNvPr id="3429" name="Google Shape;3429;p53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30" name="Google Shape;3430;p534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431" name="Google Shape;3431;p53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162123099"/>
      </p:ext>
    </p:extLst>
  </p:cSld>
  <p:clrMapOvr>
    <a:masterClrMapping/>
  </p:clrMapOvr>
</p:sldLayout>
</file>

<file path=ppt/slideLayouts/slideLayout1520.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3432"/>
        <p:cNvGrpSpPr/>
        <p:nvPr/>
      </p:nvGrpSpPr>
      <p:grpSpPr>
        <a:xfrm>
          <a:off x="0" y="0"/>
          <a:ext cx="0" cy="0"/>
          <a:chOff x="0" y="0"/>
          <a:chExt cx="0" cy="0"/>
        </a:xfrm>
      </p:grpSpPr>
      <p:grpSp>
        <p:nvGrpSpPr>
          <p:cNvPr id="3433" name="Google Shape;3433;p5349"/>
          <p:cNvGrpSpPr/>
          <p:nvPr/>
        </p:nvGrpSpPr>
        <p:grpSpPr>
          <a:xfrm>
            <a:off x="7191544" y="1"/>
            <a:ext cx="5000459" cy="1425992"/>
            <a:chOff x="7191542" y="1"/>
            <a:chExt cx="5000459" cy="1425992"/>
          </a:xfrm>
        </p:grpSpPr>
        <p:pic>
          <p:nvPicPr>
            <p:cNvPr id="3434" name="Google Shape;3434;p53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35" name="Google Shape;3435;p5349"/>
            <p:cNvGrpSpPr/>
            <p:nvPr/>
          </p:nvGrpSpPr>
          <p:grpSpPr>
            <a:xfrm>
              <a:off x="7191542" y="1"/>
              <a:ext cx="5000459" cy="1425992"/>
              <a:chOff x="7186272" y="0"/>
              <a:chExt cx="5005729" cy="1427495"/>
            </a:xfrm>
          </p:grpSpPr>
          <p:sp>
            <p:nvSpPr>
              <p:cNvPr id="3436" name="Google Shape;3436;p53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437" name="Google Shape;3437;p53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438" name="Google Shape;3438;p534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39" name="Google Shape;3439;p534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440" name="Google Shape;3440;p53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41" name="Google Shape;3441;p534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52774364"/>
      </p:ext>
    </p:extLst>
  </p:cSld>
  <p:clrMapOvr>
    <a:masterClrMapping/>
  </p:clrMapOvr>
</p:sldLayout>
</file>

<file path=ppt/slideLayouts/slideLayout1521.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3442"/>
        <p:cNvGrpSpPr/>
        <p:nvPr/>
      </p:nvGrpSpPr>
      <p:grpSpPr>
        <a:xfrm>
          <a:off x="0" y="0"/>
          <a:ext cx="0" cy="0"/>
          <a:chOff x="0" y="0"/>
          <a:chExt cx="0" cy="0"/>
        </a:xfrm>
      </p:grpSpPr>
      <p:grpSp>
        <p:nvGrpSpPr>
          <p:cNvPr id="3443" name="Google Shape;3443;p5350"/>
          <p:cNvGrpSpPr/>
          <p:nvPr/>
        </p:nvGrpSpPr>
        <p:grpSpPr>
          <a:xfrm>
            <a:off x="7191544" y="1"/>
            <a:ext cx="5000459" cy="1425992"/>
            <a:chOff x="7191542" y="1"/>
            <a:chExt cx="5000459" cy="1425992"/>
          </a:xfrm>
        </p:grpSpPr>
        <p:pic>
          <p:nvPicPr>
            <p:cNvPr id="3444" name="Google Shape;3444;p53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45" name="Google Shape;3445;p5350"/>
            <p:cNvGrpSpPr/>
            <p:nvPr/>
          </p:nvGrpSpPr>
          <p:grpSpPr>
            <a:xfrm>
              <a:off x="7191542" y="1"/>
              <a:ext cx="5000459" cy="1425992"/>
              <a:chOff x="7186272" y="0"/>
              <a:chExt cx="5005729" cy="1427495"/>
            </a:xfrm>
          </p:grpSpPr>
          <p:sp>
            <p:nvSpPr>
              <p:cNvPr id="3446" name="Google Shape;3446;p53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447" name="Google Shape;3447;p53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448" name="Google Shape;3448;p535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49" name="Google Shape;3449;p535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450" name="Google Shape;3450;p535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451" name="Google Shape;3451;p535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52" name="Google Shape;3452;p535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49647631"/>
      </p:ext>
    </p:extLst>
  </p:cSld>
  <p:clrMapOvr>
    <a:masterClrMapping/>
  </p:clrMapOvr>
</p:sldLayout>
</file>

<file path=ppt/slideLayouts/slideLayout1522.xml><?xml version="1.0" encoding="utf-8"?>
<p:sldLayout xmlns:a="http://schemas.openxmlformats.org/drawingml/2006/main" xmlns:r="http://schemas.openxmlformats.org/officeDocument/2006/relationships" xmlns:p="http://schemas.openxmlformats.org/presentationml/2006/main" matchingName="4_Two Content">
  <p:cSld name="4_Two Content">
    <p:spTree>
      <p:nvGrpSpPr>
        <p:cNvPr id="1" name="Shape 3453"/>
        <p:cNvGrpSpPr/>
        <p:nvPr/>
      </p:nvGrpSpPr>
      <p:grpSpPr>
        <a:xfrm>
          <a:off x="0" y="0"/>
          <a:ext cx="0" cy="0"/>
          <a:chOff x="0" y="0"/>
          <a:chExt cx="0" cy="0"/>
        </a:xfrm>
      </p:grpSpPr>
      <p:sp>
        <p:nvSpPr>
          <p:cNvPr id="3454" name="Google Shape;3454;p535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55" name="Google Shape;3455;p535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456" name="Google Shape;3456;p5351"/>
          <p:cNvGrpSpPr/>
          <p:nvPr/>
        </p:nvGrpSpPr>
        <p:grpSpPr>
          <a:xfrm>
            <a:off x="7191544" y="1"/>
            <a:ext cx="5000459" cy="1425992"/>
            <a:chOff x="7191542" y="1"/>
            <a:chExt cx="5000459" cy="1425992"/>
          </a:xfrm>
        </p:grpSpPr>
        <p:pic>
          <p:nvPicPr>
            <p:cNvPr id="3457" name="Google Shape;3457;p53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58" name="Google Shape;3458;p5351"/>
            <p:cNvGrpSpPr/>
            <p:nvPr/>
          </p:nvGrpSpPr>
          <p:grpSpPr>
            <a:xfrm>
              <a:off x="7191542" y="1"/>
              <a:ext cx="5000459" cy="1425992"/>
              <a:chOff x="7186272" y="0"/>
              <a:chExt cx="5005729" cy="1427495"/>
            </a:xfrm>
          </p:grpSpPr>
          <p:sp>
            <p:nvSpPr>
              <p:cNvPr id="3459" name="Google Shape;3459;p53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460" name="Google Shape;3460;p53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461" name="Google Shape;3461;p535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462" name="Google Shape;3462;p535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463" name="Google Shape;3463;p535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64" name="Google Shape;3464;p535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49036817"/>
      </p:ext>
    </p:extLst>
  </p:cSld>
  <p:clrMapOvr>
    <a:masterClrMapping/>
  </p:clrMapOvr>
</p:sldLayout>
</file>

<file path=ppt/slideLayouts/slideLayout1523.xml><?xml version="1.0" encoding="utf-8"?>
<p:sldLayout xmlns:a="http://schemas.openxmlformats.org/drawingml/2006/main" xmlns:r="http://schemas.openxmlformats.org/officeDocument/2006/relationships" xmlns:p="http://schemas.openxmlformats.org/presentationml/2006/main" matchingName="4_Comparison">
  <p:cSld name="4_Comparison">
    <p:spTree>
      <p:nvGrpSpPr>
        <p:cNvPr id="1" name="Shape 3465"/>
        <p:cNvGrpSpPr/>
        <p:nvPr/>
      </p:nvGrpSpPr>
      <p:grpSpPr>
        <a:xfrm>
          <a:off x="0" y="0"/>
          <a:ext cx="0" cy="0"/>
          <a:chOff x="0" y="0"/>
          <a:chExt cx="0" cy="0"/>
        </a:xfrm>
      </p:grpSpPr>
      <p:grpSp>
        <p:nvGrpSpPr>
          <p:cNvPr id="3466" name="Google Shape;3466;p5352"/>
          <p:cNvGrpSpPr/>
          <p:nvPr/>
        </p:nvGrpSpPr>
        <p:grpSpPr>
          <a:xfrm>
            <a:off x="7191544" y="1"/>
            <a:ext cx="5000459" cy="1425992"/>
            <a:chOff x="7191542" y="1"/>
            <a:chExt cx="5000459" cy="1425992"/>
          </a:xfrm>
        </p:grpSpPr>
        <p:pic>
          <p:nvPicPr>
            <p:cNvPr id="3467" name="Google Shape;3467;p53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68" name="Google Shape;3468;p5352"/>
            <p:cNvGrpSpPr/>
            <p:nvPr/>
          </p:nvGrpSpPr>
          <p:grpSpPr>
            <a:xfrm>
              <a:off x="7191542" y="1"/>
              <a:ext cx="5000459" cy="1425992"/>
              <a:chOff x="7186272" y="0"/>
              <a:chExt cx="5005729" cy="1427495"/>
            </a:xfrm>
          </p:grpSpPr>
          <p:sp>
            <p:nvSpPr>
              <p:cNvPr id="3469" name="Google Shape;3469;p53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470" name="Google Shape;3470;p53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471" name="Google Shape;3471;p535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72" name="Google Shape;3472;p535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473" name="Google Shape;3473;p535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474" name="Google Shape;3474;p535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475" name="Google Shape;3475;p535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476" name="Google Shape;3476;p535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477" name="Google Shape;3477;p535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78" name="Google Shape;3478;p535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600885557"/>
      </p:ext>
    </p:extLst>
  </p:cSld>
  <p:clrMapOvr>
    <a:masterClrMapping/>
  </p:clrMapOvr>
</p:sldLayout>
</file>

<file path=ppt/slideLayouts/slideLayout1524.xml><?xml version="1.0" encoding="utf-8"?>
<p:sldLayout xmlns:a="http://schemas.openxmlformats.org/drawingml/2006/main" xmlns:r="http://schemas.openxmlformats.org/officeDocument/2006/relationships" xmlns:p="http://schemas.openxmlformats.org/presentationml/2006/main" matchingName="4_Title Only">
  <p:cSld name="4_Title Only">
    <p:spTree>
      <p:nvGrpSpPr>
        <p:cNvPr id="1" name="Shape 3479"/>
        <p:cNvGrpSpPr/>
        <p:nvPr/>
      </p:nvGrpSpPr>
      <p:grpSpPr>
        <a:xfrm>
          <a:off x="0" y="0"/>
          <a:ext cx="0" cy="0"/>
          <a:chOff x="0" y="0"/>
          <a:chExt cx="0" cy="0"/>
        </a:xfrm>
      </p:grpSpPr>
      <p:grpSp>
        <p:nvGrpSpPr>
          <p:cNvPr id="3480" name="Google Shape;3480;p5353"/>
          <p:cNvGrpSpPr/>
          <p:nvPr/>
        </p:nvGrpSpPr>
        <p:grpSpPr>
          <a:xfrm>
            <a:off x="7191544" y="1"/>
            <a:ext cx="5000459" cy="1425992"/>
            <a:chOff x="7191542" y="1"/>
            <a:chExt cx="5000459" cy="1425992"/>
          </a:xfrm>
        </p:grpSpPr>
        <p:pic>
          <p:nvPicPr>
            <p:cNvPr id="3481" name="Google Shape;3481;p53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82" name="Google Shape;3482;p5353"/>
            <p:cNvGrpSpPr/>
            <p:nvPr/>
          </p:nvGrpSpPr>
          <p:grpSpPr>
            <a:xfrm>
              <a:off x="7191542" y="1"/>
              <a:ext cx="5000459" cy="1425992"/>
              <a:chOff x="7186272" y="0"/>
              <a:chExt cx="5005729" cy="1427495"/>
            </a:xfrm>
          </p:grpSpPr>
          <p:sp>
            <p:nvSpPr>
              <p:cNvPr id="3483" name="Google Shape;3483;p53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484" name="Google Shape;3484;p53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485" name="Google Shape;3485;p535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86" name="Google Shape;3486;p535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487" name="Google Shape;3487;p53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88" name="Google Shape;3488;p535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50395963"/>
      </p:ext>
    </p:extLst>
  </p:cSld>
  <p:clrMapOvr>
    <a:masterClrMapping/>
  </p:clrMapOvr>
</p:sldLayout>
</file>

<file path=ppt/slideLayouts/slideLayout1525.xml><?xml version="1.0" encoding="utf-8"?>
<p:sldLayout xmlns:a="http://schemas.openxmlformats.org/drawingml/2006/main" xmlns:r="http://schemas.openxmlformats.org/officeDocument/2006/relationships" xmlns:p="http://schemas.openxmlformats.org/presentationml/2006/main" matchingName="10_Quotation">
  <p:cSld name="10_Quotation">
    <p:spTree>
      <p:nvGrpSpPr>
        <p:cNvPr id="1" name="Shape 3489"/>
        <p:cNvGrpSpPr/>
        <p:nvPr/>
      </p:nvGrpSpPr>
      <p:grpSpPr>
        <a:xfrm>
          <a:off x="0" y="0"/>
          <a:ext cx="0" cy="0"/>
          <a:chOff x="0" y="0"/>
          <a:chExt cx="0" cy="0"/>
        </a:xfrm>
      </p:grpSpPr>
      <p:sp>
        <p:nvSpPr>
          <p:cNvPr id="3490" name="Google Shape;3490;p5354"/>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491" name="Google Shape;3491;p5354"/>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92" name="Google Shape;3492;p535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493" name="Google Shape;3493;p535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494" name="Google Shape;3494;p535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495" name="Google Shape;3495;p535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496" name="Google Shape;3496;p5354"/>
          <p:cNvGrpSpPr/>
          <p:nvPr/>
        </p:nvGrpSpPr>
        <p:grpSpPr>
          <a:xfrm>
            <a:off x="7191544" y="1"/>
            <a:ext cx="5000459" cy="1425992"/>
            <a:chOff x="7191542" y="1"/>
            <a:chExt cx="5000459" cy="1425992"/>
          </a:xfrm>
        </p:grpSpPr>
        <p:pic>
          <p:nvPicPr>
            <p:cNvPr id="3497" name="Google Shape;3497;p53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498" name="Google Shape;3498;p5354"/>
            <p:cNvGrpSpPr/>
            <p:nvPr/>
          </p:nvGrpSpPr>
          <p:grpSpPr>
            <a:xfrm>
              <a:off x="7191542" y="1"/>
              <a:ext cx="5000459" cy="1425992"/>
              <a:chOff x="7186272" y="0"/>
              <a:chExt cx="5005729" cy="1427495"/>
            </a:xfrm>
          </p:grpSpPr>
          <p:sp>
            <p:nvSpPr>
              <p:cNvPr id="3499" name="Google Shape;3499;p53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00" name="Google Shape;3500;p53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01" name="Google Shape;3501;p5354"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108519414"/>
      </p:ext>
    </p:extLst>
  </p:cSld>
  <p:clrMapOvr>
    <a:masterClrMapping/>
  </p:clrMapOvr>
</p:sldLayout>
</file>

<file path=ppt/slideLayouts/slideLayout1526.xml><?xml version="1.0" encoding="utf-8"?>
<p:sldLayout xmlns:a="http://schemas.openxmlformats.org/drawingml/2006/main" xmlns:r="http://schemas.openxmlformats.org/officeDocument/2006/relationships" xmlns:p="http://schemas.openxmlformats.org/presentationml/2006/main" matchingName="3_End">
  <p:cSld name="3_End">
    <p:spTree>
      <p:nvGrpSpPr>
        <p:cNvPr id="1" name="Shape 3502"/>
        <p:cNvGrpSpPr/>
        <p:nvPr/>
      </p:nvGrpSpPr>
      <p:grpSpPr>
        <a:xfrm>
          <a:off x="0" y="0"/>
          <a:ext cx="0" cy="0"/>
          <a:chOff x="0" y="0"/>
          <a:chExt cx="0" cy="0"/>
        </a:xfrm>
      </p:grpSpPr>
      <p:grpSp>
        <p:nvGrpSpPr>
          <p:cNvPr id="3503" name="Google Shape;3503;p5355"/>
          <p:cNvGrpSpPr/>
          <p:nvPr/>
        </p:nvGrpSpPr>
        <p:grpSpPr>
          <a:xfrm>
            <a:off x="0" y="0"/>
            <a:ext cx="12192000" cy="2148830"/>
            <a:chOff x="0" y="0"/>
            <a:chExt cx="12192000" cy="2148830"/>
          </a:xfrm>
        </p:grpSpPr>
        <p:sp>
          <p:nvSpPr>
            <p:cNvPr id="3504" name="Google Shape;3504;p535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05" name="Google Shape;3505;p535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506" name="Google Shape;3506;p5355"/>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507" name="Google Shape;3507;p5355"/>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08" name="Google Shape;3508;p535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509" name="Google Shape;3509;p5355"/>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510" name="Google Shape;3510;p5355"/>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113571670"/>
      </p:ext>
    </p:extLst>
  </p:cSld>
  <p:clrMapOvr>
    <a:masterClrMapping/>
  </p:clrMapOvr>
</p:sldLayout>
</file>

<file path=ppt/slideLayouts/slideLayout1527.xml><?xml version="1.0" encoding="utf-8"?>
<p:sldLayout xmlns:a="http://schemas.openxmlformats.org/drawingml/2006/main" xmlns:r="http://schemas.openxmlformats.org/officeDocument/2006/relationships" xmlns:p="http://schemas.openxmlformats.org/presentationml/2006/main" matchingName="6_Divider">
  <p:cSld name="6_Divider">
    <p:bg>
      <p:bgPr>
        <a:solidFill>
          <a:schemeClr val="lt2"/>
        </a:solidFill>
        <a:effectLst/>
      </p:bgPr>
    </p:bg>
    <p:spTree>
      <p:nvGrpSpPr>
        <p:cNvPr id="1" name="Shape 3511"/>
        <p:cNvGrpSpPr/>
        <p:nvPr/>
      </p:nvGrpSpPr>
      <p:grpSpPr>
        <a:xfrm>
          <a:off x="0" y="0"/>
          <a:ext cx="0" cy="0"/>
          <a:chOff x="0" y="0"/>
          <a:chExt cx="0" cy="0"/>
        </a:xfrm>
      </p:grpSpPr>
      <p:grpSp>
        <p:nvGrpSpPr>
          <p:cNvPr id="3512" name="Google Shape;3512;p5356"/>
          <p:cNvGrpSpPr/>
          <p:nvPr/>
        </p:nvGrpSpPr>
        <p:grpSpPr>
          <a:xfrm>
            <a:off x="0" y="5020349"/>
            <a:ext cx="12192000" cy="1837653"/>
            <a:chOff x="0" y="5020347"/>
            <a:chExt cx="12192000" cy="1837653"/>
          </a:xfrm>
        </p:grpSpPr>
        <p:sp>
          <p:nvSpPr>
            <p:cNvPr id="3513" name="Google Shape;3513;p535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514" name="Google Shape;3514;p53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515" name="Google Shape;3515;p535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516" name="Google Shape;3516;p535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517" name="Google Shape;3517;p5356"/>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18" name="Google Shape;3518;p5356"/>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071515845"/>
      </p:ext>
    </p:extLst>
  </p:cSld>
  <p:clrMapOvr>
    <a:masterClrMapping/>
  </p:clrMapOvr>
</p:sldLayout>
</file>

<file path=ppt/slideLayouts/slideLayout1528.xml><?xml version="1.0" encoding="utf-8"?>
<p:sldLayout xmlns:a="http://schemas.openxmlformats.org/drawingml/2006/main" xmlns:r="http://schemas.openxmlformats.org/officeDocument/2006/relationships" xmlns:p="http://schemas.openxmlformats.org/presentationml/2006/main" matchingName="5_Photo Slide">
  <p:cSld name="5_Photo Slide">
    <p:spTree>
      <p:nvGrpSpPr>
        <p:cNvPr id="1" name="Shape 3519"/>
        <p:cNvGrpSpPr/>
        <p:nvPr/>
      </p:nvGrpSpPr>
      <p:grpSpPr>
        <a:xfrm>
          <a:off x="0" y="0"/>
          <a:ext cx="0" cy="0"/>
          <a:chOff x="0" y="0"/>
          <a:chExt cx="0" cy="0"/>
        </a:xfrm>
      </p:grpSpPr>
      <p:sp>
        <p:nvSpPr>
          <p:cNvPr id="3520" name="Google Shape;3520;p5357"/>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521" name="Google Shape;3521;p535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522" name="Google Shape;3522;p5357"/>
          <p:cNvGrpSpPr/>
          <p:nvPr/>
        </p:nvGrpSpPr>
        <p:grpSpPr>
          <a:xfrm>
            <a:off x="0" y="5379428"/>
            <a:ext cx="2807368" cy="753891"/>
            <a:chOff x="0" y="5379426"/>
            <a:chExt cx="2807368" cy="753891"/>
          </a:xfrm>
        </p:grpSpPr>
        <p:sp>
          <p:nvSpPr>
            <p:cNvPr id="3523" name="Google Shape;3523;p535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524" name="Google Shape;3524;p535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525" name="Google Shape;3525;p5357"/>
          <p:cNvSpPr>
            <a:spLocks noGrp="1"/>
          </p:cNvSpPr>
          <p:nvPr>
            <p:ph type="pic" idx="2"/>
          </p:nvPr>
        </p:nvSpPr>
        <p:spPr>
          <a:xfrm>
            <a:off x="2807368" y="457202"/>
            <a:ext cx="8915400" cy="5943598"/>
          </a:xfrm>
          <a:prstGeom prst="rect">
            <a:avLst/>
          </a:prstGeom>
          <a:noFill/>
          <a:ln>
            <a:noFill/>
          </a:ln>
        </p:spPr>
      </p:sp>
      <p:pic>
        <p:nvPicPr>
          <p:cNvPr id="3526" name="Google Shape;3526;p5357"/>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2615293510"/>
      </p:ext>
    </p:extLst>
  </p:cSld>
  <p:clrMapOvr>
    <a:masterClrMapping/>
  </p:clrMapOvr>
</p:sldLayout>
</file>

<file path=ppt/slideLayouts/slideLayout1529.xml><?xml version="1.0" encoding="utf-8"?>
<p:sldLayout xmlns:a="http://schemas.openxmlformats.org/drawingml/2006/main" xmlns:r="http://schemas.openxmlformats.org/officeDocument/2006/relationships" xmlns:p="http://schemas.openxmlformats.org/presentationml/2006/main" matchingName="11_Quotation">
  <p:cSld name="11_Quotation">
    <p:spTree>
      <p:nvGrpSpPr>
        <p:cNvPr id="1" name="Shape 3527"/>
        <p:cNvGrpSpPr/>
        <p:nvPr/>
      </p:nvGrpSpPr>
      <p:grpSpPr>
        <a:xfrm>
          <a:off x="0" y="0"/>
          <a:ext cx="0" cy="0"/>
          <a:chOff x="0" y="0"/>
          <a:chExt cx="0" cy="0"/>
        </a:xfrm>
      </p:grpSpPr>
      <p:sp>
        <p:nvSpPr>
          <p:cNvPr id="3528" name="Google Shape;3528;p535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529" name="Google Shape;3529;p535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30" name="Google Shape;3530;p535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31" name="Google Shape;3531;p535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532" name="Google Shape;3532;p535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33" name="Google Shape;3533;p535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534" name="Google Shape;3534;p5358"/>
          <p:cNvGrpSpPr/>
          <p:nvPr/>
        </p:nvGrpSpPr>
        <p:grpSpPr>
          <a:xfrm>
            <a:off x="7191544" y="1"/>
            <a:ext cx="5000459" cy="1425992"/>
            <a:chOff x="7191542" y="1"/>
            <a:chExt cx="5000459" cy="1425992"/>
          </a:xfrm>
        </p:grpSpPr>
        <p:pic>
          <p:nvPicPr>
            <p:cNvPr id="3535" name="Google Shape;3535;p53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36" name="Google Shape;3536;p5358"/>
            <p:cNvGrpSpPr/>
            <p:nvPr/>
          </p:nvGrpSpPr>
          <p:grpSpPr>
            <a:xfrm>
              <a:off x="7191542" y="1"/>
              <a:ext cx="5000459" cy="1425992"/>
              <a:chOff x="7186272" y="0"/>
              <a:chExt cx="5005729" cy="1427495"/>
            </a:xfrm>
          </p:grpSpPr>
          <p:sp>
            <p:nvSpPr>
              <p:cNvPr id="3537" name="Google Shape;3537;p53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38" name="Google Shape;3538;p53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39" name="Google Shape;3539;p535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174126971"/>
      </p:ext>
    </p:extLst>
  </p:cSld>
  <p:clrMapOvr>
    <a:masterClrMapping/>
  </p:clrMapOvr>
</p:sldLayout>
</file>

<file path=ppt/slideLayouts/slideLayout1530.xml><?xml version="1.0" encoding="utf-8"?>
<p:sldLayout xmlns:a="http://schemas.openxmlformats.org/drawingml/2006/main" xmlns:r="http://schemas.openxmlformats.org/officeDocument/2006/relationships" xmlns:p="http://schemas.openxmlformats.org/presentationml/2006/main" matchingName="12_Quotation">
  <p:cSld name="12_Quotation">
    <p:spTree>
      <p:nvGrpSpPr>
        <p:cNvPr id="1" name="Shape 3540"/>
        <p:cNvGrpSpPr/>
        <p:nvPr/>
      </p:nvGrpSpPr>
      <p:grpSpPr>
        <a:xfrm>
          <a:off x="0" y="0"/>
          <a:ext cx="0" cy="0"/>
          <a:chOff x="0" y="0"/>
          <a:chExt cx="0" cy="0"/>
        </a:xfrm>
      </p:grpSpPr>
      <p:sp>
        <p:nvSpPr>
          <p:cNvPr id="3541" name="Google Shape;3541;p5359"/>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542" name="Google Shape;3542;p535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43" name="Google Shape;3543;p535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44" name="Google Shape;3544;p535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545" name="Google Shape;3545;p53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46" name="Google Shape;3546;p53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547" name="Google Shape;3547;p5359"/>
          <p:cNvGrpSpPr/>
          <p:nvPr/>
        </p:nvGrpSpPr>
        <p:grpSpPr>
          <a:xfrm>
            <a:off x="7191544" y="1"/>
            <a:ext cx="5000459" cy="1425992"/>
            <a:chOff x="7191542" y="1"/>
            <a:chExt cx="5000459" cy="1425992"/>
          </a:xfrm>
        </p:grpSpPr>
        <p:pic>
          <p:nvPicPr>
            <p:cNvPr id="3548" name="Google Shape;3548;p53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49" name="Google Shape;3549;p5359"/>
            <p:cNvGrpSpPr/>
            <p:nvPr/>
          </p:nvGrpSpPr>
          <p:grpSpPr>
            <a:xfrm>
              <a:off x="7191542" y="1"/>
              <a:ext cx="5000459" cy="1425992"/>
              <a:chOff x="7186272" y="0"/>
              <a:chExt cx="5005729" cy="1427495"/>
            </a:xfrm>
          </p:grpSpPr>
          <p:sp>
            <p:nvSpPr>
              <p:cNvPr id="3550" name="Google Shape;3550;p53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51" name="Google Shape;3551;p53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52" name="Google Shape;3552;p535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434871143"/>
      </p:ext>
    </p:extLst>
  </p:cSld>
  <p:clrMapOvr>
    <a:masterClrMapping/>
  </p:clrMapOvr>
</p:sldLayout>
</file>

<file path=ppt/slideLayouts/slideLayout1531.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3553"/>
        <p:cNvGrpSpPr/>
        <p:nvPr/>
      </p:nvGrpSpPr>
      <p:grpSpPr>
        <a:xfrm>
          <a:off x="0" y="0"/>
          <a:ext cx="0" cy="0"/>
          <a:chOff x="0" y="0"/>
          <a:chExt cx="0" cy="0"/>
        </a:xfrm>
      </p:grpSpPr>
      <p:grpSp>
        <p:nvGrpSpPr>
          <p:cNvPr id="3554" name="Google Shape;3554;p5360"/>
          <p:cNvGrpSpPr/>
          <p:nvPr/>
        </p:nvGrpSpPr>
        <p:grpSpPr>
          <a:xfrm>
            <a:off x="7191544" y="1"/>
            <a:ext cx="5000459" cy="1425992"/>
            <a:chOff x="7191542" y="1"/>
            <a:chExt cx="5000459" cy="1425992"/>
          </a:xfrm>
        </p:grpSpPr>
        <p:pic>
          <p:nvPicPr>
            <p:cNvPr id="3555" name="Google Shape;3555;p53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56" name="Google Shape;3556;p5360"/>
            <p:cNvGrpSpPr/>
            <p:nvPr/>
          </p:nvGrpSpPr>
          <p:grpSpPr>
            <a:xfrm>
              <a:off x="7191542" y="1"/>
              <a:ext cx="5000459" cy="1425992"/>
              <a:chOff x="7186272" y="0"/>
              <a:chExt cx="5005729" cy="1427495"/>
            </a:xfrm>
          </p:grpSpPr>
          <p:sp>
            <p:nvSpPr>
              <p:cNvPr id="3557" name="Google Shape;3557;p53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58" name="Google Shape;3558;p53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59" name="Google Shape;3559;p536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60" name="Google Shape;3560;p536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61" name="Google Shape;3561;p536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562" name="Google Shape;3562;p53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63" name="Google Shape;3563;p536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59359491"/>
      </p:ext>
    </p:extLst>
  </p:cSld>
  <p:clrMapOvr>
    <a:masterClrMapping/>
  </p:clrMapOvr>
</p:sldLayout>
</file>

<file path=ppt/slideLayouts/slideLayout1532.xml><?xml version="1.0" encoding="utf-8"?>
<p:sldLayout xmlns:a="http://schemas.openxmlformats.org/drawingml/2006/main" xmlns:r="http://schemas.openxmlformats.org/officeDocument/2006/relationships" xmlns:p="http://schemas.openxmlformats.org/presentationml/2006/main" matchingName="5_Two Content">
  <p:cSld name="5_Two Content">
    <p:spTree>
      <p:nvGrpSpPr>
        <p:cNvPr id="1" name="Shape 3564"/>
        <p:cNvGrpSpPr/>
        <p:nvPr/>
      </p:nvGrpSpPr>
      <p:grpSpPr>
        <a:xfrm>
          <a:off x="0" y="0"/>
          <a:ext cx="0" cy="0"/>
          <a:chOff x="0" y="0"/>
          <a:chExt cx="0" cy="0"/>
        </a:xfrm>
      </p:grpSpPr>
      <p:sp>
        <p:nvSpPr>
          <p:cNvPr id="3565" name="Google Shape;3565;p536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66" name="Google Shape;3566;p536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567" name="Google Shape;3567;p5361"/>
          <p:cNvGrpSpPr/>
          <p:nvPr/>
        </p:nvGrpSpPr>
        <p:grpSpPr>
          <a:xfrm>
            <a:off x="7191544" y="1"/>
            <a:ext cx="5000459" cy="1425992"/>
            <a:chOff x="7191542" y="1"/>
            <a:chExt cx="5000459" cy="1425992"/>
          </a:xfrm>
        </p:grpSpPr>
        <p:pic>
          <p:nvPicPr>
            <p:cNvPr id="3568" name="Google Shape;3568;p53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69" name="Google Shape;3569;p5361"/>
            <p:cNvGrpSpPr/>
            <p:nvPr/>
          </p:nvGrpSpPr>
          <p:grpSpPr>
            <a:xfrm>
              <a:off x="7191542" y="1"/>
              <a:ext cx="5000459" cy="1425992"/>
              <a:chOff x="7186272" y="0"/>
              <a:chExt cx="5005729" cy="1427495"/>
            </a:xfrm>
          </p:grpSpPr>
          <p:sp>
            <p:nvSpPr>
              <p:cNvPr id="3570" name="Google Shape;3570;p53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71" name="Google Shape;3571;p53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72" name="Google Shape;3572;p536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73" name="Google Shape;3573;p536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574" name="Google Shape;3574;p53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75" name="Google Shape;3575;p53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27086426"/>
      </p:ext>
    </p:extLst>
  </p:cSld>
  <p:clrMapOvr>
    <a:masterClrMapping/>
  </p:clrMapOvr>
</p:sldLayout>
</file>

<file path=ppt/slideLayouts/slideLayout1533.xml><?xml version="1.0" encoding="utf-8"?>
<p:sldLayout xmlns:a="http://schemas.openxmlformats.org/drawingml/2006/main" xmlns:r="http://schemas.openxmlformats.org/officeDocument/2006/relationships" xmlns:p="http://schemas.openxmlformats.org/presentationml/2006/main" matchingName="5_Comparison">
  <p:cSld name="5_Comparison">
    <p:spTree>
      <p:nvGrpSpPr>
        <p:cNvPr id="1" name="Shape 3576"/>
        <p:cNvGrpSpPr/>
        <p:nvPr/>
      </p:nvGrpSpPr>
      <p:grpSpPr>
        <a:xfrm>
          <a:off x="0" y="0"/>
          <a:ext cx="0" cy="0"/>
          <a:chOff x="0" y="0"/>
          <a:chExt cx="0" cy="0"/>
        </a:xfrm>
      </p:grpSpPr>
      <p:grpSp>
        <p:nvGrpSpPr>
          <p:cNvPr id="3577" name="Google Shape;3577;p5362"/>
          <p:cNvGrpSpPr/>
          <p:nvPr/>
        </p:nvGrpSpPr>
        <p:grpSpPr>
          <a:xfrm>
            <a:off x="7191544" y="1"/>
            <a:ext cx="5000459" cy="1425992"/>
            <a:chOff x="7191542" y="1"/>
            <a:chExt cx="5000459" cy="1425992"/>
          </a:xfrm>
        </p:grpSpPr>
        <p:pic>
          <p:nvPicPr>
            <p:cNvPr id="3578" name="Google Shape;3578;p53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79" name="Google Shape;3579;p5362"/>
            <p:cNvGrpSpPr/>
            <p:nvPr/>
          </p:nvGrpSpPr>
          <p:grpSpPr>
            <a:xfrm>
              <a:off x="7191542" y="1"/>
              <a:ext cx="5000459" cy="1425992"/>
              <a:chOff x="7186272" y="0"/>
              <a:chExt cx="5005729" cy="1427495"/>
            </a:xfrm>
          </p:grpSpPr>
          <p:sp>
            <p:nvSpPr>
              <p:cNvPr id="3580" name="Google Shape;3580;p53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81" name="Google Shape;3581;p53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82" name="Google Shape;3582;p536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83" name="Google Shape;3583;p536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584" name="Google Shape;3584;p536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85" name="Google Shape;3585;p536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586" name="Google Shape;3586;p536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587" name="Google Shape;3587;p536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588" name="Google Shape;3588;p53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89" name="Google Shape;3589;p53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89835902"/>
      </p:ext>
    </p:extLst>
  </p:cSld>
  <p:clrMapOvr>
    <a:masterClrMapping/>
  </p:clrMapOvr>
</p:sldLayout>
</file>

<file path=ppt/slideLayouts/slideLayout1534.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3590"/>
        <p:cNvGrpSpPr/>
        <p:nvPr/>
      </p:nvGrpSpPr>
      <p:grpSpPr>
        <a:xfrm>
          <a:off x="0" y="0"/>
          <a:ext cx="0" cy="0"/>
          <a:chOff x="0" y="0"/>
          <a:chExt cx="0" cy="0"/>
        </a:xfrm>
      </p:grpSpPr>
      <p:grpSp>
        <p:nvGrpSpPr>
          <p:cNvPr id="3591" name="Google Shape;3591;p5363"/>
          <p:cNvGrpSpPr/>
          <p:nvPr/>
        </p:nvGrpSpPr>
        <p:grpSpPr>
          <a:xfrm>
            <a:off x="7191544" y="1"/>
            <a:ext cx="5000459" cy="1425992"/>
            <a:chOff x="7191542" y="1"/>
            <a:chExt cx="5000459" cy="1425992"/>
          </a:xfrm>
        </p:grpSpPr>
        <p:pic>
          <p:nvPicPr>
            <p:cNvPr id="3592" name="Google Shape;3592;p53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593" name="Google Shape;3593;p5363"/>
            <p:cNvGrpSpPr/>
            <p:nvPr/>
          </p:nvGrpSpPr>
          <p:grpSpPr>
            <a:xfrm>
              <a:off x="7191542" y="1"/>
              <a:ext cx="5000459" cy="1425992"/>
              <a:chOff x="7186272" y="0"/>
              <a:chExt cx="5005729" cy="1427495"/>
            </a:xfrm>
          </p:grpSpPr>
          <p:sp>
            <p:nvSpPr>
              <p:cNvPr id="3594" name="Google Shape;3594;p53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595" name="Google Shape;3595;p53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596" name="Google Shape;3596;p536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97" name="Google Shape;3597;p536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598" name="Google Shape;3598;p53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599" name="Google Shape;3599;p536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203911547"/>
      </p:ext>
    </p:extLst>
  </p:cSld>
  <p:clrMapOvr>
    <a:masterClrMapping/>
  </p:clrMapOvr>
</p:sldLayout>
</file>

<file path=ppt/slideLayouts/slideLayout1535.xml><?xml version="1.0" encoding="utf-8"?>
<p:sldLayout xmlns:a="http://schemas.openxmlformats.org/drawingml/2006/main" xmlns:r="http://schemas.openxmlformats.org/officeDocument/2006/relationships" xmlns:p="http://schemas.openxmlformats.org/presentationml/2006/main" matchingName="4_End">
  <p:cSld name="4_End">
    <p:spTree>
      <p:nvGrpSpPr>
        <p:cNvPr id="1" name="Shape 3600"/>
        <p:cNvGrpSpPr/>
        <p:nvPr/>
      </p:nvGrpSpPr>
      <p:grpSpPr>
        <a:xfrm>
          <a:off x="0" y="0"/>
          <a:ext cx="0" cy="0"/>
          <a:chOff x="0" y="0"/>
          <a:chExt cx="0" cy="0"/>
        </a:xfrm>
      </p:grpSpPr>
      <p:grpSp>
        <p:nvGrpSpPr>
          <p:cNvPr id="3601" name="Google Shape;3601;p5364"/>
          <p:cNvGrpSpPr/>
          <p:nvPr/>
        </p:nvGrpSpPr>
        <p:grpSpPr>
          <a:xfrm>
            <a:off x="0" y="0"/>
            <a:ext cx="12192000" cy="2148830"/>
            <a:chOff x="0" y="0"/>
            <a:chExt cx="12192000" cy="2148830"/>
          </a:xfrm>
        </p:grpSpPr>
        <p:sp>
          <p:nvSpPr>
            <p:cNvPr id="3602" name="Google Shape;3602;p536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03" name="Google Shape;3603;p536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604" name="Google Shape;3604;p5364"/>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05" name="Google Shape;3605;p5364"/>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06" name="Google Shape;3606;p536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607" name="Google Shape;3607;p5364"/>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608" name="Google Shape;3608;p536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4073613578"/>
      </p:ext>
    </p:extLst>
  </p:cSld>
  <p:clrMapOvr>
    <a:masterClrMapping/>
  </p:clrMapOvr>
</p:sldLayout>
</file>

<file path=ppt/slideLayouts/slideLayout1536.xml><?xml version="1.0" encoding="utf-8"?>
<p:sldLayout xmlns:a="http://schemas.openxmlformats.org/drawingml/2006/main" xmlns:r="http://schemas.openxmlformats.org/officeDocument/2006/relationships" xmlns:p="http://schemas.openxmlformats.org/presentationml/2006/main" matchingName="3_Blank">
  <p:cSld name="3_Blank">
    <p:spTree>
      <p:nvGrpSpPr>
        <p:cNvPr id="1" name="Shape 3609"/>
        <p:cNvGrpSpPr/>
        <p:nvPr/>
      </p:nvGrpSpPr>
      <p:grpSpPr>
        <a:xfrm>
          <a:off x="0" y="0"/>
          <a:ext cx="0" cy="0"/>
          <a:chOff x="0" y="0"/>
          <a:chExt cx="0" cy="0"/>
        </a:xfrm>
      </p:grpSpPr>
      <p:sp>
        <p:nvSpPr>
          <p:cNvPr id="3610" name="Google Shape;3610;p536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611" name="Google Shape;3611;p53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12" name="Google Shape;3612;p53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13" name="Google Shape;3613;p5365"/>
          <p:cNvGrpSpPr/>
          <p:nvPr/>
        </p:nvGrpSpPr>
        <p:grpSpPr>
          <a:xfrm>
            <a:off x="7191544" y="1"/>
            <a:ext cx="5000459" cy="1425992"/>
            <a:chOff x="7191542" y="1"/>
            <a:chExt cx="5000459" cy="1425992"/>
          </a:xfrm>
        </p:grpSpPr>
        <p:pic>
          <p:nvPicPr>
            <p:cNvPr id="3614" name="Google Shape;3614;p53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15" name="Google Shape;3615;p5365"/>
            <p:cNvGrpSpPr/>
            <p:nvPr/>
          </p:nvGrpSpPr>
          <p:grpSpPr>
            <a:xfrm>
              <a:off x="7191542" y="1"/>
              <a:ext cx="5000459" cy="1425992"/>
              <a:chOff x="7186272" y="0"/>
              <a:chExt cx="5005729" cy="1427495"/>
            </a:xfrm>
          </p:grpSpPr>
          <p:sp>
            <p:nvSpPr>
              <p:cNvPr id="3616" name="Google Shape;3616;p53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17" name="Google Shape;3617;p53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971230326"/>
      </p:ext>
    </p:extLst>
  </p:cSld>
  <p:clrMapOvr>
    <a:masterClrMapping/>
  </p:clrMapOvr>
</p:sldLayout>
</file>

<file path=ppt/slideLayouts/slideLayout1537.xml><?xml version="1.0" encoding="utf-8"?>
<p:sldLayout xmlns:a="http://schemas.openxmlformats.org/drawingml/2006/main" xmlns:r="http://schemas.openxmlformats.org/officeDocument/2006/relationships" xmlns:p="http://schemas.openxmlformats.org/presentationml/2006/main" matchingName="7_Cover">
  <p:cSld name="7_Cover">
    <p:spTree>
      <p:nvGrpSpPr>
        <p:cNvPr id="1" name="Shape 3618"/>
        <p:cNvGrpSpPr/>
        <p:nvPr/>
      </p:nvGrpSpPr>
      <p:grpSpPr>
        <a:xfrm>
          <a:off x="0" y="0"/>
          <a:ext cx="0" cy="0"/>
          <a:chOff x="0" y="0"/>
          <a:chExt cx="0" cy="0"/>
        </a:xfrm>
      </p:grpSpPr>
      <p:sp>
        <p:nvSpPr>
          <p:cNvPr id="3619" name="Google Shape;3619;p5366"/>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20" name="Google Shape;3620;p5366"/>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21" name="Google Shape;3621;p5366"/>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622" name="Google Shape;3622;p5366"/>
          <p:cNvSpPr>
            <a:spLocks noGrp="1"/>
          </p:cNvSpPr>
          <p:nvPr>
            <p:ph type="pic" idx="2"/>
          </p:nvPr>
        </p:nvSpPr>
        <p:spPr>
          <a:xfrm>
            <a:off x="7118684" y="233915"/>
            <a:ext cx="5073316" cy="5943600"/>
          </a:xfrm>
          <a:prstGeom prst="rect">
            <a:avLst/>
          </a:prstGeom>
          <a:noFill/>
          <a:ln>
            <a:noFill/>
          </a:ln>
        </p:spPr>
      </p:sp>
      <p:grpSp>
        <p:nvGrpSpPr>
          <p:cNvPr id="3623" name="Google Shape;3623;p5366"/>
          <p:cNvGrpSpPr/>
          <p:nvPr/>
        </p:nvGrpSpPr>
        <p:grpSpPr>
          <a:xfrm>
            <a:off x="0" y="5020350"/>
            <a:ext cx="12192000" cy="1837653"/>
            <a:chOff x="0" y="5020348"/>
            <a:chExt cx="12192000" cy="1837653"/>
          </a:xfrm>
        </p:grpSpPr>
        <p:sp>
          <p:nvSpPr>
            <p:cNvPr id="3624" name="Google Shape;3624;p536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25" name="Google Shape;3625;p536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626" name="Google Shape;3626;p536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449689717"/>
      </p:ext>
    </p:extLst>
  </p:cSld>
  <p:clrMapOvr>
    <a:masterClrMapping/>
  </p:clrMapOvr>
</p:sldLayout>
</file>

<file path=ppt/slideLayouts/slideLayout1538.xml><?xml version="1.0" encoding="utf-8"?>
<p:sldLayout xmlns:a="http://schemas.openxmlformats.org/drawingml/2006/main" xmlns:r="http://schemas.openxmlformats.org/officeDocument/2006/relationships" xmlns:p="http://schemas.openxmlformats.org/presentationml/2006/main" matchingName="7_Divider">
  <p:cSld name="7_Divider">
    <p:bg>
      <p:bgPr>
        <a:solidFill>
          <a:schemeClr val="lt2"/>
        </a:solidFill>
        <a:effectLst/>
      </p:bgPr>
    </p:bg>
    <p:spTree>
      <p:nvGrpSpPr>
        <p:cNvPr id="1" name="Shape 3627"/>
        <p:cNvGrpSpPr/>
        <p:nvPr/>
      </p:nvGrpSpPr>
      <p:grpSpPr>
        <a:xfrm>
          <a:off x="0" y="0"/>
          <a:ext cx="0" cy="0"/>
          <a:chOff x="0" y="0"/>
          <a:chExt cx="0" cy="0"/>
        </a:xfrm>
      </p:grpSpPr>
      <p:grpSp>
        <p:nvGrpSpPr>
          <p:cNvPr id="3628" name="Google Shape;3628;p5367"/>
          <p:cNvGrpSpPr/>
          <p:nvPr/>
        </p:nvGrpSpPr>
        <p:grpSpPr>
          <a:xfrm>
            <a:off x="0" y="5020349"/>
            <a:ext cx="12192000" cy="1837653"/>
            <a:chOff x="0" y="5020347"/>
            <a:chExt cx="12192000" cy="1837653"/>
          </a:xfrm>
        </p:grpSpPr>
        <p:sp>
          <p:nvSpPr>
            <p:cNvPr id="3629" name="Google Shape;3629;p536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30" name="Google Shape;3630;p536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31" name="Google Shape;3631;p536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632" name="Google Shape;3632;p536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633" name="Google Shape;3633;p5367"/>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34" name="Google Shape;3634;p5367"/>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2101466982"/>
      </p:ext>
    </p:extLst>
  </p:cSld>
  <p:clrMapOvr>
    <a:masterClrMapping/>
  </p:clrMapOvr>
</p:sldLayout>
</file>

<file path=ppt/slideLayouts/slideLayout1539.xml><?xml version="1.0" encoding="utf-8"?>
<p:sldLayout xmlns:a="http://schemas.openxmlformats.org/drawingml/2006/main" xmlns:r="http://schemas.openxmlformats.org/officeDocument/2006/relationships" xmlns:p="http://schemas.openxmlformats.org/presentationml/2006/main" matchingName="13_Quotation">
  <p:cSld name="13_Quotation">
    <p:spTree>
      <p:nvGrpSpPr>
        <p:cNvPr id="1" name="Shape 3635"/>
        <p:cNvGrpSpPr/>
        <p:nvPr/>
      </p:nvGrpSpPr>
      <p:grpSpPr>
        <a:xfrm>
          <a:off x="0" y="0"/>
          <a:ext cx="0" cy="0"/>
          <a:chOff x="0" y="0"/>
          <a:chExt cx="0" cy="0"/>
        </a:xfrm>
      </p:grpSpPr>
      <p:sp>
        <p:nvSpPr>
          <p:cNvPr id="3636" name="Google Shape;3636;p536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37" name="Google Shape;3637;p536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38" name="Google Shape;3638;p536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39" name="Google Shape;3639;p536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640" name="Google Shape;3640;p536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41" name="Google Shape;3641;p536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42" name="Google Shape;3642;p5368"/>
          <p:cNvGrpSpPr/>
          <p:nvPr/>
        </p:nvGrpSpPr>
        <p:grpSpPr>
          <a:xfrm>
            <a:off x="7191544" y="1"/>
            <a:ext cx="5000459" cy="1425992"/>
            <a:chOff x="7191542" y="1"/>
            <a:chExt cx="5000459" cy="1425992"/>
          </a:xfrm>
        </p:grpSpPr>
        <p:pic>
          <p:nvPicPr>
            <p:cNvPr id="3643" name="Google Shape;3643;p53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44" name="Google Shape;3644;p5368"/>
            <p:cNvGrpSpPr/>
            <p:nvPr/>
          </p:nvGrpSpPr>
          <p:grpSpPr>
            <a:xfrm>
              <a:off x="7191542" y="1"/>
              <a:ext cx="5000459" cy="1425992"/>
              <a:chOff x="7186272" y="0"/>
              <a:chExt cx="5005729" cy="1427495"/>
            </a:xfrm>
          </p:grpSpPr>
          <p:sp>
            <p:nvSpPr>
              <p:cNvPr id="3645" name="Google Shape;3645;p53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46" name="Google Shape;3646;p53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647" name="Google Shape;3647;p536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192683497"/>
      </p:ext>
    </p:extLst>
  </p:cSld>
  <p:clrMapOvr>
    <a:masterClrMapping/>
  </p:clrMapOvr>
</p:sldLayout>
</file>

<file path=ppt/slideLayouts/slideLayout1540.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3648"/>
        <p:cNvGrpSpPr/>
        <p:nvPr/>
      </p:nvGrpSpPr>
      <p:grpSpPr>
        <a:xfrm>
          <a:off x="0" y="0"/>
          <a:ext cx="0" cy="0"/>
          <a:chOff x="0" y="0"/>
          <a:chExt cx="0" cy="0"/>
        </a:xfrm>
      </p:grpSpPr>
      <p:grpSp>
        <p:nvGrpSpPr>
          <p:cNvPr id="3649" name="Google Shape;3649;p5369"/>
          <p:cNvGrpSpPr/>
          <p:nvPr/>
        </p:nvGrpSpPr>
        <p:grpSpPr>
          <a:xfrm>
            <a:off x="7191544" y="1"/>
            <a:ext cx="5000459" cy="1425992"/>
            <a:chOff x="7191542" y="1"/>
            <a:chExt cx="5000459" cy="1425992"/>
          </a:xfrm>
        </p:grpSpPr>
        <p:pic>
          <p:nvPicPr>
            <p:cNvPr id="3650" name="Google Shape;3650;p53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51" name="Google Shape;3651;p5369"/>
            <p:cNvGrpSpPr/>
            <p:nvPr/>
          </p:nvGrpSpPr>
          <p:grpSpPr>
            <a:xfrm>
              <a:off x="7191542" y="1"/>
              <a:ext cx="5000459" cy="1425992"/>
              <a:chOff x="7186272" y="0"/>
              <a:chExt cx="5005729" cy="1427495"/>
            </a:xfrm>
          </p:grpSpPr>
          <p:sp>
            <p:nvSpPr>
              <p:cNvPr id="3652" name="Google Shape;3652;p53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53" name="Google Shape;3653;p53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654" name="Google Shape;3654;p536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55" name="Google Shape;3655;p536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56" name="Google Shape;3656;p536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657" name="Google Shape;3657;p536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58" name="Google Shape;3658;p53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54229423"/>
      </p:ext>
    </p:extLst>
  </p:cSld>
  <p:clrMapOvr>
    <a:masterClrMapping/>
  </p:clrMapOvr>
</p:sldLayout>
</file>

<file path=ppt/slideLayouts/slideLayout1541.xml><?xml version="1.0" encoding="utf-8"?>
<p:sldLayout xmlns:a="http://schemas.openxmlformats.org/drawingml/2006/main" xmlns:r="http://schemas.openxmlformats.org/officeDocument/2006/relationships" xmlns:p="http://schemas.openxmlformats.org/presentationml/2006/main" matchingName="6_Two Content">
  <p:cSld name="6_Two Content">
    <p:spTree>
      <p:nvGrpSpPr>
        <p:cNvPr id="1" name="Shape 3659"/>
        <p:cNvGrpSpPr/>
        <p:nvPr/>
      </p:nvGrpSpPr>
      <p:grpSpPr>
        <a:xfrm>
          <a:off x="0" y="0"/>
          <a:ext cx="0" cy="0"/>
          <a:chOff x="0" y="0"/>
          <a:chExt cx="0" cy="0"/>
        </a:xfrm>
      </p:grpSpPr>
      <p:sp>
        <p:nvSpPr>
          <p:cNvPr id="3660" name="Google Shape;3660;p537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61" name="Google Shape;3661;p537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662" name="Google Shape;3662;p5370"/>
          <p:cNvGrpSpPr/>
          <p:nvPr/>
        </p:nvGrpSpPr>
        <p:grpSpPr>
          <a:xfrm>
            <a:off x="7191544" y="1"/>
            <a:ext cx="5000459" cy="1425992"/>
            <a:chOff x="7191542" y="1"/>
            <a:chExt cx="5000459" cy="1425992"/>
          </a:xfrm>
        </p:grpSpPr>
        <p:pic>
          <p:nvPicPr>
            <p:cNvPr id="3663" name="Google Shape;3663;p53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64" name="Google Shape;3664;p5370"/>
            <p:cNvGrpSpPr/>
            <p:nvPr/>
          </p:nvGrpSpPr>
          <p:grpSpPr>
            <a:xfrm>
              <a:off x="7191542" y="1"/>
              <a:ext cx="5000459" cy="1425992"/>
              <a:chOff x="7186272" y="0"/>
              <a:chExt cx="5005729" cy="1427495"/>
            </a:xfrm>
          </p:grpSpPr>
          <p:sp>
            <p:nvSpPr>
              <p:cNvPr id="3665" name="Google Shape;3665;p53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66" name="Google Shape;3666;p53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667" name="Google Shape;3667;p5370"/>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68" name="Google Shape;3668;p5370"/>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669" name="Google Shape;3669;p53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70" name="Google Shape;3670;p53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18613891"/>
      </p:ext>
    </p:extLst>
  </p:cSld>
  <p:clrMapOvr>
    <a:masterClrMapping/>
  </p:clrMapOvr>
</p:sldLayout>
</file>

<file path=ppt/slideLayouts/slideLayout1542.xml><?xml version="1.0" encoding="utf-8"?>
<p:sldLayout xmlns:a="http://schemas.openxmlformats.org/drawingml/2006/main" xmlns:r="http://schemas.openxmlformats.org/officeDocument/2006/relationships" xmlns:p="http://schemas.openxmlformats.org/presentationml/2006/main" matchingName="6_Comparison">
  <p:cSld name="6_Comparison">
    <p:spTree>
      <p:nvGrpSpPr>
        <p:cNvPr id="1" name="Shape 3671"/>
        <p:cNvGrpSpPr/>
        <p:nvPr/>
      </p:nvGrpSpPr>
      <p:grpSpPr>
        <a:xfrm>
          <a:off x="0" y="0"/>
          <a:ext cx="0" cy="0"/>
          <a:chOff x="0" y="0"/>
          <a:chExt cx="0" cy="0"/>
        </a:xfrm>
      </p:grpSpPr>
      <p:grpSp>
        <p:nvGrpSpPr>
          <p:cNvPr id="3672" name="Google Shape;3672;p5371"/>
          <p:cNvGrpSpPr/>
          <p:nvPr/>
        </p:nvGrpSpPr>
        <p:grpSpPr>
          <a:xfrm>
            <a:off x="7191544" y="1"/>
            <a:ext cx="5000459" cy="1425992"/>
            <a:chOff x="7191542" y="1"/>
            <a:chExt cx="5000459" cy="1425992"/>
          </a:xfrm>
        </p:grpSpPr>
        <p:pic>
          <p:nvPicPr>
            <p:cNvPr id="3673" name="Google Shape;3673;p53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74" name="Google Shape;3674;p5371"/>
            <p:cNvGrpSpPr/>
            <p:nvPr/>
          </p:nvGrpSpPr>
          <p:grpSpPr>
            <a:xfrm>
              <a:off x="7191542" y="1"/>
              <a:ext cx="5000459" cy="1425992"/>
              <a:chOff x="7186272" y="0"/>
              <a:chExt cx="5005729" cy="1427495"/>
            </a:xfrm>
          </p:grpSpPr>
          <p:sp>
            <p:nvSpPr>
              <p:cNvPr id="3675" name="Google Shape;3675;p53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76" name="Google Shape;3676;p53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677" name="Google Shape;3677;p5371"/>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78" name="Google Shape;3678;p5371"/>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679" name="Google Shape;3679;p5371"/>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80" name="Google Shape;3680;p537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681" name="Google Shape;3681;p537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82" name="Google Shape;3682;p537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683" name="Google Shape;3683;p537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84" name="Google Shape;3684;p537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25429232"/>
      </p:ext>
    </p:extLst>
  </p:cSld>
  <p:clrMapOvr>
    <a:masterClrMapping/>
  </p:clrMapOvr>
</p:sldLayout>
</file>

<file path=ppt/slideLayouts/slideLayout1543.xml><?xml version="1.0" encoding="utf-8"?>
<p:sldLayout xmlns:a="http://schemas.openxmlformats.org/drawingml/2006/main" xmlns:r="http://schemas.openxmlformats.org/officeDocument/2006/relationships" xmlns:p="http://schemas.openxmlformats.org/presentationml/2006/main" matchingName="6_Photo Slide">
  <p:cSld name="6_Photo Slide">
    <p:spTree>
      <p:nvGrpSpPr>
        <p:cNvPr id="1" name="Shape 3685"/>
        <p:cNvGrpSpPr/>
        <p:nvPr/>
      </p:nvGrpSpPr>
      <p:grpSpPr>
        <a:xfrm>
          <a:off x="0" y="0"/>
          <a:ext cx="0" cy="0"/>
          <a:chOff x="0" y="0"/>
          <a:chExt cx="0" cy="0"/>
        </a:xfrm>
      </p:grpSpPr>
      <p:sp>
        <p:nvSpPr>
          <p:cNvPr id="3686" name="Google Shape;3686;p5372"/>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687" name="Google Shape;3687;p5372"/>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688" name="Google Shape;3688;p5372"/>
          <p:cNvGrpSpPr/>
          <p:nvPr/>
        </p:nvGrpSpPr>
        <p:grpSpPr>
          <a:xfrm>
            <a:off x="0" y="5379428"/>
            <a:ext cx="2807368" cy="753891"/>
            <a:chOff x="0" y="5379426"/>
            <a:chExt cx="2807368" cy="753891"/>
          </a:xfrm>
        </p:grpSpPr>
        <p:sp>
          <p:nvSpPr>
            <p:cNvPr id="3689" name="Google Shape;3689;p537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90" name="Google Shape;3690;p537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691" name="Google Shape;3691;p5372"/>
          <p:cNvSpPr>
            <a:spLocks noGrp="1"/>
          </p:cNvSpPr>
          <p:nvPr>
            <p:ph type="pic" idx="2"/>
          </p:nvPr>
        </p:nvSpPr>
        <p:spPr>
          <a:xfrm>
            <a:off x="2807368" y="457202"/>
            <a:ext cx="8915400" cy="5943598"/>
          </a:xfrm>
          <a:prstGeom prst="rect">
            <a:avLst/>
          </a:prstGeom>
          <a:noFill/>
          <a:ln>
            <a:noFill/>
          </a:ln>
        </p:spPr>
      </p:sp>
      <p:pic>
        <p:nvPicPr>
          <p:cNvPr id="3692" name="Google Shape;3692;p5372"/>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410842186"/>
      </p:ext>
    </p:extLst>
  </p:cSld>
  <p:clrMapOvr>
    <a:masterClrMapping/>
  </p:clrMapOvr>
</p:sldLayout>
</file>

<file path=ppt/slideLayouts/slideLayout1544.xml><?xml version="1.0" encoding="utf-8"?>
<p:sldLayout xmlns:a="http://schemas.openxmlformats.org/drawingml/2006/main" xmlns:r="http://schemas.openxmlformats.org/officeDocument/2006/relationships" xmlns:p="http://schemas.openxmlformats.org/presentationml/2006/main" matchingName="5_End">
  <p:cSld name="5_End">
    <p:spTree>
      <p:nvGrpSpPr>
        <p:cNvPr id="1" name="Shape 3693"/>
        <p:cNvGrpSpPr/>
        <p:nvPr/>
      </p:nvGrpSpPr>
      <p:grpSpPr>
        <a:xfrm>
          <a:off x="0" y="0"/>
          <a:ext cx="0" cy="0"/>
          <a:chOff x="0" y="0"/>
          <a:chExt cx="0" cy="0"/>
        </a:xfrm>
      </p:grpSpPr>
      <p:grpSp>
        <p:nvGrpSpPr>
          <p:cNvPr id="3694" name="Google Shape;3694;p5373"/>
          <p:cNvGrpSpPr/>
          <p:nvPr/>
        </p:nvGrpSpPr>
        <p:grpSpPr>
          <a:xfrm>
            <a:off x="0" y="0"/>
            <a:ext cx="12192000" cy="2148830"/>
            <a:chOff x="0" y="0"/>
            <a:chExt cx="12192000" cy="2148830"/>
          </a:xfrm>
        </p:grpSpPr>
        <p:sp>
          <p:nvSpPr>
            <p:cNvPr id="3695" name="Google Shape;3695;p537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696" name="Google Shape;3696;p537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697" name="Google Shape;3697;p5373"/>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698" name="Google Shape;3698;p5373"/>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699" name="Google Shape;3699;p537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700" name="Google Shape;3700;p5373"/>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701" name="Google Shape;3701;p5373"/>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936494650"/>
      </p:ext>
    </p:extLst>
  </p:cSld>
  <p:clrMapOvr>
    <a:masterClrMapping/>
  </p:clrMapOvr>
</p:sldLayout>
</file>

<file path=ppt/slideLayouts/slideLayout1545.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3702"/>
        <p:cNvGrpSpPr/>
        <p:nvPr/>
      </p:nvGrpSpPr>
      <p:grpSpPr>
        <a:xfrm>
          <a:off x="0" y="0"/>
          <a:ext cx="0" cy="0"/>
          <a:chOff x="0" y="0"/>
          <a:chExt cx="0" cy="0"/>
        </a:xfrm>
      </p:grpSpPr>
      <p:sp>
        <p:nvSpPr>
          <p:cNvPr id="3703" name="Google Shape;3703;p537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04" name="Google Shape;3704;p537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05" name="Google Shape;3705;p537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06" name="Google Shape;3706;p5374"/>
          <p:cNvGrpSpPr/>
          <p:nvPr/>
        </p:nvGrpSpPr>
        <p:grpSpPr>
          <a:xfrm>
            <a:off x="7191544" y="1"/>
            <a:ext cx="5000459" cy="1425992"/>
            <a:chOff x="7191542" y="1"/>
            <a:chExt cx="5000459" cy="1425992"/>
          </a:xfrm>
        </p:grpSpPr>
        <p:pic>
          <p:nvPicPr>
            <p:cNvPr id="3707" name="Google Shape;3707;p53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08" name="Google Shape;3708;p5374"/>
            <p:cNvGrpSpPr/>
            <p:nvPr/>
          </p:nvGrpSpPr>
          <p:grpSpPr>
            <a:xfrm>
              <a:off x="7191542" y="1"/>
              <a:ext cx="5000459" cy="1425992"/>
              <a:chOff x="7186272" y="0"/>
              <a:chExt cx="5005729" cy="1427495"/>
            </a:xfrm>
          </p:grpSpPr>
          <p:sp>
            <p:nvSpPr>
              <p:cNvPr id="3709" name="Google Shape;3709;p53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10" name="Google Shape;3710;p53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302966586"/>
      </p:ext>
    </p:extLst>
  </p:cSld>
  <p:clrMapOvr>
    <a:masterClrMapping/>
  </p:clrMapOvr>
</p:sldLayout>
</file>

<file path=ppt/slideLayouts/slideLayout1546.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3711"/>
        <p:cNvGrpSpPr/>
        <p:nvPr/>
      </p:nvGrpSpPr>
      <p:grpSpPr>
        <a:xfrm>
          <a:off x="0" y="0"/>
          <a:ext cx="0" cy="0"/>
          <a:chOff x="0" y="0"/>
          <a:chExt cx="0" cy="0"/>
        </a:xfrm>
      </p:grpSpPr>
      <p:grpSp>
        <p:nvGrpSpPr>
          <p:cNvPr id="3712" name="Google Shape;3712;p5375"/>
          <p:cNvGrpSpPr/>
          <p:nvPr/>
        </p:nvGrpSpPr>
        <p:grpSpPr>
          <a:xfrm>
            <a:off x="7191544" y="1"/>
            <a:ext cx="5000459" cy="1425992"/>
            <a:chOff x="7191542" y="1"/>
            <a:chExt cx="5000459" cy="1425992"/>
          </a:xfrm>
        </p:grpSpPr>
        <p:pic>
          <p:nvPicPr>
            <p:cNvPr id="3713" name="Google Shape;3713;p53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14" name="Google Shape;3714;p5375"/>
            <p:cNvGrpSpPr/>
            <p:nvPr/>
          </p:nvGrpSpPr>
          <p:grpSpPr>
            <a:xfrm>
              <a:off x="7191542" y="1"/>
              <a:ext cx="5000459" cy="1425992"/>
              <a:chOff x="7186272" y="0"/>
              <a:chExt cx="5005729" cy="1427495"/>
            </a:xfrm>
          </p:grpSpPr>
          <p:sp>
            <p:nvSpPr>
              <p:cNvPr id="3715" name="Google Shape;3715;p53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16" name="Google Shape;3716;p53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717" name="Google Shape;3717;p537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18" name="Google Shape;3718;p537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19" name="Google Shape;3719;p53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20" name="Google Shape;3720;p537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01970822"/>
      </p:ext>
    </p:extLst>
  </p:cSld>
  <p:clrMapOvr>
    <a:masterClrMapping/>
  </p:clrMapOvr>
</p:sldLayout>
</file>

<file path=ppt/slideLayouts/slideLayout1547.xml><?xml version="1.0" encoding="utf-8"?>
<p:sldLayout xmlns:a="http://schemas.openxmlformats.org/drawingml/2006/main" xmlns:r="http://schemas.openxmlformats.org/officeDocument/2006/relationships" xmlns:p="http://schemas.openxmlformats.org/presentationml/2006/main" matchingName="6_End">
  <p:cSld name="6_End">
    <p:spTree>
      <p:nvGrpSpPr>
        <p:cNvPr id="1" name="Shape 3721"/>
        <p:cNvGrpSpPr/>
        <p:nvPr/>
      </p:nvGrpSpPr>
      <p:grpSpPr>
        <a:xfrm>
          <a:off x="0" y="0"/>
          <a:ext cx="0" cy="0"/>
          <a:chOff x="0" y="0"/>
          <a:chExt cx="0" cy="0"/>
        </a:xfrm>
      </p:grpSpPr>
      <p:grpSp>
        <p:nvGrpSpPr>
          <p:cNvPr id="3722" name="Google Shape;3722;p5376"/>
          <p:cNvGrpSpPr/>
          <p:nvPr/>
        </p:nvGrpSpPr>
        <p:grpSpPr>
          <a:xfrm>
            <a:off x="0" y="0"/>
            <a:ext cx="12192000" cy="2148830"/>
            <a:chOff x="0" y="0"/>
            <a:chExt cx="12192000" cy="2148830"/>
          </a:xfrm>
        </p:grpSpPr>
        <p:sp>
          <p:nvSpPr>
            <p:cNvPr id="3723" name="Google Shape;3723;p537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24" name="Google Shape;3724;p537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725" name="Google Shape;3725;p5376"/>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726" name="Google Shape;3726;p5376"/>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727" name="Google Shape;3727;p5376"/>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728" name="Google Shape;3728;p5376"/>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729" name="Google Shape;3729;p5376"/>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085948384"/>
      </p:ext>
    </p:extLst>
  </p:cSld>
  <p:clrMapOvr>
    <a:masterClrMapping/>
  </p:clrMapOvr>
</p:sldLayout>
</file>

<file path=ppt/slideLayouts/slideLayout1548.xml><?xml version="1.0" encoding="utf-8"?>
<p:sldLayout xmlns:a="http://schemas.openxmlformats.org/drawingml/2006/main" xmlns:r="http://schemas.openxmlformats.org/officeDocument/2006/relationships" xmlns:p="http://schemas.openxmlformats.org/presentationml/2006/main" matchingName="5_Blank">
  <p:cSld name="5_Blank">
    <p:spTree>
      <p:nvGrpSpPr>
        <p:cNvPr id="1" name="Shape 3730"/>
        <p:cNvGrpSpPr/>
        <p:nvPr/>
      </p:nvGrpSpPr>
      <p:grpSpPr>
        <a:xfrm>
          <a:off x="0" y="0"/>
          <a:ext cx="0" cy="0"/>
          <a:chOff x="0" y="0"/>
          <a:chExt cx="0" cy="0"/>
        </a:xfrm>
      </p:grpSpPr>
      <p:sp>
        <p:nvSpPr>
          <p:cNvPr id="3731" name="Google Shape;3731;p537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32" name="Google Shape;3732;p537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33" name="Google Shape;3733;p537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34" name="Google Shape;3734;p5377"/>
          <p:cNvGrpSpPr/>
          <p:nvPr/>
        </p:nvGrpSpPr>
        <p:grpSpPr>
          <a:xfrm>
            <a:off x="7191544" y="1"/>
            <a:ext cx="5000459" cy="1425992"/>
            <a:chOff x="7191542" y="1"/>
            <a:chExt cx="5000459" cy="1425992"/>
          </a:xfrm>
        </p:grpSpPr>
        <p:pic>
          <p:nvPicPr>
            <p:cNvPr id="3735" name="Google Shape;3735;p53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36" name="Google Shape;3736;p5377"/>
            <p:cNvGrpSpPr/>
            <p:nvPr/>
          </p:nvGrpSpPr>
          <p:grpSpPr>
            <a:xfrm>
              <a:off x="7191542" y="1"/>
              <a:ext cx="5000459" cy="1425992"/>
              <a:chOff x="7186272" y="0"/>
              <a:chExt cx="5005729" cy="1427495"/>
            </a:xfrm>
          </p:grpSpPr>
          <p:sp>
            <p:nvSpPr>
              <p:cNvPr id="3737" name="Google Shape;3737;p53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38" name="Google Shape;3738;p53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4113398495"/>
      </p:ext>
    </p:extLst>
  </p:cSld>
  <p:clrMapOvr>
    <a:masterClrMapping/>
  </p:clrMapOvr>
</p:sldLayout>
</file>

<file path=ppt/slideLayouts/slideLayout1549.xml><?xml version="1.0" encoding="utf-8"?>
<p:sldLayout xmlns:a="http://schemas.openxmlformats.org/drawingml/2006/main" xmlns:r="http://schemas.openxmlformats.org/officeDocument/2006/relationships" xmlns:p="http://schemas.openxmlformats.org/presentationml/2006/main" matchingName="8_Photo Slide">
  <p:cSld name="8_Photo Slide">
    <p:spTree>
      <p:nvGrpSpPr>
        <p:cNvPr id="1" name="Shape 3739"/>
        <p:cNvGrpSpPr/>
        <p:nvPr/>
      </p:nvGrpSpPr>
      <p:grpSpPr>
        <a:xfrm>
          <a:off x="0" y="0"/>
          <a:ext cx="0" cy="0"/>
          <a:chOff x="0" y="0"/>
          <a:chExt cx="0" cy="0"/>
        </a:xfrm>
      </p:grpSpPr>
      <p:sp>
        <p:nvSpPr>
          <p:cNvPr id="3740" name="Google Shape;3740;p5378"/>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741" name="Google Shape;3741;p537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742" name="Google Shape;3742;p5378"/>
          <p:cNvGrpSpPr/>
          <p:nvPr/>
        </p:nvGrpSpPr>
        <p:grpSpPr>
          <a:xfrm>
            <a:off x="0" y="5379428"/>
            <a:ext cx="2807368" cy="753891"/>
            <a:chOff x="0" y="5379426"/>
            <a:chExt cx="2807368" cy="753891"/>
          </a:xfrm>
        </p:grpSpPr>
        <p:sp>
          <p:nvSpPr>
            <p:cNvPr id="3743" name="Google Shape;3743;p537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744" name="Google Shape;3744;p537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745" name="Google Shape;3745;p5378"/>
          <p:cNvSpPr>
            <a:spLocks noGrp="1"/>
          </p:cNvSpPr>
          <p:nvPr>
            <p:ph type="pic" idx="2"/>
          </p:nvPr>
        </p:nvSpPr>
        <p:spPr>
          <a:xfrm>
            <a:off x="2807368" y="457202"/>
            <a:ext cx="8915400" cy="5943598"/>
          </a:xfrm>
          <a:prstGeom prst="rect">
            <a:avLst/>
          </a:prstGeom>
          <a:noFill/>
          <a:ln>
            <a:noFill/>
          </a:ln>
        </p:spPr>
      </p:sp>
      <p:pic>
        <p:nvPicPr>
          <p:cNvPr id="3746" name="Google Shape;3746;p5378"/>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212562026"/>
      </p:ext>
    </p:extLst>
  </p:cSld>
  <p:clrMapOvr>
    <a:masterClrMapping/>
  </p:clrMapOvr>
</p:sldLayout>
</file>

<file path=ppt/slideLayouts/slideLayout1550.xml><?xml version="1.0" encoding="utf-8"?>
<p:sldLayout xmlns:a="http://schemas.openxmlformats.org/drawingml/2006/main" xmlns:r="http://schemas.openxmlformats.org/officeDocument/2006/relationships" xmlns:p="http://schemas.openxmlformats.org/presentationml/2006/main" matchingName="16_Quotation">
  <p:cSld name="16_Quotation">
    <p:spTree>
      <p:nvGrpSpPr>
        <p:cNvPr id="1" name="Shape 3747"/>
        <p:cNvGrpSpPr/>
        <p:nvPr/>
      </p:nvGrpSpPr>
      <p:grpSpPr>
        <a:xfrm>
          <a:off x="0" y="0"/>
          <a:ext cx="0" cy="0"/>
          <a:chOff x="0" y="0"/>
          <a:chExt cx="0" cy="0"/>
        </a:xfrm>
      </p:grpSpPr>
      <p:sp>
        <p:nvSpPr>
          <p:cNvPr id="3748" name="Google Shape;3748;p5379"/>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749" name="Google Shape;3749;p537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50" name="Google Shape;3750;p537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751" name="Google Shape;3751;p537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52" name="Google Shape;3752;p537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53" name="Google Shape;3753;p537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54" name="Google Shape;3754;p5379"/>
          <p:cNvGrpSpPr/>
          <p:nvPr/>
        </p:nvGrpSpPr>
        <p:grpSpPr>
          <a:xfrm>
            <a:off x="7191544" y="1"/>
            <a:ext cx="5000459" cy="1425992"/>
            <a:chOff x="7191542" y="1"/>
            <a:chExt cx="5000459" cy="1425992"/>
          </a:xfrm>
        </p:grpSpPr>
        <p:pic>
          <p:nvPicPr>
            <p:cNvPr id="3755" name="Google Shape;3755;p53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56" name="Google Shape;3756;p5379"/>
            <p:cNvGrpSpPr/>
            <p:nvPr/>
          </p:nvGrpSpPr>
          <p:grpSpPr>
            <a:xfrm>
              <a:off x="7191542" y="1"/>
              <a:ext cx="5000459" cy="1425992"/>
              <a:chOff x="7186272" y="0"/>
              <a:chExt cx="5005729" cy="1427495"/>
            </a:xfrm>
          </p:grpSpPr>
          <p:sp>
            <p:nvSpPr>
              <p:cNvPr id="3757" name="Google Shape;3757;p53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58" name="Google Shape;3758;p53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759" name="Google Shape;3759;p537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363143253"/>
      </p:ext>
    </p:extLst>
  </p:cSld>
  <p:clrMapOvr>
    <a:masterClrMapping/>
  </p:clrMapOvr>
</p:sldLayout>
</file>

<file path=ppt/slideLayouts/slideLayout1551.xml><?xml version="1.0" encoding="utf-8"?>
<p:sldLayout xmlns:a="http://schemas.openxmlformats.org/drawingml/2006/main" xmlns:r="http://schemas.openxmlformats.org/officeDocument/2006/relationships" xmlns:p="http://schemas.openxmlformats.org/presentationml/2006/main" matchingName="8_Title and Content">
  <p:cSld name="8_Title and Content">
    <p:spTree>
      <p:nvGrpSpPr>
        <p:cNvPr id="1" name="Shape 3760"/>
        <p:cNvGrpSpPr/>
        <p:nvPr/>
      </p:nvGrpSpPr>
      <p:grpSpPr>
        <a:xfrm>
          <a:off x="0" y="0"/>
          <a:ext cx="0" cy="0"/>
          <a:chOff x="0" y="0"/>
          <a:chExt cx="0" cy="0"/>
        </a:xfrm>
      </p:grpSpPr>
      <p:grpSp>
        <p:nvGrpSpPr>
          <p:cNvPr id="3761" name="Google Shape;3761;p5380"/>
          <p:cNvGrpSpPr/>
          <p:nvPr/>
        </p:nvGrpSpPr>
        <p:grpSpPr>
          <a:xfrm>
            <a:off x="7191544" y="1"/>
            <a:ext cx="5000459" cy="1425992"/>
            <a:chOff x="7191542" y="1"/>
            <a:chExt cx="5000459" cy="1425992"/>
          </a:xfrm>
        </p:grpSpPr>
        <p:pic>
          <p:nvPicPr>
            <p:cNvPr id="3762" name="Google Shape;3762;p53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63" name="Google Shape;3763;p5380"/>
            <p:cNvGrpSpPr/>
            <p:nvPr/>
          </p:nvGrpSpPr>
          <p:grpSpPr>
            <a:xfrm>
              <a:off x="7191542" y="1"/>
              <a:ext cx="5000459" cy="1425992"/>
              <a:chOff x="7186272" y="0"/>
              <a:chExt cx="5005729" cy="1427495"/>
            </a:xfrm>
          </p:grpSpPr>
          <p:sp>
            <p:nvSpPr>
              <p:cNvPr id="3764" name="Google Shape;3764;p53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65" name="Google Shape;3765;p53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766" name="Google Shape;3766;p538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67" name="Google Shape;3767;p538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768" name="Google Shape;3768;p538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69" name="Google Shape;3769;p538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70" name="Google Shape;3770;p538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01685252"/>
      </p:ext>
    </p:extLst>
  </p:cSld>
  <p:clrMapOvr>
    <a:masterClrMapping/>
  </p:clrMapOvr>
</p:sldLayout>
</file>

<file path=ppt/slideLayouts/slideLayout1552.xml><?xml version="1.0" encoding="utf-8"?>
<p:sldLayout xmlns:a="http://schemas.openxmlformats.org/drawingml/2006/main" xmlns:r="http://schemas.openxmlformats.org/officeDocument/2006/relationships" xmlns:p="http://schemas.openxmlformats.org/presentationml/2006/main" matchingName="8_Two Content">
  <p:cSld name="8_Two Content">
    <p:spTree>
      <p:nvGrpSpPr>
        <p:cNvPr id="1" name="Shape 3771"/>
        <p:cNvGrpSpPr/>
        <p:nvPr/>
      </p:nvGrpSpPr>
      <p:grpSpPr>
        <a:xfrm>
          <a:off x="0" y="0"/>
          <a:ext cx="0" cy="0"/>
          <a:chOff x="0" y="0"/>
          <a:chExt cx="0" cy="0"/>
        </a:xfrm>
      </p:grpSpPr>
      <p:sp>
        <p:nvSpPr>
          <p:cNvPr id="3772" name="Google Shape;3772;p538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73" name="Google Shape;3773;p538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774" name="Google Shape;3774;p5381"/>
          <p:cNvGrpSpPr/>
          <p:nvPr/>
        </p:nvGrpSpPr>
        <p:grpSpPr>
          <a:xfrm>
            <a:off x="7191544" y="1"/>
            <a:ext cx="5000459" cy="1425992"/>
            <a:chOff x="7191542" y="1"/>
            <a:chExt cx="5000459" cy="1425992"/>
          </a:xfrm>
        </p:grpSpPr>
        <p:pic>
          <p:nvPicPr>
            <p:cNvPr id="3775" name="Google Shape;3775;p53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76" name="Google Shape;3776;p5381"/>
            <p:cNvGrpSpPr/>
            <p:nvPr/>
          </p:nvGrpSpPr>
          <p:grpSpPr>
            <a:xfrm>
              <a:off x="7191542" y="1"/>
              <a:ext cx="5000459" cy="1425992"/>
              <a:chOff x="7186272" y="0"/>
              <a:chExt cx="5005729" cy="1427495"/>
            </a:xfrm>
          </p:grpSpPr>
          <p:sp>
            <p:nvSpPr>
              <p:cNvPr id="3777" name="Google Shape;3777;p53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78" name="Google Shape;3778;p53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779" name="Google Shape;3779;p538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780" name="Google Shape;3780;p538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81" name="Google Shape;3781;p53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82" name="Google Shape;3782;p53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21203166"/>
      </p:ext>
    </p:extLst>
  </p:cSld>
  <p:clrMapOvr>
    <a:masterClrMapping/>
  </p:clrMapOvr>
</p:sldLayout>
</file>

<file path=ppt/slideLayouts/slideLayout1553.xml><?xml version="1.0" encoding="utf-8"?>
<p:sldLayout xmlns:a="http://schemas.openxmlformats.org/drawingml/2006/main" xmlns:r="http://schemas.openxmlformats.org/officeDocument/2006/relationships" xmlns:p="http://schemas.openxmlformats.org/presentationml/2006/main" matchingName="8_Comparison">
  <p:cSld name="8_Comparison">
    <p:spTree>
      <p:nvGrpSpPr>
        <p:cNvPr id="1" name="Shape 3783"/>
        <p:cNvGrpSpPr/>
        <p:nvPr/>
      </p:nvGrpSpPr>
      <p:grpSpPr>
        <a:xfrm>
          <a:off x="0" y="0"/>
          <a:ext cx="0" cy="0"/>
          <a:chOff x="0" y="0"/>
          <a:chExt cx="0" cy="0"/>
        </a:xfrm>
      </p:grpSpPr>
      <p:grpSp>
        <p:nvGrpSpPr>
          <p:cNvPr id="3784" name="Google Shape;3784;p5382"/>
          <p:cNvGrpSpPr/>
          <p:nvPr/>
        </p:nvGrpSpPr>
        <p:grpSpPr>
          <a:xfrm>
            <a:off x="7191544" y="1"/>
            <a:ext cx="5000459" cy="1425992"/>
            <a:chOff x="7191542" y="1"/>
            <a:chExt cx="5000459" cy="1425992"/>
          </a:xfrm>
        </p:grpSpPr>
        <p:pic>
          <p:nvPicPr>
            <p:cNvPr id="3785" name="Google Shape;3785;p53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86" name="Google Shape;3786;p5382"/>
            <p:cNvGrpSpPr/>
            <p:nvPr/>
          </p:nvGrpSpPr>
          <p:grpSpPr>
            <a:xfrm>
              <a:off x="7191542" y="1"/>
              <a:ext cx="5000459" cy="1425992"/>
              <a:chOff x="7186272" y="0"/>
              <a:chExt cx="5005729" cy="1427495"/>
            </a:xfrm>
          </p:grpSpPr>
          <p:sp>
            <p:nvSpPr>
              <p:cNvPr id="3787" name="Google Shape;3787;p53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788" name="Google Shape;3788;p53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789" name="Google Shape;3789;p538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90" name="Google Shape;3790;p538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791" name="Google Shape;3791;p538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792" name="Google Shape;3792;p538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793" name="Google Shape;3793;p538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794" name="Google Shape;3794;p538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795" name="Google Shape;3795;p53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96" name="Google Shape;3796;p538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010374059"/>
      </p:ext>
    </p:extLst>
  </p:cSld>
  <p:clrMapOvr>
    <a:masterClrMapping/>
  </p:clrMapOvr>
</p:sldLayout>
</file>

<file path=ppt/slideLayouts/slideLayout1554.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3797"/>
        <p:cNvGrpSpPr/>
        <p:nvPr/>
      </p:nvGrpSpPr>
      <p:grpSpPr>
        <a:xfrm>
          <a:off x="0" y="0"/>
          <a:ext cx="0" cy="0"/>
          <a:chOff x="0" y="0"/>
          <a:chExt cx="0" cy="0"/>
        </a:xfrm>
      </p:grpSpPr>
      <p:grpSp>
        <p:nvGrpSpPr>
          <p:cNvPr id="3798" name="Google Shape;3798;p5383"/>
          <p:cNvGrpSpPr/>
          <p:nvPr/>
        </p:nvGrpSpPr>
        <p:grpSpPr>
          <a:xfrm>
            <a:off x="7191544" y="1"/>
            <a:ext cx="5000459" cy="1425992"/>
            <a:chOff x="7191542" y="1"/>
            <a:chExt cx="5000459" cy="1425992"/>
          </a:xfrm>
        </p:grpSpPr>
        <p:pic>
          <p:nvPicPr>
            <p:cNvPr id="3799" name="Google Shape;3799;p53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00" name="Google Shape;3800;p5383"/>
            <p:cNvGrpSpPr/>
            <p:nvPr/>
          </p:nvGrpSpPr>
          <p:grpSpPr>
            <a:xfrm>
              <a:off x="7191542" y="1"/>
              <a:ext cx="5000459" cy="1425992"/>
              <a:chOff x="7186272" y="0"/>
              <a:chExt cx="5005729" cy="1427495"/>
            </a:xfrm>
          </p:grpSpPr>
          <p:sp>
            <p:nvSpPr>
              <p:cNvPr id="3801" name="Google Shape;3801;p53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02" name="Google Shape;3802;p53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803" name="Google Shape;3803;p538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04" name="Google Shape;3804;p538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805" name="Google Shape;3805;p538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06" name="Google Shape;3806;p538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16185146"/>
      </p:ext>
    </p:extLst>
  </p:cSld>
  <p:clrMapOvr>
    <a:masterClrMapping/>
  </p:clrMapOvr>
</p:sldLayout>
</file>

<file path=ppt/slideLayouts/slideLayout1555.xml><?xml version="1.0" encoding="utf-8"?>
<p:sldLayout xmlns:a="http://schemas.openxmlformats.org/drawingml/2006/main" xmlns:r="http://schemas.openxmlformats.org/officeDocument/2006/relationships" xmlns:p="http://schemas.openxmlformats.org/presentationml/2006/main" matchingName="7_End">
  <p:cSld name="7_End">
    <p:spTree>
      <p:nvGrpSpPr>
        <p:cNvPr id="1" name="Shape 3807"/>
        <p:cNvGrpSpPr/>
        <p:nvPr/>
      </p:nvGrpSpPr>
      <p:grpSpPr>
        <a:xfrm>
          <a:off x="0" y="0"/>
          <a:ext cx="0" cy="0"/>
          <a:chOff x="0" y="0"/>
          <a:chExt cx="0" cy="0"/>
        </a:xfrm>
      </p:grpSpPr>
      <p:grpSp>
        <p:nvGrpSpPr>
          <p:cNvPr id="3808" name="Google Shape;3808;p5384"/>
          <p:cNvGrpSpPr/>
          <p:nvPr/>
        </p:nvGrpSpPr>
        <p:grpSpPr>
          <a:xfrm>
            <a:off x="0" y="0"/>
            <a:ext cx="12192000" cy="2148830"/>
            <a:chOff x="0" y="0"/>
            <a:chExt cx="12192000" cy="2148830"/>
          </a:xfrm>
        </p:grpSpPr>
        <p:sp>
          <p:nvSpPr>
            <p:cNvPr id="3809" name="Google Shape;3809;p538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10" name="Google Shape;3810;p538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811" name="Google Shape;3811;p5384"/>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12" name="Google Shape;3812;p5384"/>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813" name="Google Shape;3813;p538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814" name="Google Shape;3814;p5384"/>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815" name="Google Shape;3815;p538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16571637"/>
      </p:ext>
    </p:extLst>
  </p:cSld>
  <p:clrMapOvr>
    <a:masterClrMapping/>
  </p:clrMapOvr>
</p:sldLayout>
</file>

<file path=ppt/slideLayouts/slideLayout1556.xml><?xml version="1.0" encoding="utf-8"?>
<p:sldLayout xmlns:a="http://schemas.openxmlformats.org/drawingml/2006/main" xmlns:r="http://schemas.openxmlformats.org/officeDocument/2006/relationships" xmlns:p="http://schemas.openxmlformats.org/presentationml/2006/main" matchingName="6_Blank">
  <p:cSld name="6_Blank">
    <p:spTree>
      <p:nvGrpSpPr>
        <p:cNvPr id="1" name="Shape 3816"/>
        <p:cNvGrpSpPr/>
        <p:nvPr/>
      </p:nvGrpSpPr>
      <p:grpSpPr>
        <a:xfrm>
          <a:off x="0" y="0"/>
          <a:ext cx="0" cy="0"/>
          <a:chOff x="0" y="0"/>
          <a:chExt cx="0" cy="0"/>
        </a:xfrm>
      </p:grpSpPr>
      <p:sp>
        <p:nvSpPr>
          <p:cNvPr id="3817" name="Google Shape;3817;p538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818" name="Google Shape;3818;p538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19" name="Google Shape;3819;p538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20" name="Google Shape;3820;p5385"/>
          <p:cNvGrpSpPr/>
          <p:nvPr/>
        </p:nvGrpSpPr>
        <p:grpSpPr>
          <a:xfrm>
            <a:off x="7191544" y="1"/>
            <a:ext cx="5000459" cy="1425992"/>
            <a:chOff x="7191542" y="1"/>
            <a:chExt cx="5000459" cy="1425992"/>
          </a:xfrm>
        </p:grpSpPr>
        <p:pic>
          <p:nvPicPr>
            <p:cNvPr id="3821" name="Google Shape;3821;p53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22" name="Google Shape;3822;p5385"/>
            <p:cNvGrpSpPr/>
            <p:nvPr/>
          </p:nvGrpSpPr>
          <p:grpSpPr>
            <a:xfrm>
              <a:off x="7191542" y="1"/>
              <a:ext cx="5000459" cy="1425992"/>
              <a:chOff x="7186272" y="0"/>
              <a:chExt cx="5005729" cy="1427495"/>
            </a:xfrm>
          </p:grpSpPr>
          <p:sp>
            <p:nvSpPr>
              <p:cNvPr id="3823" name="Google Shape;3823;p53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24" name="Google Shape;3824;p53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767387952"/>
      </p:ext>
    </p:extLst>
  </p:cSld>
  <p:clrMapOvr>
    <a:masterClrMapping/>
  </p:clrMapOvr>
</p:sldLayout>
</file>

<file path=ppt/slideLayouts/slideLayout1557.xml><?xml version="1.0" encoding="utf-8"?>
<p:sldLayout xmlns:a="http://schemas.openxmlformats.org/drawingml/2006/main" xmlns:r="http://schemas.openxmlformats.org/officeDocument/2006/relationships" xmlns:p="http://schemas.openxmlformats.org/presentationml/2006/main" matchingName="17_Quotation">
  <p:cSld name="17_Quotation">
    <p:spTree>
      <p:nvGrpSpPr>
        <p:cNvPr id="1" name="Shape 3825"/>
        <p:cNvGrpSpPr/>
        <p:nvPr/>
      </p:nvGrpSpPr>
      <p:grpSpPr>
        <a:xfrm>
          <a:off x="0" y="0"/>
          <a:ext cx="0" cy="0"/>
          <a:chOff x="0" y="0"/>
          <a:chExt cx="0" cy="0"/>
        </a:xfrm>
      </p:grpSpPr>
      <p:sp>
        <p:nvSpPr>
          <p:cNvPr id="3826" name="Google Shape;3826;p5386"/>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27" name="Google Shape;3827;p538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28" name="Google Shape;3828;p538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829" name="Google Shape;3829;p538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830" name="Google Shape;3830;p53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31" name="Google Shape;3831;p53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32" name="Google Shape;3832;p5386"/>
          <p:cNvGrpSpPr/>
          <p:nvPr/>
        </p:nvGrpSpPr>
        <p:grpSpPr>
          <a:xfrm>
            <a:off x="7191544" y="1"/>
            <a:ext cx="5000459" cy="1425992"/>
            <a:chOff x="7191542" y="1"/>
            <a:chExt cx="5000459" cy="1425992"/>
          </a:xfrm>
        </p:grpSpPr>
        <p:pic>
          <p:nvPicPr>
            <p:cNvPr id="3833" name="Google Shape;3833;p53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34" name="Google Shape;3834;p5386"/>
            <p:cNvGrpSpPr/>
            <p:nvPr/>
          </p:nvGrpSpPr>
          <p:grpSpPr>
            <a:xfrm>
              <a:off x="7191542" y="1"/>
              <a:ext cx="5000459" cy="1425992"/>
              <a:chOff x="7186272" y="0"/>
              <a:chExt cx="5005729" cy="1427495"/>
            </a:xfrm>
          </p:grpSpPr>
          <p:sp>
            <p:nvSpPr>
              <p:cNvPr id="3835" name="Google Shape;3835;p53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36" name="Google Shape;3836;p53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837" name="Google Shape;3837;p5386"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396177816"/>
      </p:ext>
    </p:extLst>
  </p:cSld>
  <p:clrMapOvr>
    <a:masterClrMapping/>
  </p:clrMapOvr>
</p:sldLayout>
</file>

<file path=ppt/slideLayouts/slideLayout1558.xml><?xml version="1.0" encoding="utf-8"?>
<p:sldLayout xmlns:a="http://schemas.openxmlformats.org/drawingml/2006/main" xmlns:r="http://schemas.openxmlformats.org/officeDocument/2006/relationships" xmlns:p="http://schemas.openxmlformats.org/presentationml/2006/main" matchingName="9_Cover">
  <p:cSld name="9_Cover">
    <p:spTree>
      <p:nvGrpSpPr>
        <p:cNvPr id="1" name="Shape 3838"/>
        <p:cNvGrpSpPr/>
        <p:nvPr/>
      </p:nvGrpSpPr>
      <p:grpSpPr>
        <a:xfrm>
          <a:off x="0" y="0"/>
          <a:ext cx="0" cy="0"/>
          <a:chOff x="0" y="0"/>
          <a:chExt cx="0" cy="0"/>
        </a:xfrm>
      </p:grpSpPr>
      <p:sp>
        <p:nvSpPr>
          <p:cNvPr id="3839" name="Google Shape;3839;p5387"/>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40" name="Google Shape;3840;p5387"/>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41" name="Google Shape;3841;p5387"/>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842" name="Google Shape;3842;p5387"/>
          <p:cNvSpPr>
            <a:spLocks noGrp="1"/>
          </p:cNvSpPr>
          <p:nvPr>
            <p:ph type="pic" idx="2"/>
          </p:nvPr>
        </p:nvSpPr>
        <p:spPr>
          <a:xfrm>
            <a:off x="7118684" y="233915"/>
            <a:ext cx="5073316" cy="5943600"/>
          </a:xfrm>
          <a:prstGeom prst="rect">
            <a:avLst/>
          </a:prstGeom>
          <a:noFill/>
          <a:ln>
            <a:noFill/>
          </a:ln>
        </p:spPr>
      </p:sp>
      <p:grpSp>
        <p:nvGrpSpPr>
          <p:cNvPr id="3843" name="Google Shape;3843;p5387"/>
          <p:cNvGrpSpPr/>
          <p:nvPr/>
        </p:nvGrpSpPr>
        <p:grpSpPr>
          <a:xfrm>
            <a:off x="0" y="5020350"/>
            <a:ext cx="12192000" cy="1837653"/>
            <a:chOff x="0" y="5020348"/>
            <a:chExt cx="12192000" cy="1837653"/>
          </a:xfrm>
        </p:grpSpPr>
        <p:sp>
          <p:nvSpPr>
            <p:cNvPr id="3844" name="Google Shape;3844;p53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45" name="Google Shape;3845;p538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846" name="Google Shape;3846;p53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856774626"/>
      </p:ext>
    </p:extLst>
  </p:cSld>
  <p:clrMapOvr>
    <a:masterClrMapping/>
  </p:clrMapOvr>
</p:sldLayout>
</file>

<file path=ppt/slideLayouts/slideLayout1559.xml><?xml version="1.0" encoding="utf-8"?>
<p:sldLayout xmlns:a="http://schemas.openxmlformats.org/drawingml/2006/main" xmlns:r="http://schemas.openxmlformats.org/officeDocument/2006/relationships" xmlns:p="http://schemas.openxmlformats.org/presentationml/2006/main" matchingName="9_Divider">
  <p:cSld name="9_Divider">
    <p:bg>
      <p:bgPr>
        <a:solidFill>
          <a:schemeClr val="lt2"/>
        </a:solidFill>
        <a:effectLst/>
      </p:bgPr>
    </p:bg>
    <p:spTree>
      <p:nvGrpSpPr>
        <p:cNvPr id="1" name="Shape 3847"/>
        <p:cNvGrpSpPr/>
        <p:nvPr/>
      </p:nvGrpSpPr>
      <p:grpSpPr>
        <a:xfrm>
          <a:off x="0" y="0"/>
          <a:ext cx="0" cy="0"/>
          <a:chOff x="0" y="0"/>
          <a:chExt cx="0" cy="0"/>
        </a:xfrm>
      </p:grpSpPr>
      <p:grpSp>
        <p:nvGrpSpPr>
          <p:cNvPr id="3848" name="Google Shape;3848;p5388"/>
          <p:cNvGrpSpPr/>
          <p:nvPr/>
        </p:nvGrpSpPr>
        <p:grpSpPr>
          <a:xfrm>
            <a:off x="0" y="5020349"/>
            <a:ext cx="12192000" cy="1837653"/>
            <a:chOff x="0" y="5020347"/>
            <a:chExt cx="12192000" cy="1837653"/>
          </a:xfrm>
        </p:grpSpPr>
        <p:sp>
          <p:nvSpPr>
            <p:cNvPr id="3849" name="Google Shape;3849;p538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50" name="Google Shape;3850;p538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51" name="Google Shape;3851;p538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852" name="Google Shape;3852;p538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853" name="Google Shape;3853;p5388"/>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54" name="Google Shape;3854;p5388"/>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177149754"/>
      </p:ext>
    </p:extLst>
  </p:cSld>
  <p:clrMapOvr>
    <a:masterClrMapping/>
  </p:clrMapOvr>
</p:sldLayout>
</file>

<file path=ppt/slideLayouts/slideLayout1560.xml><?xml version="1.0" encoding="utf-8"?>
<p:sldLayout xmlns:a="http://schemas.openxmlformats.org/drawingml/2006/main" xmlns:r="http://schemas.openxmlformats.org/officeDocument/2006/relationships" xmlns:p="http://schemas.openxmlformats.org/presentationml/2006/main" matchingName="9_Photo Slide">
  <p:cSld name="9_Photo Slide">
    <p:spTree>
      <p:nvGrpSpPr>
        <p:cNvPr id="1" name="Shape 3855"/>
        <p:cNvGrpSpPr/>
        <p:nvPr/>
      </p:nvGrpSpPr>
      <p:grpSpPr>
        <a:xfrm>
          <a:off x="0" y="0"/>
          <a:ext cx="0" cy="0"/>
          <a:chOff x="0" y="0"/>
          <a:chExt cx="0" cy="0"/>
        </a:xfrm>
      </p:grpSpPr>
      <p:sp>
        <p:nvSpPr>
          <p:cNvPr id="3856" name="Google Shape;3856;p5389"/>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857" name="Google Shape;3857;p538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858" name="Google Shape;3858;p5389"/>
          <p:cNvGrpSpPr/>
          <p:nvPr/>
        </p:nvGrpSpPr>
        <p:grpSpPr>
          <a:xfrm>
            <a:off x="0" y="5379428"/>
            <a:ext cx="2807368" cy="753891"/>
            <a:chOff x="0" y="5379426"/>
            <a:chExt cx="2807368" cy="753891"/>
          </a:xfrm>
        </p:grpSpPr>
        <p:sp>
          <p:nvSpPr>
            <p:cNvPr id="3859" name="Google Shape;3859;p538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860" name="Google Shape;3860;p538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861" name="Google Shape;3861;p5389"/>
          <p:cNvSpPr>
            <a:spLocks noGrp="1"/>
          </p:cNvSpPr>
          <p:nvPr>
            <p:ph type="pic" idx="2"/>
          </p:nvPr>
        </p:nvSpPr>
        <p:spPr>
          <a:xfrm>
            <a:off x="2807368" y="457202"/>
            <a:ext cx="8915400" cy="5943598"/>
          </a:xfrm>
          <a:prstGeom prst="rect">
            <a:avLst/>
          </a:prstGeom>
          <a:noFill/>
          <a:ln>
            <a:noFill/>
          </a:ln>
        </p:spPr>
      </p:sp>
      <p:pic>
        <p:nvPicPr>
          <p:cNvPr id="3862" name="Google Shape;3862;p5389"/>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68241856"/>
      </p:ext>
    </p:extLst>
  </p:cSld>
  <p:clrMapOvr>
    <a:masterClrMapping/>
  </p:clrMapOvr>
</p:sldLayout>
</file>

<file path=ppt/slideLayouts/slideLayout1561.xml><?xml version="1.0" encoding="utf-8"?>
<p:sldLayout xmlns:a="http://schemas.openxmlformats.org/drawingml/2006/main" xmlns:r="http://schemas.openxmlformats.org/officeDocument/2006/relationships" xmlns:p="http://schemas.openxmlformats.org/presentationml/2006/main" matchingName="9_Title and Content">
  <p:cSld name="9_Title and Content">
    <p:spTree>
      <p:nvGrpSpPr>
        <p:cNvPr id="1" name="Shape 3863"/>
        <p:cNvGrpSpPr/>
        <p:nvPr/>
      </p:nvGrpSpPr>
      <p:grpSpPr>
        <a:xfrm>
          <a:off x="0" y="0"/>
          <a:ext cx="0" cy="0"/>
          <a:chOff x="0" y="0"/>
          <a:chExt cx="0" cy="0"/>
        </a:xfrm>
      </p:grpSpPr>
      <p:grpSp>
        <p:nvGrpSpPr>
          <p:cNvPr id="3864" name="Google Shape;3864;p5390"/>
          <p:cNvGrpSpPr/>
          <p:nvPr/>
        </p:nvGrpSpPr>
        <p:grpSpPr>
          <a:xfrm>
            <a:off x="7191544" y="1"/>
            <a:ext cx="5000459" cy="1425992"/>
            <a:chOff x="7191542" y="1"/>
            <a:chExt cx="5000459" cy="1425992"/>
          </a:xfrm>
        </p:grpSpPr>
        <p:pic>
          <p:nvPicPr>
            <p:cNvPr id="3865" name="Google Shape;3865;p53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66" name="Google Shape;3866;p5390"/>
            <p:cNvGrpSpPr/>
            <p:nvPr/>
          </p:nvGrpSpPr>
          <p:grpSpPr>
            <a:xfrm>
              <a:off x="7191542" y="1"/>
              <a:ext cx="5000459" cy="1425992"/>
              <a:chOff x="7186272" y="0"/>
              <a:chExt cx="5005729" cy="1427495"/>
            </a:xfrm>
          </p:grpSpPr>
          <p:sp>
            <p:nvSpPr>
              <p:cNvPr id="3867" name="Google Shape;3867;p53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68" name="Google Shape;3868;p53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869" name="Google Shape;3869;p539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70" name="Google Shape;3870;p539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871" name="Google Shape;3871;p539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872" name="Google Shape;3872;p53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73" name="Google Shape;3873;p539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34313026"/>
      </p:ext>
    </p:extLst>
  </p:cSld>
  <p:clrMapOvr>
    <a:masterClrMapping/>
  </p:clrMapOvr>
</p:sldLayout>
</file>

<file path=ppt/slideLayouts/slideLayout1562.xml><?xml version="1.0" encoding="utf-8"?>
<p:sldLayout xmlns:a="http://schemas.openxmlformats.org/drawingml/2006/main" xmlns:r="http://schemas.openxmlformats.org/officeDocument/2006/relationships" xmlns:p="http://schemas.openxmlformats.org/presentationml/2006/main" matchingName="9_Two Content">
  <p:cSld name="9_Two Content">
    <p:spTree>
      <p:nvGrpSpPr>
        <p:cNvPr id="1" name="Shape 3874"/>
        <p:cNvGrpSpPr/>
        <p:nvPr/>
      </p:nvGrpSpPr>
      <p:grpSpPr>
        <a:xfrm>
          <a:off x="0" y="0"/>
          <a:ext cx="0" cy="0"/>
          <a:chOff x="0" y="0"/>
          <a:chExt cx="0" cy="0"/>
        </a:xfrm>
      </p:grpSpPr>
      <p:sp>
        <p:nvSpPr>
          <p:cNvPr id="3875" name="Google Shape;3875;p539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76" name="Google Shape;3876;p539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877" name="Google Shape;3877;p5391"/>
          <p:cNvGrpSpPr/>
          <p:nvPr/>
        </p:nvGrpSpPr>
        <p:grpSpPr>
          <a:xfrm>
            <a:off x="7191544" y="1"/>
            <a:ext cx="5000459" cy="1425992"/>
            <a:chOff x="7191542" y="1"/>
            <a:chExt cx="5000459" cy="1425992"/>
          </a:xfrm>
        </p:grpSpPr>
        <p:pic>
          <p:nvPicPr>
            <p:cNvPr id="3878" name="Google Shape;3878;p53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79" name="Google Shape;3879;p5391"/>
            <p:cNvGrpSpPr/>
            <p:nvPr/>
          </p:nvGrpSpPr>
          <p:grpSpPr>
            <a:xfrm>
              <a:off x="7191542" y="1"/>
              <a:ext cx="5000459" cy="1425992"/>
              <a:chOff x="7186272" y="0"/>
              <a:chExt cx="5005729" cy="1427495"/>
            </a:xfrm>
          </p:grpSpPr>
          <p:sp>
            <p:nvSpPr>
              <p:cNvPr id="3880" name="Google Shape;3880;p53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81" name="Google Shape;3881;p53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882" name="Google Shape;3882;p5391"/>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883" name="Google Shape;3883;p5391"/>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884" name="Google Shape;3884;p53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85" name="Google Shape;3885;p539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01631676"/>
      </p:ext>
    </p:extLst>
  </p:cSld>
  <p:clrMapOvr>
    <a:masterClrMapping/>
  </p:clrMapOvr>
</p:sldLayout>
</file>

<file path=ppt/slideLayouts/slideLayout1563.xml><?xml version="1.0" encoding="utf-8"?>
<p:sldLayout xmlns:a="http://schemas.openxmlformats.org/drawingml/2006/main" xmlns:r="http://schemas.openxmlformats.org/officeDocument/2006/relationships" xmlns:p="http://schemas.openxmlformats.org/presentationml/2006/main" matchingName="9_Comparison">
  <p:cSld name="9_Comparison">
    <p:spTree>
      <p:nvGrpSpPr>
        <p:cNvPr id="1" name="Shape 3886"/>
        <p:cNvGrpSpPr/>
        <p:nvPr/>
      </p:nvGrpSpPr>
      <p:grpSpPr>
        <a:xfrm>
          <a:off x="0" y="0"/>
          <a:ext cx="0" cy="0"/>
          <a:chOff x="0" y="0"/>
          <a:chExt cx="0" cy="0"/>
        </a:xfrm>
      </p:grpSpPr>
      <p:grpSp>
        <p:nvGrpSpPr>
          <p:cNvPr id="3887" name="Google Shape;3887;p5392"/>
          <p:cNvGrpSpPr/>
          <p:nvPr/>
        </p:nvGrpSpPr>
        <p:grpSpPr>
          <a:xfrm>
            <a:off x="7191544" y="1"/>
            <a:ext cx="5000459" cy="1425992"/>
            <a:chOff x="7191542" y="1"/>
            <a:chExt cx="5000459" cy="1425992"/>
          </a:xfrm>
        </p:grpSpPr>
        <p:pic>
          <p:nvPicPr>
            <p:cNvPr id="3888" name="Google Shape;3888;p53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89" name="Google Shape;3889;p5392"/>
            <p:cNvGrpSpPr/>
            <p:nvPr/>
          </p:nvGrpSpPr>
          <p:grpSpPr>
            <a:xfrm>
              <a:off x="7191542" y="1"/>
              <a:ext cx="5000459" cy="1425992"/>
              <a:chOff x="7186272" y="0"/>
              <a:chExt cx="5005729" cy="1427495"/>
            </a:xfrm>
          </p:grpSpPr>
          <p:sp>
            <p:nvSpPr>
              <p:cNvPr id="3890" name="Google Shape;3890;p53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891" name="Google Shape;3891;p53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892" name="Google Shape;3892;p539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93" name="Google Shape;3893;p5392"/>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894" name="Google Shape;3894;p5392"/>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895" name="Google Shape;3895;p539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3896" name="Google Shape;3896;p539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897" name="Google Shape;3897;p539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898" name="Google Shape;3898;p53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99" name="Google Shape;3899;p53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98959593"/>
      </p:ext>
    </p:extLst>
  </p:cSld>
  <p:clrMapOvr>
    <a:masterClrMapping/>
  </p:clrMapOvr>
</p:sldLayout>
</file>

<file path=ppt/slideLayouts/slideLayout1564.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3900"/>
        <p:cNvGrpSpPr/>
        <p:nvPr/>
      </p:nvGrpSpPr>
      <p:grpSpPr>
        <a:xfrm>
          <a:off x="0" y="0"/>
          <a:ext cx="0" cy="0"/>
          <a:chOff x="0" y="0"/>
          <a:chExt cx="0" cy="0"/>
        </a:xfrm>
      </p:grpSpPr>
      <p:grpSp>
        <p:nvGrpSpPr>
          <p:cNvPr id="3901" name="Google Shape;3901;p5393"/>
          <p:cNvGrpSpPr/>
          <p:nvPr/>
        </p:nvGrpSpPr>
        <p:grpSpPr>
          <a:xfrm>
            <a:off x="7191544" y="1"/>
            <a:ext cx="5000459" cy="1425992"/>
            <a:chOff x="7191542" y="1"/>
            <a:chExt cx="5000459" cy="1425992"/>
          </a:xfrm>
        </p:grpSpPr>
        <p:pic>
          <p:nvPicPr>
            <p:cNvPr id="3902" name="Google Shape;3902;p53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03" name="Google Shape;3903;p5393"/>
            <p:cNvGrpSpPr/>
            <p:nvPr/>
          </p:nvGrpSpPr>
          <p:grpSpPr>
            <a:xfrm>
              <a:off x="7191542" y="1"/>
              <a:ext cx="5000459" cy="1425992"/>
              <a:chOff x="7186272" y="0"/>
              <a:chExt cx="5005729" cy="1427495"/>
            </a:xfrm>
          </p:grpSpPr>
          <p:sp>
            <p:nvSpPr>
              <p:cNvPr id="3904" name="Google Shape;3904;p53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05" name="Google Shape;3905;p53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906" name="Google Shape;3906;p539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07" name="Google Shape;3907;p539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908" name="Google Shape;3908;p539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09" name="Google Shape;3909;p539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97108381"/>
      </p:ext>
    </p:extLst>
  </p:cSld>
  <p:clrMapOvr>
    <a:masterClrMapping/>
  </p:clrMapOvr>
</p:sldLayout>
</file>

<file path=ppt/slideLayouts/slideLayout1565.xml><?xml version="1.0" encoding="utf-8"?>
<p:sldLayout xmlns:a="http://schemas.openxmlformats.org/drawingml/2006/main" xmlns:r="http://schemas.openxmlformats.org/officeDocument/2006/relationships" xmlns:p="http://schemas.openxmlformats.org/presentationml/2006/main" matchingName="8_End">
  <p:cSld name="8_End">
    <p:spTree>
      <p:nvGrpSpPr>
        <p:cNvPr id="1" name="Shape 3910"/>
        <p:cNvGrpSpPr/>
        <p:nvPr/>
      </p:nvGrpSpPr>
      <p:grpSpPr>
        <a:xfrm>
          <a:off x="0" y="0"/>
          <a:ext cx="0" cy="0"/>
          <a:chOff x="0" y="0"/>
          <a:chExt cx="0" cy="0"/>
        </a:xfrm>
      </p:grpSpPr>
      <p:grpSp>
        <p:nvGrpSpPr>
          <p:cNvPr id="3911" name="Google Shape;3911;p5394"/>
          <p:cNvGrpSpPr/>
          <p:nvPr/>
        </p:nvGrpSpPr>
        <p:grpSpPr>
          <a:xfrm>
            <a:off x="0" y="0"/>
            <a:ext cx="12192000" cy="2148830"/>
            <a:chOff x="0" y="0"/>
            <a:chExt cx="12192000" cy="2148830"/>
          </a:xfrm>
        </p:grpSpPr>
        <p:sp>
          <p:nvSpPr>
            <p:cNvPr id="3912" name="Google Shape;3912;p539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13" name="Google Shape;3913;p539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3914" name="Google Shape;3914;p5394"/>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15" name="Google Shape;3915;p5394"/>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916" name="Google Shape;3916;p539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3917" name="Google Shape;3917;p5394"/>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918" name="Google Shape;3918;p539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822386023"/>
      </p:ext>
    </p:extLst>
  </p:cSld>
  <p:clrMapOvr>
    <a:masterClrMapping/>
  </p:clrMapOvr>
</p:sldLayout>
</file>

<file path=ppt/slideLayouts/slideLayout1566.xml><?xml version="1.0" encoding="utf-8"?>
<p:sldLayout xmlns:a="http://schemas.openxmlformats.org/drawingml/2006/main" xmlns:r="http://schemas.openxmlformats.org/officeDocument/2006/relationships" xmlns:p="http://schemas.openxmlformats.org/presentationml/2006/main" matchingName="7_Blank">
  <p:cSld name="7_Blank">
    <p:spTree>
      <p:nvGrpSpPr>
        <p:cNvPr id="1" name="Shape 3919"/>
        <p:cNvGrpSpPr/>
        <p:nvPr/>
      </p:nvGrpSpPr>
      <p:grpSpPr>
        <a:xfrm>
          <a:off x="0" y="0"/>
          <a:ext cx="0" cy="0"/>
          <a:chOff x="0" y="0"/>
          <a:chExt cx="0" cy="0"/>
        </a:xfrm>
      </p:grpSpPr>
      <p:sp>
        <p:nvSpPr>
          <p:cNvPr id="3920" name="Google Shape;3920;p539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921" name="Google Shape;3921;p53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22" name="Google Shape;3922;p53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923" name="Google Shape;3923;p5395"/>
          <p:cNvGrpSpPr/>
          <p:nvPr/>
        </p:nvGrpSpPr>
        <p:grpSpPr>
          <a:xfrm>
            <a:off x="7191544" y="1"/>
            <a:ext cx="5000459" cy="1425992"/>
            <a:chOff x="7191542" y="1"/>
            <a:chExt cx="5000459" cy="1425992"/>
          </a:xfrm>
        </p:grpSpPr>
        <p:pic>
          <p:nvPicPr>
            <p:cNvPr id="3924" name="Google Shape;3924;p53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25" name="Google Shape;3925;p5395"/>
            <p:cNvGrpSpPr/>
            <p:nvPr/>
          </p:nvGrpSpPr>
          <p:grpSpPr>
            <a:xfrm>
              <a:off x="7191542" y="1"/>
              <a:ext cx="5000459" cy="1425992"/>
              <a:chOff x="7186272" y="0"/>
              <a:chExt cx="5005729" cy="1427495"/>
            </a:xfrm>
          </p:grpSpPr>
          <p:sp>
            <p:nvSpPr>
              <p:cNvPr id="3926" name="Google Shape;3926;p53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27" name="Google Shape;3927;p53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951786240"/>
      </p:ext>
    </p:extLst>
  </p:cSld>
  <p:clrMapOvr>
    <a:masterClrMapping/>
  </p:clrMapOvr>
</p:sldLayout>
</file>

<file path=ppt/slideLayouts/slideLayout1567.xml><?xml version="1.0" encoding="utf-8"?>
<p:sldLayout xmlns:a="http://schemas.openxmlformats.org/drawingml/2006/main" xmlns:r="http://schemas.openxmlformats.org/officeDocument/2006/relationships" xmlns:p="http://schemas.openxmlformats.org/presentationml/2006/main" matchingName="10_Cover">
  <p:cSld name="10_Cover">
    <p:spTree>
      <p:nvGrpSpPr>
        <p:cNvPr id="1" name="Shape 3928"/>
        <p:cNvGrpSpPr/>
        <p:nvPr/>
      </p:nvGrpSpPr>
      <p:grpSpPr>
        <a:xfrm>
          <a:off x="0" y="0"/>
          <a:ext cx="0" cy="0"/>
          <a:chOff x="0" y="0"/>
          <a:chExt cx="0" cy="0"/>
        </a:xfrm>
      </p:grpSpPr>
      <p:sp>
        <p:nvSpPr>
          <p:cNvPr id="3929" name="Google Shape;3929;p5396"/>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30" name="Google Shape;3930;p5396"/>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31" name="Google Shape;3931;p5396"/>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932" name="Google Shape;3932;p5396"/>
          <p:cNvSpPr>
            <a:spLocks noGrp="1"/>
          </p:cNvSpPr>
          <p:nvPr>
            <p:ph type="pic" idx="2"/>
          </p:nvPr>
        </p:nvSpPr>
        <p:spPr>
          <a:xfrm>
            <a:off x="7118684" y="233915"/>
            <a:ext cx="5073316" cy="5943600"/>
          </a:xfrm>
          <a:prstGeom prst="rect">
            <a:avLst/>
          </a:prstGeom>
          <a:noFill/>
          <a:ln>
            <a:noFill/>
          </a:ln>
        </p:spPr>
      </p:sp>
      <p:grpSp>
        <p:nvGrpSpPr>
          <p:cNvPr id="3933" name="Google Shape;3933;p5396"/>
          <p:cNvGrpSpPr/>
          <p:nvPr/>
        </p:nvGrpSpPr>
        <p:grpSpPr>
          <a:xfrm>
            <a:off x="0" y="5020350"/>
            <a:ext cx="12192000" cy="1837653"/>
            <a:chOff x="0" y="5020348"/>
            <a:chExt cx="12192000" cy="1837653"/>
          </a:xfrm>
        </p:grpSpPr>
        <p:sp>
          <p:nvSpPr>
            <p:cNvPr id="3934" name="Google Shape;3934;p539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35" name="Google Shape;3935;p539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936" name="Google Shape;3936;p539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026236856"/>
      </p:ext>
    </p:extLst>
  </p:cSld>
  <p:clrMapOvr>
    <a:masterClrMapping/>
  </p:clrMapOvr>
</p:sldLayout>
</file>

<file path=ppt/slideLayouts/slideLayout1568.xml><?xml version="1.0" encoding="utf-8"?>
<p:sldLayout xmlns:a="http://schemas.openxmlformats.org/drawingml/2006/main" xmlns:r="http://schemas.openxmlformats.org/officeDocument/2006/relationships" xmlns:p="http://schemas.openxmlformats.org/presentationml/2006/main" matchingName="10_Divider">
  <p:cSld name="10_Divider">
    <p:bg>
      <p:bgPr>
        <a:solidFill>
          <a:schemeClr val="lt2"/>
        </a:solidFill>
        <a:effectLst/>
      </p:bgPr>
    </p:bg>
    <p:spTree>
      <p:nvGrpSpPr>
        <p:cNvPr id="1" name="Shape 3937"/>
        <p:cNvGrpSpPr/>
        <p:nvPr/>
      </p:nvGrpSpPr>
      <p:grpSpPr>
        <a:xfrm>
          <a:off x="0" y="0"/>
          <a:ext cx="0" cy="0"/>
          <a:chOff x="0" y="0"/>
          <a:chExt cx="0" cy="0"/>
        </a:xfrm>
      </p:grpSpPr>
      <p:grpSp>
        <p:nvGrpSpPr>
          <p:cNvPr id="3938" name="Google Shape;3938;p5397"/>
          <p:cNvGrpSpPr/>
          <p:nvPr/>
        </p:nvGrpSpPr>
        <p:grpSpPr>
          <a:xfrm>
            <a:off x="0" y="5020349"/>
            <a:ext cx="12192000" cy="1837653"/>
            <a:chOff x="0" y="5020347"/>
            <a:chExt cx="12192000" cy="1837653"/>
          </a:xfrm>
        </p:grpSpPr>
        <p:sp>
          <p:nvSpPr>
            <p:cNvPr id="3939" name="Google Shape;3939;p539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40" name="Google Shape;3940;p539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41" name="Google Shape;3941;p539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3942" name="Google Shape;3942;p539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943" name="Google Shape;3943;p5397"/>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44" name="Google Shape;3944;p5397"/>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729771505"/>
      </p:ext>
    </p:extLst>
  </p:cSld>
  <p:clrMapOvr>
    <a:masterClrMapping/>
  </p:clrMapOvr>
</p:sldLayout>
</file>

<file path=ppt/slideLayouts/slideLayout1569.xml><?xml version="1.0" encoding="utf-8"?>
<p:sldLayout xmlns:a="http://schemas.openxmlformats.org/drawingml/2006/main" xmlns:r="http://schemas.openxmlformats.org/officeDocument/2006/relationships" xmlns:p="http://schemas.openxmlformats.org/presentationml/2006/main" matchingName="19_Quotation">
  <p:cSld name="19_Quotation">
    <p:spTree>
      <p:nvGrpSpPr>
        <p:cNvPr id="1" name="Shape 3945"/>
        <p:cNvGrpSpPr/>
        <p:nvPr/>
      </p:nvGrpSpPr>
      <p:grpSpPr>
        <a:xfrm>
          <a:off x="0" y="0"/>
          <a:ext cx="0" cy="0"/>
          <a:chOff x="0" y="0"/>
          <a:chExt cx="0" cy="0"/>
        </a:xfrm>
      </p:grpSpPr>
      <p:sp>
        <p:nvSpPr>
          <p:cNvPr id="3946" name="Google Shape;3946;p539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47" name="Google Shape;3947;p539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48" name="Google Shape;3948;p539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949" name="Google Shape;3949;p539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950" name="Google Shape;3950;p53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51" name="Google Shape;3951;p539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952" name="Google Shape;3952;p5398"/>
          <p:cNvGrpSpPr/>
          <p:nvPr/>
        </p:nvGrpSpPr>
        <p:grpSpPr>
          <a:xfrm>
            <a:off x="7191544" y="1"/>
            <a:ext cx="5000459" cy="1425992"/>
            <a:chOff x="7191542" y="1"/>
            <a:chExt cx="5000459" cy="1425992"/>
          </a:xfrm>
        </p:grpSpPr>
        <p:pic>
          <p:nvPicPr>
            <p:cNvPr id="3953" name="Google Shape;3953;p53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54" name="Google Shape;3954;p5398"/>
            <p:cNvGrpSpPr/>
            <p:nvPr/>
          </p:nvGrpSpPr>
          <p:grpSpPr>
            <a:xfrm>
              <a:off x="7191542" y="1"/>
              <a:ext cx="5000459" cy="1425992"/>
              <a:chOff x="7186272" y="0"/>
              <a:chExt cx="5005729" cy="1427495"/>
            </a:xfrm>
          </p:grpSpPr>
          <p:sp>
            <p:nvSpPr>
              <p:cNvPr id="3955" name="Google Shape;3955;p53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56" name="Google Shape;3956;p53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957" name="Google Shape;3957;p539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990623034"/>
      </p:ext>
    </p:extLst>
  </p:cSld>
  <p:clrMapOvr>
    <a:masterClrMapping/>
  </p:clrMapOvr>
</p:sldLayout>
</file>

<file path=ppt/slideLayouts/slideLayout1570.xml><?xml version="1.0" encoding="utf-8"?>
<p:sldLayout xmlns:a="http://schemas.openxmlformats.org/drawingml/2006/main" xmlns:r="http://schemas.openxmlformats.org/officeDocument/2006/relationships" xmlns:p="http://schemas.openxmlformats.org/presentationml/2006/main" matchingName="10_Photo Slide">
  <p:cSld name="10_Photo Slide">
    <p:spTree>
      <p:nvGrpSpPr>
        <p:cNvPr id="1" name="Shape 3958"/>
        <p:cNvGrpSpPr/>
        <p:nvPr/>
      </p:nvGrpSpPr>
      <p:grpSpPr>
        <a:xfrm>
          <a:off x="0" y="0"/>
          <a:ext cx="0" cy="0"/>
          <a:chOff x="0" y="0"/>
          <a:chExt cx="0" cy="0"/>
        </a:xfrm>
      </p:grpSpPr>
      <p:sp>
        <p:nvSpPr>
          <p:cNvPr id="3959" name="Google Shape;3959;p5399"/>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3960" name="Google Shape;3960;p539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961" name="Google Shape;3961;p5399"/>
          <p:cNvGrpSpPr/>
          <p:nvPr/>
        </p:nvGrpSpPr>
        <p:grpSpPr>
          <a:xfrm>
            <a:off x="0" y="5379428"/>
            <a:ext cx="2807368" cy="753891"/>
            <a:chOff x="0" y="5379426"/>
            <a:chExt cx="2807368" cy="753891"/>
          </a:xfrm>
        </p:grpSpPr>
        <p:sp>
          <p:nvSpPr>
            <p:cNvPr id="3962" name="Google Shape;3962;p539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63" name="Google Shape;3963;p539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3964" name="Google Shape;3964;p5399"/>
          <p:cNvSpPr>
            <a:spLocks noGrp="1"/>
          </p:cNvSpPr>
          <p:nvPr>
            <p:ph type="pic" idx="2"/>
          </p:nvPr>
        </p:nvSpPr>
        <p:spPr>
          <a:xfrm>
            <a:off x="2807368" y="457202"/>
            <a:ext cx="8915400" cy="5943598"/>
          </a:xfrm>
          <a:prstGeom prst="rect">
            <a:avLst/>
          </a:prstGeom>
          <a:noFill/>
          <a:ln>
            <a:noFill/>
          </a:ln>
        </p:spPr>
      </p:sp>
      <p:pic>
        <p:nvPicPr>
          <p:cNvPr id="3965" name="Google Shape;3965;p5399"/>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461047023"/>
      </p:ext>
    </p:extLst>
  </p:cSld>
  <p:clrMapOvr>
    <a:masterClrMapping/>
  </p:clrMapOvr>
</p:sldLayout>
</file>

<file path=ppt/slideLayouts/slideLayout1571.xml><?xml version="1.0" encoding="utf-8"?>
<p:sldLayout xmlns:a="http://schemas.openxmlformats.org/drawingml/2006/main" xmlns:r="http://schemas.openxmlformats.org/officeDocument/2006/relationships" xmlns:p="http://schemas.openxmlformats.org/presentationml/2006/main" matchingName="20_Quotation">
  <p:cSld name="20_Quotation">
    <p:spTree>
      <p:nvGrpSpPr>
        <p:cNvPr id="1" name="Shape 3966"/>
        <p:cNvGrpSpPr/>
        <p:nvPr/>
      </p:nvGrpSpPr>
      <p:grpSpPr>
        <a:xfrm>
          <a:off x="0" y="0"/>
          <a:ext cx="0" cy="0"/>
          <a:chOff x="0" y="0"/>
          <a:chExt cx="0" cy="0"/>
        </a:xfrm>
      </p:grpSpPr>
      <p:sp>
        <p:nvSpPr>
          <p:cNvPr id="3967" name="Google Shape;3967;p5400"/>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3968" name="Google Shape;3968;p5400"/>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69" name="Google Shape;3969;p540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970" name="Google Shape;3970;p540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971" name="Google Shape;3971;p54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72" name="Google Shape;3972;p54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973" name="Google Shape;3973;p5400"/>
          <p:cNvGrpSpPr/>
          <p:nvPr/>
        </p:nvGrpSpPr>
        <p:grpSpPr>
          <a:xfrm>
            <a:off x="7191544" y="1"/>
            <a:ext cx="5000459" cy="1425992"/>
            <a:chOff x="7191542" y="1"/>
            <a:chExt cx="5000459" cy="1425992"/>
          </a:xfrm>
        </p:grpSpPr>
        <p:pic>
          <p:nvPicPr>
            <p:cNvPr id="3974" name="Google Shape;3974;p54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75" name="Google Shape;3975;p5400"/>
            <p:cNvGrpSpPr/>
            <p:nvPr/>
          </p:nvGrpSpPr>
          <p:grpSpPr>
            <a:xfrm>
              <a:off x="7191542" y="1"/>
              <a:ext cx="5000459" cy="1425992"/>
              <a:chOff x="7186272" y="0"/>
              <a:chExt cx="5005729" cy="1427495"/>
            </a:xfrm>
          </p:grpSpPr>
          <p:sp>
            <p:nvSpPr>
              <p:cNvPr id="3976" name="Google Shape;3976;p54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77" name="Google Shape;3977;p54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978" name="Google Shape;3978;p540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439939160"/>
      </p:ext>
    </p:extLst>
  </p:cSld>
  <p:clrMapOvr>
    <a:masterClrMapping/>
  </p:clrMapOvr>
</p:sldLayout>
</file>

<file path=ppt/slideLayouts/slideLayout1572.xml><?xml version="1.0" encoding="utf-8"?>
<p:sldLayout xmlns:a="http://schemas.openxmlformats.org/drawingml/2006/main" xmlns:r="http://schemas.openxmlformats.org/officeDocument/2006/relationships" xmlns:p="http://schemas.openxmlformats.org/presentationml/2006/main" matchingName="10_Title and Content">
  <p:cSld name="10_Title and Content">
    <p:spTree>
      <p:nvGrpSpPr>
        <p:cNvPr id="1" name="Shape 3979"/>
        <p:cNvGrpSpPr/>
        <p:nvPr/>
      </p:nvGrpSpPr>
      <p:grpSpPr>
        <a:xfrm>
          <a:off x="0" y="0"/>
          <a:ext cx="0" cy="0"/>
          <a:chOff x="0" y="0"/>
          <a:chExt cx="0" cy="0"/>
        </a:xfrm>
      </p:grpSpPr>
      <p:grpSp>
        <p:nvGrpSpPr>
          <p:cNvPr id="3980" name="Google Shape;3980;p5401"/>
          <p:cNvGrpSpPr/>
          <p:nvPr/>
        </p:nvGrpSpPr>
        <p:grpSpPr>
          <a:xfrm>
            <a:off x="7191544" y="1"/>
            <a:ext cx="5000459" cy="1425992"/>
            <a:chOff x="7191542" y="1"/>
            <a:chExt cx="5000459" cy="1425992"/>
          </a:xfrm>
        </p:grpSpPr>
        <p:pic>
          <p:nvPicPr>
            <p:cNvPr id="3981" name="Google Shape;3981;p54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82" name="Google Shape;3982;p5401"/>
            <p:cNvGrpSpPr/>
            <p:nvPr/>
          </p:nvGrpSpPr>
          <p:grpSpPr>
            <a:xfrm>
              <a:off x="7191542" y="1"/>
              <a:ext cx="5000459" cy="1425992"/>
              <a:chOff x="7186272" y="0"/>
              <a:chExt cx="5005729" cy="1427495"/>
            </a:xfrm>
          </p:grpSpPr>
          <p:sp>
            <p:nvSpPr>
              <p:cNvPr id="3983" name="Google Shape;3983;p54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84" name="Google Shape;3984;p54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985" name="Google Shape;3985;p540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86" name="Google Shape;3986;p540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987" name="Google Shape;3987;p540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3988" name="Google Shape;3988;p540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89" name="Google Shape;3989;p540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44574552"/>
      </p:ext>
    </p:extLst>
  </p:cSld>
  <p:clrMapOvr>
    <a:masterClrMapping/>
  </p:clrMapOvr>
</p:sldLayout>
</file>

<file path=ppt/slideLayouts/slideLayout1573.xml><?xml version="1.0" encoding="utf-8"?>
<p:sldLayout xmlns:a="http://schemas.openxmlformats.org/drawingml/2006/main" xmlns:r="http://schemas.openxmlformats.org/officeDocument/2006/relationships" xmlns:p="http://schemas.openxmlformats.org/presentationml/2006/main" matchingName="10_Two Content">
  <p:cSld name="10_Two Content">
    <p:spTree>
      <p:nvGrpSpPr>
        <p:cNvPr id="1" name="Shape 3990"/>
        <p:cNvGrpSpPr/>
        <p:nvPr/>
      </p:nvGrpSpPr>
      <p:grpSpPr>
        <a:xfrm>
          <a:off x="0" y="0"/>
          <a:ext cx="0" cy="0"/>
          <a:chOff x="0" y="0"/>
          <a:chExt cx="0" cy="0"/>
        </a:xfrm>
      </p:grpSpPr>
      <p:sp>
        <p:nvSpPr>
          <p:cNvPr id="3991" name="Google Shape;3991;p540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92" name="Google Shape;3992;p540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3993" name="Google Shape;3993;p5402"/>
          <p:cNvGrpSpPr/>
          <p:nvPr/>
        </p:nvGrpSpPr>
        <p:grpSpPr>
          <a:xfrm>
            <a:off x="7191544" y="1"/>
            <a:ext cx="5000459" cy="1425992"/>
            <a:chOff x="7191542" y="1"/>
            <a:chExt cx="5000459" cy="1425992"/>
          </a:xfrm>
        </p:grpSpPr>
        <p:pic>
          <p:nvPicPr>
            <p:cNvPr id="3994" name="Google Shape;3994;p54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95" name="Google Shape;3995;p5402"/>
            <p:cNvGrpSpPr/>
            <p:nvPr/>
          </p:nvGrpSpPr>
          <p:grpSpPr>
            <a:xfrm>
              <a:off x="7191542" y="1"/>
              <a:ext cx="5000459" cy="1425992"/>
              <a:chOff x="7186272" y="0"/>
              <a:chExt cx="5005729" cy="1427495"/>
            </a:xfrm>
          </p:grpSpPr>
          <p:sp>
            <p:nvSpPr>
              <p:cNvPr id="3996" name="Google Shape;3996;p54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3997" name="Google Shape;3997;p54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3998" name="Google Shape;3998;p5402"/>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3999" name="Google Shape;3999;p5402"/>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000" name="Google Shape;4000;p540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01" name="Google Shape;4001;p540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41835814"/>
      </p:ext>
    </p:extLst>
  </p:cSld>
  <p:clrMapOvr>
    <a:masterClrMapping/>
  </p:clrMapOvr>
</p:sldLayout>
</file>

<file path=ppt/slideLayouts/slideLayout1574.xml><?xml version="1.0" encoding="utf-8"?>
<p:sldLayout xmlns:a="http://schemas.openxmlformats.org/drawingml/2006/main" xmlns:r="http://schemas.openxmlformats.org/officeDocument/2006/relationships" xmlns:p="http://schemas.openxmlformats.org/presentationml/2006/main" matchingName="10_Comparison">
  <p:cSld name="10_Comparison">
    <p:spTree>
      <p:nvGrpSpPr>
        <p:cNvPr id="1" name="Shape 4002"/>
        <p:cNvGrpSpPr/>
        <p:nvPr/>
      </p:nvGrpSpPr>
      <p:grpSpPr>
        <a:xfrm>
          <a:off x="0" y="0"/>
          <a:ext cx="0" cy="0"/>
          <a:chOff x="0" y="0"/>
          <a:chExt cx="0" cy="0"/>
        </a:xfrm>
      </p:grpSpPr>
      <p:grpSp>
        <p:nvGrpSpPr>
          <p:cNvPr id="4003" name="Google Shape;4003;p5403"/>
          <p:cNvGrpSpPr/>
          <p:nvPr/>
        </p:nvGrpSpPr>
        <p:grpSpPr>
          <a:xfrm>
            <a:off x="7191544" y="1"/>
            <a:ext cx="5000459" cy="1425992"/>
            <a:chOff x="7191542" y="1"/>
            <a:chExt cx="5000459" cy="1425992"/>
          </a:xfrm>
        </p:grpSpPr>
        <p:pic>
          <p:nvPicPr>
            <p:cNvPr id="4004" name="Google Shape;4004;p54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05" name="Google Shape;4005;p5403"/>
            <p:cNvGrpSpPr/>
            <p:nvPr/>
          </p:nvGrpSpPr>
          <p:grpSpPr>
            <a:xfrm>
              <a:off x="7191542" y="1"/>
              <a:ext cx="5000459" cy="1425992"/>
              <a:chOff x="7186272" y="0"/>
              <a:chExt cx="5005729" cy="1427495"/>
            </a:xfrm>
          </p:grpSpPr>
          <p:sp>
            <p:nvSpPr>
              <p:cNvPr id="4006" name="Google Shape;4006;p54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007" name="Google Shape;4007;p54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008" name="Google Shape;4008;p5403"/>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09" name="Google Shape;4009;p5403"/>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010" name="Google Shape;4010;p5403"/>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011" name="Google Shape;4011;p540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012" name="Google Shape;4012;p540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013" name="Google Shape;4013;p540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014" name="Google Shape;4014;p540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15" name="Google Shape;4015;p540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63304620"/>
      </p:ext>
    </p:extLst>
  </p:cSld>
  <p:clrMapOvr>
    <a:masterClrMapping/>
  </p:clrMapOvr>
</p:sldLayout>
</file>

<file path=ppt/slideLayouts/slideLayout1575.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4016"/>
        <p:cNvGrpSpPr/>
        <p:nvPr/>
      </p:nvGrpSpPr>
      <p:grpSpPr>
        <a:xfrm>
          <a:off x="0" y="0"/>
          <a:ext cx="0" cy="0"/>
          <a:chOff x="0" y="0"/>
          <a:chExt cx="0" cy="0"/>
        </a:xfrm>
      </p:grpSpPr>
      <p:grpSp>
        <p:nvGrpSpPr>
          <p:cNvPr id="4017" name="Google Shape;4017;p5404"/>
          <p:cNvGrpSpPr/>
          <p:nvPr/>
        </p:nvGrpSpPr>
        <p:grpSpPr>
          <a:xfrm>
            <a:off x="7191544" y="1"/>
            <a:ext cx="5000459" cy="1425992"/>
            <a:chOff x="7191542" y="1"/>
            <a:chExt cx="5000459" cy="1425992"/>
          </a:xfrm>
        </p:grpSpPr>
        <p:pic>
          <p:nvPicPr>
            <p:cNvPr id="4018" name="Google Shape;4018;p54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19" name="Google Shape;4019;p5404"/>
            <p:cNvGrpSpPr/>
            <p:nvPr/>
          </p:nvGrpSpPr>
          <p:grpSpPr>
            <a:xfrm>
              <a:off x="7191542" y="1"/>
              <a:ext cx="5000459" cy="1425992"/>
              <a:chOff x="7186272" y="0"/>
              <a:chExt cx="5005729" cy="1427495"/>
            </a:xfrm>
          </p:grpSpPr>
          <p:sp>
            <p:nvSpPr>
              <p:cNvPr id="4020" name="Google Shape;4020;p54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021" name="Google Shape;4021;p54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022" name="Google Shape;4022;p540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23" name="Google Shape;4023;p540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024" name="Google Shape;4024;p54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25" name="Google Shape;4025;p540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97051389"/>
      </p:ext>
    </p:extLst>
  </p:cSld>
  <p:clrMapOvr>
    <a:masterClrMapping/>
  </p:clrMapOvr>
</p:sldLayout>
</file>

<file path=ppt/slideLayouts/slideLayout1576.xml><?xml version="1.0" encoding="utf-8"?>
<p:sldLayout xmlns:a="http://schemas.openxmlformats.org/drawingml/2006/main" xmlns:r="http://schemas.openxmlformats.org/officeDocument/2006/relationships" xmlns:p="http://schemas.openxmlformats.org/presentationml/2006/main" matchingName="9_End">
  <p:cSld name="9_End">
    <p:spTree>
      <p:nvGrpSpPr>
        <p:cNvPr id="1" name="Shape 4026"/>
        <p:cNvGrpSpPr/>
        <p:nvPr/>
      </p:nvGrpSpPr>
      <p:grpSpPr>
        <a:xfrm>
          <a:off x="0" y="0"/>
          <a:ext cx="0" cy="0"/>
          <a:chOff x="0" y="0"/>
          <a:chExt cx="0" cy="0"/>
        </a:xfrm>
      </p:grpSpPr>
      <p:grpSp>
        <p:nvGrpSpPr>
          <p:cNvPr id="4027" name="Google Shape;4027;p5405"/>
          <p:cNvGrpSpPr/>
          <p:nvPr/>
        </p:nvGrpSpPr>
        <p:grpSpPr>
          <a:xfrm>
            <a:off x="0" y="0"/>
            <a:ext cx="12192000" cy="2148830"/>
            <a:chOff x="0" y="0"/>
            <a:chExt cx="12192000" cy="2148830"/>
          </a:xfrm>
        </p:grpSpPr>
        <p:sp>
          <p:nvSpPr>
            <p:cNvPr id="4028" name="Google Shape;4028;p540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029" name="Google Shape;4029;p540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4030" name="Google Shape;4030;p5405"/>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31" name="Google Shape;4031;p5405"/>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032" name="Google Shape;4032;p540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033" name="Google Shape;4033;p5405"/>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4034" name="Google Shape;4034;p5405"/>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722274660"/>
      </p:ext>
    </p:extLst>
  </p:cSld>
  <p:clrMapOvr>
    <a:masterClrMapping/>
  </p:clrMapOvr>
</p:sldLayout>
</file>

<file path=ppt/slideLayouts/slideLayout1577.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4035"/>
        <p:cNvGrpSpPr/>
        <p:nvPr/>
      </p:nvGrpSpPr>
      <p:grpSpPr>
        <a:xfrm>
          <a:off x="0" y="0"/>
          <a:ext cx="0" cy="0"/>
          <a:chOff x="0" y="0"/>
          <a:chExt cx="0" cy="0"/>
        </a:xfrm>
      </p:grpSpPr>
      <p:sp>
        <p:nvSpPr>
          <p:cNvPr id="4036" name="Google Shape;4036;p540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037" name="Google Shape;4037;p540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38" name="Google Shape;4038;p540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39" name="Google Shape;4039;p5406"/>
          <p:cNvGrpSpPr/>
          <p:nvPr/>
        </p:nvGrpSpPr>
        <p:grpSpPr>
          <a:xfrm>
            <a:off x="7191544" y="1"/>
            <a:ext cx="5000459" cy="1425992"/>
            <a:chOff x="7191542" y="1"/>
            <a:chExt cx="5000459" cy="1425992"/>
          </a:xfrm>
        </p:grpSpPr>
        <p:pic>
          <p:nvPicPr>
            <p:cNvPr id="4040" name="Google Shape;4040;p54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41" name="Google Shape;4041;p5406"/>
            <p:cNvGrpSpPr/>
            <p:nvPr/>
          </p:nvGrpSpPr>
          <p:grpSpPr>
            <a:xfrm>
              <a:off x="7191542" y="1"/>
              <a:ext cx="5000459" cy="1425992"/>
              <a:chOff x="7186272" y="0"/>
              <a:chExt cx="5005729" cy="1427495"/>
            </a:xfrm>
          </p:grpSpPr>
          <p:sp>
            <p:nvSpPr>
              <p:cNvPr id="4042" name="Google Shape;4042;p54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043" name="Google Shape;4043;p54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3482957991"/>
      </p:ext>
    </p:extLst>
  </p:cSld>
  <p:clrMapOvr>
    <a:masterClrMapping/>
  </p:clrMapOvr>
</p:sldLayout>
</file>

<file path=ppt/slideLayouts/slideLayout1578.xml><?xml version="1.0" encoding="utf-8"?>
<p:sldLayout xmlns:a="http://schemas.openxmlformats.org/drawingml/2006/main" xmlns:r="http://schemas.openxmlformats.org/officeDocument/2006/relationships" xmlns:p="http://schemas.openxmlformats.org/presentationml/2006/main" matchingName="26_Quotation">
  <p:cSld name="26_Quotation">
    <p:spTree>
      <p:nvGrpSpPr>
        <p:cNvPr id="1" name="Shape 4044"/>
        <p:cNvGrpSpPr/>
        <p:nvPr/>
      </p:nvGrpSpPr>
      <p:grpSpPr>
        <a:xfrm>
          <a:off x="0" y="0"/>
          <a:ext cx="0" cy="0"/>
          <a:chOff x="0" y="0"/>
          <a:chExt cx="0" cy="0"/>
        </a:xfrm>
      </p:grpSpPr>
      <p:sp>
        <p:nvSpPr>
          <p:cNvPr id="4045" name="Google Shape;4045;p5407"/>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46" name="Google Shape;4046;p5407"/>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47" name="Google Shape;4047;p540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048" name="Google Shape;4048;p540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049" name="Google Shape;4049;p540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50" name="Google Shape;4050;p540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51" name="Google Shape;4051;p5407"/>
          <p:cNvGrpSpPr/>
          <p:nvPr/>
        </p:nvGrpSpPr>
        <p:grpSpPr>
          <a:xfrm>
            <a:off x="7191544" y="1"/>
            <a:ext cx="5000459" cy="1425992"/>
            <a:chOff x="7191542" y="1"/>
            <a:chExt cx="5000459" cy="1425992"/>
          </a:xfrm>
        </p:grpSpPr>
        <p:pic>
          <p:nvPicPr>
            <p:cNvPr id="4052" name="Google Shape;4052;p54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53" name="Google Shape;4053;p5407"/>
            <p:cNvGrpSpPr/>
            <p:nvPr/>
          </p:nvGrpSpPr>
          <p:grpSpPr>
            <a:xfrm>
              <a:off x="7191542" y="1"/>
              <a:ext cx="5000459" cy="1425992"/>
              <a:chOff x="7186272" y="0"/>
              <a:chExt cx="5005729" cy="1427495"/>
            </a:xfrm>
          </p:grpSpPr>
          <p:sp>
            <p:nvSpPr>
              <p:cNvPr id="4054" name="Google Shape;4054;p54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055" name="Google Shape;4055;p54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056" name="Google Shape;4056;p5407"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109083916"/>
      </p:ext>
    </p:extLst>
  </p:cSld>
  <p:clrMapOvr>
    <a:masterClrMapping/>
  </p:clrMapOvr>
</p:sldLayout>
</file>

<file path=ppt/slideLayouts/slideLayout1579.xml><?xml version="1.0" encoding="utf-8"?>
<p:sldLayout xmlns:a="http://schemas.openxmlformats.org/drawingml/2006/main" xmlns:r="http://schemas.openxmlformats.org/officeDocument/2006/relationships" xmlns:p="http://schemas.openxmlformats.org/presentationml/2006/main" matchingName="28_Quotation">
  <p:cSld name="28_Quotation">
    <p:spTree>
      <p:nvGrpSpPr>
        <p:cNvPr id="1" name="Shape 4057"/>
        <p:cNvGrpSpPr/>
        <p:nvPr/>
      </p:nvGrpSpPr>
      <p:grpSpPr>
        <a:xfrm>
          <a:off x="0" y="0"/>
          <a:ext cx="0" cy="0"/>
          <a:chOff x="0" y="0"/>
          <a:chExt cx="0" cy="0"/>
        </a:xfrm>
      </p:grpSpPr>
      <p:sp>
        <p:nvSpPr>
          <p:cNvPr id="4058" name="Google Shape;4058;p540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59" name="Google Shape;4059;p540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60" name="Google Shape;4060;p540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061" name="Google Shape;4061;p540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062" name="Google Shape;4062;p540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63" name="Google Shape;4063;p540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64" name="Google Shape;4064;p5408"/>
          <p:cNvGrpSpPr/>
          <p:nvPr/>
        </p:nvGrpSpPr>
        <p:grpSpPr>
          <a:xfrm>
            <a:off x="7191544" y="1"/>
            <a:ext cx="5000459" cy="1425992"/>
            <a:chOff x="7191542" y="1"/>
            <a:chExt cx="5000459" cy="1425992"/>
          </a:xfrm>
        </p:grpSpPr>
        <p:pic>
          <p:nvPicPr>
            <p:cNvPr id="4065" name="Google Shape;4065;p54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66" name="Google Shape;4066;p5408"/>
            <p:cNvGrpSpPr/>
            <p:nvPr/>
          </p:nvGrpSpPr>
          <p:grpSpPr>
            <a:xfrm>
              <a:off x="7191542" y="1"/>
              <a:ext cx="5000459" cy="1425992"/>
              <a:chOff x="7186272" y="0"/>
              <a:chExt cx="5005729" cy="1427495"/>
            </a:xfrm>
          </p:grpSpPr>
          <p:sp>
            <p:nvSpPr>
              <p:cNvPr id="4067" name="Google Shape;4067;p54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068" name="Google Shape;4068;p54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069" name="Google Shape;4069;p540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400120664"/>
      </p:ext>
    </p:extLst>
  </p:cSld>
  <p:clrMapOvr>
    <a:masterClrMapping/>
  </p:clrMapOvr>
</p:sldLayout>
</file>

<file path=ppt/slideLayouts/slideLayout1580.xml><?xml version="1.0" encoding="utf-8"?>
<p:sldLayout xmlns:a="http://schemas.openxmlformats.org/drawingml/2006/main" xmlns:r="http://schemas.openxmlformats.org/officeDocument/2006/relationships" xmlns:p="http://schemas.openxmlformats.org/presentationml/2006/main" matchingName="4_Photo Slide">
  <p:cSld name="4_Photo Slide">
    <p:spTree>
      <p:nvGrpSpPr>
        <p:cNvPr id="1" name="Shape 4070"/>
        <p:cNvGrpSpPr/>
        <p:nvPr/>
      </p:nvGrpSpPr>
      <p:grpSpPr>
        <a:xfrm>
          <a:off x="0" y="0"/>
          <a:ext cx="0" cy="0"/>
          <a:chOff x="0" y="0"/>
          <a:chExt cx="0" cy="0"/>
        </a:xfrm>
      </p:grpSpPr>
      <p:sp>
        <p:nvSpPr>
          <p:cNvPr id="4071" name="Google Shape;4071;p5409"/>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072" name="Google Shape;4072;p540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073" name="Google Shape;4073;p5409"/>
          <p:cNvGrpSpPr/>
          <p:nvPr/>
        </p:nvGrpSpPr>
        <p:grpSpPr>
          <a:xfrm>
            <a:off x="0" y="5379428"/>
            <a:ext cx="2807368" cy="753891"/>
            <a:chOff x="0" y="5379426"/>
            <a:chExt cx="2807368" cy="753891"/>
          </a:xfrm>
        </p:grpSpPr>
        <p:sp>
          <p:nvSpPr>
            <p:cNvPr id="4074" name="Google Shape;4074;p540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75" name="Google Shape;4075;p540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4076" name="Google Shape;4076;p5409"/>
          <p:cNvSpPr>
            <a:spLocks noGrp="1"/>
          </p:cNvSpPr>
          <p:nvPr>
            <p:ph type="pic" idx="2"/>
          </p:nvPr>
        </p:nvSpPr>
        <p:spPr>
          <a:xfrm>
            <a:off x="2807368" y="457202"/>
            <a:ext cx="8915400" cy="5943598"/>
          </a:xfrm>
          <a:prstGeom prst="rect">
            <a:avLst/>
          </a:prstGeom>
          <a:noFill/>
          <a:ln>
            <a:noFill/>
          </a:ln>
        </p:spPr>
      </p:sp>
      <p:pic>
        <p:nvPicPr>
          <p:cNvPr id="4077" name="Google Shape;4077;p5409"/>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997679220"/>
      </p:ext>
    </p:extLst>
  </p:cSld>
  <p:clrMapOvr>
    <a:masterClrMapping/>
  </p:clrMapOvr>
</p:sldLayout>
</file>

<file path=ppt/slideLayouts/slideLayout1581.xml><?xml version="1.0" encoding="utf-8"?>
<p:sldLayout xmlns:a="http://schemas.openxmlformats.org/drawingml/2006/main" xmlns:r="http://schemas.openxmlformats.org/officeDocument/2006/relationships" xmlns:p="http://schemas.openxmlformats.org/presentationml/2006/main" matchingName="14_Cover">
  <p:cSld name="14_Cover">
    <p:spTree>
      <p:nvGrpSpPr>
        <p:cNvPr id="1" name="Shape 4078"/>
        <p:cNvGrpSpPr/>
        <p:nvPr/>
      </p:nvGrpSpPr>
      <p:grpSpPr>
        <a:xfrm>
          <a:off x="0" y="0"/>
          <a:ext cx="0" cy="0"/>
          <a:chOff x="0" y="0"/>
          <a:chExt cx="0" cy="0"/>
        </a:xfrm>
      </p:grpSpPr>
      <p:sp>
        <p:nvSpPr>
          <p:cNvPr id="4079" name="Google Shape;4079;p5410"/>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80" name="Google Shape;4080;p5410"/>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81" name="Google Shape;4081;p5410"/>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082" name="Google Shape;4082;p5410"/>
          <p:cNvSpPr>
            <a:spLocks noGrp="1"/>
          </p:cNvSpPr>
          <p:nvPr>
            <p:ph type="pic" idx="2"/>
          </p:nvPr>
        </p:nvSpPr>
        <p:spPr>
          <a:xfrm>
            <a:off x="7118684" y="233915"/>
            <a:ext cx="5073316" cy="5943600"/>
          </a:xfrm>
          <a:prstGeom prst="rect">
            <a:avLst/>
          </a:prstGeom>
          <a:noFill/>
          <a:ln>
            <a:noFill/>
          </a:ln>
        </p:spPr>
      </p:sp>
      <p:grpSp>
        <p:nvGrpSpPr>
          <p:cNvPr id="4083" name="Google Shape;4083;p5410"/>
          <p:cNvGrpSpPr/>
          <p:nvPr/>
        </p:nvGrpSpPr>
        <p:grpSpPr>
          <a:xfrm>
            <a:off x="0" y="5020350"/>
            <a:ext cx="12192000" cy="1837653"/>
            <a:chOff x="0" y="5020348"/>
            <a:chExt cx="12192000" cy="1837653"/>
          </a:xfrm>
        </p:grpSpPr>
        <p:sp>
          <p:nvSpPr>
            <p:cNvPr id="4084" name="Google Shape;4084;p54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85" name="Google Shape;4085;p541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086" name="Google Shape;4086;p54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552281052"/>
      </p:ext>
    </p:extLst>
  </p:cSld>
  <p:clrMapOvr>
    <a:masterClrMapping/>
  </p:clrMapOvr>
</p:sldLayout>
</file>

<file path=ppt/slideLayouts/slideLayout1582.xml><?xml version="1.0" encoding="utf-8"?>
<p:sldLayout xmlns:a="http://schemas.openxmlformats.org/drawingml/2006/main" xmlns:r="http://schemas.openxmlformats.org/officeDocument/2006/relationships" xmlns:p="http://schemas.openxmlformats.org/presentationml/2006/main" matchingName="14_Divider">
  <p:cSld name="14_Divider">
    <p:bg>
      <p:bgPr>
        <a:solidFill>
          <a:schemeClr val="lt2"/>
        </a:solidFill>
        <a:effectLst/>
      </p:bgPr>
    </p:bg>
    <p:spTree>
      <p:nvGrpSpPr>
        <p:cNvPr id="1" name="Shape 4087"/>
        <p:cNvGrpSpPr/>
        <p:nvPr/>
      </p:nvGrpSpPr>
      <p:grpSpPr>
        <a:xfrm>
          <a:off x="0" y="0"/>
          <a:ext cx="0" cy="0"/>
          <a:chOff x="0" y="0"/>
          <a:chExt cx="0" cy="0"/>
        </a:xfrm>
      </p:grpSpPr>
      <p:grpSp>
        <p:nvGrpSpPr>
          <p:cNvPr id="4088" name="Google Shape;4088;p5411"/>
          <p:cNvGrpSpPr/>
          <p:nvPr/>
        </p:nvGrpSpPr>
        <p:grpSpPr>
          <a:xfrm>
            <a:off x="0" y="5020349"/>
            <a:ext cx="12192000" cy="1837653"/>
            <a:chOff x="0" y="5020347"/>
            <a:chExt cx="12192000" cy="1837653"/>
          </a:xfrm>
        </p:grpSpPr>
        <p:sp>
          <p:nvSpPr>
            <p:cNvPr id="4089" name="Google Shape;4089;p541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90" name="Google Shape;4090;p541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091" name="Google Shape;4091;p541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092" name="Google Shape;4092;p541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093" name="Google Shape;4093;p5411"/>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94" name="Google Shape;4094;p5411"/>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454142847"/>
      </p:ext>
    </p:extLst>
  </p:cSld>
  <p:clrMapOvr>
    <a:masterClrMapping/>
  </p:clrMapOvr>
</p:sldLayout>
</file>

<file path=ppt/slideLayouts/slideLayout1583.xml><?xml version="1.0" encoding="utf-8"?>
<p:sldLayout xmlns:a="http://schemas.openxmlformats.org/drawingml/2006/main" xmlns:r="http://schemas.openxmlformats.org/officeDocument/2006/relationships" xmlns:p="http://schemas.openxmlformats.org/presentationml/2006/main" matchingName="14_Photo Slide">
  <p:cSld name="14_Photo Slide">
    <p:spTree>
      <p:nvGrpSpPr>
        <p:cNvPr id="1" name="Shape 4095"/>
        <p:cNvGrpSpPr/>
        <p:nvPr/>
      </p:nvGrpSpPr>
      <p:grpSpPr>
        <a:xfrm>
          <a:off x="0" y="0"/>
          <a:ext cx="0" cy="0"/>
          <a:chOff x="0" y="0"/>
          <a:chExt cx="0" cy="0"/>
        </a:xfrm>
      </p:grpSpPr>
      <p:sp>
        <p:nvSpPr>
          <p:cNvPr id="4096" name="Google Shape;4096;p5412"/>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097" name="Google Shape;4097;p5412"/>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098" name="Google Shape;4098;p5412"/>
          <p:cNvGrpSpPr/>
          <p:nvPr/>
        </p:nvGrpSpPr>
        <p:grpSpPr>
          <a:xfrm>
            <a:off x="0" y="5379428"/>
            <a:ext cx="2807368" cy="753891"/>
            <a:chOff x="0" y="5379426"/>
            <a:chExt cx="2807368" cy="753891"/>
          </a:xfrm>
        </p:grpSpPr>
        <p:sp>
          <p:nvSpPr>
            <p:cNvPr id="4099" name="Google Shape;4099;p541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100" name="Google Shape;4100;p541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4101" name="Google Shape;4101;p5412"/>
          <p:cNvSpPr>
            <a:spLocks noGrp="1"/>
          </p:cNvSpPr>
          <p:nvPr>
            <p:ph type="pic" idx="2"/>
          </p:nvPr>
        </p:nvSpPr>
        <p:spPr>
          <a:xfrm>
            <a:off x="2807368" y="457202"/>
            <a:ext cx="8915400" cy="5943598"/>
          </a:xfrm>
          <a:prstGeom prst="rect">
            <a:avLst/>
          </a:prstGeom>
          <a:noFill/>
          <a:ln>
            <a:noFill/>
          </a:ln>
        </p:spPr>
      </p:sp>
      <p:pic>
        <p:nvPicPr>
          <p:cNvPr id="4102" name="Google Shape;4102;p5412"/>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306307262"/>
      </p:ext>
    </p:extLst>
  </p:cSld>
  <p:clrMapOvr>
    <a:masterClrMapping/>
  </p:clrMapOvr>
</p:sldLayout>
</file>

<file path=ppt/slideLayouts/slideLayout1584.xml><?xml version="1.0" encoding="utf-8"?>
<p:sldLayout xmlns:a="http://schemas.openxmlformats.org/drawingml/2006/main" xmlns:r="http://schemas.openxmlformats.org/officeDocument/2006/relationships" xmlns:p="http://schemas.openxmlformats.org/presentationml/2006/main" matchingName="30_Quotation">
  <p:cSld name="30_Quotation">
    <p:spTree>
      <p:nvGrpSpPr>
        <p:cNvPr id="1" name="Shape 4103"/>
        <p:cNvGrpSpPr/>
        <p:nvPr/>
      </p:nvGrpSpPr>
      <p:grpSpPr>
        <a:xfrm>
          <a:off x="0" y="0"/>
          <a:ext cx="0" cy="0"/>
          <a:chOff x="0" y="0"/>
          <a:chExt cx="0" cy="0"/>
        </a:xfrm>
      </p:grpSpPr>
      <p:sp>
        <p:nvSpPr>
          <p:cNvPr id="4104" name="Google Shape;4104;p5413"/>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105" name="Google Shape;4105;p5413"/>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06" name="Google Shape;4106;p541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07" name="Google Shape;4107;p541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08" name="Google Shape;4108;p54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09" name="Google Shape;4109;p54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110" name="Google Shape;4110;p5413"/>
          <p:cNvGrpSpPr/>
          <p:nvPr/>
        </p:nvGrpSpPr>
        <p:grpSpPr>
          <a:xfrm>
            <a:off x="7191544" y="1"/>
            <a:ext cx="5000459" cy="1425992"/>
            <a:chOff x="7191542" y="1"/>
            <a:chExt cx="5000459" cy="1425992"/>
          </a:xfrm>
        </p:grpSpPr>
        <p:pic>
          <p:nvPicPr>
            <p:cNvPr id="4111" name="Google Shape;4111;p54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12" name="Google Shape;4112;p5413"/>
            <p:cNvGrpSpPr/>
            <p:nvPr/>
          </p:nvGrpSpPr>
          <p:grpSpPr>
            <a:xfrm>
              <a:off x="7191542" y="1"/>
              <a:ext cx="5000459" cy="1425992"/>
              <a:chOff x="7186272" y="0"/>
              <a:chExt cx="5005729" cy="1427495"/>
            </a:xfrm>
          </p:grpSpPr>
          <p:sp>
            <p:nvSpPr>
              <p:cNvPr id="4113" name="Google Shape;4113;p54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14" name="Google Shape;4114;p54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115" name="Google Shape;4115;p5413"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351785800"/>
      </p:ext>
    </p:extLst>
  </p:cSld>
  <p:clrMapOvr>
    <a:masterClrMapping/>
  </p:clrMapOvr>
</p:sldLayout>
</file>

<file path=ppt/slideLayouts/slideLayout1585.xml><?xml version="1.0" encoding="utf-8"?>
<p:sldLayout xmlns:a="http://schemas.openxmlformats.org/drawingml/2006/main" xmlns:r="http://schemas.openxmlformats.org/officeDocument/2006/relationships" xmlns:p="http://schemas.openxmlformats.org/presentationml/2006/main" matchingName="31_Quotation">
  <p:cSld name="31_Quotation">
    <p:spTree>
      <p:nvGrpSpPr>
        <p:cNvPr id="1" name="Shape 4116"/>
        <p:cNvGrpSpPr/>
        <p:nvPr/>
      </p:nvGrpSpPr>
      <p:grpSpPr>
        <a:xfrm>
          <a:off x="0" y="0"/>
          <a:ext cx="0" cy="0"/>
          <a:chOff x="0" y="0"/>
          <a:chExt cx="0" cy="0"/>
        </a:xfrm>
      </p:grpSpPr>
      <p:sp>
        <p:nvSpPr>
          <p:cNvPr id="4117" name="Google Shape;4117;p5414"/>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118" name="Google Shape;4118;p5414"/>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19" name="Google Shape;4119;p541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20" name="Google Shape;4120;p541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21" name="Google Shape;4121;p54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22" name="Google Shape;4122;p541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123" name="Google Shape;4123;p5414"/>
          <p:cNvGrpSpPr/>
          <p:nvPr/>
        </p:nvGrpSpPr>
        <p:grpSpPr>
          <a:xfrm>
            <a:off x="7191544" y="1"/>
            <a:ext cx="5000459" cy="1425992"/>
            <a:chOff x="7191542" y="1"/>
            <a:chExt cx="5000459" cy="1425992"/>
          </a:xfrm>
        </p:grpSpPr>
        <p:pic>
          <p:nvPicPr>
            <p:cNvPr id="4124" name="Google Shape;4124;p54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25" name="Google Shape;4125;p5414"/>
            <p:cNvGrpSpPr/>
            <p:nvPr/>
          </p:nvGrpSpPr>
          <p:grpSpPr>
            <a:xfrm>
              <a:off x="7191542" y="1"/>
              <a:ext cx="5000459" cy="1425992"/>
              <a:chOff x="7186272" y="0"/>
              <a:chExt cx="5005729" cy="1427495"/>
            </a:xfrm>
          </p:grpSpPr>
          <p:sp>
            <p:nvSpPr>
              <p:cNvPr id="4126" name="Google Shape;4126;p54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27" name="Google Shape;4127;p54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128" name="Google Shape;4128;p5414"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943706847"/>
      </p:ext>
    </p:extLst>
  </p:cSld>
  <p:clrMapOvr>
    <a:masterClrMapping/>
  </p:clrMapOvr>
</p:sldLayout>
</file>

<file path=ppt/slideLayouts/slideLayout1586.xml><?xml version="1.0" encoding="utf-8"?>
<p:sldLayout xmlns:a="http://schemas.openxmlformats.org/drawingml/2006/main" xmlns:r="http://schemas.openxmlformats.org/officeDocument/2006/relationships" xmlns:p="http://schemas.openxmlformats.org/presentationml/2006/main" matchingName="15_Title and Content">
  <p:cSld name="15_Title and Content">
    <p:spTree>
      <p:nvGrpSpPr>
        <p:cNvPr id="1" name="Shape 4129"/>
        <p:cNvGrpSpPr/>
        <p:nvPr/>
      </p:nvGrpSpPr>
      <p:grpSpPr>
        <a:xfrm>
          <a:off x="0" y="0"/>
          <a:ext cx="0" cy="0"/>
          <a:chOff x="0" y="0"/>
          <a:chExt cx="0" cy="0"/>
        </a:xfrm>
      </p:grpSpPr>
      <p:grpSp>
        <p:nvGrpSpPr>
          <p:cNvPr id="4130" name="Google Shape;4130;p5415"/>
          <p:cNvGrpSpPr/>
          <p:nvPr/>
        </p:nvGrpSpPr>
        <p:grpSpPr>
          <a:xfrm>
            <a:off x="7191544" y="1"/>
            <a:ext cx="5000459" cy="1425992"/>
            <a:chOff x="7191542" y="1"/>
            <a:chExt cx="5000459" cy="1425992"/>
          </a:xfrm>
        </p:grpSpPr>
        <p:pic>
          <p:nvPicPr>
            <p:cNvPr id="4131" name="Google Shape;4131;p54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32" name="Google Shape;4132;p5415"/>
            <p:cNvGrpSpPr/>
            <p:nvPr/>
          </p:nvGrpSpPr>
          <p:grpSpPr>
            <a:xfrm>
              <a:off x="7191542" y="1"/>
              <a:ext cx="5000459" cy="1425992"/>
              <a:chOff x="7186272" y="0"/>
              <a:chExt cx="5005729" cy="1427495"/>
            </a:xfrm>
          </p:grpSpPr>
          <p:sp>
            <p:nvSpPr>
              <p:cNvPr id="4133" name="Google Shape;4133;p54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34" name="Google Shape;4134;p54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135" name="Google Shape;4135;p541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36" name="Google Shape;4136;p541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37" name="Google Shape;4137;p541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38" name="Google Shape;4138;p541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39" name="Google Shape;4139;p541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359734440"/>
      </p:ext>
    </p:extLst>
  </p:cSld>
  <p:clrMapOvr>
    <a:masterClrMapping/>
  </p:clrMapOvr>
</p:sldLayout>
</file>

<file path=ppt/slideLayouts/slideLayout1587.xml><?xml version="1.0" encoding="utf-8"?>
<p:sldLayout xmlns:a="http://schemas.openxmlformats.org/drawingml/2006/main" xmlns:r="http://schemas.openxmlformats.org/officeDocument/2006/relationships" xmlns:p="http://schemas.openxmlformats.org/presentationml/2006/main" matchingName="14_Two Content">
  <p:cSld name="14_Two Content">
    <p:spTree>
      <p:nvGrpSpPr>
        <p:cNvPr id="1" name="Shape 4140"/>
        <p:cNvGrpSpPr/>
        <p:nvPr/>
      </p:nvGrpSpPr>
      <p:grpSpPr>
        <a:xfrm>
          <a:off x="0" y="0"/>
          <a:ext cx="0" cy="0"/>
          <a:chOff x="0" y="0"/>
          <a:chExt cx="0" cy="0"/>
        </a:xfrm>
      </p:grpSpPr>
      <p:sp>
        <p:nvSpPr>
          <p:cNvPr id="4141" name="Google Shape;4141;p541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42" name="Google Shape;4142;p5416"/>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4143" name="Google Shape;4143;p5416"/>
          <p:cNvGrpSpPr/>
          <p:nvPr/>
        </p:nvGrpSpPr>
        <p:grpSpPr>
          <a:xfrm>
            <a:off x="7191544" y="1"/>
            <a:ext cx="5000459" cy="1425992"/>
            <a:chOff x="7191542" y="1"/>
            <a:chExt cx="5000459" cy="1425992"/>
          </a:xfrm>
        </p:grpSpPr>
        <p:pic>
          <p:nvPicPr>
            <p:cNvPr id="4144" name="Google Shape;4144;p54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45" name="Google Shape;4145;p5416"/>
            <p:cNvGrpSpPr/>
            <p:nvPr/>
          </p:nvGrpSpPr>
          <p:grpSpPr>
            <a:xfrm>
              <a:off x="7191542" y="1"/>
              <a:ext cx="5000459" cy="1425992"/>
              <a:chOff x="7186272" y="0"/>
              <a:chExt cx="5005729" cy="1427495"/>
            </a:xfrm>
          </p:grpSpPr>
          <p:sp>
            <p:nvSpPr>
              <p:cNvPr id="4146" name="Google Shape;4146;p54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47" name="Google Shape;4147;p54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148" name="Google Shape;4148;p5416"/>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49" name="Google Shape;4149;p5416"/>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50" name="Google Shape;4150;p541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51" name="Google Shape;4151;p541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54212289"/>
      </p:ext>
    </p:extLst>
  </p:cSld>
  <p:clrMapOvr>
    <a:masterClrMapping/>
  </p:clrMapOvr>
</p:sldLayout>
</file>

<file path=ppt/slideLayouts/slideLayout1588.xml><?xml version="1.0" encoding="utf-8"?>
<p:sldLayout xmlns:a="http://schemas.openxmlformats.org/drawingml/2006/main" xmlns:r="http://schemas.openxmlformats.org/officeDocument/2006/relationships" xmlns:p="http://schemas.openxmlformats.org/presentationml/2006/main" matchingName="14_Comparison">
  <p:cSld name="14_Comparison">
    <p:spTree>
      <p:nvGrpSpPr>
        <p:cNvPr id="1" name="Shape 4152"/>
        <p:cNvGrpSpPr/>
        <p:nvPr/>
      </p:nvGrpSpPr>
      <p:grpSpPr>
        <a:xfrm>
          <a:off x="0" y="0"/>
          <a:ext cx="0" cy="0"/>
          <a:chOff x="0" y="0"/>
          <a:chExt cx="0" cy="0"/>
        </a:xfrm>
      </p:grpSpPr>
      <p:grpSp>
        <p:nvGrpSpPr>
          <p:cNvPr id="4153" name="Google Shape;4153;p5417"/>
          <p:cNvGrpSpPr/>
          <p:nvPr/>
        </p:nvGrpSpPr>
        <p:grpSpPr>
          <a:xfrm>
            <a:off x="7191544" y="1"/>
            <a:ext cx="5000459" cy="1425992"/>
            <a:chOff x="7191542" y="1"/>
            <a:chExt cx="5000459" cy="1425992"/>
          </a:xfrm>
        </p:grpSpPr>
        <p:pic>
          <p:nvPicPr>
            <p:cNvPr id="4154" name="Google Shape;4154;p54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55" name="Google Shape;4155;p5417"/>
            <p:cNvGrpSpPr/>
            <p:nvPr/>
          </p:nvGrpSpPr>
          <p:grpSpPr>
            <a:xfrm>
              <a:off x="7191542" y="1"/>
              <a:ext cx="5000459" cy="1425992"/>
              <a:chOff x="7186272" y="0"/>
              <a:chExt cx="5005729" cy="1427495"/>
            </a:xfrm>
          </p:grpSpPr>
          <p:sp>
            <p:nvSpPr>
              <p:cNvPr id="4156" name="Google Shape;4156;p54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57" name="Google Shape;4157;p54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158" name="Google Shape;4158;p5417"/>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59" name="Google Shape;4159;p5417"/>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160" name="Google Shape;4160;p5417"/>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61" name="Google Shape;4161;p5417"/>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162" name="Google Shape;4162;p5417"/>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63" name="Google Shape;4163;p541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64" name="Google Shape;4164;p541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65" name="Google Shape;4165;p541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6547008"/>
      </p:ext>
    </p:extLst>
  </p:cSld>
  <p:clrMapOvr>
    <a:masterClrMapping/>
  </p:clrMapOvr>
</p:sldLayout>
</file>

<file path=ppt/slideLayouts/slideLayout1589.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4166"/>
        <p:cNvGrpSpPr/>
        <p:nvPr/>
      </p:nvGrpSpPr>
      <p:grpSpPr>
        <a:xfrm>
          <a:off x="0" y="0"/>
          <a:ext cx="0" cy="0"/>
          <a:chOff x="0" y="0"/>
          <a:chExt cx="0" cy="0"/>
        </a:xfrm>
      </p:grpSpPr>
      <p:grpSp>
        <p:nvGrpSpPr>
          <p:cNvPr id="4167" name="Google Shape;4167;p5418"/>
          <p:cNvGrpSpPr/>
          <p:nvPr/>
        </p:nvGrpSpPr>
        <p:grpSpPr>
          <a:xfrm>
            <a:off x="7191544" y="1"/>
            <a:ext cx="5000459" cy="1425992"/>
            <a:chOff x="7191542" y="1"/>
            <a:chExt cx="5000459" cy="1425992"/>
          </a:xfrm>
        </p:grpSpPr>
        <p:pic>
          <p:nvPicPr>
            <p:cNvPr id="4168" name="Google Shape;4168;p54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69" name="Google Shape;4169;p5418"/>
            <p:cNvGrpSpPr/>
            <p:nvPr/>
          </p:nvGrpSpPr>
          <p:grpSpPr>
            <a:xfrm>
              <a:off x="7191542" y="1"/>
              <a:ext cx="5000459" cy="1425992"/>
              <a:chOff x="7186272" y="0"/>
              <a:chExt cx="5005729" cy="1427495"/>
            </a:xfrm>
          </p:grpSpPr>
          <p:sp>
            <p:nvSpPr>
              <p:cNvPr id="4170" name="Google Shape;4170;p54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71" name="Google Shape;4171;p54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172" name="Google Shape;4172;p541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73" name="Google Shape;4173;p541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74" name="Google Shape;4174;p54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75" name="Google Shape;4175;p541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24094256"/>
      </p:ext>
    </p:extLst>
  </p:cSld>
  <p:clrMapOvr>
    <a:masterClrMapping/>
  </p:clrMapOvr>
</p:sldLayout>
</file>

<file path=ppt/slideLayouts/slideLayout1590.xml><?xml version="1.0" encoding="utf-8"?>
<p:sldLayout xmlns:a="http://schemas.openxmlformats.org/drawingml/2006/main" xmlns:r="http://schemas.openxmlformats.org/officeDocument/2006/relationships" xmlns:p="http://schemas.openxmlformats.org/presentationml/2006/main" matchingName="13_End">
  <p:cSld name="13_End">
    <p:spTree>
      <p:nvGrpSpPr>
        <p:cNvPr id="1" name="Shape 4176"/>
        <p:cNvGrpSpPr/>
        <p:nvPr/>
      </p:nvGrpSpPr>
      <p:grpSpPr>
        <a:xfrm>
          <a:off x="0" y="0"/>
          <a:ext cx="0" cy="0"/>
          <a:chOff x="0" y="0"/>
          <a:chExt cx="0" cy="0"/>
        </a:xfrm>
      </p:grpSpPr>
      <p:grpSp>
        <p:nvGrpSpPr>
          <p:cNvPr id="4177" name="Google Shape;4177;p5419"/>
          <p:cNvGrpSpPr/>
          <p:nvPr/>
        </p:nvGrpSpPr>
        <p:grpSpPr>
          <a:xfrm>
            <a:off x="0" y="0"/>
            <a:ext cx="12192000" cy="2148830"/>
            <a:chOff x="0" y="0"/>
            <a:chExt cx="12192000" cy="2148830"/>
          </a:xfrm>
        </p:grpSpPr>
        <p:sp>
          <p:nvSpPr>
            <p:cNvPr id="4178" name="Google Shape;4178;p541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79" name="Google Shape;4179;p541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4180" name="Google Shape;4180;p5419"/>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181" name="Google Shape;4181;p5419"/>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182" name="Google Shape;4182;p5419"/>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183" name="Google Shape;4183;p5419"/>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4184" name="Google Shape;4184;p5419"/>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4047818551"/>
      </p:ext>
    </p:extLst>
  </p:cSld>
  <p:clrMapOvr>
    <a:masterClrMapping/>
  </p:clrMapOvr>
</p:sldLayout>
</file>

<file path=ppt/slideLayouts/slideLayout1591.xml><?xml version="1.0" encoding="utf-8"?>
<p:sldLayout xmlns:a="http://schemas.openxmlformats.org/drawingml/2006/main" xmlns:r="http://schemas.openxmlformats.org/officeDocument/2006/relationships" xmlns:p="http://schemas.openxmlformats.org/presentationml/2006/main" matchingName="12_Blank">
  <p:cSld name="12_Blank">
    <p:spTree>
      <p:nvGrpSpPr>
        <p:cNvPr id="1" name="Shape 4185"/>
        <p:cNvGrpSpPr/>
        <p:nvPr/>
      </p:nvGrpSpPr>
      <p:grpSpPr>
        <a:xfrm>
          <a:off x="0" y="0"/>
          <a:ext cx="0" cy="0"/>
          <a:chOff x="0" y="0"/>
          <a:chExt cx="0" cy="0"/>
        </a:xfrm>
      </p:grpSpPr>
      <p:sp>
        <p:nvSpPr>
          <p:cNvPr id="4186" name="Google Shape;4186;p542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87" name="Google Shape;4187;p54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88" name="Google Shape;4188;p54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189" name="Google Shape;4189;p5420"/>
          <p:cNvGrpSpPr/>
          <p:nvPr/>
        </p:nvGrpSpPr>
        <p:grpSpPr>
          <a:xfrm>
            <a:off x="7191544" y="1"/>
            <a:ext cx="5000459" cy="1425992"/>
            <a:chOff x="7191542" y="1"/>
            <a:chExt cx="5000459" cy="1425992"/>
          </a:xfrm>
        </p:grpSpPr>
        <p:pic>
          <p:nvPicPr>
            <p:cNvPr id="4190" name="Google Shape;4190;p54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91" name="Google Shape;4191;p5420"/>
            <p:cNvGrpSpPr/>
            <p:nvPr/>
          </p:nvGrpSpPr>
          <p:grpSpPr>
            <a:xfrm>
              <a:off x="7191542" y="1"/>
              <a:ext cx="5000459" cy="1425992"/>
              <a:chOff x="7186272" y="0"/>
              <a:chExt cx="5005729" cy="1427495"/>
            </a:xfrm>
          </p:grpSpPr>
          <p:sp>
            <p:nvSpPr>
              <p:cNvPr id="4192" name="Google Shape;4192;p54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193" name="Google Shape;4193;p54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602664222"/>
      </p:ext>
    </p:extLst>
  </p:cSld>
  <p:clrMapOvr>
    <a:masterClrMapping/>
  </p:clrMapOvr>
</p:sldLayout>
</file>

<file path=ppt/slideLayouts/slideLayout1592.xml><?xml version="1.0" encoding="utf-8"?>
<p:sldLayout xmlns:a="http://schemas.openxmlformats.org/drawingml/2006/main" xmlns:r="http://schemas.openxmlformats.org/officeDocument/2006/relationships" xmlns:p="http://schemas.openxmlformats.org/presentationml/2006/main" matchingName="13_Blank">
  <p:cSld name="13_Blank">
    <p:spTree>
      <p:nvGrpSpPr>
        <p:cNvPr id="1" name="Shape 4194"/>
        <p:cNvGrpSpPr/>
        <p:nvPr/>
      </p:nvGrpSpPr>
      <p:grpSpPr>
        <a:xfrm>
          <a:off x="0" y="0"/>
          <a:ext cx="0" cy="0"/>
          <a:chOff x="0" y="0"/>
          <a:chExt cx="0" cy="0"/>
        </a:xfrm>
      </p:grpSpPr>
      <p:sp>
        <p:nvSpPr>
          <p:cNvPr id="4195" name="Google Shape;4195;p542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196" name="Google Shape;4196;p54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97" name="Google Shape;4197;p542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198" name="Google Shape;4198;p5421"/>
          <p:cNvGrpSpPr/>
          <p:nvPr/>
        </p:nvGrpSpPr>
        <p:grpSpPr>
          <a:xfrm>
            <a:off x="7191544" y="1"/>
            <a:ext cx="5000459" cy="1425992"/>
            <a:chOff x="7191542" y="1"/>
            <a:chExt cx="5000459" cy="1425992"/>
          </a:xfrm>
        </p:grpSpPr>
        <p:pic>
          <p:nvPicPr>
            <p:cNvPr id="4199" name="Google Shape;4199;p54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00" name="Google Shape;4200;p5421"/>
            <p:cNvGrpSpPr/>
            <p:nvPr/>
          </p:nvGrpSpPr>
          <p:grpSpPr>
            <a:xfrm>
              <a:off x="7191542" y="1"/>
              <a:ext cx="5000459" cy="1425992"/>
              <a:chOff x="7186272" y="0"/>
              <a:chExt cx="5005729" cy="1427495"/>
            </a:xfrm>
          </p:grpSpPr>
          <p:sp>
            <p:nvSpPr>
              <p:cNvPr id="4201" name="Google Shape;4201;p54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02" name="Google Shape;4202;p54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3815410881"/>
      </p:ext>
    </p:extLst>
  </p:cSld>
  <p:clrMapOvr>
    <a:masterClrMapping/>
  </p:clrMapOvr>
</p:sldLayout>
</file>

<file path=ppt/slideLayouts/slideLayout1593.xml><?xml version="1.0" encoding="utf-8"?>
<p:sldLayout xmlns:a="http://schemas.openxmlformats.org/drawingml/2006/main" xmlns:r="http://schemas.openxmlformats.org/officeDocument/2006/relationships" xmlns:p="http://schemas.openxmlformats.org/presentationml/2006/main" matchingName="34_Quotation">
  <p:cSld name="34_Quotation">
    <p:spTree>
      <p:nvGrpSpPr>
        <p:cNvPr id="1" name="Shape 4203"/>
        <p:cNvGrpSpPr/>
        <p:nvPr/>
      </p:nvGrpSpPr>
      <p:grpSpPr>
        <a:xfrm>
          <a:off x="0" y="0"/>
          <a:ext cx="0" cy="0"/>
          <a:chOff x="0" y="0"/>
          <a:chExt cx="0" cy="0"/>
        </a:xfrm>
      </p:grpSpPr>
      <p:sp>
        <p:nvSpPr>
          <p:cNvPr id="4204" name="Google Shape;4204;p5422"/>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05" name="Google Shape;4205;p542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06" name="Google Shape;4206;p542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207" name="Google Shape;4207;p542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208" name="Google Shape;4208;p54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09" name="Google Shape;4209;p54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10" name="Google Shape;4210;p5422"/>
          <p:cNvGrpSpPr/>
          <p:nvPr/>
        </p:nvGrpSpPr>
        <p:grpSpPr>
          <a:xfrm>
            <a:off x="7191544" y="1"/>
            <a:ext cx="5000459" cy="1425992"/>
            <a:chOff x="7191542" y="1"/>
            <a:chExt cx="5000459" cy="1425992"/>
          </a:xfrm>
        </p:grpSpPr>
        <p:pic>
          <p:nvPicPr>
            <p:cNvPr id="4211" name="Google Shape;4211;p54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12" name="Google Shape;4212;p5422"/>
            <p:cNvGrpSpPr/>
            <p:nvPr/>
          </p:nvGrpSpPr>
          <p:grpSpPr>
            <a:xfrm>
              <a:off x="7191542" y="1"/>
              <a:ext cx="5000459" cy="1425992"/>
              <a:chOff x="7186272" y="0"/>
              <a:chExt cx="5005729" cy="1427495"/>
            </a:xfrm>
          </p:grpSpPr>
          <p:sp>
            <p:nvSpPr>
              <p:cNvPr id="4213" name="Google Shape;4213;p54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14" name="Google Shape;4214;p54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215" name="Google Shape;4215;p5422"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566006052"/>
      </p:ext>
    </p:extLst>
  </p:cSld>
  <p:clrMapOvr>
    <a:masterClrMapping/>
  </p:clrMapOvr>
</p:sldLayout>
</file>

<file path=ppt/slideLayouts/slideLayout1594.xml><?xml version="1.0" encoding="utf-8"?>
<p:sldLayout xmlns:a="http://schemas.openxmlformats.org/drawingml/2006/main" xmlns:r="http://schemas.openxmlformats.org/officeDocument/2006/relationships" xmlns:p="http://schemas.openxmlformats.org/presentationml/2006/main" matchingName="35_Quotation">
  <p:cSld name="35_Quotation">
    <p:spTree>
      <p:nvGrpSpPr>
        <p:cNvPr id="1" name="Shape 4216"/>
        <p:cNvGrpSpPr/>
        <p:nvPr/>
      </p:nvGrpSpPr>
      <p:grpSpPr>
        <a:xfrm>
          <a:off x="0" y="0"/>
          <a:ext cx="0" cy="0"/>
          <a:chOff x="0" y="0"/>
          <a:chExt cx="0" cy="0"/>
        </a:xfrm>
      </p:grpSpPr>
      <p:sp>
        <p:nvSpPr>
          <p:cNvPr id="4217" name="Google Shape;4217;p5423"/>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18" name="Google Shape;4218;p5423"/>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19" name="Google Shape;4219;p542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220" name="Google Shape;4220;p542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221" name="Google Shape;4221;p54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22" name="Google Shape;4222;p54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23" name="Google Shape;4223;p5423"/>
          <p:cNvGrpSpPr/>
          <p:nvPr/>
        </p:nvGrpSpPr>
        <p:grpSpPr>
          <a:xfrm>
            <a:off x="7191544" y="1"/>
            <a:ext cx="5000459" cy="1425992"/>
            <a:chOff x="7191542" y="1"/>
            <a:chExt cx="5000459" cy="1425992"/>
          </a:xfrm>
        </p:grpSpPr>
        <p:pic>
          <p:nvPicPr>
            <p:cNvPr id="4224" name="Google Shape;4224;p54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25" name="Google Shape;4225;p5423"/>
            <p:cNvGrpSpPr/>
            <p:nvPr/>
          </p:nvGrpSpPr>
          <p:grpSpPr>
            <a:xfrm>
              <a:off x="7191542" y="1"/>
              <a:ext cx="5000459" cy="1425992"/>
              <a:chOff x="7186272" y="0"/>
              <a:chExt cx="5005729" cy="1427495"/>
            </a:xfrm>
          </p:grpSpPr>
          <p:sp>
            <p:nvSpPr>
              <p:cNvPr id="4226" name="Google Shape;4226;p54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27" name="Google Shape;4227;p54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228" name="Google Shape;4228;p5423"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890351863"/>
      </p:ext>
    </p:extLst>
  </p:cSld>
  <p:clrMapOvr>
    <a:masterClrMapping/>
  </p:clrMapOvr>
</p:sldLayout>
</file>

<file path=ppt/slideLayouts/slideLayout1595.xml><?xml version="1.0" encoding="utf-8"?>
<p:sldLayout xmlns:a="http://schemas.openxmlformats.org/drawingml/2006/main" xmlns:r="http://schemas.openxmlformats.org/officeDocument/2006/relationships" xmlns:p="http://schemas.openxmlformats.org/presentationml/2006/main" matchingName="36_Quotation">
  <p:cSld name="36_Quotation">
    <p:spTree>
      <p:nvGrpSpPr>
        <p:cNvPr id="1" name="Shape 4229"/>
        <p:cNvGrpSpPr/>
        <p:nvPr/>
      </p:nvGrpSpPr>
      <p:grpSpPr>
        <a:xfrm>
          <a:off x="0" y="0"/>
          <a:ext cx="0" cy="0"/>
          <a:chOff x="0" y="0"/>
          <a:chExt cx="0" cy="0"/>
        </a:xfrm>
      </p:grpSpPr>
      <p:sp>
        <p:nvSpPr>
          <p:cNvPr id="4230" name="Google Shape;4230;p5424"/>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31" name="Google Shape;4231;p5424"/>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32" name="Google Shape;4232;p542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233" name="Google Shape;4233;p542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234" name="Google Shape;4234;p54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35" name="Google Shape;4235;p542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36" name="Google Shape;4236;p5424"/>
          <p:cNvGrpSpPr/>
          <p:nvPr/>
        </p:nvGrpSpPr>
        <p:grpSpPr>
          <a:xfrm>
            <a:off x="7191544" y="1"/>
            <a:ext cx="5000459" cy="1425992"/>
            <a:chOff x="7191542" y="1"/>
            <a:chExt cx="5000459" cy="1425992"/>
          </a:xfrm>
        </p:grpSpPr>
        <p:pic>
          <p:nvPicPr>
            <p:cNvPr id="4237" name="Google Shape;4237;p54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38" name="Google Shape;4238;p5424"/>
            <p:cNvGrpSpPr/>
            <p:nvPr/>
          </p:nvGrpSpPr>
          <p:grpSpPr>
            <a:xfrm>
              <a:off x="7191542" y="1"/>
              <a:ext cx="5000459" cy="1425992"/>
              <a:chOff x="7186272" y="0"/>
              <a:chExt cx="5005729" cy="1427495"/>
            </a:xfrm>
          </p:grpSpPr>
          <p:sp>
            <p:nvSpPr>
              <p:cNvPr id="4239" name="Google Shape;4239;p54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40" name="Google Shape;4240;p54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241" name="Google Shape;4241;p5424"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899348520"/>
      </p:ext>
    </p:extLst>
  </p:cSld>
  <p:clrMapOvr>
    <a:masterClrMapping/>
  </p:clrMapOvr>
</p:sldLayout>
</file>

<file path=ppt/slideLayouts/slideLayout1596.xml><?xml version="1.0" encoding="utf-8"?>
<p:sldLayout xmlns:a="http://schemas.openxmlformats.org/drawingml/2006/main" xmlns:r="http://schemas.openxmlformats.org/officeDocument/2006/relationships" xmlns:p="http://schemas.openxmlformats.org/presentationml/2006/main" matchingName="37_Quotation">
  <p:cSld name="37_Quotation">
    <p:spTree>
      <p:nvGrpSpPr>
        <p:cNvPr id="1" name="Shape 4242"/>
        <p:cNvGrpSpPr/>
        <p:nvPr/>
      </p:nvGrpSpPr>
      <p:grpSpPr>
        <a:xfrm>
          <a:off x="0" y="0"/>
          <a:ext cx="0" cy="0"/>
          <a:chOff x="0" y="0"/>
          <a:chExt cx="0" cy="0"/>
        </a:xfrm>
      </p:grpSpPr>
      <p:sp>
        <p:nvSpPr>
          <p:cNvPr id="4243" name="Google Shape;4243;p5425"/>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44" name="Google Shape;4244;p542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45" name="Google Shape;4245;p542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246" name="Google Shape;4246;p542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247" name="Google Shape;4247;p54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48" name="Google Shape;4248;p54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49" name="Google Shape;4249;p5425"/>
          <p:cNvGrpSpPr/>
          <p:nvPr/>
        </p:nvGrpSpPr>
        <p:grpSpPr>
          <a:xfrm>
            <a:off x="7191544" y="1"/>
            <a:ext cx="5000459" cy="1425992"/>
            <a:chOff x="7191542" y="1"/>
            <a:chExt cx="5000459" cy="1425992"/>
          </a:xfrm>
        </p:grpSpPr>
        <p:pic>
          <p:nvPicPr>
            <p:cNvPr id="4250" name="Google Shape;4250;p54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51" name="Google Shape;4251;p5425"/>
            <p:cNvGrpSpPr/>
            <p:nvPr/>
          </p:nvGrpSpPr>
          <p:grpSpPr>
            <a:xfrm>
              <a:off x="7191542" y="1"/>
              <a:ext cx="5000459" cy="1425992"/>
              <a:chOff x="7186272" y="0"/>
              <a:chExt cx="5005729" cy="1427495"/>
            </a:xfrm>
          </p:grpSpPr>
          <p:sp>
            <p:nvSpPr>
              <p:cNvPr id="4252" name="Google Shape;4252;p54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53" name="Google Shape;4253;p54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254" name="Google Shape;4254;p542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036822589"/>
      </p:ext>
    </p:extLst>
  </p:cSld>
  <p:clrMapOvr>
    <a:masterClrMapping/>
  </p:clrMapOvr>
</p:sldLayout>
</file>

<file path=ppt/slideLayouts/slideLayout1597.xml><?xml version="1.0" encoding="utf-8"?>
<p:sldLayout xmlns:a="http://schemas.openxmlformats.org/drawingml/2006/main" xmlns:r="http://schemas.openxmlformats.org/officeDocument/2006/relationships" xmlns:p="http://schemas.openxmlformats.org/presentationml/2006/main" matchingName="15_Cover">
  <p:cSld name="15_Cover">
    <p:spTree>
      <p:nvGrpSpPr>
        <p:cNvPr id="1" name="Shape 4255"/>
        <p:cNvGrpSpPr/>
        <p:nvPr/>
      </p:nvGrpSpPr>
      <p:grpSpPr>
        <a:xfrm>
          <a:off x="0" y="0"/>
          <a:ext cx="0" cy="0"/>
          <a:chOff x="0" y="0"/>
          <a:chExt cx="0" cy="0"/>
        </a:xfrm>
      </p:grpSpPr>
      <p:sp>
        <p:nvSpPr>
          <p:cNvPr id="4256" name="Google Shape;4256;p5426"/>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57" name="Google Shape;4257;p5426"/>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58" name="Google Shape;4258;p5426"/>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259" name="Google Shape;4259;p5426"/>
          <p:cNvSpPr>
            <a:spLocks noGrp="1"/>
          </p:cNvSpPr>
          <p:nvPr>
            <p:ph type="pic" idx="2"/>
          </p:nvPr>
        </p:nvSpPr>
        <p:spPr>
          <a:xfrm>
            <a:off x="7118684" y="233915"/>
            <a:ext cx="5073316" cy="5943600"/>
          </a:xfrm>
          <a:prstGeom prst="rect">
            <a:avLst/>
          </a:prstGeom>
          <a:noFill/>
          <a:ln>
            <a:noFill/>
          </a:ln>
        </p:spPr>
      </p:sp>
      <p:grpSp>
        <p:nvGrpSpPr>
          <p:cNvPr id="4260" name="Google Shape;4260;p5426"/>
          <p:cNvGrpSpPr/>
          <p:nvPr/>
        </p:nvGrpSpPr>
        <p:grpSpPr>
          <a:xfrm>
            <a:off x="0" y="5020350"/>
            <a:ext cx="12192000" cy="1837653"/>
            <a:chOff x="0" y="5020348"/>
            <a:chExt cx="12192000" cy="1837653"/>
          </a:xfrm>
        </p:grpSpPr>
        <p:sp>
          <p:nvSpPr>
            <p:cNvPr id="4261" name="Google Shape;4261;p54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62" name="Google Shape;4262;p542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263" name="Google Shape;4263;p54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248717748"/>
      </p:ext>
    </p:extLst>
  </p:cSld>
  <p:clrMapOvr>
    <a:masterClrMapping/>
  </p:clrMapOvr>
</p:sldLayout>
</file>

<file path=ppt/slideLayouts/slideLayout1598.xml><?xml version="1.0" encoding="utf-8"?>
<p:sldLayout xmlns:a="http://schemas.openxmlformats.org/drawingml/2006/main" xmlns:r="http://schemas.openxmlformats.org/officeDocument/2006/relationships" xmlns:p="http://schemas.openxmlformats.org/presentationml/2006/main" matchingName="15_Divider">
  <p:cSld name="15_Divider">
    <p:bg>
      <p:bgPr>
        <a:solidFill>
          <a:schemeClr val="lt2"/>
        </a:solidFill>
        <a:effectLst/>
      </p:bgPr>
    </p:bg>
    <p:spTree>
      <p:nvGrpSpPr>
        <p:cNvPr id="1" name="Shape 4264"/>
        <p:cNvGrpSpPr/>
        <p:nvPr/>
      </p:nvGrpSpPr>
      <p:grpSpPr>
        <a:xfrm>
          <a:off x="0" y="0"/>
          <a:ext cx="0" cy="0"/>
          <a:chOff x="0" y="0"/>
          <a:chExt cx="0" cy="0"/>
        </a:xfrm>
      </p:grpSpPr>
      <p:grpSp>
        <p:nvGrpSpPr>
          <p:cNvPr id="4265" name="Google Shape;4265;p5427"/>
          <p:cNvGrpSpPr/>
          <p:nvPr/>
        </p:nvGrpSpPr>
        <p:grpSpPr>
          <a:xfrm>
            <a:off x="0" y="5020349"/>
            <a:ext cx="12192000" cy="1837653"/>
            <a:chOff x="0" y="5020347"/>
            <a:chExt cx="12192000" cy="1837653"/>
          </a:xfrm>
        </p:grpSpPr>
        <p:sp>
          <p:nvSpPr>
            <p:cNvPr id="4266" name="Google Shape;4266;p542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67" name="Google Shape;4267;p54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68" name="Google Shape;4268;p542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269" name="Google Shape;4269;p54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270" name="Google Shape;4270;p5427"/>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71" name="Google Shape;4271;p5427"/>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687366092"/>
      </p:ext>
    </p:extLst>
  </p:cSld>
  <p:clrMapOvr>
    <a:masterClrMapping/>
  </p:clrMapOvr>
</p:sldLayout>
</file>

<file path=ppt/slideLayouts/slideLayout1599.xml><?xml version="1.0" encoding="utf-8"?>
<p:sldLayout xmlns:a="http://schemas.openxmlformats.org/drawingml/2006/main" xmlns:r="http://schemas.openxmlformats.org/officeDocument/2006/relationships" xmlns:p="http://schemas.openxmlformats.org/presentationml/2006/main" matchingName="15_Photo Slide">
  <p:cSld name="15_Photo Slide">
    <p:spTree>
      <p:nvGrpSpPr>
        <p:cNvPr id="1" name="Shape 4272"/>
        <p:cNvGrpSpPr/>
        <p:nvPr/>
      </p:nvGrpSpPr>
      <p:grpSpPr>
        <a:xfrm>
          <a:off x="0" y="0"/>
          <a:ext cx="0" cy="0"/>
          <a:chOff x="0" y="0"/>
          <a:chExt cx="0" cy="0"/>
        </a:xfrm>
      </p:grpSpPr>
      <p:sp>
        <p:nvSpPr>
          <p:cNvPr id="4273" name="Google Shape;4273;p5428"/>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274" name="Google Shape;4274;p542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275" name="Google Shape;4275;p5428"/>
          <p:cNvGrpSpPr/>
          <p:nvPr/>
        </p:nvGrpSpPr>
        <p:grpSpPr>
          <a:xfrm>
            <a:off x="0" y="5379428"/>
            <a:ext cx="2807368" cy="753891"/>
            <a:chOff x="0" y="5379426"/>
            <a:chExt cx="2807368" cy="753891"/>
          </a:xfrm>
        </p:grpSpPr>
        <p:sp>
          <p:nvSpPr>
            <p:cNvPr id="4276" name="Google Shape;4276;p542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277" name="Google Shape;4277;p542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4278" name="Google Shape;4278;p5428"/>
          <p:cNvSpPr>
            <a:spLocks noGrp="1"/>
          </p:cNvSpPr>
          <p:nvPr>
            <p:ph type="pic" idx="2"/>
          </p:nvPr>
        </p:nvSpPr>
        <p:spPr>
          <a:xfrm>
            <a:off x="2807368" y="457202"/>
            <a:ext cx="8915400" cy="5943598"/>
          </a:xfrm>
          <a:prstGeom prst="rect">
            <a:avLst/>
          </a:prstGeom>
          <a:noFill/>
          <a:ln>
            <a:noFill/>
          </a:ln>
        </p:spPr>
      </p:sp>
      <p:pic>
        <p:nvPicPr>
          <p:cNvPr id="4279" name="Google Shape;4279;p5428"/>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3423954806"/>
      </p:ext>
    </p:extLst>
  </p:cSld>
  <p:clrMapOvr>
    <a:masterClrMapping/>
  </p:clrMapOvr>
</p:sldLayout>
</file>

<file path=ppt/slideLayouts/slideLayout1600.xml><?xml version="1.0" encoding="utf-8"?>
<p:sldLayout xmlns:a="http://schemas.openxmlformats.org/drawingml/2006/main" xmlns:r="http://schemas.openxmlformats.org/officeDocument/2006/relationships" xmlns:p="http://schemas.openxmlformats.org/presentationml/2006/main" matchingName="16_Title and Content">
  <p:cSld name="16_Title and Content">
    <p:spTree>
      <p:nvGrpSpPr>
        <p:cNvPr id="1" name="Shape 4280"/>
        <p:cNvGrpSpPr/>
        <p:nvPr/>
      </p:nvGrpSpPr>
      <p:grpSpPr>
        <a:xfrm>
          <a:off x="0" y="0"/>
          <a:ext cx="0" cy="0"/>
          <a:chOff x="0" y="0"/>
          <a:chExt cx="0" cy="0"/>
        </a:xfrm>
      </p:grpSpPr>
      <p:grpSp>
        <p:nvGrpSpPr>
          <p:cNvPr id="4281" name="Google Shape;4281;p5429"/>
          <p:cNvGrpSpPr/>
          <p:nvPr/>
        </p:nvGrpSpPr>
        <p:grpSpPr>
          <a:xfrm>
            <a:off x="7191544" y="1"/>
            <a:ext cx="5000459" cy="1425992"/>
            <a:chOff x="7191542" y="1"/>
            <a:chExt cx="5000459" cy="1425992"/>
          </a:xfrm>
        </p:grpSpPr>
        <p:pic>
          <p:nvPicPr>
            <p:cNvPr id="4282" name="Google Shape;4282;p54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83" name="Google Shape;4283;p5429"/>
            <p:cNvGrpSpPr/>
            <p:nvPr/>
          </p:nvGrpSpPr>
          <p:grpSpPr>
            <a:xfrm>
              <a:off x="7191542" y="1"/>
              <a:ext cx="5000459" cy="1425992"/>
              <a:chOff x="7186272" y="0"/>
              <a:chExt cx="5005729" cy="1427495"/>
            </a:xfrm>
          </p:grpSpPr>
          <p:sp>
            <p:nvSpPr>
              <p:cNvPr id="4284" name="Google Shape;4284;p54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85" name="Google Shape;4285;p54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286" name="Google Shape;4286;p542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87" name="Google Shape;4287;p542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288" name="Google Shape;4288;p542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289" name="Google Shape;4289;p54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90" name="Google Shape;4290;p54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81554625"/>
      </p:ext>
    </p:extLst>
  </p:cSld>
  <p:clrMapOvr>
    <a:masterClrMapping/>
  </p:clrMapOvr>
</p:sldLayout>
</file>

<file path=ppt/slideLayouts/slideLayout1601.xml><?xml version="1.0" encoding="utf-8"?>
<p:sldLayout xmlns:a="http://schemas.openxmlformats.org/drawingml/2006/main" xmlns:r="http://schemas.openxmlformats.org/officeDocument/2006/relationships" xmlns:p="http://schemas.openxmlformats.org/presentationml/2006/main" matchingName="15_Two Content">
  <p:cSld name="15_Two Content">
    <p:spTree>
      <p:nvGrpSpPr>
        <p:cNvPr id="1" name="Shape 4291"/>
        <p:cNvGrpSpPr/>
        <p:nvPr/>
      </p:nvGrpSpPr>
      <p:grpSpPr>
        <a:xfrm>
          <a:off x="0" y="0"/>
          <a:ext cx="0" cy="0"/>
          <a:chOff x="0" y="0"/>
          <a:chExt cx="0" cy="0"/>
        </a:xfrm>
      </p:grpSpPr>
      <p:sp>
        <p:nvSpPr>
          <p:cNvPr id="4292" name="Google Shape;4292;p543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93" name="Google Shape;4293;p543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4294" name="Google Shape;4294;p5430"/>
          <p:cNvGrpSpPr/>
          <p:nvPr/>
        </p:nvGrpSpPr>
        <p:grpSpPr>
          <a:xfrm>
            <a:off x="7191544" y="1"/>
            <a:ext cx="5000459" cy="1425992"/>
            <a:chOff x="7191542" y="1"/>
            <a:chExt cx="5000459" cy="1425992"/>
          </a:xfrm>
        </p:grpSpPr>
        <p:pic>
          <p:nvPicPr>
            <p:cNvPr id="4295" name="Google Shape;4295;p54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96" name="Google Shape;4296;p5430"/>
            <p:cNvGrpSpPr/>
            <p:nvPr/>
          </p:nvGrpSpPr>
          <p:grpSpPr>
            <a:xfrm>
              <a:off x="7191542" y="1"/>
              <a:ext cx="5000459" cy="1425992"/>
              <a:chOff x="7186272" y="0"/>
              <a:chExt cx="5005729" cy="1427495"/>
            </a:xfrm>
          </p:grpSpPr>
          <p:sp>
            <p:nvSpPr>
              <p:cNvPr id="4297" name="Google Shape;4297;p54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298" name="Google Shape;4298;p54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299" name="Google Shape;4299;p5430"/>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300" name="Google Shape;4300;p5430"/>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301" name="Google Shape;4301;p54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02" name="Google Shape;4302;p54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206293384"/>
      </p:ext>
    </p:extLst>
  </p:cSld>
  <p:clrMapOvr>
    <a:masterClrMapping/>
  </p:clrMapOvr>
</p:sldLayout>
</file>

<file path=ppt/slideLayouts/slideLayout1602.xml><?xml version="1.0" encoding="utf-8"?>
<p:sldLayout xmlns:a="http://schemas.openxmlformats.org/drawingml/2006/main" xmlns:r="http://schemas.openxmlformats.org/officeDocument/2006/relationships" xmlns:p="http://schemas.openxmlformats.org/presentationml/2006/main" matchingName="15_Comparison">
  <p:cSld name="15_Comparison">
    <p:spTree>
      <p:nvGrpSpPr>
        <p:cNvPr id="1" name="Shape 4303"/>
        <p:cNvGrpSpPr/>
        <p:nvPr/>
      </p:nvGrpSpPr>
      <p:grpSpPr>
        <a:xfrm>
          <a:off x="0" y="0"/>
          <a:ext cx="0" cy="0"/>
          <a:chOff x="0" y="0"/>
          <a:chExt cx="0" cy="0"/>
        </a:xfrm>
      </p:grpSpPr>
      <p:grpSp>
        <p:nvGrpSpPr>
          <p:cNvPr id="4304" name="Google Shape;4304;p5431"/>
          <p:cNvGrpSpPr/>
          <p:nvPr/>
        </p:nvGrpSpPr>
        <p:grpSpPr>
          <a:xfrm>
            <a:off x="7191544" y="1"/>
            <a:ext cx="5000459" cy="1425992"/>
            <a:chOff x="7191542" y="1"/>
            <a:chExt cx="5000459" cy="1425992"/>
          </a:xfrm>
        </p:grpSpPr>
        <p:pic>
          <p:nvPicPr>
            <p:cNvPr id="4305" name="Google Shape;4305;p54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06" name="Google Shape;4306;p5431"/>
            <p:cNvGrpSpPr/>
            <p:nvPr/>
          </p:nvGrpSpPr>
          <p:grpSpPr>
            <a:xfrm>
              <a:off x="7191542" y="1"/>
              <a:ext cx="5000459" cy="1425992"/>
              <a:chOff x="7186272" y="0"/>
              <a:chExt cx="5005729" cy="1427495"/>
            </a:xfrm>
          </p:grpSpPr>
          <p:sp>
            <p:nvSpPr>
              <p:cNvPr id="4307" name="Google Shape;4307;p54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308" name="Google Shape;4308;p54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309" name="Google Shape;4309;p5431"/>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10" name="Google Shape;4310;p5431"/>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311" name="Google Shape;4311;p5431"/>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312" name="Google Shape;4312;p543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313" name="Google Shape;4313;p543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314" name="Google Shape;4314;p543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315" name="Google Shape;4315;p54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16" name="Google Shape;4316;p54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09934330"/>
      </p:ext>
    </p:extLst>
  </p:cSld>
  <p:clrMapOvr>
    <a:masterClrMapping/>
  </p:clrMapOvr>
</p:sldLayout>
</file>

<file path=ppt/slideLayouts/slideLayout1603.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4317"/>
        <p:cNvGrpSpPr/>
        <p:nvPr/>
      </p:nvGrpSpPr>
      <p:grpSpPr>
        <a:xfrm>
          <a:off x="0" y="0"/>
          <a:ext cx="0" cy="0"/>
          <a:chOff x="0" y="0"/>
          <a:chExt cx="0" cy="0"/>
        </a:xfrm>
      </p:grpSpPr>
      <p:grpSp>
        <p:nvGrpSpPr>
          <p:cNvPr id="4318" name="Google Shape;4318;p5432"/>
          <p:cNvGrpSpPr/>
          <p:nvPr/>
        </p:nvGrpSpPr>
        <p:grpSpPr>
          <a:xfrm>
            <a:off x="7191544" y="1"/>
            <a:ext cx="5000459" cy="1425992"/>
            <a:chOff x="7191542" y="1"/>
            <a:chExt cx="5000459" cy="1425992"/>
          </a:xfrm>
        </p:grpSpPr>
        <p:pic>
          <p:nvPicPr>
            <p:cNvPr id="4319" name="Google Shape;4319;p54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20" name="Google Shape;4320;p5432"/>
            <p:cNvGrpSpPr/>
            <p:nvPr/>
          </p:nvGrpSpPr>
          <p:grpSpPr>
            <a:xfrm>
              <a:off x="7191542" y="1"/>
              <a:ext cx="5000459" cy="1425992"/>
              <a:chOff x="7186272" y="0"/>
              <a:chExt cx="5005729" cy="1427495"/>
            </a:xfrm>
          </p:grpSpPr>
          <p:sp>
            <p:nvSpPr>
              <p:cNvPr id="4321" name="Google Shape;4321;p54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322" name="Google Shape;4322;p54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323" name="Google Shape;4323;p543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24" name="Google Shape;4324;p543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325" name="Google Shape;4325;p54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26" name="Google Shape;4326;p54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30187990"/>
      </p:ext>
    </p:extLst>
  </p:cSld>
  <p:clrMapOvr>
    <a:masterClrMapping/>
  </p:clrMapOvr>
</p:sldLayout>
</file>

<file path=ppt/slideLayouts/slideLayout1604.xml><?xml version="1.0" encoding="utf-8"?>
<p:sldLayout xmlns:a="http://schemas.openxmlformats.org/drawingml/2006/main" xmlns:r="http://schemas.openxmlformats.org/officeDocument/2006/relationships" xmlns:p="http://schemas.openxmlformats.org/presentationml/2006/main" matchingName="15_End">
  <p:cSld name="15_End">
    <p:spTree>
      <p:nvGrpSpPr>
        <p:cNvPr id="1" name="Shape 4327"/>
        <p:cNvGrpSpPr/>
        <p:nvPr/>
      </p:nvGrpSpPr>
      <p:grpSpPr>
        <a:xfrm>
          <a:off x="0" y="0"/>
          <a:ext cx="0" cy="0"/>
          <a:chOff x="0" y="0"/>
          <a:chExt cx="0" cy="0"/>
        </a:xfrm>
      </p:grpSpPr>
      <p:grpSp>
        <p:nvGrpSpPr>
          <p:cNvPr id="4328" name="Google Shape;4328;p5433"/>
          <p:cNvGrpSpPr/>
          <p:nvPr/>
        </p:nvGrpSpPr>
        <p:grpSpPr>
          <a:xfrm>
            <a:off x="0" y="0"/>
            <a:ext cx="12192000" cy="2148830"/>
            <a:chOff x="0" y="0"/>
            <a:chExt cx="12192000" cy="2148830"/>
          </a:xfrm>
        </p:grpSpPr>
        <p:sp>
          <p:nvSpPr>
            <p:cNvPr id="4329" name="Google Shape;4329;p543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330" name="Google Shape;4330;p543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4331" name="Google Shape;4331;p5433"/>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32" name="Google Shape;4332;p5433"/>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333" name="Google Shape;4333;p543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334" name="Google Shape;4334;p5433"/>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4335" name="Google Shape;4335;p5433"/>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3542844176"/>
      </p:ext>
    </p:extLst>
  </p:cSld>
  <p:clrMapOvr>
    <a:masterClrMapping/>
  </p:clrMapOvr>
</p:sldLayout>
</file>

<file path=ppt/slideLayouts/slideLayout1605.xml><?xml version="1.0" encoding="utf-8"?>
<p:sldLayout xmlns:a="http://schemas.openxmlformats.org/drawingml/2006/main" xmlns:r="http://schemas.openxmlformats.org/officeDocument/2006/relationships" xmlns:p="http://schemas.openxmlformats.org/presentationml/2006/main" matchingName="14_Blank">
  <p:cSld name="14_Blank">
    <p:spTree>
      <p:nvGrpSpPr>
        <p:cNvPr id="1" name="Shape 4336"/>
        <p:cNvGrpSpPr/>
        <p:nvPr/>
      </p:nvGrpSpPr>
      <p:grpSpPr>
        <a:xfrm>
          <a:off x="0" y="0"/>
          <a:ext cx="0" cy="0"/>
          <a:chOff x="0" y="0"/>
          <a:chExt cx="0" cy="0"/>
        </a:xfrm>
      </p:grpSpPr>
      <p:sp>
        <p:nvSpPr>
          <p:cNvPr id="4337" name="Google Shape;4337;p543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338" name="Google Shape;4338;p54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39" name="Google Shape;4339;p543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340" name="Google Shape;4340;p5434"/>
          <p:cNvGrpSpPr/>
          <p:nvPr/>
        </p:nvGrpSpPr>
        <p:grpSpPr>
          <a:xfrm>
            <a:off x="7191544" y="1"/>
            <a:ext cx="5000459" cy="1425992"/>
            <a:chOff x="7191542" y="1"/>
            <a:chExt cx="5000459" cy="1425992"/>
          </a:xfrm>
        </p:grpSpPr>
        <p:pic>
          <p:nvPicPr>
            <p:cNvPr id="4341" name="Google Shape;4341;p54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42" name="Google Shape;4342;p5434"/>
            <p:cNvGrpSpPr/>
            <p:nvPr/>
          </p:nvGrpSpPr>
          <p:grpSpPr>
            <a:xfrm>
              <a:off x="7191542" y="1"/>
              <a:ext cx="5000459" cy="1425992"/>
              <a:chOff x="7186272" y="0"/>
              <a:chExt cx="5005729" cy="1427495"/>
            </a:xfrm>
          </p:grpSpPr>
          <p:sp>
            <p:nvSpPr>
              <p:cNvPr id="4343" name="Google Shape;4343;p54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344" name="Google Shape;4344;p54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404829516"/>
      </p:ext>
    </p:extLst>
  </p:cSld>
  <p:clrMapOvr>
    <a:masterClrMapping/>
  </p:clrMapOvr>
</p:sldLayout>
</file>

<file path=ppt/slideLayouts/slideLayout1606.xml><?xml version="1.0" encoding="utf-8"?>
<p:sldLayout xmlns:a="http://schemas.openxmlformats.org/drawingml/2006/main" xmlns:r="http://schemas.openxmlformats.org/officeDocument/2006/relationships" xmlns:p="http://schemas.openxmlformats.org/presentationml/2006/main" matchingName="17_Cover">
  <p:cSld name="17_Cover">
    <p:spTree>
      <p:nvGrpSpPr>
        <p:cNvPr id="1" name="Shape 4345"/>
        <p:cNvGrpSpPr/>
        <p:nvPr/>
      </p:nvGrpSpPr>
      <p:grpSpPr>
        <a:xfrm>
          <a:off x="0" y="0"/>
          <a:ext cx="0" cy="0"/>
          <a:chOff x="0" y="0"/>
          <a:chExt cx="0" cy="0"/>
        </a:xfrm>
      </p:grpSpPr>
      <p:sp>
        <p:nvSpPr>
          <p:cNvPr id="4346" name="Google Shape;4346;p5435"/>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47" name="Google Shape;4347;p5435"/>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48" name="Google Shape;4348;p5435"/>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349" name="Google Shape;4349;p5435"/>
          <p:cNvSpPr>
            <a:spLocks noGrp="1"/>
          </p:cNvSpPr>
          <p:nvPr>
            <p:ph type="pic" idx="2"/>
          </p:nvPr>
        </p:nvSpPr>
        <p:spPr>
          <a:xfrm>
            <a:off x="7118684" y="233915"/>
            <a:ext cx="5073316" cy="5943600"/>
          </a:xfrm>
          <a:prstGeom prst="rect">
            <a:avLst/>
          </a:prstGeom>
          <a:noFill/>
          <a:ln>
            <a:noFill/>
          </a:ln>
        </p:spPr>
      </p:sp>
      <p:grpSp>
        <p:nvGrpSpPr>
          <p:cNvPr id="4350" name="Google Shape;4350;p5435"/>
          <p:cNvGrpSpPr/>
          <p:nvPr/>
        </p:nvGrpSpPr>
        <p:grpSpPr>
          <a:xfrm>
            <a:off x="0" y="5020350"/>
            <a:ext cx="12192000" cy="1837653"/>
            <a:chOff x="0" y="5020348"/>
            <a:chExt cx="12192000" cy="1837653"/>
          </a:xfrm>
        </p:grpSpPr>
        <p:sp>
          <p:nvSpPr>
            <p:cNvPr id="4351" name="Google Shape;4351;p543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52" name="Google Shape;4352;p543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353" name="Google Shape;4353;p543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25711918"/>
      </p:ext>
    </p:extLst>
  </p:cSld>
  <p:clrMapOvr>
    <a:masterClrMapping/>
  </p:clrMapOvr>
</p:sldLayout>
</file>

<file path=ppt/slideLayouts/slideLayout1607.xml><?xml version="1.0" encoding="utf-8"?>
<p:sldLayout xmlns:a="http://schemas.openxmlformats.org/drawingml/2006/main" xmlns:r="http://schemas.openxmlformats.org/officeDocument/2006/relationships" xmlns:p="http://schemas.openxmlformats.org/presentationml/2006/main" matchingName="17_Divider">
  <p:cSld name="17_Divider">
    <p:bg>
      <p:bgPr>
        <a:solidFill>
          <a:schemeClr val="lt2"/>
        </a:solidFill>
        <a:effectLst/>
      </p:bgPr>
    </p:bg>
    <p:spTree>
      <p:nvGrpSpPr>
        <p:cNvPr id="1" name="Shape 4354"/>
        <p:cNvGrpSpPr/>
        <p:nvPr/>
      </p:nvGrpSpPr>
      <p:grpSpPr>
        <a:xfrm>
          <a:off x="0" y="0"/>
          <a:ext cx="0" cy="0"/>
          <a:chOff x="0" y="0"/>
          <a:chExt cx="0" cy="0"/>
        </a:xfrm>
      </p:grpSpPr>
      <p:grpSp>
        <p:nvGrpSpPr>
          <p:cNvPr id="4355" name="Google Shape;4355;p5436"/>
          <p:cNvGrpSpPr/>
          <p:nvPr/>
        </p:nvGrpSpPr>
        <p:grpSpPr>
          <a:xfrm>
            <a:off x="0" y="5020349"/>
            <a:ext cx="12192000" cy="1837653"/>
            <a:chOff x="0" y="5020347"/>
            <a:chExt cx="12192000" cy="1837653"/>
          </a:xfrm>
        </p:grpSpPr>
        <p:sp>
          <p:nvSpPr>
            <p:cNvPr id="4356" name="Google Shape;4356;p543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57" name="Google Shape;4357;p543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58" name="Google Shape;4358;p543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359" name="Google Shape;4359;p543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360" name="Google Shape;4360;p5436"/>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61" name="Google Shape;4361;p5436"/>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625692019"/>
      </p:ext>
    </p:extLst>
  </p:cSld>
  <p:clrMapOvr>
    <a:masterClrMapping/>
  </p:clrMapOvr>
</p:sldLayout>
</file>

<file path=ppt/slideLayouts/slideLayout1608.xml><?xml version="1.0" encoding="utf-8"?>
<p:sldLayout xmlns:a="http://schemas.openxmlformats.org/drawingml/2006/main" xmlns:r="http://schemas.openxmlformats.org/officeDocument/2006/relationships" xmlns:p="http://schemas.openxmlformats.org/presentationml/2006/main" matchingName="17_Photo Slide">
  <p:cSld name="17_Photo Slide">
    <p:spTree>
      <p:nvGrpSpPr>
        <p:cNvPr id="1" name="Shape 4362"/>
        <p:cNvGrpSpPr/>
        <p:nvPr/>
      </p:nvGrpSpPr>
      <p:grpSpPr>
        <a:xfrm>
          <a:off x="0" y="0"/>
          <a:ext cx="0" cy="0"/>
          <a:chOff x="0" y="0"/>
          <a:chExt cx="0" cy="0"/>
        </a:xfrm>
      </p:grpSpPr>
      <p:sp>
        <p:nvSpPr>
          <p:cNvPr id="4363" name="Google Shape;4363;p5437"/>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364" name="Google Shape;4364;p543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365" name="Google Shape;4365;p5437"/>
          <p:cNvGrpSpPr/>
          <p:nvPr/>
        </p:nvGrpSpPr>
        <p:grpSpPr>
          <a:xfrm>
            <a:off x="0" y="5379428"/>
            <a:ext cx="2807368" cy="753891"/>
            <a:chOff x="0" y="5379426"/>
            <a:chExt cx="2807368" cy="753891"/>
          </a:xfrm>
        </p:grpSpPr>
        <p:sp>
          <p:nvSpPr>
            <p:cNvPr id="4366" name="Google Shape;4366;p543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67" name="Google Shape;4367;p543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4368" name="Google Shape;4368;p5437"/>
          <p:cNvSpPr>
            <a:spLocks noGrp="1"/>
          </p:cNvSpPr>
          <p:nvPr>
            <p:ph type="pic" idx="2"/>
          </p:nvPr>
        </p:nvSpPr>
        <p:spPr>
          <a:xfrm>
            <a:off x="2807368" y="457202"/>
            <a:ext cx="8915400" cy="5943598"/>
          </a:xfrm>
          <a:prstGeom prst="rect">
            <a:avLst/>
          </a:prstGeom>
          <a:noFill/>
          <a:ln>
            <a:noFill/>
          </a:ln>
        </p:spPr>
      </p:sp>
      <p:pic>
        <p:nvPicPr>
          <p:cNvPr id="4369" name="Google Shape;4369;p5437"/>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1314556779"/>
      </p:ext>
    </p:extLst>
  </p:cSld>
  <p:clrMapOvr>
    <a:masterClrMapping/>
  </p:clrMapOvr>
</p:sldLayout>
</file>

<file path=ppt/slideLayouts/slideLayout1609.xml><?xml version="1.0" encoding="utf-8"?>
<p:sldLayout xmlns:a="http://schemas.openxmlformats.org/drawingml/2006/main" xmlns:r="http://schemas.openxmlformats.org/officeDocument/2006/relationships" xmlns:p="http://schemas.openxmlformats.org/presentationml/2006/main" matchingName="41_Quotation">
  <p:cSld name="41_Quotation">
    <p:spTree>
      <p:nvGrpSpPr>
        <p:cNvPr id="1" name="Shape 4370"/>
        <p:cNvGrpSpPr/>
        <p:nvPr/>
      </p:nvGrpSpPr>
      <p:grpSpPr>
        <a:xfrm>
          <a:off x="0" y="0"/>
          <a:ext cx="0" cy="0"/>
          <a:chOff x="0" y="0"/>
          <a:chExt cx="0" cy="0"/>
        </a:xfrm>
      </p:grpSpPr>
      <p:sp>
        <p:nvSpPr>
          <p:cNvPr id="4371" name="Google Shape;4371;p5438"/>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372" name="Google Shape;4372;p543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73" name="Google Shape;4373;p543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374" name="Google Shape;4374;p543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375" name="Google Shape;4375;p54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76" name="Google Shape;4376;p54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377" name="Google Shape;4377;p5438"/>
          <p:cNvGrpSpPr/>
          <p:nvPr/>
        </p:nvGrpSpPr>
        <p:grpSpPr>
          <a:xfrm>
            <a:off x="7191544" y="1"/>
            <a:ext cx="5000459" cy="1425992"/>
            <a:chOff x="7191542" y="1"/>
            <a:chExt cx="5000459" cy="1425992"/>
          </a:xfrm>
        </p:grpSpPr>
        <p:pic>
          <p:nvPicPr>
            <p:cNvPr id="4378" name="Google Shape;4378;p54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79" name="Google Shape;4379;p5438"/>
            <p:cNvGrpSpPr/>
            <p:nvPr/>
          </p:nvGrpSpPr>
          <p:grpSpPr>
            <a:xfrm>
              <a:off x="7191542" y="1"/>
              <a:ext cx="5000459" cy="1425992"/>
              <a:chOff x="7186272" y="0"/>
              <a:chExt cx="5005729" cy="1427495"/>
            </a:xfrm>
          </p:grpSpPr>
          <p:sp>
            <p:nvSpPr>
              <p:cNvPr id="4380" name="Google Shape;4380;p54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381" name="Google Shape;4381;p54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382" name="Google Shape;4382;p543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063076404"/>
      </p:ext>
    </p:extLst>
  </p:cSld>
  <p:clrMapOvr>
    <a:masterClrMapping/>
  </p:clrMapOvr>
</p:sldLayout>
</file>

<file path=ppt/slideLayouts/slideLayout1610.xml><?xml version="1.0" encoding="utf-8"?>
<p:sldLayout xmlns:a="http://schemas.openxmlformats.org/drawingml/2006/main" xmlns:r="http://schemas.openxmlformats.org/officeDocument/2006/relationships" xmlns:p="http://schemas.openxmlformats.org/presentationml/2006/main" matchingName="18_Title and Content">
  <p:cSld name="18_Title and Content">
    <p:spTree>
      <p:nvGrpSpPr>
        <p:cNvPr id="1" name="Shape 4383"/>
        <p:cNvGrpSpPr/>
        <p:nvPr/>
      </p:nvGrpSpPr>
      <p:grpSpPr>
        <a:xfrm>
          <a:off x="0" y="0"/>
          <a:ext cx="0" cy="0"/>
          <a:chOff x="0" y="0"/>
          <a:chExt cx="0" cy="0"/>
        </a:xfrm>
      </p:grpSpPr>
      <p:grpSp>
        <p:nvGrpSpPr>
          <p:cNvPr id="4384" name="Google Shape;4384;p5439"/>
          <p:cNvGrpSpPr/>
          <p:nvPr/>
        </p:nvGrpSpPr>
        <p:grpSpPr>
          <a:xfrm>
            <a:off x="7191544" y="1"/>
            <a:ext cx="5000459" cy="1425992"/>
            <a:chOff x="7191542" y="1"/>
            <a:chExt cx="5000459" cy="1425992"/>
          </a:xfrm>
        </p:grpSpPr>
        <p:pic>
          <p:nvPicPr>
            <p:cNvPr id="4385" name="Google Shape;4385;p54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86" name="Google Shape;4386;p5439"/>
            <p:cNvGrpSpPr/>
            <p:nvPr/>
          </p:nvGrpSpPr>
          <p:grpSpPr>
            <a:xfrm>
              <a:off x="7191542" y="1"/>
              <a:ext cx="5000459" cy="1425992"/>
              <a:chOff x="7186272" y="0"/>
              <a:chExt cx="5005729" cy="1427495"/>
            </a:xfrm>
          </p:grpSpPr>
          <p:sp>
            <p:nvSpPr>
              <p:cNvPr id="4387" name="Google Shape;4387;p54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388" name="Google Shape;4388;p54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389" name="Google Shape;4389;p543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90" name="Google Shape;4390;p543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391" name="Google Shape;4391;p543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392" name="Google Shape;4392;p54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93" name="Google Shape;4393;p54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40942537"/>
      </p:ext>
    </p:extLst>
  </p:cSld>
  <p:clrMapOvr>
    <a:masterClrMapping/>
  </p:clrMapOvr>
</p:sldLayout>
</file>

<file path=ppt/slideLayouts/slideLayout1611.xml><?xml version="1.0" encoding="utf-8"?>
<p:sldLayout xmlns:a="http://schemas.openxmlformats.org/drawingml/2006/main" xmlns:r="http://schemas.openxmlformats.org/officeDocument/2006/relationships" xmlns:p="http://schemas.openxmlformats.org/presentationml/2006/main" matchingName="17_Two Content">
  <p:cSld name="17_Two Content">
    <p:spTree>
      <p:nvGrpSpPr>
        <p:cNvPr id="1" name="Shape 4394"/>
        <p:cNvGrpSpPr/>
        <p:nvPr/>
      </p:nvGrpSpPr>
      <p:grpSpPr>
        <a:xfrm>
          <a:off x="0" y="0"/>
          <a:ext cx="0" cy="0"/>
          <a:chOff x="0" y="0"/>
          <a:chExt cx="0" cy="0"/>
        </a:xfrm>
      </p:grpSpPr>
      <p:sp>
        <p:nvSpPr>
          <p:cNvPr id="4395" name="Google Shape;4395;p544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96" name="Google Shape;4396;p544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4397" name="Google Shape;4397;p5440"/>
          <p:cNvGrpSpPr/>
          <p:nvPr/>
        </p:nvGrpSpPr>
        <p:grpSpPr>
          <a:xfrm>
            <a:off x="7191544" y="1"/>
            <a:ext cx="5000459" cy="1425992"/>
            <a:chOff x="7191542" y="1"/>
            <a:chExt cx="5000459" cy="1425992"/>
          </a:xfrm>
        </p:grpSpPr>
        <p:pic>
          <p:nvPicPr>
            <p:cNvPr id="4398" name="Google Shape;4398;p54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99" name="Google Shape;4399;p5440"/>
            <p:cNvGrpSpPr/>
            <p:nvPr/>
          </p:nvGrpSpPr>
          <p:grpSpPr>
            <a:xfrm>
              <a:off x="7191542" y="1"/>
              <a:ext cx="5000459" cy="1425992"/>
              <a:chOff x="7186272" y="0"/>
              <a:chExt cx="5005729" cy="1427495"/>
            </a:xfrm>
          </p:grpSpPr>
          <p:sp>
            <p:nvSpPr>
              <p:cNvPr id="4400" name="Google Shape;4400;p54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401" name="Google Shape;4401;p54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402" name="Google Shape;4402;p5440"/>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03" name="Google Shape;4403;p5440"/>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404" name="Google Shape;4404;p544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05" name="Google Shape;4405;p54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84929652"/>
      </p:ext>
    </p:extLst>
  </p:cSld>
  <p:clrMapOvr>
    <a:masterClrMapping/>
  </p:clrMapOvr>
</p:sldLayout>
</file>

<file path=ppt/slideLayouts/slideLayout1612.xml><?xml version="1.0" encoding="utf-8"?>
<p:sldLayout xmlns:a="http://schemas.openxmlformats.org/drawingml/2006/main" xmlns:r="http://schemas.openxmlformats.org/officeDocument/2006/relationships" xmlns:p="http://schemas.openxmlformats.org/presentationml/2006/main" matchingName="17_Comparison">
  <p:cSld name="17_Comparison">
    <p:spTree>
      <p:nvGrpSpPr>
        <p:cNvPr id="1" name="Shape 4406"/>
        <p:cNvGrpSpPr/>
        <p:nvPr/>
      </p:nvGrpSpPr>
      <p:grpSpPr>
        <a:xfrm>
          <a:off x="0" y="0"/>
          <a:ext cx="0" cy="0"/>
          <a:chOff x="0" y="0"/>
          <a:chExt cx="0" cy="0"/>
        </a:xfrm>
      </p:grpSpPr>
      <p:grpSp>
        <p:nvGrpSpPr>
          <p:cNvPr id="4407" name="Google Shape;4407;p5441"/>
          <p:cNvGrpSpPr/>
          <p:nvPr/>
        </p:nvGrpSpPr>
        <p:grpSpPr>
          <a:xfrm>
            <a:off x="7191544" y="1"/>
            <a:ext cx="5000459" cy="1425992"/>
            <a:chOff x="7191542" y="1"/>
            <a:chExt cx="5000459" cy="1425992"/>
          </a:xfrm>
        </p:grpSpPr>
        <p:pic>
          <p:nvPicPr>
            <p:cNvPr id="4408" name="Google Shape;4408;p54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09" name="Google Shape;4409;p5441"/>
            <p:cNvGrpSpPr/>
            <p:nvPr/>
          </p:nvGrpSpPr>
          <p:grpSpPr>
            <a:xfrm>
              <a:off x="7191542" y="1"/>
              <a:ext cx="5000459" cy="1425992"/>
              <a:chOff x="7186272" y="0"/>
              <a:chExt cx="5005729" cy="1427495"/>
            </a:xfrm>
          </p:grpSpPr>
          <p:sp>
            <p:nvSpPr>
              <p:cNvPr id="4410" name="Google Shape;4410;p54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411" name="Google Shape;4411;p54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412" name="Google Shape;4412;p5441"/>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13" name="Google Shape;4413;p5441"/>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414" name="Google Shape;4414;p5441"/>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15" name="Google Shape;4415;p544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416" name="Google Shape;4416;p544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17" name="Google Shape;4417;p544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418" name="Google Shape;4418;p544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19" name="Google Shape;4419;p544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61194702"/>
      </p:ext>
    </p:extLst>
  </p:cSld>
  <p:clrMapOvr>
    <a:masterClrMapping/>
  </p:clrMapOvr>
</p:sldLayout>
</file>

<file path=ppt/slideLayouts/slideLayout1613.xml><?xml version="1.0" encoding="utf-8"?>
<p:sldLayout xmlns:a="http://schemas.openxmlformats.org/drawingml/2006/main" xmlns:r="http://schemas.openxmlformats.org/officeDocument/2006/relationships" xmlns:p="http://schemas.openxmlformats.org/presentationml/2006/main" matchingName="17_Title Only">
  <p:cSld name="17_Title Only">
    <p:spTree>
      <p:nvGrpSpPr>
        <p:cNvPr id="1" name="Shape 4420"/>
        <p:cNvGrpSpPr/>
        <p:nvPr/>
      </p:nvGrpSpPr>
      <p:grpSpPr>
        <a:xfrm>
          <a:off x="0" y="0"/>
          <a:ext cx="0" cy="0"/>
          <a:chOff x="0" y="0"/>
          <a:chExt cx="0" cy="0"/>
        </a:xfrm>
      </p:grpSpPr>
      <p:grpSp>
        <p:nvGrpSpPr>
          <p:cNvPr id="4421" name="Google Shape;4421;p5442"/>
          <p:cNvGrpSpPr/>
          <p:nvPr/>
        </p:nvGrpSpPr>
        <p:grpSpPr>
          <a:xfrm>
            <a:off x="7191544" y="1"/>
            <a:ext cx="5000459" cy="1425992"/>
            <a:chOff x="7191542" y="1"/>
            <a:chExt cx="5000459" cy="1425992"/>
          </a:xfrm>
        </p:grpSpPr>
        <p:pic>
          <p:nvPicPr>
            <p:cNvPr id="4422" name="Google Shape;4422;p54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23" name="Google Shape;4423;p5442"/>
            <p:cNvGrpSpPr/>
            <p:nvPr/>
          </p:nvGrpSpPr>
          <p:grpSpPr>
            <a:xfrm>
              <a:off x="7191542" y="1"/>
              <a:ext cx="5000459" cy="1425992"/>
              <a:chOff x="7186272" y="0"/>
              <a:chExt cx="5005729" cy="1427495"/>
            </a:xfrm>
          </p:grpSpPr>
          <p:sp>
            <p:nvSpPr>
              <p:cNvPr id="4424" name="Google Shape;4424;p54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425" name="Google Shape;4425;p54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426" name="Google Shape;4426;p544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27" name="Google Shape;4427;p544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428" name="Google Shape;4428;p54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29" name="Google Shape;4429;p54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851923834"/>
      </p:ext>
    </p:extLst>
  </p:cSld>
  <p:clrMapOvr>
    <a:masterClrMapping/>
  </p:clrMapOvr>
</p:sldLayout>
</file>

<file path=ppt/slideLayouts/slideLayout1614.xml><?xml version="1.0" encoding="utf-8"?>
<p:sldLayout xmlns:a="http://schemas.openxmlformats.org/drawingml/2006/main" xmlns:r="http://schemas.openxmlformats.org/officeDocument/2006/relationships" xmlns:p="http://schemas.openxmlformats.org/presentationml/2006/main" matchingName="17_End">
  <p:cSld name="17_End">
    <p:spTree>
      <p:nvGrpSpPr>
        <p:cNvPr id="1" name="Shape 4430"/>
        <p:cNvGrpSpPr/>
        <p:nvPr/>
      </p:nvGrpSpPr>
      <p:grpSpPr>
        <a:xfrm>
          <a:off x="0" y="0"/>
          <a:ext cx="0" cy="0"/>
          <a:chOff x="0" y="0"/>
          <a:chExt cx="0" cy="0"/>
        </a:xfrm>
      </p:grpSpPr>
      <p:grpSp>
        <p:nvGrpSpPr>
          <p:cNvPr id="4431" name="Google Shape;4431;p5443"/>
          <p:cNvGrpSpPr/>
          <p:nvPr/>
        </p:nvGrpSpPr>
        <p:grpSpPr>
          <a:xfrm>
            <a:off x="0" y="0"/>
            <a:ext cx="12192000" cy="2148830"/>
            <a:chOff x="0" y="0"/>
            <a:chExt cx="12192000" cy="2148830"/>
          </a:xfrm>
        </p:grpSpPr>
        <p:sp>
          <p:nvSpPr>
            <p:cNvPr id="4432" name="Google Shape;4432;p544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433" name="Google Shape;4433;p544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4434" name="Google Shape;4434;p5443"/>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435" name="Google Shape;4435;p5443"/>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36" name="Google Shape;4436;p544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437" name="Google Shape;4437;p5443"/>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4438" name="Google Shape;4438;p5443"/>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38067676"/>
      </p:ext>
    </p:extLst>
  </p:cSld>
  <p:clrMapOvr>
    <a:masterClrMapping/>
  </p:clrMapOvr>
</p:sldLayout>
</file>

<file path=ppt/slideLayouts/slideLayout1615.xml><?xml version="1.0" encoding="utf-8"?>
<p:sldLayout xmlns:a="http://schemas.openxmlformats.org/drawingml/2006/main" xmlns:r="http://schemas.openxmlformats.org/officeDocument/2006/relationships" xmlns:p="http://schemas.openxmlformats.org/presentationml/2006/main" matchingName="16_Blank">
  <p:cSld name="16_Blank">
    <p:spTree>
      <p:nvGrpSpPr>
        <p:cNvPr id="1" name="Shape 4439"/>
        <p:cNvGrpSpPr/>
        <p:nvPr/>
      </p:nvGrpSpPr>
      <p:grpSpPr>
        <a:xfrm>
          <a:off x="0" y="0"/>
          <a:ext cx="0" cy="0"/>
          <a:chOff x="0" y="0"/>
          <a:chExt cx="0" cy="0"/>
        </a:xfrm>
      </p:grpSpPr>
      <p:sp>
        <p:nvSpPr>
          <p:cNvPr id="4440" name="Google Shape;4440;p544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441" name="Google Shape;4441;p54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42" name="Google Shape;4442;p54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43" name="Google Shape;4443;p5444"/>
          <p:cNvGrpSpPr/>
          <p:nvPr/>
        </p:nvGrpSpPr>
        <p:grpSpPr>
          <a:xfrm>
            <a:off x="7191544" y="1"/>
            <a:ext cx="5000459" cy="1425992"/>
            <a:chOff x="7191542" y="1"/>
            <a:chExt cx="5000459" cy="1425992"/>
          </a:xfrm>
        </p:grpSpPr>
        <p:pic>
          <p:nvPicPr>
            <p:cNvPr id="4444" name="Google Shape;4444;p54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45" name="Google Shape;4445;p5444"/>
            <p:cNvGrpSpPr/>
            <p:nvPr/>
          </p:nvGrpSpPr>
          <p:grpSpPr>
            <a:xfrm>
              <a:off x="7191542" y="1"/>
              <a:ext cx="5000459" cy="1425992"/>
              <a:chOff x="7186272" y="0"/>
              <a:chExt cx="5005729" cy="1427495"/>
            </a:xfrm>
          </p:grpSpPr>
          <p:sp>
            <p:nvSpPr>
              <p:cNvPr id="4446" name="Google Shape;4446;p54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447" name="Google Shape;4447;p54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151189683"/>
      </p:ext>
    </p:extLst>
  </p:cSld>
  <p:clrMapOvr>
    <a:masterClrMapping/>
  </p:clrMapOvr>
</p:sldLayout>
</file>

<file path=ppt/slideLayouts/slideLayout1616.xml><?xml version="1.0" encoding="utf-8"?>
<p:sldLayout xmlns:a="http://schemas.openxmlformats.org/drawingml/2006/main" xmlns:r="http://schemas.openxmlformats.org/officeDocument/2006/relationships" xmlns:p="http://schemas.openxmlformats.org/presentationml/2006/main" matchingName="42_Quotation">
  <p:cSld name="42_Quotation">
    <p:spTree>
      <p:nvGrpSpPr>
        <p:cNvPr id="1" name="Shape 4448"/>
        <p:cNvGrpSpPr/>
        <p:nvPr/>
      </p:nvGrpSpPr>
      <p:grpSpPr>
        <a:xfrm>
          <a:off x="0" y="0"/>
          <a:ext cx="0" cy="0"/>
          <a:chOff x="0" y="0"/>
          <a:chExt cx="0" cy="0"/>
        </a:xfrm>
      </p:grpSpPr>
      <p:sp>
        <p:nvSpPr>
          <p:cNvPr id="4449" name="Google Shape;4449;p5445"/>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450" name="Google Shape;4450;p544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51" name="Google Shape;4451;p544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52" name="Google Shape;4452;p544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453" name="Google Shape;4453;p544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54" name="Google Shape;4454;p544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55" name="Google Shape;4455;p5445"/>
          <p:cNvGrpSpPr/>
          <p:nvPr/>
        </p:nvGrpSpPr>
        <p:grpSpPr>
          <a:xfrm>
            <a:off x="7191544" y="1"/>
            <a:ext cx="5000459" cy="1425992"/>
            <a:chOff x="7191542" y="1"/>
            <a:chExt cx="5000459" cy="1425992"/>
          </a:xfrm>
        </p:grpSpPr>
        <p:pic>
          <p:nvPicPr>
            <p:cNvPr id="4456" name="Google Shape;4456;p54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57" name="Google Shape;4457;p5445"/>
            <p:cNvGrpSpPr/>
            <p:nvPr/>
          </p:nvGrpSpPr>
          <p:grpSpPr>
            <a:xfrm>
              <a:off x="7191542" y="1"/>
              <a:ext cx="5000459" cy="1425992"/>
              <a:chOff x="7186272" y="0"/>
              <a:chExt cx="5005729" cy="1427495"/>
            </a:xfrm>
          </p:grpSpPr>
          <p:sp>
            <p:nvSpPr>
              <p:cNvPr id="4458" name="Google Shape;4458;p54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459" name="Google Shape;4459;p54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460" name="Google Shape;4460;p544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146832903"/>
      </p:ext>
    </p:extLst>
  </p:cSld>
  <p:clrMapOvr>
    <a:masterClrMapping/>
  </p:clrMapOvr>
</p:sldLayout>
</file>

<file path=ppt/slideLayouts/slideLayout1617.xml><?xml version="1.0" encoding="utf-8"?>
<p:sldLayout xmlns:a="http://schemas.openxmlformats.org/drawingml/2006/main" xmlns:r="http://schemas.openxmlformats.org/officeDocument/2006/relationships" xmlns:p="http://schemas.openxmlformats.org/presentationml/2006/main" matchingName="2_Title Slide" type="title">
  <p:cSld name="2_Title Slide">
    <p:spTree>
      <p:nvGrpSpPr>
        <p:cNvPr id="1" name="Shape 4461"/>
        <p:cNvGrpSpPr/>
        <p:nvPr/>
      </p:nvGrpSpPr>
      <p:grpSpPr>
        <a:xfrm>
          <a:off x="0" y="0"/>
          <a:ext cx="0" cy="0"/>
          <a:chOff x="0" y="0"/>
          <a:chExt cx="0" cy="0"/>
        </a:xfrm>
      </p:grpSpPr>
      <p:sp>
        <p:nvSpPr>
          <p:cNvPr id="4462" name="Google Shape;4462;p544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63" name="Google Shape;4463;p544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3600"/>
              <a:buNone/>
              <a:defRPr sz="2400"/>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464" name="Google Shape;4464;p5446"/>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465" name="Google Shape;4465;p544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66" name="Google Shape;4466;p544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611607197"/>
      </p:ext>
    </p:extLst>
  </p:cSld>
  <p:clrMapOvr>
    <a:masterClrMapping/>
  </p:clrMapOvr>
</p:sldLayout>
</file>

<file path=ppt/slideLayouts/slideLayout1618.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4467"/>
        <p:cNvGrpSpPr/>
        <p:nvPr/>
      </p:nvGrpSpPr>
      <p:grpSpPr>
        <a:xfrm>
          <a:off x="0" y="0"/>
          <a:ext cx="0" cy="0"/>
          <a:chOff x="0" y="0"/>
          <a:chExt cx="0" cy="0"/>
        </a:xfrm>
      </p:grpSpPr>
      <p:sp>
        <p:nvSpPr>
          <p:cNvPr id="4468" name="Google Shape;4468;p5447"/>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69" name="Google Shape;4469;p5447"/>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70" name="Google Shape;4470;p5447"/>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471" name="Google Shape;4471;p544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72" name="Google Shape;4472;p544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473" name="Google Shape;4473;p5447"/>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474" name="Google Shape;4474;p5447"/>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475" name="Google Shape;4475;p5447"/>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476" name="Google Shape;4476;p5447"/>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1197267408"/>
      </p:ext>
    </p:extLst>
  </p:cSld>
  <p:clrMapOvr>
    <a:masterClrMapping/>
  </p:clrMapOvr>
</p:sldLayout>
</file>

<file path=ppt/slideLayouts/slideLayout1619.xml><?xml version="1.0" encoding="utf-8"?>
<p:sldLayout xmlns:a="http://schemas.openxmlformats.org/drawingml/2006/main" xmlns:r="http://schemas.openxmlformats.org/officeDocument/2006/relationships" xmlns:p="http://schemas.openxmlformats.org/presentationml/2006/main" matchingName="4_Title Slide_Yale Blue">
  <p:cSld name="4_Title Slide_Yale Blue">
    <p:spTree>
      <p:nvGrpSpPr>
        <p:cNvPr id="1" name="Shape 4477"/>
        <p:cNvGrpSpPr/>
        <p:nvPr/>
      </p:nvGrpSpPr>
      <p:grpSpPr>
        <a:xfrm>
          <a:off x="0" y="0"/>
          <a:ext cx="0" cy="0"/>
          <a:chOff x="0" y="0"/>
          <a:chExt cx="0" cy="0"/>
        </a:xfrm>
      </p:grpSpPr>
      <p:sp>
        <p:nvSpPr>
          <p:cNvPr id="4478" name="Google Shape;4478;p5448"/>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479" name="Google Shape;4479;p5448"/>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80" name="Google Shape;4480;p5448"/>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481" name="Google Shape;4481;p544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82" name="Google Shape;4482;p544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483" name="Google Shape;4483;p5448"/>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484" name="Google Shape;4484;p5448"/>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485" name="Google Shape;4485;p5448"/>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486" name="Google Shape;4486;p5448"/>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3595216903"/>
      </p:ext>
    </p:extLst>
  </p:cSld>
  <p:clrMapOvr>
    <a:masterClrMapping/>
  </p:clrMapOvr>
</p:sldLayout>
</file>

<file path=ppt/slideLayouts/slideLayout1620.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4487"/>
        <p:cNvGrpSpPr/>
        <p:nvPr/>
      </p:nvGrpSpPr>
      <p:grpSpPr>
        <a:xfrm>
          <a:off x="0" y="0"/>
          <a:ext cx="0" cy="0"/>
          <a:chOff x="0" y="0"/>
          <a:chExt cx="0" cy="0"/>
        </a:xfrm>
      </p:grpSpPr>
      <p:sp>
        <p:nvSpPr>
          <p:cNvPr id="4488" name="Google Shape;4488;p5449"/>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89" name="Google Shape;4489;p5449"/>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490" name="Google Shape;4490;p5449"/>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491" name="Google Shape;4491;p5449"/>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492" name="Google Shape;4492;p544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754242680"/>
      </p:ext>
    </p:extLst>
  </p:cSld>
  <p:clrMapOvr>
    <a:masterClrMapping/>
  </p:clrMapOvr>
</p:sldLayout>
</file>

<file path=ppt/slideLayouts/slideLayout1621.xml><?xml version="1.0" encoding="utf-8"?>
<p:sldLayout xmlns:a="http://schemas.openxmlformats.org/drawingml/2006/main" xmlns:r="http://schemas.openxmlformats.org/officeDocument/2006/relationships" xmlns:p="http://schemas.openxmlformats.org/presentationml/2006/main" matchingName="19_Title and Content">
  <p:cSld name="19_Title and Content">
    <p:spTree>
      <p:nvGrpSpPr>
        <p:cNvPr id="1" name="Shape 4493"/>
        <p:cNvGrpSpPr/>
        <p:nvPr/>
      </p:nvGrpSpPr>
      <p:grpSpPr>
        <a:xfrm>
          <a:off x="0" y="0"/>
          <a:ext cx="0" cy="0"/>
          <a:chOff x="0" y="0"/>
          <a:chExt cx="0" cy="0"/>
        </a:xfrm>
      </p:grpSpPr>
      <p:sp>
        <p:nvSpPr>
          <p:cNvPr id="4494" name="Google Shape;4494;p5450"/>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495" name="Google Shape;4495;p5450"/>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496" name="Google Shape;4496;p5450"/>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497" name="Google Shape;4497;p5450"/>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98" name="Google Shape;4498;p5450"/>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221424731"/>
      </p:ext>
    </p:extLst>
  </p:cSld>
  <p:clrMapOvr>
    <a:masterClrMapping/>
  </p:clrMapOvr>
</p:sldLayout>
</file>

<file path=ppt/slideLayouts/slideLayout1622.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4499"/>
        <p:cNvGrpSpPr/>
        <p:nvPr/>
      </p:nvGrpSpPr>
      <p:grpSpPr>
        <a:xfrm>
          <a:off x="0" y="0"/>
          <a:ext cx="0" cy="0"/>
          <a:chOff x="0" y="0"/>
          <a:chExt cx="0" cy="0"/>
        </a:xfrm>
      </p:grpSpPr>
      <p:sp>
        <p:nvSpPr>
          <p:cNvPr id="4500" name="Google Shape;4500;p5451"/>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01" name="Google Shape;4501;p5451"/>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02" name="Google Shape;4502;p5451"/>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03" name="Google Shape;4503;p5451"/>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04" name="Google Shape;4504;p5451"/>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505" name="Google Shape;4505;p545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4178014183"/>
      </p:ext>
    </p:extLst>
  </p:cSld>
  <p:clrMapOvr>
    <a:masterClrMapping/>
  </p:clrMapOvr>
</p:sldLayout>
</file>

<file path=ppt/slideLayouts/slideLayout1623.xml><?xml version="1.0" encoding="utf-8"?>
<p:sldLayout xmlns:a="http://schemas.openxmlformats.org/drawingml/2006/main" xmlns:r="http://schemas.openxmlformats.org/officeDocument/2006/relationships" xmlns:p="http://schemas.openxmlformats.org/presentationml/2006/main" matchingName="5_Title Slide_Yale Blue">
  <p:cSld name="5_Title Slide_Yale Blue">
    <p:spTree>
      <p:nvGrpSpPr>
        <p:cNvPr id="1" name="Shape 4506"/>
        <p:cNvGrpSpPr/>
        <p:nvPr/>
      </p:nvGrpSpPr>
      <p:grpSpPr>
        <a:xfrm>
          <a:off x="0" y="0"/>
          <a:ext cx="0" cy="0"/>
          <a:chOff x="0" y="0"/>
          <a:chExt cx="0" cy="0"/>
        </a:xfrm>
      </p:grpSpPr>
      <p:sp>
        <p:nvSpPr>
          <p:cNvPr id="4507" name="Google Shape;4507;p5452"/>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08" name="Google Shape;4508;p5452"/>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09" name="Google Shape;4509;p5452"/>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510" name="Google Shape;4510;p545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11" name="Google Shape;4511;p545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512" name="Google Shape;4512;p5452"/>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13" name="Google Shape;4513;p5452"/>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14" name="Google Shape;4514;p5452"/>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15" name="Google Shape;4515;p5452"/>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129295176"/>
      </p:ext>
    </p:extLst>
  </p:cSld>
  <p:clrMapOvr>
    <a:masterClrMapping/>
  </p:clrMapOvr>
</p:sldLayout>
</file>

<file path=ppt/slideLayouts/slideLayout1624.xml><?xml version="1.0" encoding="utf-8"?>
<p:sldLayout xmlns:a="http://schemas.openxmlformats.org/drawingml/2006/main" xmlns:r="http://schemas.openxmlformats.org/officeDocument/2006/relationships" xmlns:p="http://schemas.openxmlformats.org/presentationml/2006/main" matchingName="1_Title and Bullets Layout">
  <p:cSld name="1_Title and Bullets Layout">
    <p:spTree>
      <p:nvGrpSpPr>
        <p:cNvPr id="1" name="Shape 4516"/>
        <p:cNvGrpSpPr/>
        <p:nvPr/>
      </p:nvGrpSpPr>
      <p:grpSpPr>
        <a:xfrm>
          <a:off x="0" y="0"/>
          <a:ext cx="0" cy="0"/>
          <a:chOff x="0" y="0"/>
          <a:chExt cx="0" cy="0"/>
        </a:xfrm>
      </p:grpSpPr>
      <p:sp>
        <p:nvSpPr>
          <p:cNvPr id="4517" name="Google Shape;4517;p5453"/>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18" name="Google Shape;4518;p5453"/>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19" name="Google Shape;4519;p5453"/>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20" name="Google Shape;4520;p5453"/>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21" name="Google Shape;4521;p545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030199052"/>
      </p:ext>
    </p:extLst>
  </p:cSld>
  <p:clrMapOvr>
    <a:masterClrMapping/>
  </p:clrMapOvr>
</p:sldLayout>
</file>

<file path=ppt/slideLayouts/slideLayout1625.xml><?xml version="1.0" encoding="utf-8"?>
<p:sldLayout xmlns:a="http://schemas.openxmlformats.org/drawingml/2006/main" xmlns:r="http://schemas.openxmlformats.org/officeDocument/2006/relationships" xmlns:p="http://schemas.openxmlformats.org/presentationml/2006/main" matchingName="20_Title and Content">
  <p:cSld name="20_Title and Content">
    <p:spTree>
      <p:nvGrpSpPr>
        <p:cNvPr id="1" name="Shape 4522"/>
        <p:cNvGrpSpPr/>
        <p:nvPr/>
      </p:nvGrpSpPr>
      <p:grpSpPr>
        <a:xfrm>
          <a:off x="0" y="0"/>
          <a:ext cx="0" cy="0"/>
          <a:chOff x="0" y="0"/>
          <a:chExt cx="0" cy="0"/>
        </a:xfrm>
      </p:grpSpPr>
      <p:sp>
        <p:nvSpPr>
          <p:cNvPr id="4523" name="Google Shape;4523;p5454"/>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524" name="Google Shape;4524;p545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525" name="Google Shape;4525;p5454"/>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26" name="Google Shape;4526;p5454"/>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27" name="Google Shape;4527;p5454"/>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221121476"/>
      </p:ext>
    </p:extLst>
  </p:cSld>
  <p:clrMapOvr>
    <a:masterClrMapping/>
  </p:clrMapOvr>
</p:sldLayout>
</file>

<file path=ppt/slideLayouts/slideLayout1626.xml><?xml version="1.0" encoding="utf-8"?>
<p:sldLayout xmlns:a="http://schemas.openxmlformats.org/drawingml/2006/main" xmlns:r="http://schemas.openxmlformats.org/officeDocument/2006/relationships" xmlns:p="http://schemas.openxmlformats.org/presentationml/2006/main" matchingName="1_Two Section | Picture and Copy Layout">
  <p:cSld name="1_Two Section | Picture and Copy Layout">
    <p:spTree>
      <p:nvGrpSpPr>
        <p:cNvPr id="1" name="Shape 4528"/>
        <p:cNvGrpSpPr/>
        <p:nvPr/>
      </p:nvGrpSpPr>
      <p:grpSpPr>
        <a:xfrm>
          <a:off x="0" y="0"/>
          <a:ext cx="0" cy="0"/>
          <a:chOff x="0" y="0"/>
          <a:chExt cx="0" cy="0"/>
        </a:xfrm>
      </p:grpSpPr>
      <p:sp>
        <p:nvSpPr>
          <p:cNvPr id="4529" name="Google Shape;4529;p5455"/>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30" name="Google Shape;4530;p5455"/>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31" name="Google Shape;4531;p5455"/>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32" name="Google Shape;4532;p5455"/>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33" name="Google Shape;4533;p5455"/>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534" name="Google Shape;4534;p545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457701017"/>
      </p:ext>
    </p:extLst>
  </p:cSld>
  <p:clrMapOvr>
    <a:masterClrMapping/>
  </p:clrMapOvr>
</p:sldLayout>
</file>

<file path=ppt/slideLayouts/slideLayout1627.xml><?xml version="1.0" encoding="utf-8"?>
<p:sldLayout xmlns:a="http://schemas.openxmlformats.org/drawingml/2006/main" xmlns:r="http://schemas.openxmlformats.org/officeDocument/2006/relationships" xmlns:p="http://schemas.openxmlformats.org/presentationml/2006/main" matchingName="6_Title Slide_Yale Blue">
  <p:cSld name="6_Title Slide_Yale Blue">
    <p:spTree>
      <p:nvGrpSpPr>
        <p:cNvPr id="1" name="Shape 4535"/>
        <p:cNvGrpSpPr/>
        <p:nvPr/>
      </p:nvGrpSpPr>
      <p:grpSpPr>
        <a:xfrm>
          <a:off x="0" y="0"/>
          <a:ext cx="0" cy="0"/>
          <a:chOff x="0" y="0"/>
          <a:chExt cx="0" cy="0"/>
        </a:xfrm>
      </p:grpSpPr>
      <p:sp>
        <p:nvSpPr>
          <p:cNvPr id="4536" name="Google Shape;4536;p5456"/>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37" name="Google Shape;4537;p5456"/>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38" name="Google Shape;4538;p5456"/>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539" name="Google Shape;4539;p545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40" name="Google Shape;4540;p545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541" name="Google Shape;4541;p5456"/>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42" name="Google Shape;4542;p5456"/>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43" name="Google Shape;4543;p5456"/>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44" name="Google Shape;4544;p5456"/>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3011787090"/>
      </p:ext>
    </p:extLst>
  </p:cSld>
  <p:clrMapOvr>
    <a:masterClrMapping/>
  </p:clrMapOvr>
</p:sldLayout>
</file>

<file path=ppt/slideLayouts/slideLayout1628.xml><?xml version="1.0" encoding="utf-8"?>
<p:sldLayout xmlns:a="http://schemas.openxmlformats.org/drawingml/2006/main" xmlns:r="http://schemas.openxmlformats.org/officeDocument/2006/relationships" xmlns:p="http://schemas.openxmlformats.org/presentationml/2006/main" matchingName="7_Title Slide_Yale Blue">
  <p:cSld name="7_Title Slide_Yale Blue">
    <p:spTree>
      <p:nvGrpSpPr>
        <p:cNvPr id="1" name="Shape 4545"/>
        <p:cNvGrpSpPr/>
        <p:nvPr/>
      </p:nvGrpSpPr>
      <p:grpSpPr>
        <a:xfrm>
          <a:off x="0" y="0"/>
          <a:ext cx="0" cy="0"/>
          <a:chOff x="0" y="0"/>
          <a:chExt cx="0" cy="0"/>
        </a:xfrm>
      </p:grpSpPr>
      <p:sp>
        <p:nvSpPr>
          <p:cNvPr id="4546" name="Google Shape;4546;p5457"/>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47" name="Google Shape;4547;p5457"/>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48" name="Google Shape;4548;p5457"/>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549" name="Google Shape;4549;p54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50" name="Google Shape;4550;p545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551" name="Google Shape;4551;p5457"/>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52" name="Google Shape;4552;p5457"/>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53" name="Google Shape;4553;p5457"/>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54" name="Google Shape;4554;p5457"/>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490165702"/>
      </p:ext>
    </p:extLst>
  </p:cSld>
  <p:clrMapOvr>
    <a:masterClrMapping/>
  </p:clrMapOvr>
</p:sldLayout>
</file>

<file path=ppt/slideLayouts/slideLayout1629.xml><?xml version="1.0" encoding="utf-8"?>
<p:sldLayout xmlns:a="http://schemas.openxmlformats.org/drawingml/2006/main" xmlns:r="http://schemas.openxmlformats.org/officeDocument/2006/relationships" xmlns:p="http://schemas.openxmlformats.org/presentationml/2006/main" matchingName="8_Title Slide_Yale Blue">
  <p:cSld name="8_Title Slide_Yale Blue">
    <p:spTree>
      <p:nvGrpSpPr>
        <p:cNvPr id="1" name="Shape 4555"/>
        <p:cNvGrpSpPr/>
        <p:nvPr/>
      </p:nvGrpSpPr>
      <p:grpSpPr>
        <a:xfrm>
          <a:off x="0" y="0"/>
          <a:ext cx="0" cy="0"/>
          <a:chOff x="0" y="0"/>
          <a:chExt cx="0" cy="0"/>
        </a:xfrm>
      </p:grpSpPr>
      <p:sp>
        <p:nvSpPr>
          <p:cNvPr id="4556" name="Google Shape;4556;p5458"/>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57" name="Google Shape;4557;p5458"/>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58" name="Google Shape;4558;p5458"/>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559" name="Google Shape;4559;p545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60" name="Google Shape;4560;p545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561" name="Google Shape;4561;p5458"/>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62" name="Google Shape;4562;p5458"/>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63" name="Google Shape;4563;p5458"/>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64" name="Google Shape;4564;p5458"/>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292350034"/>
      </p:ext>
    </p:extLst>
  </p:cSld>
  <p:clrMapOvr>
    <a:masterClrMapping/>
  </p:clrMapOvr>
</p:sldLayout>
</file>

<file path=ppt/slideLayouts/slideLayout1630.xml><?xml version="1.0" encoding="utf-8"?>
<p:sldLayout xmlns:a="http://schemas.openxmlformats.org/drawingml/2006/main" xmlns:r="http://schemas.openxmlformats.org/officeDocument/2006/relationships" xmlns:p="http://schemas.openxmlformats.org/presentationml/2006/main" matchingName="2_Title and Bullets Layout">
  <p:cSld name="2_Title and Bullets Layout">
    <p:spTree>
      <p:nvGrpSpPr>
        <p:cNvPr id="1" name="Shape 4565"/>
        <p:cNvGrpSpPr/>
        <p:nvPr/>
      </p:nvGrpSpPr>
      <p:grpSpPr>
        <a:xfrm>
          <a:off x="0" y="0"/>
          <a:ext cx="0" cy="0"/>
          <a:chOff x="0" y="0"/>
          <a:chExt cx="0" cy="0"/>
        </a:xfrm>
      </p:grpSpPr>
      <p:sp>
        <p:nvSpPr>
          <p:cNvPr id="4566" name="Google Shape;4566;p5459"/>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67" name="Google Shape;4567;p5459"/>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68" name="Google Shape;4568;p5459"/>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69" name="Google Shape;4569;p5459"/>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70" name="Google Shape;4570;p545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085981619"/>
      </p:ext>
    </p:extLst>
  </p:cSld>
  <p:clrMapOvr>
    <a:masterClrMapping/>
  </p:clrMapOvr>
</p:sldLayout>
</file>

<file path=ppt/slideLayouts/slideLayout1631.xml><?xml version="1.0" encoding="utf-8"?>
<p:sldLayout xmlns:a="http://schemas.openxmlformats.org/drawingml/2006/main" xmlns:r="http://schemas.openxmlformats.org/officeDocument/2006/relationships" xmlns:p="http://schemas.openxmlformats.org/presentationml/2006/main" matchingName="21_Title and Content">
  <p:cSld name="21_Title and Content">
    <p:spTree>
      <p:nvGrpSpPr>
        <p:cNvPr id="1" name="Shape 4571"/>
        <p:cNvGrpSpPr/>
        <p:nvPr/>
      </p:nvGrpSpPr>
      <p:grpSpPr>
        <a:xfrm>
          <a:off x="0" y="0"/>
          <a:ext cx="0" cy="0"/>
          <a:chOff x="0" y="0"/>
          <a:chExt cx="0" cy="0"/>
        </a:xfrm>
      </p:grpSpPr>
      <p:sp>
        <p:nvSpPr>
          <p:cNvPr id="4572" name="Google Shape;4572;p5460"/>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573" name="Google Shape;4573;p5460"/>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574" name="Google Shape;4574;p5460"/>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75" name="Google Shape;4575;p5460"/>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76" name="Google Shape;4576;p5460"/>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05252129"/>
      </p:ext>
    </p:extLst>
  </p:cSld>
  <p:clrMapOvr>
    <a:masterClrMapping/>
  </p:clrMapOvr>
</p:sldLayout>
</file>

<file path=ppt/slideLayouts/slideLayout1632.xml><?xml version="1.0" encoding="utf-8"?>
<p:sldLayout xmlns:a="http://schemas.openxmlformats.org/drawingml/2006/main" xmlns:r="http://schemas.openxmlformats.org/officeDocument/2006/relationships" xmlns:p="http://schemas.openxmlformats.org/presentationml/2006/main" matchingName="2_Two Section | Picture and Copy Layout">
  <p:cSld name="2_Two Section | Picture and Copy Layout">
    <p:spTree>
      <p:nvGrpSpPr>
        <p:cNvPr id="1" name="Shape 4577"/>
        <p:cNvGrpSpPr/>
        <p:nvPr/>
      </p:nvGrpSpPr>
      <p:grpSpPr>
        <a:xfrm>
          <a:off x="0" y="0"/>
          <a:ext cx="0" cy="0"/>
          <a:chOff x="0" y="0"/>
          <a:chExt cx="0" cy="0"/>
        </a:xfrm>
      </p:grpSpPr>
      <p:sp>
        <p:nvSpPr>
          <p:cNvPr id="4578" name="Google Shape;4578;p5461"/>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79" name="Google Shape;4579;p5461"/>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80" name="Google Shape;4580;p5461"/>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81" name="Google Shape;4581;p5461"/>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82" name="Google Shape;4582;p5461"/>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583" name="Google Shape;4583;p546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409789712"/>
      </p:ext>
    </p:extLst>
  </p:cSld>
  <p:clrMapOvr>
    <a:masterClrMapping/>
  </p:clrMapOvr>
</p:sldLayout>
</file>

<file path=ppt/slideLayouts/slideLayout1633.xml><?xml version="1.0" encoding="utf-8"?>
<p:sldLayout xmlns:a="http://schemas.openxmlformats.org/drawingml/2006/main" xmlns:r="http://schemas.openxmlformats.org/officeDocument/2006/relationships" xmlns:p="http://schemas.openxmlformats.org/presentationml/2006/main" matchingName="9_Title Slide_Yale Blue">
  <p:cSld name="9_Title Slide_Yale Blue">
    <p:spTree>
      <p:nvGrpSpPr>
        <p:cNvPr id="1" name="Shape 4584"/>
        <p:cNvGrpSpPr/>
        <p:nvPr/>
      </p:nvGrpSpPr>
      <p:grpSpPr>
        <a:xfrm>
          <a:off x="0" y="0"/>
          <a:ext cx="0" cy="0"/>
          <a:chOff x="0" y="0"/>
          <a:chExt cx="0" cy="0"/>
        </a:xfrm>
      </p:grpSpPr>
      <p:sp>
        <p:nvSpPr>
          <p:cNvPr id="4585" name="Google Shape;4585;p5462"/>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586" name="Google Shape;4586;p5462"/>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87" name="Google Shape;4587;p5462"/>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588" name="Google Shape;4588;p54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89" name="Google Shape;4589;p546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590" name="Google Shape;4590;p5462"/>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91" name="Google Shape;4591;p5462"/>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592" name="Google Shape;4592;p5462"/>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93" name="Google Shape;4593;p5462"/>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749431724"/>
      </p:ext>
    </p:extLst>
  </p:cSld>
  <p:clrMapOvr>
    <a:masterClrMapping/>
  </p:clrMapOvr>
</p:sldLayout>
</file>

<file path=ppt/slideLayouts/slideLayout1634.xml><?xml version="1.0" encoding="utf-8"?>
<p:sldLayout xmlns:a="http://schemas.openxmlformats.org/drawingml/2006/main" xmlns:r="http://schemas.openxmlformats.org/officeDocument/2006/relationships" xmlns:p="http://schemas.openxmlformats.org/presentationml/2006/main" matchingName="3_Title and Bullets Layout">
  <p:cSld name="3_Title and Bullets Layout">
    <p:spTree>
      <p:nvGrpSpPr>
        <p:cNvPr id="1" name="Shape 4594"/>
        <p:cNvGrpSpPr/>
        <p:nvPr/>
      </p:nvGrpSpPr>
      <p:grpSpPr>
        <a:xfrm>
          <a:off x="0" y="0"/>
          <a:ext cx="0" cy="0"/>
          <a:chOff x="0" y="0"/>
          <a:chExt cx="0" cy="0"/>
        </a:xfrm>
      </p:grpSpPr>
      <p:sp>
        <p:nvSpPr>
          <p:cNvPr id="4595" name="Google Shape;4595;p5463"/>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96" name="Google Shape;4596;p5463"/>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97" name="Google Shape;4597;p5463"/>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598" name="Google Shape;4598;p5463"/>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599" name="Google Shape;4599;p546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658725581"/>
      </p:ext>
    </p:extLst>
  </p:cSld>
  <p:clrMapOvr>
    <a:masterClrMapping/>
  </p:clrMapOvr>
</p:sldLayout>
</file>

<file path=ppt/slideLayouts/slideLayout1635.xml><?xml version="1.0" encoding="utf-8"?>
<p:sldLayout xmlns:a="http://schemas.openxmlformats.org/drawingml/2006/main" xmlns:r="http://schemas.openxmlformats.org/officeDocument/2006/relationships" xmlns:p="http://schemas.openxmlformats.org/presentationml/2006/main" matchingName="22_Title and Content">
  <p:cSld name="22_Title and Content">
    <p:spTree>
      <p:nvGrpSpPr>
        <p:cNvPr id="1" name="Shape 4600"/>
        <p:cNvGrpSpPr/>
        <p:nvPr/>
      </p:nvGrpSpPr>
      <p:grpSpPr>
        <a:xfrm>
          <a:off x="0" y="0"/>
          <a:ext cx="0" cy="0"/>
          <a:chOff x="0" y="0"/>
          <a:chExt cx="0" cy="0"/>
        </a:xfrm>
      </p:grpSpPr>
      <p:sp>
        <p:nvSpPr>
          <p:cNvPr id="4601" name="Google Shape;4601;p5464"/>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602" name="Google Shape;4602;p546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603" name="Google Shape;4603;p5464"/>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04" name="Google Shape;4604;p5464"/>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05" name="Google Shape;4605;p5464"/>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609505518"/>
      </p:ext>
    </p:extLst>
  </p:cSld>
  <p:clrMapOvr>
    <a:masterClrMapping/>
  </p:clrMapOvr>
</p:sldLayout>
</file>

<file path=ppt/slideLayouts/slideLayout1636.xml><?xml version="1.0" encoding="utf-8"?>
<p:sldLayout xmlns:a="http://schemas.openxmlformats.org/drawingml/2006/main" xmlns:r="http://schemas.openxmlformats.org/officeDocument/2006/relationships" xmlns:p="http://schemas.openxmlformats.org/presentationml/2006/main" matchingName="3_Two Section | Picture and Copy Layout">
  <p:cSld name="3_Two Section | Picture and Copy Layout">
    <p:spTree>
      <p:nvGrpSpPr>
        <p:cNvPr id="1" name="Shape 4606"/>
        <p:cNvGrpSpPr/>
        <p:nvPr/>
      </p:nvGrpSpPr>
      <p:grpSpPr>
        <a:xfrm>
          <a:off x="0" y="0"/>
          <a:ext cx="0" cy="0"/>
          <a:chOff x="0" y="0"/>
          <a:chExt cx="0" cy="0"/>
        </a:xfrm>
      </p:grpSpPr>
      <p:sp>
        <p:nvSpPr>
          <p:cNvPr id="4607" name="Google Shape;4607;p5465"/>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08" name="Google Shape;4608;p5465"/>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09" name="Google Shape;4609;p5465"/>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10" name="Google Shape;4610;p5465"/>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11" name="Google Shape;4611;p5465"/>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612" name="Google Shape;4612;p546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078039640"/>
      </p:ext>
    </p:extLst>
  </p:cSld>
  <p:clrMapOvr>
    <a:masterClrMapping/>
  </p:clrMapOvr>
</p:sldLayout>
</file>

<file path=ppt/slideLayouts/slideLayout1637.xml><?xml version="1.0" encoding="utf-8"?>
<p:sldLayout xmlns:a="http://schemas.openxmlformats.org/drawingml/2006/main" xmlns:r="http://schemas.openxmlformats.org/officeDocument/2006/relationships" xmlns:p="http://schemas.openxmlformats.org/presentationml/2006/main" matchingName="4_Title and Bullets Layout">
  <p:cSld name="4_Title and Bullets Layout">
    <p:spTree>
      <p:nvGrpSpPr>
        <p:cNvPr id="1" name="Shape 4613"/>
        <p:cNvGrpSpPr/>
        <p:nvPr/>
      </p:nvGrpSpPr>
      <p:grpSpPr>
        <a:xfrm>
          <a:off x="0" y="0"/>
          <a:ext cx="0" cy="0"/>
          <a:chOff x="0" y="0"/>
          <a:chExt cx="0" cy="0"/>
        </a:xfrm>
      </p:grpSpPr>
      <p:sp>
        <p:nvSpPr>
          <p:cNvPr id="4614" name="Google Shape;4614;p5466"/>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15" name="Google Shape;4615;p5466"/>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16" name="Google Shape;4616;p5466"/>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17" name="Google Shape;4617;p5466"/>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618" name="Google Shape;4618;p546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34988409"/>
      </p:ext>
    </p:extLst>
  </p:cSld>
  <p:clrMapOvr>
    <a:masterClrMapping/>
  </p:clrMapOvr>
</p:sldLayout>
</file>

<file path=ppt/slideLayouts/slideLayout1638.xml><?xml version="1.0" encoding="utf-8"?>
<p:sldLayout xmlns:a="http://schemas.openxmlformats.org/drawingml/2006/main" xmlns:r="http://schemas.openxmlformats.org/officeDocument/2006/relationships" xmlns:p="http://schemas.openxmlformats.org/presentationml/2006/main" matchingName="23_Title and Content">
  <p:cSld name="23_Title and Content">
    <p:spTree>
      <p:nvGrpSpPr>
        <p:cNvPr id="1" name="Shape 4619"/>
        <p:cNvGrpSpPr/>
        <p:nvPr/>
      </p:nvGrpSpPr>
      <p:grpSpPr>
        <a:xfrm>
          <a:off x="0" y="0"/>
          <a:ext cx="0" cy="0"/>
          <a:chOff x="0" y="0"/>
          <a:chExt cx="0" cy="0"/>
        </a:xfrm>
      </p:grpSpPr>
      <p:sp>
        <p:nvSpPr>
          <p:cNvPr id="4620" name="Google Shape;4620;p5467"/>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621" name="Google Shape;4621;p5467"/>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622" name="Google Shape;4622;p5467"/>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23" name="Google Shape;4623;p5467"/>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24" name="Google Shape;4624;p5467"/>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310177022"/>
      </p:ext>
    </p:extLst>
  </p:cSld>
  <p:clrMapOvr>
    <a:masterClrMapping/>
  </p:clrMapOvr>
</p:sldLayout>
</file>

<file path=ppt/slideLayouts/slideLayout1639.xml><?xml version="1.0" encoding="utf-8"?>
<p:sldLayout xmlns:a="http://schemas.openxmlformats.org/drawingml/2006/main" xmlns:r="http://schemas.openxmlformats.org/officeDocument/2006/relationships" xmlns:p="http://schemas.openxmlformats.org/presentationml/2006/main" matchingName="4_Two Section | Picture and Copy Layout">
  <p:cSld name="4_Two Section | Picture and Copy Layout">
    <p:spTree>
      <p:nvGrpSpPr>
        <p:cNvPr id="1" name="Shape 4625"/>
        <p:cNvGrpSpPr/>
        <p:nvPr/>
      </p:nvGrpSpPr>
      <p:grpSpPr>
        <a:xfrm>
          <a:off x="0" y="0"/>
          <a:ext cx="0" cy="0"/>
          <a:chOff x="0" y="0"/>
          <a:chExt cx="0" cy="0"/>
        </a:xfrm>
      </p:grpSpPr>
      <p:sp>
        <p:nvSpPr>
          <p:cNvPr id="4626" name="Google Shape;4626;p5468"/>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27" name="Google Shape;4627;p5468"/>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28" name="Google Shape;4628;p5468"/>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29" name="Google Shape;4629;p5468"/>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30" name="Google Shape;4630;p5468"/>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631" name="Google Shape;4631;p546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441412960"/>
      </p:ext>
    </p:extLst>
  </p:cSld>
  <p:clrMapOvr>
    <a:masterClrMapping/>
  </p:clrMapOvr>
</p:sldLayout>
</file>

<file path=ppt/slideLayouts/slideLayout1640.xml><?xml version="1.0" encoding="utf-8"?>
<p:sldLayout xmlns:a="http://schemas.openxmlformats.org/drawingml/2006/main" xmlns:r="http://schemas.openxmlformats.org/officeDocument/2006/relationships" xmlns:p="http://schemas.openxmlformats.org/presentationml/2006/main" matchingName="12_Title Slide_Yale Blue">
  <p:cSld name="12_Title Slide_Yale Blue">
    <p:spTree>
      <p:nvGrpSpPr>
        <p:cNvPr id="1" name="Shape 4632"/>
        <p:cNvGrpSpPr/>
        <p:nvPr/>
      </p:nvGrpSpPr>
      <p:grpSpPr>
        <a:xfrm>
          <a:off x="0" y="0"/>
          <a:ext cx="0" cy="0"/>
          <a:chOff x="0" y="0"/>
          <a:chExt cx="0" cy="0"/>
        </a:xfrm>
      </p:grpSpPr>
      <p:sp>
        <p:nvSpPr>
          <p:cNvPr id="4633" name="Google Shape;4633;p5469"/>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34" name="Google Shape;4634;p5469"/>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35" name="Google Shape;4635;p546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4636" name="Google Shape;4636;p54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37" name="Google Shape;4637;p546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638" name="Google Shape;4638;p5469"/>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639" name="Google Shape;4639;p5469"/>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640" name="Google Shape;4640;p5469"/>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641" name="Google Shape;4641;p5469"/>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2991203393"/>
      </p:ext>
    </p:extLst>
  </p:cSld>
  <p:clrMapOvr>
    <a:masterClrMapping/>
  </p:clrMapOvr>
</p:sldLayout>
</file>

<file path=ppt/slideLayouts/slideLayout1641.xml><?xml version="1.0" encoding="utf-8"?>
<p:sldLayout xmlns:a="http://schemas.openxmlformats.org/drawingml/2006/main" xmlns:r="http://schemas.openxmlformats.org/officeDocument/2006/relationships" xmlns:p="http://schemas.openxmlformats.org/presentationml/2006/main" matchingName="5_Title and Bullets Layout">
  <p:cSld name="5_Title and Bullets Layout">
    <p:spTree>
      <p:nvGrpSpPr>
        <p:cNvPr id="1" name="Shape 4642"/>
        <p:cNvGrpSpPr/>
        <p:nvPr/>
      </p:nvGrpSpPr>
      <p:grpSpPr>
        <a:xfrm>
          <a:off x="0" y="0"/>
          <a:ext cx="0" cy="0"/>
          <a:chOff x="0" y="0"/>
          <a:chExt cx="0" cy="0"/>
        </a:xfrm>
      </p:grpSpPr>
      <p:sp>
        <p:nvSpPr>
          <p:cNvPr id="4643" name="Google Shape;4643;p5470"/>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44" name="Google Shape;4644;p5470"/>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45" name="Google Shape;4645;p5470"/>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46" name="Google Shape;4646;p5470"/>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647" name="Google Shape;4647;p547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193346649"/>
      </p:ext>
    </p:extLst>
  </p:cSld>
  <p:clrMapOvr>
    <a:masterClrMapping/>
  </p:clrMapOvr>
</p:sldLayout>
</file>

<file path=ppt/slideLayouts/slideLayout1642.xml><?xml version="1.0" encoding="utf-8"?>
<p:sldLayout xmlns:a="http://schemas.openxmlformats.org/drawingml/2006/main" xmlns:r="http://schemas.openxmlformats.org/officeDocument/2006/relationships" xmlns:p="http://schemas.openxmlformats.org/presentationml/2006/main" matchingName="24_Title and Content">
  <p:cSld name="24_Title and Content">
    <p:spTree>
      <p:nvGrpSpPr>
        <p:cNvPr id="1" name="Shape 4648"/>
        <p:cNvGrpSpPr/>
        <p:nvPr/>
      </p:nvGrpSpPr>
      <p:grpSpPr>
        <a:xfrm>
          <a:off x="0" y="0"/>
          <a:ext cx="0" cy="0"/>
          <a:chOff x="0" y="0"/>
          <a:chExt cx="0" cy="0"/>
        </a:xfrm>
      </p:grpSpPr>
      <p:sp>
        <p:nvSpPr>
          <p:cNvPr id="4649" name="Google Shape;4649;p5471"/>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650" name="Google Shape;4650;p5471"/>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651" name="Google Shape;4651;p5471"/>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52" name="Google Shape;4652;p5471"/>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53" name="Google Shape;4653;p5471"/>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153560278"/>
      </p:ext>
    </p:extLst>
  </p:cSld>
  <p:clrMapOvr>
    <a:masterClrMapping/>
  </p:clrMapOvr>
</p:sldLayout>
</file>

<file path=ppt/slideLayouts/slideLayout1643.xml><?xml version="1.0" encoding="utf-8"?>
<p:sldLayout xmlns:a="http://schemas.openxmlformats.org/drawingml/2006/main" xmlns:r="http://schemas.openxmlformats.org/officeDocument/2006/relationships" xmlns:p="http://schemas.openxmlformats.org/presentationml/2006/main" matchingName="5_Two Section | Picture and Copy Layout">
  <p:cSld name="5_Two Section | Picture and Copy Layout">
    <p:spTree>
      <p:nvGrpSpPr>
        <p:cNvPr id="1" name="Shape 4654"/>
        <p:cNvGrpSpPr/>
        <p:nvPr/>
      </p:nvGrpSpPr>
      <p:grpSpPr>
        <a:xfrm>
          <a:off x="0" y="0"/>
          <a:ext cx="0" cy="0"/>
          <a:chOff x="0" y="0"/>
          <a:chExt cx="0" cy="0"/>
        </a:xfrm>
      </p:grpSpPr>
      <p:sp>
        <p:nvSpPr>
          <p:cNvPr id="4655" name="Google Shape;4655;p5472"/>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56" name="Google Shape;4656;p5472"/>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57" name="Google Shape;4657;p5472"/>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58" name="Google Shape;4658;p5472"/>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59" name="Google Shape;4659;p5472"/>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660" name="Google Shape;4660;p547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368305390"/>
      </p:ext>
    </p:extLst>
  </p:cSld>
  <p:clrMapOvr>
    <a:masterClrMapping/>
  </p:clrMapOvr>
</p:sldLayout>
</file>

<file path=ppt/slideLayouts/slideLayout1644.xml><?xml version="1.0" encoding="utf-8"?>
<p:sldLayout xmlns:a="http://schemas.openxmlformats.org/drawingml/2006/main" xmlns:r="http://schemas.openxmlformats.org/officeDocument/2006/relationships" xmlns:p="http://schemas.openxmlformats.org/presentationml/2006/main" matchingName="7_Title and Bullets Layout">
  <p:cSld name="7_Title and Bullets Layout">
    <p:spTree>
      <p:nvGrpSpPr>
        <p:cNvPr id="1" name="Shape 4661"/>
        <p:cNvGrpSpPr/>
        <p:nvPr/>
      </p:nvGrpSpPr>
      <p:grpSpPr>
        <a:xfrm>
          <a:off x="0" y="0"/>
          <a:ext cx="0" cy="0"/>
          <a:chOff x="0" y="0"/>
          <a:chExt cx="0" cy="0"/>
        </a:xfrm>
      </p:grpSpPr>
      <p:sp>
        <p:nvSpPr>
          <p:cNvPr id="4662" name="Google Shape;4662;p5473"/>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63" name="Google Shape;4663;p5473"/>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64" name="Google Shape;4664;p5473"/>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65" name="Google Shape;4665;p5473"/>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666" name="Google Shape;4666;p547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707135846"/>
      </p:ext>
    </p:extLst>
  </p:cSld>
  <p:clrMapOvr>
    <a:masterClrMapping/>
  </p:clrMapOvr>
</p:sldLayout>
</file>

<file path=ppt/slideLayouts/slideLayout1645.xml><?xml version="1.0" encoding="utf-8"?>
<p:sldLayout xmlns:a="http://schemas.openxmlformats.org/drawingml/2006/main" xmlns:r="http://schemas.openxmlformats.org/officeDocument/2006/relationships" xmlns:p="http://schemas.openxmlformats.org/presentationml/2006/main" matchingName="7_Two Section | Picture and Copy Layout">
  <p:cSld name="7_Two Section | Picture and Copy Layout">
    <p:spTree>
      <p:nvGrpSpPr>
        <p:cNvPr id="1" name="Shape 4667"/>
        <p:cNvGrpSpPr/>
        <p:nvPr/>
      </p:nvGrpSpPr>
      <p:grpSpPr>
        <a:xfrm>
          <a:off x="0" y="0"/>
          <a:ext cx="0" cy="0"/>
          <a:chOff x="0" y="0"/>
          <a:chExt cx="0" cy="0"/>
        </a:xfrm>
      </p:grpSpPr>
      <p:sp>
        <p:nvSpPr>
          <p:cNvPr id="4668" name="Google Shape;4668;p5474"/>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69" name="Google Shape;4669;p5474"/>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70" name="Google Shape;4670;p5474"/>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71" name="Google Shape;4671;p5474"/>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72" name="Google Shape;4672;p5474"/>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673" name="Google Shape;4673;p547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582117647"/>
      </p:ext>
    </p:extLst>
  </p:cSld>
  <p:clrMapOvr>
    <a:masterClrMapping/>
  </p:clrMapOvr>
</p:sldLayout>
</file>

<file path=ppt/slideLayouts/slideLayout1646.xml><?xml version="1.0" encoding="utf-8"?>
<p:sldLayout xmlns:a="http://schemas.openxmlformats.org/drawingml/2006/main" xmlns:r="http://schemas.openxmlformats.org/officeDocument/2006/relationships" xmlns:p="http://schemas.openxmlformats.org/presentationml/2006/main" matchingName="8_Title and Bullets Layout">
  <p:cSld name="8_Title and Bullets Layout">
    <p:spTree>
      <p:nvGrpSpPr>
        <p:cNvPr id="1" name="Shape 4674"/>
        <p:cNvGrpSpPr/>
        <p:nvPr/>
      </p:nvGrpSpPr>
      <p:grpSpPr>
        <a:xfrm>
          <a:off x="0" y="0"/>
          <a:ext cx="0" cy="0"/>
          <a:chOff x="0" y="0"/>
          <a:chExt cx="0" cy="0"/>
        </a:xfrm>
      </p:grpSpPr>
      <p:sp>
        <p:nvSpPr>
          <p:cNvPr id="4675" name="Google Shape;4675;p5475"/>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76" name="Google Shape;4676;p5475"/>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77" name="Google Shape;4677;p5475"/>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78" name="Google Shape;4678;p5475"/>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4679" name="Google Shape;4679;p547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902387190"/>
      </p:ext>
    </p:extLst>
  </p:cSld>
  <p:clrMapOvr>
    <a:masterClrMapping/>
  </p:clrMapOvr>
</p:sldLayout>
</file>

<file path=ppt/slideLayouts/slideLayout1647.xml><?xml version="1.0" encoding="utf-8"?>
<p:sldLayout xmlns:a="http://schemas.openxmlformats.org/drawingml/2006/main" xmlns:r="http://schemas.openxmlformats.org/officeDocument/2006/relationships" xmlns:p="http://schemas.openxmlformats.org/presentationml/2006/main" matchingName="26_Title and Content">
  <p:cSld name="26_Title and Content">
    <p:spTree>
      <p:nvGrpSpPr>
        <p:cNvPr id="1" name="Shape 4680"/>
        <p:cNvGrpSpPr/>
        <p:nvPr/>
      </p:nvGrpSpPr>
      <p:grpSpPr>
        <a:xfrm>
          <a:off x="0" y="0"/>
          <a:ext cx="0" cy="0"/>
          <a:chOff x="0" y="0"/>
          <a:chExt cx="0" cy="0"/>
        </a:xfrm>
      </p:grpSpPr>
      <p:sp>
        <p:nvSpPr>
          <p:cNvPr id="4681" name="Google Shape;4681;p5476"/>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682" name="Google Shape;4682;p5476"/>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683" name="Google Shape;4683;p5476"/>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84" name="Google Shape;4684;p5476"/>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85" name="Google Shape;4685;p5476"/>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417118179"/>
      </p:ext>
    </p:extLst>
  </p:cSld>
  <p:clrMapOvr>
    <a:masterClrMapping/>
  </p:clrMapOvr>
</p:sldLayout>
</file>

<file path=ppt/slideLayouts/slideLayout1648.xml><?xml version="1.0" encoding="utf-8"?>
<p:sldLayout xmlns:a="http://schemas.openxmlformats.org/drawingml/2006/main" xmlns:r="http://schemas.openxmlformats.org/officeDocument/2006/relationships" xmlns:p="http://schemas.openxmlformats.org/presentationml/2006/main" matchingName="8_Two Section | Picture and Copy Layout">
  <p:cSld name="8_Two Section | Picture and Copy Layout">
    <p:spTree>
      <p:nvGrpSpPr>
        <p:cNvPr id="1" name="Shape 4686"/>
        <p:cNvGrpSpPr/>
        <p:nvPr/>
      </p:nvGrpSpPr>
      <p:grpSpPr>
        <a:xfrm>
          <a:off x="0" y="0"/>
          <a:ext cx="0" cy="0"/>
          <a:chOff x="0" y="0"/>
          <a:chExt cx="0" cy="0"/>
        </a:xfrm>
      </p:grpSpPr>
      <p:sp>
        <p:nvSpPr>
          <p:cNvPr id="4687" name="Google Shape;4687;p5477"/>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88" name="Google Shape;4688;p5477"/>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689" name="Google Shape;4689;p5477"/>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90" name="Google Shape;4690;p5477"/>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691" name="Google Shape;4691;p5477"/>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692" name="Google Shape;4692;p547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508049146"/>
      </p:ext>
    </p:extLst>
  </p:cSld>
  <p:clrMapOvr>
    <a:masterClrMapping/>
  </p:clrMapOvr>
</p:sldLayout>
</file>

<file path=ppt/slideLayouts/slideLayout1649.xml><?xml version="1.0" encoding="utf-8"?>
<p:sldLayout xmlns:a="http://schemas.openxmlformats.org/drawingml/2006/main" xmlns:r="http://schemas.openxmlformats.org/officeDocument/2006/relationships" xmlns:p="http://schemas.openxmlformats.org/presentationml/2006/main" matchingName="18_Cover">
  <p:cSld name="18_Cover">
    <p:spTree>
      <p:nvGrpSpPr>
        <p:cNvPr id="1" name="Shape 4693"/>
        <p:cNvGrpSpPr/>
        <p:nvPr/>
      </p:nvGrpSpPr>
      <p:grpSpPr>
        <a:xfrm>
          <a:off x="0" y="0"/>
          <a:ext cx="0" cy="0"/>
          <a:chOff x="0" y="0"/>
          <a:chExt cx="0" cy="0"/>
        </a:xfrm>
      </p:grpSpPr>
      <p:sp>
        <p:nvSpPr>
          <p:cNvPr id="4694" name="Google Shape;4694;p5478"/>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695" name="Google Shape;4695;p5478"/>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96" name="Google Shape;4696;p5478"/>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697" name="Google Shape;4697;p5478"/>
          <p:cNvSpPr>
            <a:spLocks noGrp="1"/>
          </p:cNvSpPr>
          <p:nvPr>
            <p:ph type="pic" idx="2"/>
          </p:nvPr>
        </p:nvSpPr>
        <p:spPr>
          <a:xfrm>
            <a:off x="7118684" y="233915"/>
            <a:ext cx="5073316" cy="5943600"/>
          </a:xfrm>
          <a:prstGeom prst="rect">
            <a:avLst/>
          </a:prstGeom>
          <a:noFill/>
          <a:ln>
            <a:noFill/>
          </a:ln>
        </p:spPr>
      </p:sp>
      <p:grpSp>
        <p:nvGrpSpPr>
          <p:cNvPr id="4698" name="Google Shape;4698;p5478"/>
          <p:cNvGrpSpPr/>
          <p:nvPr/>
        </p:nvGrpSpPr>
        <p:grpSpPr>
          <a:xfrm>
            <a:off x="0" y="5020350"/>
            <a:ext cx="12192000" cy="1837653"/>
            <a:chOff x="0" y="5020348"/>
            <a:chExt cx="12192000" cy="1837653"/>
          </a:xfrm>
        </p:grpSpPr>
        <p:sp>
          <p:nvSpPr>
            <p:cNvPr id="4699" name="Google Shape;4699;p547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700" name="Google Shape;4700;p547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701" name="Google Shape;4701;p547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855410864"/>
      </p:ext>
    </p:extLst>
  </p:cSld>
  <p:clrMapOvr>
    <a:masterClrMapping/>
  </p:clrMapOvr>
</p:sldLayout>
</file>

<file path=ppt/slideLayouts/slideLayout1650.xml><?xml version="1.0" encoding="utf-8"?>
<p:sldLayout xmlns:a="http://schemas.openxmlformats.org/drawingml/2006/main" xmlns:r="http://schemas.openxmlformats.org/officeDocument/2006/relationships" xmlns:p="http://schemas.openxmlformats.org/presentationml/2006/main" matchingName="18_Divider">
  <p:cSld name="18_Divider">
    <p:bg>
      <p:bgPr>
        <a:solidFill>
          <a:schemeClr val="lt2"/>
        </a:solidFill>
        <a:effectLst/>
      </p:bgPr>
    </p:bg>
    <p:spTree>
      <p:nvGrpSpPr>
        <p:cNvPr id="1" name="Shape 4702"/>
        <p:cNvGrpSpPr/>
        <p:nvPr/>
      </p:nvGrpSpPr>
      <p:grpSpPr>
        <a:xfrm>
          <a:off x="0" y="0"/>
          <a:ext cx="0" cy="0"/>
          <a:chOff x="0" y="0"/>
          <a:chExt cx="0" cy="0"/>
        </a:xfrm>
      </p:grpSpPr>
      <p:grpSp>
        <p:nvGrpSpPr>
          <p:cNvPr id="4703" name="Google Shape;4703;p5479"/>
          <p:cNvGrpSpPr/>
          <p:nvPr/>
        </p:nvGrpSpPr>
        <p:grpSpPr>
          <a:xfrm>
            <a:off x="0" y="5020349"/>
            <a:ext cx="12192000" cy="1837653"/>
            <a:chOff x="0" y="5020347"/>
            <a:chExt cx="12192000" cy="1837653"/>
          </a:xfrm>
        </p:grpSpPr>
        <p:sp>
          <p:nvSpPr>
            <p:cNvPr id="4704" name="Google Shape;4704;p547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705" name="Google Shape;4705;p547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706" name="Google Shape;4706;p547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4707" name="Google Shape;4707;p547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708" name="Google Shape;4708;p5479"/>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09" name="Google Shape;4709;p5479"/>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46683286"/>
      </p:ext>
    </p:extLst>
  </p:cSld>
  <p:clrMapOvr>
    <a:masterClrMapping/>
  </p:clrMapOvr>
</p:sldLayout>
</file>

<file path=ppt/slideLayouts/slideLayout1651.xml><?xml version="1.0" encoding="utf-8"?>
<p:sldLayout xmlns:a="http://schemas.openxmlformats.org/drawingml/2006/main" xmlns:r="http://schemas.openxmlformats.org/officeDocument/2006/relationships" xmlns:p="http://schemas.openxmlformats.org/presentationml/2006/main" matchingName="18_Photo Slide">
  <p:cSld name="18_Photo Slide">
    <p:spTree>
      <p:nvGrpSpPr>
        <p:cNvPr id="1" name="Shape 4710"/>
        <p:cNvGrpSpPr/>
        <p:nvPr/>
      </p:nvGrpSpPr>
      <p:grpSpPr>
        <a:xfrm>
          <a:off x="0" y="0"/>
          <a:ext cx="0" cy="0"/>
          <a:chOff x="0" y="0"/>
          <a:chExt cx="0" cy="0"/>
        </a:xfrm>
      </p:grpSpPr>
      <p:sp>
        <p:nvSpPr>
          <p:cNvPr id="4711" name="Google Shape;4711;p5480"/>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712" name="Google Shape;4712;p548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713" name="Google Shape;4713;p5480"/>
          <p:cNvGrpSpPr/>
          <p:nvPr/>
        </p:nvGrpSpPr>
        <p:grpSpPr>
          <a:xfrm>
            <a:off x="0" y="5379428"/>
            <a:ext cx="2807368" cy="753891"/>
            <a:chOff x="0" y="5379426"/>
            <a:chExt cx="2807368" cy="753891"/>
          </a:xfrm>
        </p:grpSpPr>
        <p:sp>
          <p:nvSpPr>
            <p:cNvPr id="4714" name="Google Shape;4714;p548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715" name="Google Shape;4715;p548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4716" name="Google Shape;4716;p5480"/>
          <p:cNvSpPr>
            <a:spLocks noGrp="1"/>
          </p:cNvSpPr>
          <p:nvPr>
            <p:ph type="pic" idx="2"/>
          </p:nvPr>
        </p:nvSpPr>
        <p:spPr>
          <a:xfrm>
            <a:off x="2807368" y="457202"/>
            <a:ext cx="8915400" cy="5943598"/>
          </a:xfrm>
          <a:prstGeom prst="rect">
            <a:avLst/>
          </a:prstGeom>
          <a:noFill/>
          <a:ln>
            <a:noFill/>
          </a:ln>
        </p:spPr>
      </p:sp>
      <p:pic>
        <p:nvPicPr>
          <p:cNvPr id="4717" name="Google Shape;4717;p5480"/>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793114237"/>
      </p:ext>
    </p:extLst>
  </p:cSld>
  <p:clrMapOvr>
    <a:masterClrMapping/>
  </p:clrMapOvr>
</p:sldLayout>
</file>

<file path=ppt/slideLayouts/slideLayout1652.xml><?xml version="1.0" encoding="utf-8"?>
<p:sldLayout xmlns:a="http://schemas.openxmlformats.org/drawingml/2006/main" xmlns:r="http://schemas.openxmlformats.org/officeDocument/2006/relationships" xmlns:p="http://schemas.openxmlformats.org/presentationml/2006/main" matchingName="45_Quotation">
  <p:cSld name="45_Quotation">
    <p:spTree>
      <p:nvGrpSpPr>
        <p:cNvPr id="1" name="Shape 4718"/>
        <p:cNvGrpSpPr/>
        <p:nvPr/>
      </p:nvGrpSpPr>
      <p:grpSpPr>
        <a:xfrm>
          <a:off x="0" y="0"/>
          <a:ext cx="0" cy="0"/>
          <a:chOff x="0" y="0"/>
          <a:chExt cx="0" cy="0"/>
        </a:xfrm>
      </p:grpSpPr>
      <p:sp>
        <p:nvSpPr>
          <p:cNvPr id="4719" name="Google Shape;4719;p5481"/>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720" name="Google Shape;4720;p548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21" name="Google Shape;4721;p548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722" name="Google Shape;4722;p548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723" name="Google Shape;4723;p54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24" name="Google Shape;4724;p54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725" name="Google Shape;4725;p5481"/>
          <p:cNvGrpSpPr/>
          <p:nvPr/>
        </p:nvGrpSpPr>
        <p:grpSpPr>
          <a:xfrm>
            <a:off x="7191544" y="1"/>
            <a:ext cx="5000459" cy="1425992"/>
            <a:chOff x="7191542" y="1"/>
            <a:chExt cx="5000459" cy="1425992"/>
          </a:xfrm>
        </p:grpSpPr>
        <p:pic>
          <p:nvPicPr>
            <p:cNvPr id="4726" name="Google Shape;4726;p54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27" name="Google Shape;4727;p5481"/>
            <p:cNvGrpSpPr/>
            <p:nvPr/>
          </p:nvGrpSpPr>
          <p:grpSpPr>
            <a:xfrm>
              <a:off x="7191542" y="1"/>
              <a:ext cx="5000459" cy="1425992"/>
              <a:chOff x="7186272" y="0"/>
              <a:chExt cx="5005729" cy="1427495"/>
            </a:xfrm>
          </p:grpSpPr>
          <p:sp>
            <p:nvSpPr>
              <p:cNvPr id="4728" name="Google Shape;4728;p54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29" name="Google Shape;4729;p54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730" name="Google Shape;4730;p548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71698034"/>
      </p:ext>
    </p:extLst>
  </p:cSld>
  <p:clrMapOvr>
    <a:masterClrMapping/>
  </p:clrMapOvr>
</p:sldLayout>
</file>

<file path=ppt/slideLayouts/slideLayout1653.xml><?xml version="1.0" encoding="utf-8"?>
<p:sldLayout xmlns:a="http://schemas.openxmlformats.org/drawingml/2006/main" xmlns:r="http://schemas.openxmlformats.org/officeDocument/2006/relationships" xmlns:p="http://schemas.openxmlformats.org/presentationml/2006/main" matchingName="28_Title and Content">
  <p:cSld name="28_Title and Content">
    <p:spTree>
      <p:nvGrpSpPr>
        <p:cNvPr id="1" name="Shape 4731"/>
        <p:cNvGrpSpPr/>
        <p:nvPr/>
      </p:nvGrpSpPr>
      <p:grpSpPr>
        <a:xfrm>
          <a:off x="0" y="0"/>
          <a:ext cx="0" cy="0"/>
          <a:chOff x="0" y="0"/>
          <a:chExt cx="0" cy="0"/>
        </a:xfrm>
      </p:grpSpPr>
      <p:grpSp>
        <p:nvGrpSpPr>
          <p:cNvPr id="4732" name="Google Shape;4732;p5482"/>
          <p:cNvGrpSpPr/>
          <p:nvPr/>
        </p:nvGrpSpPr>
        <p:grpSpPr>
          <a:xfrm>
            <a:off x="7191544" y="1"/>
            <a:ext cx="5000459" cy="1425992"/>
            <a:chOff x="7191542" y="1"/>
            <a:chExt cx="5000459" cy="1425992"/>
          </a:xfrm>
        </p:grpSpPr>
        <p:pic>
          <p:nvPicPr>
            <p:cNvPr id="4733" name="Google Shape;4733;p54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34" name="Google Shape;4734;p5482"/>
            <p:cNvGrpSpPr/>
            <p:nvPr/>
          </p:nvGrpSpPr>
          <p:grpSpPr>
            <a:xfrm>
              <a:off x="7191542" y="1"/>
              <a:ext cx="5000459" cy="1425992"/>
              <a:chOff x="7186272" y="0"/>
              <a:chExt cx="5005729" cy="1427495"/>
            </a:xfrm>
          </p:grpSpPr>
          <p:sp>
            <p:nvSpPr>
              <p:cNvPr id="4735" name="Google Shape;4735;p54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36" name="Google Shape;4736;p54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737" name="Google Shape;4737;p548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38" name="Google Shape;4738;p548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739" name="Google Shape;4739;p548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740" name="Google Shape;4740;p54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41" name="Google Shape;4741;p548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37199474"/>
      </p:ext>
    </p:extLst>
  </p:cSld>
  <p:clrMapOvr>
    <a:masterClrMapping/>
  </p:clrMapOvr>
</p:sldLayout>
</file>

<file path=ppt/slideLayouts/slideLayout1654.xml><?xml version="1.0" encoding="utf-8"?>
<p:sldLayout xmlns:a="http://schemas.openxmlformats.org/drawingml/2006/main" xmlns:r="http://schemas.openxmlformats.org/officeDocument/2006/relationships" xmlns:p="http://schemas.openxmlformats.org/presentationml/2006/main" matchingName="18_Two Content">
  <p:cSld name="18_Two Content">
    <p:spTree>
      <p:nvGrpSpPr>
        <p:cNvPr id="1" name="Shape 4742"/>
        <p:cNvGrpSpPr/>
        <p:nvPr/>
      </p:nvGrpSpPr>
      <p:grpSpPr>
        <a:xfrm>
          <a:off x="0" y="0"/>
          <a:ext cx="0" cy="0"/>
          <a:chOff x="0" y="0"/>
          <a:chExt cx="0" cy="0"/>
        </a:xfrm>
      </p:grpSpPr>
      <p:sp>
        <p:nvSpPr>
          <p:cNvPr id="4743" name="Google Shape;4743;p548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44" name="Google Shape;4744;p5483"/>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4745" name="Google Shape;4745;p5483"/>
          <p:cNvGrpSpPr/>
          <p:nvPr/>
        </p:nvGrpSpPr>
        <p:grpSpPr>
          <a:xfrm>
            <a:off x="7191544" y="1"/>
            <a:ext cx="5000459" cy="1425992"/>
            <a:chOff x="7191542" y="1"/>
            <a:chExt cx="5000459" cy="1425992"/>
          </a:xfrm>
        </p:grpSpPr>
        <p:pic>
          <p:nvPicPr>
            <p:cNvPr id="4746" name="Google Shape;4746;p54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47" name="Google Shape;4747;p5483"/>
            <p:cNvGrpSpPr/>
            <p:nvPr/>
          </p:nvGrpSpPr>
          <p:grpSpPr>
            <a:xfrm>
              <a:off x="7191542" y="1"/>
              <a:ext cx="5000459" cy="1425992"/>
              <a:chOff x="7186272" y="0"/>
              <a:chExt cx="5005729" cy="1427495"/>
            </a:xfrm>
          </p:grpSpPr>
          <p:sp>
            <p:nvSpPr>
              <p:cNvPr id="4748" name="Google Shape;4748;p54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49" name="Google Shape;4749;p54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750" name="Google Shape;4750;p5483"/>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751" name="Google Shape;4751;p5483"/>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752" name="Google Shape;4752;p548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53" name="Google Shape;4753;p548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074594963"/>
      </p:ext>
    </p:extLst>
  </p:cSld>
  <p:clrMapOvr>
    <a:masterClrMapping/>
  </p:clrMapOvr>
</p:sldLayout>
</file>

<file path=ppt/slideLayouts/slideLayout1655.xml><?xml version="1.0" encoding="utf-8"?>
<p:sldLayout xmlns:a="http://schemas.openxmlformats.org/drawingml/2006/main" xmlns:r="http://schemas.openxmlformats.org/officeDocument/2006/relationships" xmlns:p="http://schemas.openxmlformats.org/presentationml/2006/main" matchingName="18_Comparison">
  <p:cSld name="18_Comparison">
    <p:spTree>
      <p:nvGrpSpPr>
        <p:cNvPr id="1" name="Shape 4754"/>
        <p:cNvGrpSpPr/>
        <p:nvPr/>
      </p:nvGrpSpPr>
      <p:grpSpPr>
        <a:xfrm>
          <a:off x="0" y="0"/>
          <a:ext cx="0" cy="0"/>
          <a:chOff x="0" y="0"/>
          <a:chExt cx="0" cy="0"/>
        </a:xfrm>
      </p:grpSpPr>
      <p:grpSp>
        <p:nvGrpSpPr>
          <p:cNvPr id="4755" name="Google Shape;4755;p5484"/>
          <p:cNvGrpSpPr/>
          <p:nvPr/>
        </p:nvGrpSpPr>
        <p:grpSpPr>
          <a:xfrm>
            <a:off x="7191544" y="1"/>
            <a:ext cx="5000459" cy="1425992"/>
            <a:chOff x="7191542" y="1"/>
            <a:chExt cx="5000459" cy="1425992"/>
          </a:xfrm>
        </p:grpSpPr>
        <p:pic>
          <p:nvPicPr>
            <p:cNvPr id="4756" name="Google Shape;4756;p54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57" name="Google Shape;4757;p5484"/>
            <p:cNvGrpSpPr/>
            <p:nvPr/>
          </p:nvGrpSpPr>
          <p:grpSpPr>
            <a:xfrm>
              <a:off x="7191542" y="1"/>
              <a:ext cx="5000459" cy="1425992"/>
              <a:chOff x="7186272" y="0"/>
              <a:chExt cx="5005729" cy="1427495"/>
            </a:xfrm>
          </p:grpSpPr>
          <p:sp>
            <p:nvSpPr>
              <p:cNvPr id="4758" name="Google Shape;4758;p54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59" name="Google Shape;4759;p54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760" name="Google Shape;4760;p5484"/>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61" name="Google Shape;4761;p5484"/>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762" name="Google Shape;4762;p5484"/>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763" name="Google Shape;4763;p548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764" name="Google Shape;4764;p548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765" name="Google Shape;4765;p548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766" name="Google Shape;4766;p548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67" name="Google Shape;4767;p548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68867451"/>
      </p:ext>
    </p:extLst>
  </p:cSld>
  <p:clrMapOvr>
    <a:masterClrMapping/>
  </p:clrMapOvr>
</p:sldLayout>
</file>

<file path=ppt/slideLayouts/slideLayout1656.xml><?xml version="1.0" encoding="utf-8"?>
<p:sldLayout xmlns:a="http://schemas.openxmlformats.org/drawingml/2006/main" xmlns:r="http://schemas.openxmlformats.org/officeDocument/2006/relationships" xmlns:p="http://schemas.openxmlformats.org/presentationml/2006/main" matchingName="18_Title Only">
  <p:cSld name="18_Title Only">
    <p:spTree>
      <p:nvGrpSpPr>
        <p:cNvPr id="1" name="Shape 4768"/>
        <p:cNvGrpSpPr/>
        <p:nvPr/>
      </p:nvGrpSpPr>
      <p:grpSpPr>
        <a:xfrm>
          <a:off x="0" y="0"/>
          <a:ext cx="0" cy="0"/>
          <a:chOff x="0" y="0"/>
          <a:chExt cx="0" cy="0"/>
        </a:xfrm>
      </p:grpSpPr>
      <p:grpSp>
        <p:nvGrpSpPr>
          <p:cNvPr id="4769" name="Google Shape;4769;p5485"/>
          <p:cNvGrpSpPr/>
          <p:nvPr/>
        </p:nvGrpSpPr>
        <p:grpSpPr>
          <a:xfrm>
            <a:off x="7191544" y="1"/>
            <a:ext cx="5000459" cy="1425992"/>
            <a:chOff x="7191542" y="1"/>
            <a:chExt cx="5000459" cy="1425992"/>
          </a:xfrm>
        </p:grpSpPr>
        <p:pic>
          <p:nvPicPr>
            <p:cNvPr id="4770" name="Google Shape;4770;p54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71" name="Google Shape;4771;p5485"/>
            <p:cNvGrpSpPr/>
            <p:nvPr/>
          </p:nvGrpSpPr>
          <p:grpSpPr>
            <a:xfrm>
              <a:off x="7191542" y="1"/>
              <a:ext cx="5000459" cy="1425992"/>
              <a:chOff x="7186272" y="0"/>
              <a:chExt cx="5005729" cy="1427495"/>
            </a:xfrm>
          </p:grpSpPr>
          <p:sp>
            <p:nvSpPr>
              <p:cNvPr id="4772" name="Google Shape;4772;p54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73" name="Google Shape;4773;p54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774" name="Google Shape;4774;p548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75" name="Google Shape;4775;p548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776" name="Google Shape;4776;p548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77" name="Google Shape;4777;p548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12112361"/>
      </p:ext>
    </p:extLst>
  </p:cSld>
  <p:clrMapOvr>
    <a:masterClrMapping/>
  </p:clrMapOvr>
</p:sldLayout>
</file>

<file path=ppt/slideLayouts/slideLayout1657.xml><?xml version="1.0" encoding="utf-8"?>
<p:sldLayout xmlns:a="http://schemas.openxmlformats.org/drawingml/2006/main" xmlns:r="http://schemas.openxmlformats.org/officeDocument/2006/relationships" xmlns:p="http://schemas.openxmlformats.org/presentationml/2006/main" matchingName="18_End">
  <p:cSld name="18_End">
    <p:spTree>
      <p:nvGrpSpPr>
        <p:cNvPr id="1" name="Shape 4778"/>
        <p:cNvGrpSpPr/>
        <p:nvPr/>
      </p:nvGrpSpPr>
      <p:grpSpPr>
        <a:xfrm>
          <a:off x="0" y="0"/>
          <a:ext cx="0" cy="0"/>
          <a:chOff x="0" y="0"/>
          <a:chExt cx="0" cy="0"/>
        </a:xfrm>
      </p:grpSpPr>
      <p:grpSp>
        <p:nvGrpSpPr>
          <p:cNvPr id="4779" name="Google Shape;4779;p5486"/>
          <p:cNvGrpSpPr/>
          <p:nvPr/>
        </p:nvGrpSpPr>
        <p:grpSpPr>
          <a:xfrm>
            <a:off x="0" y="0"/>
            <a:ext cx="12192000" cy="2148830"/>
            <a:chOff x="0" y="0"/>
            <a:chExt cx="12192000" cy="2148830"/>
          </a:xfrm>
        </p:grpSpPr>
        <p:sp>
          <p:nvSpPr>
            <p:cNvPr id="4780" name="Google Shape;4780;p548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81" name="Google Shape;4781;p548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4782" name="Google Shape;4782;p5486"/>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783" name="Google Shape;4783;p5486"/>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784" name="Google Shape;4784;p5486"/>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785" name="Google Shape;4785;p5486"/>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4786" name="Google Shape;4786;p5486"/>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3130669451"/>
      </p:ext>
    </p:extLst>
  </p:cSld>
  <p:clrMapOvr>
    <a:masterClrMapping/>
  </p:clrMapOvr>
</p:sldLayout>
</file>

<file path=ppt/slideLayouts/slideLayout1658.xml><?xml version="1.0" encoding="utf-8"?>
<p:sldLayout xmlns:a="http://schemas.openxmlformats.org/drawingml/2006/main" xmlns:r="http://schemas.openxmlformats.org/officeDocument/2006/relationships" xmlns:p="http://schemas.openxmlformats.org/presentationml/2006/main" matchingName="17_Blank">
  <p:cSld name="17_Blank">
    <p:spTree>
      <p:nvGrpSpPr>
        <p:cNvPr id="1" name="Shape 4787"/>
        <p:cNvGrpSpPr/>
        <p:nvPr/>
      </p:nvGrpSpPr>
      <p:grpSpPr>
        <a:xfrm>
          <a:off x="0" y="0"/>
          <a:ext cx="0" cy="0"/>
          <a:chOff x="0" y="0"/>
          <a:chExt cx="0" cy="0"/>
        </a:xfrm>
      </p:grpSpPr>
      <p:sp>
        <p:nvSpPr>
          <p:cNvPr id="4788" name="Google Shape;4788;p548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789" name="Google Shape;4789;p548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90" name="Google Shape;4790;p548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791" name="Google Shape;4791;p5487"/>
          <p:cNvGrpSpPr/>
          <p:nvPr/>
        </p:nvGrpSpPr>
        <p:grpSpPr>
          <a:xfrm>
            <a:off x="7191544" y="1"/>
            <a:ext cx="5000459" cy="1425992"/>
            <a:chOff x="7191542" y="1"/>
            <a:chExt cx="5000459" cy="1425992"/>
          </a:xfrm>
        </p:grpSpPr>
        <p:pic>
          <p:nvPicPr>
            <p:cNvPr id="4792" name="Google Shape;4792;p54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93" name="Google Shape;4793;p5487"/>
            <p:cNvGrpSpPr/>
            <p:nvPr/>
          </p:nvGrpSpPr>
          <p:grpSpPr>
            <a:xfrm>
              <a:off x="7191542" y="1"/>
              <a:ext cx="5000459" cy="1425992"/>
              <a:chOff x="7186272" y="0"/>
              <a:chExt cx="5005729" cy="1427495"/>
            </a:xfrm>
          </p:grpSpPr>
          <p:sp>
            <p:nvSpPr>
              <p:cNvPr id="4794" name="Google Shape;4794;p54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795" name="Google Shape;4795;p54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432536610"/>
      </p:ext>
    </p:extLst>
  </p:cSld>
  <p:clrMapOvr>
    <a:masterClrMapping/>
  </p:clrMapOvr>
</p:sldLayout>
</file>

<file path=ppt/slideLayouts/slideLayout1659.xml><?xml version="1.0" encoding="utf-8"?>
<p:sldLayout xmlns:a="http://schemas.openxmlformats.org/drawingml/2006/main" xmlns:r="http://schemas.openxmlformats.org/officeDocument/2006/relationships" xmlns:p="http://schemas.openxmlformats.org/presentationml/2006/main" showMasterSp="0" matchingName="3_Title Slide">
  <p:cSld name="3_Title Slide">
    <p:spTree>
      <p:nvGrpSpPr>
        <p:cNvPr id="1" name="Shape 4796"/>
        <p:cNvGrpSpPr/>
        <p:nvPr/>
      </p:nvGrpSpPr>
      <p:grpSpPr>
        <a:xfrm>
          <a:off x="0" y="0"/>
          <a:ext cx="0" cy="0"/>
          <a:chOff x="0" y="0"/>
          <a:chExt cx="0" cy="0"/>
        </a:xfrm>
      </p:grpSpPr>
      <p:sp>
        <p:nvSpPr>
          <p:cNvPr id="4797" name="Google Shape;4797;p5488"/>
          <p:cNvSpPr/>
          <p:nvPr/>
        </p:nvSpPr>
        <p:spPr>
          <a:xfrm>
            <a:off x="-21166" y="6629400"/>
            <a:ext cx="12213167" cy="228600"/>
          </a:xfrm>
          <a:prstGeom prst="rect">
            <a:avLst/>
          </a:prstGeom>
          <a:solidFill>
            <a:srgbClr val="767676"/>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pic>
        <p:nvPicPr>
          <p:cNvPr id="4798" name="Google Shape;4798;p5488"/>
          <p:cNvPicPr preferRelativeResize="0"/>
          <p:nvPr/>
        </p:nvPicPr>
        <p:blipFill rotWithShape="1">
          <a:blip r:embed="rId2">
            <a:alphaModFix/>
          </a:blip>
          <a:srcRect/>
          <a:stretch/>
        </p:blipFill>
        <p:spPr>
          <a:xfrm>
            <a:off x="7945967" y="408520"/>
            <a:ext cx="3706284" cy="1813983"/>
          </a:xfrm>
          <a:prstGeom prst="rect">
            <a:avLst/>
          </a:prstGeom>
          <a:noFill/>
          <a:ln>
            <a:noFill/>
          </a:ln>
        </p:spPr>
      </p:pic>
      <p:grpSp>
        <p:nvGrpSpPr>
          <p:cNvPr id="4799" name="Google Shape;4799;p5488"/>
          <p:cNvGrpSpPr/>
          <p:nvPr/>
        </p:nvGrpSpPr>
        <p:grpSpPr>
          <a:xfrm>
            <a:off x="2" y="0"/>
            <a:ext cx="1862667" cy="6629400"/>
            <a:chOff x="-15876" y="0"/>
            <a:chExt cx="1927803" cy="6858000"/>
          </a:xfrm>
        </p:grpSpPr>
        <p:sp>
          <p:nvSpPr>
            <p:cNvPr id="4800" name="Google Shape;4800;p5488"/>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pic>
          <p:nvPicPr>
            <p:cNvPr id="4801" name="Google Shape;4801;p5488"/>
            <p:cNvPicPr preferRelativeResize="0"/>
            <p:nvPr/>
          </p:nvPicPr>
          <p:blipFill rotWithShape="1">
            <a:blip r:embed="rId3">
              <a:alphaModFix/>
            </a:blip>
            <a:srcRect l="7219" t="16937" r="72250" b="20589"/>
            <a:stretch/>
          </p:blipFill>
          <p:spPr>
            <a:xfrm>
              <a:off x="-15876" y="0"/>
              <a:ext cx="1927803" cy="6858000"/>
            </a:xfrm>
            <a:prstGeom prst="rect">
              <a:avLst/>
            </a:prstGeom>
            <a:solidFill>
              <a:schemeClr val="dk2"/>
            </a:solidFill>
            <a:ln>
              <a:noFill/>
            </a:ln>
          </p:spPr>
        </p:pic>
      </p:grpSp>
      <p:sp>
        <p:nvSpPr>
          <p:cNvPr id="4802" name="Google Shape;4802;p5488"/>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801"/>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4803" name="Google Shape;4803;p5488"/>
          <p:cNvSpPr txBox="1">
            <a:spLocks noGrp="1"/>
          </p:cNvSpPr>
          <p:nvPr>
            <p:ph type="ctrTitle"/>
          </p:nvPr>
        </p:nvSpPr>
        <p:spPr>
          <a:xfrm>
            <a:off x="1621874" y="1806431"/>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1"/>
              <a:buFont typeface="Calibri"/>
              <a:buNone/>
              <a:defRPr sz="5334">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04" name="Google Shape;4804;p5488"/>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Char char="•"/>
              <a:defRPr sz="1867"/>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05" name="Google Shape;4805;p5488"/>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Char char="•"/>
              <a:defRPr sz="1867"/>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526806169"/>
      </p:ext>
    </p:extLst>
  </p:cSld>
  <p:clrMapOvr>
    <a:masterClrMapping/>
  </p:clrMapOvr>
</p:sldLayout>
</file>

<file path=ppt/slideLayouts/slideLayout1660.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4806"/>
        <p:cNvGrpSpPr/>
        <p:nvPr/>
      </p:nvGrpSpPr>
      <p:grpSpPr>
        <a:xfrm>
          <a:off x="0" y="0"/>
          <a:ext cx="0" cy="0"/>
          <a:chOff x="0" y="0"/>
          <a:chExt cx="0" cy="0"/>
        </a:xfrm>
      </p:grpSpPr>
      <p:sp>
        <p:nvSpPr>
          <p:cNvPr id="4807" name="Google Shape;4807;p5489"/>
          <p:cNvSpPr/>
          <p:nvPr/>
        </p:nvSpPr>
        <p:spPr>
          <a:xfrm>
            <a:off x="-10584" y="6620935"/>
            <a:ext cx="12213168" cy="237067"/>
          </a:xfrm>
          <a:prstGeom prst="rect">
            <a:avLst/>
          </a:prstGeom>
          <a:solidFill>
            <a:srgbClr val="767676"/>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4808" name="Google Shape;4808;p5489"/>
          <p:cNvSpPr txBox="1">
            <a:spLocks noGrp="1"/>
          </p:cNvSpPr>
          <p:nvPr>
            <p:ph type="title"/>
          </p:nvPr>
        </p:nvSpPr>
        <p:spPr>
          <a:xfrm>
            <a:off x="218116" y="224842"/>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09" name="Google Shape;4809;p5489"/>
          <p:cNvSpPr txBox="1">
            <a:spLocks noGrp="1"/>
          </p:cNvSpPr>
          <p:nvPr>
            <p:ph type="body" idx="1"/>
          </p:nvPr>
        </p:nvSpPr>
        <p:spPr>
          <a:xfrm>
            <a:off x="218116" y="917199"/>
            <a:ext cx="11715725" cy="4958671"/>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Font typeface="Noto Sans Symbols"/>
              <a:buChar char="▪"/>
              <a:defRPr sz="1867" b="1"/>
            </a:lvl1pPr>
            <a:lvl2pPr marL="609630" lvl="1" indent="-270990" algn="l">
              <a:lnSpc>
                <a:spcPct val="100000"/>
              </a:lnSpc>
              <a:spcBef>
                <a:spcPts val="1000"/>
              </a:spcBef>
              <a:spcAft>
                <a:spcPts val="0"/>
              </a:spcAft>
              <a:buSzPts val="2801"/>
              <a:buFont typeface="Arial"/>
              <a:buChar char="̶"/>
              <a:defRPr sz="1867"/>
            </a:lvl2pPr>
            <a:lvl3pPr marL="914446" lvl="2" indent="-270989" algn="l">
              <a:lnSpc>
                <a:spcPct val="100000"/>
              </a:lnSpc>
              <a:spcBef>
                <a:spcPts val="1000"/>
              </a:spcBef>
              <a:spcAft>
                <a:spcPts val="0"/>
              </a:spcAft>
              <a:buSzPts val="2801"/>
              <a:buFont typeface="Arial"/>
              <a:buChar char="•"/>
              <a:defRPr sz="1867"/>
            </a:lvl3pPr>
            <a:lvl4pPr marL="1219261" lvl="3" indent="-270989" algn="l">
              <a:lnSpc>
                <a:spcPct val="100000"/>
              </a:lnSpc>
              <a:spcBef>
                <a:spcPts val="1000"/>
              </a:spcBef>
              <a:spcAft>
                <a:spcPts val="0"/>
              </a:spcAft>
              <a:buSzPts val="2801"/>
              <a:buFont typeface="Noto Sans Symbols"/>
              <a:buChar char="✔"/>
              <a:defRPr sz="1867"/>
            </a:lvl4pPr>
            <a:lvl5pPr marL="1524076" lvl="4" indent="-270990" algn="l">
              <a:lnSpc>
                <a:spcPct val="100000"/>
              </a:lnSpc>
              <a:spcBef>
                <a:spcPts val="1000"/>
              </a:spcBef>
              <a:spcAft>
                <a:spcPts val="0"/>
              </a:spcAft>
              <a:buSzPts val="2801"/>
              <a:buChar char="•"/>
              <a:defRPr sz="1867"/>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10" name="Google Shape;4810;p5489"/>
          <p:cNvSpPr txBox="1">
            <a:spLocks noGrp="1"/>
          </p:cNvSpPr>
          <p:nvPr>
            <p:ph type="body" idx="2"/>
          </p:nvPr>
        </p:nvSpPr>
        <p:spPr>
          <a:xfrm>
            <a:off x="3858939" y="5969003"/>
            <a:ext cx="8074903" cy="649817"/>
          </a:xfrm>
          <a:prstGeom prst="rect">
            <a:avLst/>
          </a:prstGeom>
          <a:noFill/>
          <a:ln>
            <a:noFill/>
          </a:ln>
        </p:spPr>
        <p:txBody>
          <a:bodyPr spcFirstLastPara="1" wrap="square" lIns="91425" tIns="45700" rIns="91425" bIns="45700" anchor="b" anchorCtr="0">
            <a:noAutofit/>
          </a:bodyPr>
          <a:lstStyle>
            <a:lvl1pPr marL="304815" lvl="0" indent="-237079" algn="l">
              <a:lnSpc>
                <a:spcPct val="100000"/>
              </a:lnSpc>
              <a:spcBef>
                <a:spcPts val="1000"/>
              </a:spcBef>
              <a:spcAft>
                <a:spcPts val="0"/>
              </a:spcAft>
              <a:buSzPts val="2000"/>
              <a:buChar char="•"/>
              <a:defRPr sz="1333" b="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11" name="Google Shape;4811;p548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4812" name="Google Shape;4812;p548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3" y="5969002"/>
            <a:ext cx="3704343" cy="651933"/>
          </a:xfrm>
          <a:prstGeom prst="rect">
            <a:avLst/>
          </a:prstGeom>
          <a:noFill/>
          <a:ln>
            <a:noFill/>
          </a:ln>
        </p:spPr>
      </p:pic>
    </p:spTree>
    <p:extLst>
      <p:ext uri="{BB962C8B-B14F-4D97-AF65-F5344CB8AC3E}">
        <p14:creationId xmlns:p14="http://schemas.microsoft.com/office/powerpoint/2010/main" val="1535487259"/>
      </p:ext>
    </p:extLst>
  </p:cSld>
  <p:clrMapOvr>
    <a:masterClrMapping/>
  </p:clrMapOvr>
</p:sldLayout>
</file>

<file path=ppt/slideLayouts/slideLayout1661.xml><?xml version="1.0" encoding="utf-8"?>
<p:sldLayout xmlns:a="http://schemas.openxmlformats.org/drawingml/2006/main" xmlns:r="http://schemas.openxmlformats.org/officeDocument/2006/relationships" xmlns:p="http://schemas.openxmlformats.org/presentationml/2006/main" matchingName="27_Title and Content">
  <p:cSld name="27_Title and Content">
    <p:spTree>
      <p:nvGrpSpPr>
        <p:cNvPr id="1" name="Shape 4813"/>
        <p:cNvGrpSpPr/>
        <p:nvPr/>
      </p:nvGrpSpPr>
      <p:grpSpPr>
        <a:xfrm>
          <a:off x="0" y="0"/>
          <a:ext cx="0" cy="0"/>
          <a:chOff x="0" y="0"/>
          <a:chExt cx="0" cy="0"/>
        </a:xfrm>
      </p:grpSpPr>
      <p:sp>
        <p:nvSpPr>
          <p:cNvPr id="4814" name="Google Shape;4814;p5490"/>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4815" name="Google Shape;4815;p5490"/>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4816" name="Google Shape;4816;p5490"/>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4817" name="Google Shape;4817;p5490"/>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18" name="Google Shape;4818;p5490"/>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932640429"/>
      </p:ext>
    </p:extLst>
  </p:cSld>
  <p:clrMapOvr>
    <a:masterClrMapping/>
  </p:clrMapOvr>
</p:sldLayout>
</file>

<file path=ppt/slideLayouts/slideLayout1662.xml><?xml version="1.0" encoding="utf-8"?>
<p:sldLayout xmlns:a="http://schemas.openxmlformats.org/drawingml/2006/main" xmlns:r="http://schemas.openxmlformats.org/officeDocument/2006/relationships" xmlns:p="http://schemas.openxmlformats.org/presentationml/2006/main" matchingName="38_Quotation">
  <p:cSld name="38_Quotation">
    <p:spTree>
      <p:nvGrpSpPr>
        <p:cNvPr id="1" name="Shape 4819"/>
        <p:cNvGrpSpPr/>
        <p:nvPr/>
      </p:nvGrpSpPr>
      <p:grpSpPr>
        <a:xfrm>
          <a:off x="0" y="0"/>
          <a:ext cx="0" cy="0"/>
          <a:chOff x="0" y="0"/>
          <a:chExt cx="0" cy="0"/>
        </a:xfrm>
      </p:grpSpPr>
      <p:sp>
        <p:nvSpPr>
          <p:cNvPr id="4820" name="Google Shape;4820;p5491"/>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4821" name="Google Shape;4821;p549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22" name="Google Shape;4822;p549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23" name="Google Shape;4823;p549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824" name="Google Shape;4824;p54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25" name="Google Shape;4825;p549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26" name="Google Shape;4826;p5491"/>
          <p:cNvGrpSpPr/>
          <p:nvPr/>
        </p:nvGrpSpPr>
        <p:grpSpPr>
          <a:xfrm>
            <a:off x="7191544" y="1"/>
            <a:ext cx="5000459" cy="1425992"/>
            <a:chOff x="7191542" y="1"/>
            <a:chExt cx="5000459" cy="1425992"/>
          </a:xfrm>
        </p:grpSpPr>
        <p:pic>
          <p:nvPicPr>
            <p:cNvPr id="4827" name="Google Shape;4827;p54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28" name="Google Shape;4828;p5491"/>
            <p:cNvGrpSpPr/>
            <p:nvPr/>
          </p:nvGrpSpPr>
          <p:grpSpPr>
            <a:xfrm>
              <a:off x="7191542" y="1"/>
              <a:ext cx="5000459" cy="1425992"/>
              <a:chOff x="7186272" y="0"/>
              <a:chExt cx="5005729" cy="1427495"/>
            </a:xfrm>
          </p:grpSpPr>
          <p:sp>
            <p:nvSpPr>
              <p:cNvPr id="4829" name="Google Shape;4829;p54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4830" name="Google Shape;4830;p54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4831" name="Google Shape;4831;p549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770789710"/>
      </p:ext>
    </p:extLst>
  </p:cSld>
  <p:clrMapOvr>
    <a:masterClrMapping/>
  </p:clrMapOvr>
</p:sldLayout>
</file>

<file path=ppt/slideLayouts/slideLayout1663.xml><?xml version="1.0" encoding="utf-8"?>
<p:sldLayout xmlns:a="http://schemas.openxmlformats.org/drawingml/2006/main" xmlns:r="http://schemas.openxmlformats.org/officeDocument/2006/relationships" xmlns:p="http://schemas.openxmlformats.org/presentationml/2006/main" matchingName="8_Cover">
  <p:cSld name="8_Cover">
    <p:spTree>
      <p:nvGrpSpPr>
        <p:cNvPr id="1" name="Shape 4832"/>
        <p:cNvGrpSpPr/>
        <p:nvPr/>
      </p:nvGrpSpPr>
      <p:grpSpPr>
        <a:xfrm>
          <a:off x="0" y="0"/>
          <a:ext cx="0" cy="0"/>
          <a:chOff x="0" y="0"/>
          <a:chExt cx="0" cy="0"/>
        </a:xfrm>
      </p:grpSpPr>
      <p:sp>
        <p:nvSpPr>
          <p:cNvPr id="4833" name="Google Shape;4833;p5492"/>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34" name="Google Shape;4834;p5492"/>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35" name="Google Shape;4835;p5492"/>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836" name="Google Shape;4836;p5492"/>
          <p:cNvSpPr>
            <a:spLocks noGrp="1"/>
          </p:cNvSpPr>
          <p:nvPr>
            <p:ph type="pic" idx="2"/>
          </p:nvPr>
        </p:nvSpPr>
        <p:spPr>
          <a:xfrm>
            <a:off x="7118684" y="233915"/>
            <a:ext cx="5073316" cy="5943600"/>
          </a:xfrm>
          <a:prstGeom prst="rect">
            <a:avLst/>
          </a:prstGeom>
          <a:noFill/>
          <a:ln>
            <a:noFill/>
          </a:ln>
        </p:spPr>
      </p:sp>
      <p:grpSp>
        <p:nvGrpSpPr>
          <p:cNvPr id="4837" name="Google Shape;4837;p5492"/>
          <p:cNvGrpSpPr/>
          <p:nvPr/>
        </p:nvGrpSpPr>
        <p:grpSpPr>
          <a:xfrm>
            <a:off x="0" y="5020349"/>
            <a:ext cx="12192000" cy="1837653"/>
            <a:chOff x="0" y="5020348"/>
            <a:chExt cx="12192000" cy="1837653"/>
          </a:xfrm>
        </p:grpSpPr>
        <p:sp>
          <p:nvSpPr>
            <p:cNvPr id="4838" name="Google Shape;4838;p549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39" name="Google Shape;4839;p549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4840" name="Google Shape;4840;p549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102978108"/>
      </p:ext>
    </p:extLst>
  </p:cSld>
  <p:clrMapOvr>
    <a:masterClrMapping/>
  </p:clrMapOvr>
</p:sldLayout>
</file>

<file path=ppt/slideLayouts/slideLayout1664.xml><?xml version="1.0" encoding="utf-8"?>
<p:sldLayout xmlns:a="http://schemas.openxmlformats.org/drawingml/2006/main" xmlns:r="http://schemas.openxmlformats.org/officeDocument/2006/relationships" xmlns:p="http://schemas.openxmlformats.org/presentationml/2006/main" matchingName="8_Divider">
  <p:cSld name="8_Divider">
    <p:bg>
      <p:bgPr>
        <a:solidFill>
          <a:schemeClr val="lt2"/>
        </a:solidFill>
        <a:effectLst/>
      </p:bgPr>
    </p:bg>
    <p:spTree>
      <p:nvGrpSpPr>
        <p:cNvPr id="1" name="Shape 4841"/>
        <p:cNvGrpSpPr/>
        <p:nvPr/>
      </p:nvGrpSpPr>
      <p:grpSpPr>
        <a:xfrm>
          <a:off x="0" y="0"/>
          <a:ext cx="0" cy="0"/>
          <a:chOff x="0" y="0"/>
          <a:chExt cx="0" cy="0"/>
        </a:xfrm>
      </p:grpSpPr>
      <p:grpSp>
        <p:nvGrpSpPr>
          <p:cNvPr id="4842" name="Google Shape;4842;p5493"/>
          <p:cNvGrpSpPr/>
          <p:nvPr/>
        </p:nvGrpSpPr>
        <p:grpSpPr>
          <a:xfrm>
            <a:off x="0" y="5020348"/>
            <a:ext cx="12192000" cy="1837653"/>
            <a:chOff x="0" y="5020347"/>
            <a:chExt cx="12192000" cy="1837653"/>
          </a:xfrm>
        </p:grpSpPr>
        <p:sp>
          <p:nvSpPr>
            <p:cNvPr id="4843" name="Google Shape;4843;p549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44" name="Google Shape;4844;p549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45" name="Google Shape;4845;p549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4846" name="Google Shape;4846;p549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847" name="Google Shape;4847;p5493"/>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48" name="Google Shape;4848;p5493"/>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2090244703"/>
      </p:ext>
    </p:extLst>
  </p:cSld>
  <p:clrMapOvr>
    <a:masterClrMapping/>
  </p:clrMapOvr>
</p:sldLayout>
</file>

<file path=ppt/slideLayouts/slideLayout1665.xml><?xml version="1.0" encoding="utf-8"?>
<p:sldLayout xmlns:a="http://schemas.openxmlformats.org/drawingml/2006/main" xmlns:r="http://schemas.openxmlformats.org/officeDocument/2006/relationships" xmlns:p="http://schemas.openxmlformats.org/presentationml/2006/main" matchingName="14_Quotation">
  <p:cSld name="14_Quotation">
    <p:spTree>
      <p:nvGrpSpPr>
        <p:cNvPr id="1" name="Shape 4849"/>
        <p:cNvGrpSpPr/>
        <p:nvPr/>
      </p:nvGrpSpPr>
      <p:grpSpPr>
        <a:xfrm>
          <a:off x="0" y="0"/>
          <a:ext cx="0" cy="0"/>
          <a:chOff x="0" y="0"/>
          <a:chExt cx="0" cy="0"/>
        </a:xfrm>
      </p:grpSpPr>
      <p:sp>
        <p:nvSpPr>
          <p:cNvPr id="4850" name="Google Shape;4850;p5494"/>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51" name="Google Shape;4851;p5494"/>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52" name="Google Shape;4852;p549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53" name="Google Shape;4853;p549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854" name="Google Shape;4854;p54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55" name="Google Shape;4855;p549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56" name="Google Shape;4856;p5494"/>
          <p:cNvGrpSpPr/>
          <p:nvPr/>
        </p:nvGrpSpPr>
        <p:grpSpPr>
          <a:xfrm>
            <a:off x="7191543" y="1"/>
            <a:ext cx="5000459" cy="1425992"/>
            <a:chOff x="7191542" y="1"/>
            <a:chExt cx="5000459" cy="1425992"/>
          </a:xfrm>
        </p:grpSpPr>
        <p:pic>
          <p:nvPicPr>
            <p:cNvPr id="4857" name="Google Shape;4857;p54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58" name="Google Shape;4858;p5494"/>
            <p:cNvGrpSpPr/>
            <p:nvPr/>
          </p:nvGrpSpPr>
          <p:grpSpPr>
            <a:xfrm>
              <a:off x="7191542" y="1"/>
              <a:ext cx="5000459" cy="1425992"/>
              <a:chOff x="7186272" y="0"/>
              <a:chExt cx="5005729" cy="1427495"/>
            </a:xfrm>
          </p:grpSpPr>
          <p:sp>
            <p:nvSpPr>
              <p:cNvPr id="4859" name="Google Shape;4859;p54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60" name="Google Shape;4860;p54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861" name="Google Shape;4861;p5494"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729735009"/>
      </p:ext>
    </p:extLst>
  </p:cSld>
  <p:clrMapOvr>
    <a:masterClrMapping/>
  </p:clrMapOvr>
</p:sldLayout>
</file>

<file path=ppt/slideLayouts/slideLayout1666.xml><?xml version="1.0" encoding="utf-8"?>
<p:sldLayout xmlns:a="http://schemas.openxmlformats.org/drawingml/2006/main" xmlns:r="http://schemas.openxmlformats.org/officeDocument/2006/relationships" xmlns:p="http://schemas.openxmlformats.org/presentationml/2006/main" matchingName="7_Photo Slide">
  <p:cSld name="7_Photo Slide">
    <p:spTree>
      <p:nvGrpSpPr>
        <p:cNvPr id="1" name="Shape 4862"/>
        <p:cNvGrpSpPr/>
        <p:nvPr/>
      </p:nvGrpSpPr>
      <p:grpSpPr>
        <a:xfrm>
          <a:off x="0" y="0"/>
          <a:ext cx="0" cy="0"/>
          <a:chOff x="0" y="0"/>
          <a:chExt cx="0" cy="0"/>
        </a:xfrm>
      </p:grpSpPr>
      <p:sp>
        <p:nvSpPr>
          <p:cNvPr id="4863" name="Google Shape;4863;p549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864" name="Google Shape;4864;p549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865" name="Google Shape;4865;p5495"/>
          <p:cNvGrpSpPr/>
          <p:nvPr/>
        </p:nvGrpSpPr>
        <p:grpSpPr>
          <a:xfrm>
            <a:off x="0" y="5379427"/>
            <a:ext cx="2807368" cy="753891"/>
            <a:chOff x="0" y="5379426"/>
            <a:chExt cx="2807368" cy="753891"/>
          </a:xfrm>
        </p:grpSpPr>
        <p:sp>
          <p:nvSpPr>
            <p:cNvPr id="4866" name="Google Shape;4866;p549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67" name="Google Shape;4867;p549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4868" name="Google Shape;4868;p5495"/>
          <p:cNvSpPr>
            <a:spLocks noGrp="1"/>
          </p:cNvSpPr>
          <p:nvPr>
            <p:ph type="pic" idx="2"/>
          </p:nvPr>
        </p:nvSpPr>
        <p:spPr>
          <a:xfrm>
            <a:off x="2807368" y="457202"/>
            <a:ext cx="8915400" cy="5943598"/>
          </a:xfrm>
          <a:prstGeom prst="rect">
            <a:avLst/>
          </a:prstGeom>
          <a:noFill/>
          <a:ln>
            <a:noFill/>
          </a:ln>
        </p:spPr>
      </p:sp>
      <p:pic>
        <p:nvPicPr>
          <p:cNvPr id="4869" name="Google Shape;4869;p549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2279148451"/>
      </p:ext>
    </p:extLst>
  </p:cSld>
  <p:clrMapOvr>
    <a:masterClrMapping/>
  </p:clrMapOvr>
</p:sldLayout>
</file>

<file path=ppt/slideLayouts/slideLayout1667.xml><?xml version="1.0" encoding="utf-8"?>
<p:sldLayout xmlns:a="http://schemas.openxmlformats.org/drawingml/2006/main" xmlns:r="http://schemas.openxmlformats.org/officeDocument/2006/relationships" xmlns:p="http://schemas.openxmlformats.org/presentationml/2006/main" matchingName="15_Quotation">
  <p:cSld name="15_Quotation">
    <p:spTree>
      <p:nvGrpSpPr>
        <p:cNvPr id="1" name="Shape 4870"/>
        <p:cNvGrpSpPr/>
        <p:nvPr/>
      </p:nvGrpSpPr>
      <p:grpSpPr>
        <a:xfrm>
          <a:off x="0" y="0"/>
          <a:ext cx="0" cy="0"/>
          <a:chOff x="0" y="0"/>
          <a:chExt cx="0" cy="0"/>
        </a:xfrm>
      </p:grpSpPr>
      <p:sp>
        <p:nvSpPr>
          <p:cNvPr id="4871" name="Google Shape;4871;p5496"/>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72" name="Google Shape;4872;p549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73" name="Google Shape;4873;p549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74" name="Google Shape;4874;p549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875" name="Google Shape;4875;p549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76" name="Google Shape;4876;p549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77" name="Google Shape;4877;p5496"/>
          <p:cNvGrpSpPr/>
          <p:nvPr/>
        </p:nvGrpSpPr>
        <p:grpSpPr>
          <a:xfrm>
            <a:off x="7191543" y="1"/>
            <a:ext cx="5000459" cy="1425992"/>
            <a:chOff x="7191542" y="1"/>
            <a:chExt cx="5000459" cy="1425992"/>
          </a:xfrm>
        </p:grpSpPr>
        <p:pic>
          <p:nvPicPr>
            <p:cNvPr id="4878" name="Google Shape;4878;p54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79" name="Google Shape;4879;p5496"/>
            <p:cNvGrpSpPr/>
            <p:nvPr/>
          </p:nvGrpSpPr>
          <p:grpSpPr>
            <a:xfrm>
              <a:off x="7191542" y="1"/>
              <a:ext cx="5000459" cy="1425992"/>
              <a:chOff x="7186272" y="0"/>
              <a:chExt cx="5005729" cy="1427495"/>
            </a:xfrm>
          </p:grpSpPr>
          <p:sp>
            <p:nvSpPr>
              <p:cNvPr id="4880" name="Google Shape;4880;p54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81" name="Google Shape;4881;p54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882" name="Google Shape;4882;p5496"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13021682"/>
      </p:ext>
    </p:extLst>
  </p:cSld>
  <p:clrMapOvr>
    <a:masterClrMapping/>
  </p:clrMapOvr>
</p:sldLayout>
</file>

<file path=ppt/slideLayouts/slideLayout1668.xml><?xml version="1.0" encoding="utf-8"?>
<p:sldLayout xmlns:a="http://schemas.openxmlformats.org/drawingml/2006/main" xmlns:r="http://schemas.openxmlformats.org/officeDocument/2006/relationships" xmlns:p="http://schemas.openxmlformats.org/presentationml/2006/main" matchingName="7_Title and Content">
  <p:cSld name="7_Title and Content">
    <p:spTree>
      <p:nvGrpSpPr>
        <p:cNvPr id="1" name="Shape 4883"/>
        <p:cNvGrpSpPr/>
        <p:nvPr/>
      </p:nvGrpSpPr>
      <p:grpSpPr>
        <a:xfrm>
          <a:off x="0" y="0"/>
          <a:ext cx="0" cy="0"/>
          <a:chOff x="0" y="0"/>
          <a:chExt cx="0" cy="0"/>
        </a:xfrm>
      </p:grpSpPr>
      <p:grpSp>
        <p:nvGrpSpPr>
          <p:cNvPr id="4884" name="Google Shape;4884;p5497"/>
          <p:cNvGrpSpPr/>
          <p:nvPr/>
        </p:nvGrpSpPr>
        <p:grpSpPr>
          <a:xfrm>
            <a:off x="7191543" y="1"/>
            <a:ext cx="5000459" cy="1425992"/>
            <a:chOff x="7191542" y="1"/>
            <a:chExt cx="5000459" cy="1425992"/>
          </a:xfrm>
        </p:grpSpPr>
        <p:pic>
          <p:nvPicPr>
            <p:cNvPr id="4885" name="Google Shape;4885;p54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86" name="Google Shape;4886;p5497"/>
            <p:cNvGrpSpPr/>
            <p:nvPr/>
          </p:nvGrpSpPr>
          <p:grpSpPr>
            <a:xfrm>
              <a:off x="7191542" y="1"/>
              <a:ext cx="5000459" cy="1425992"/>
              <a:chOff x="7186272" y="0"/>
              <a:chExt cx="5005729" cy="1427495"/>
            </a:xfrm>
          </p:grpSpPr>
          <p:sp>
            <p:nvSpPr>
              <p:cNvPr id="4887" name="Google Shape;4887;p54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88" name="Google Shape;4888;p54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889" name="Google Shape;4889;p549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90" name="Google Shape;4890;p549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891" name="Google Shape;4891;p549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892" name="Google Shape;4892;p549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93" name="Google Shape;4893;p549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29917595"/>
      </p:ext>
    </p:extLst>
  </p:cSld>
  <p:clrMapOvr>
    <a:masterClrMapping/>
  </p:clrMapOvr>
</p:sldLayout>
</file>

<file path=ppt/slideLayouts/slideLayout1669.xml><?xml version="1.0" encoding="utf-8"?>
<p:sldLayout xmlns:a="http://schemas.openxmlformats.org/drawingml/2006/main" xmlns:r="http://schemas.openxmlformats.org/officeDocument/2006/relationships" xmlns:p="http://schemas.openxmlformats.org/presentationml/2006/main" matchingName="7_Two Content">
  <p:cSld name="7_Two Content">
    <p:spTree>
      <p:nvGrpSpPr>
        <p:cNvPr id="1" name="Shape 4894"/>
        <p:cNvGrpSpPr/>
        <p:nvPr/>
      </p:nvGrpSpPr>
      <p:grpSpPr>
        <a:xfrm>
          <a:off x="0" y="0"/>
          <a:ext cx="0" cy="0"/>
          <a:chOff x="0" y="0"/>
          <a:chExt cx="0" cy="0"/>
        </a:xfrm>
      </p:grpSpPr>
      <p:sp>
        <p:nvSpPr>
          <p:cNvPr id="4895" name="Google Shape;4895;p549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96" name="Google Shape;4896;p549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4897" name="Google Shape;4897;p5498"/>
          <p:cNvGrpSpPr/>
          <p:nvPr/>
        </p:nvGrpSpPr>
        <p:grpSpPr>
          <a:xfrm>
            <a:off x="7191543" y="1"/>
            <a:ext cx="5000459" cy="1425992"/>
            <a:chOff x="7191542" y="1"/>
            <a:chExt cx="5000459" cy="1425992"/>
          </a:xfrm>
        </p:grpSpPr>
        <p:pic>
          <p:nvPicPr>
            <p:cNvPr id="4898" name="Google Shape;4898;p54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99" name="Google Shape;4899;p5498"/>
            <p:cNvGrpSpPr/>
            <p:nvPr/>
          </p:nvGrpSpPr>
          <p:grpSpPr>
            <a:xfrm>
              <a:off x="7191542" y="1"/>
              <a:ext cx="5000459" cy="1425992"/>
              <a:chOff x="7186272" y="0"/>
              <a:chExt cx="5005729" cy="1427495"/>
            </a:xfrm>
          </p:grpSpPr>
          <p:sp>
            <p:nvSpPr>
              <p:cNvPr id="4900" name="Google Shape;4900;p54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01" name="Google Shape;4901;p54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02" name="Google Shape;4902;p5498"/>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903" name="Google Shape;4903;p5498"/>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904" name="Google Shape;4904;p54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05" name="Google Shape;4905;p549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52831234"/>
      </p:ext>
    </p:extLst>
  </p:cSld>
  <p:clrMapOvr>
    <a:masterClrMapping/>
  </p:clrMapOvr>
</p:sldLayout>
</file>

<file path=ppt/slideLayouts/slideLayout1670.xml><?xml version="1.0" encoding="utf-8"?>
<p:sldLayout xmlns:a="http://schemas.openxmlformats.org/drawingml/2006/main" xmlns:r="http://schemas.openxmlformats.org/officeDocument/2006/relationships" xmlns:p="http://schemas.openxmlformats.org/presentationml/2006/main" matchingName="7_Comparison">
  <p:cSld name="7_Comparison">
    <p:spTree>
      <p:nvGrpSpPr>
        <p:cNvPr id="1" name="Shape 4906"/>
        <p:cNvGrpSpPr/>
        <p:nvPr/>
      </p:nvGrpSpPr>
      <p:grpSpPr>
        <a:xfrm>
          <a:off x="0" y="0"/>
          <a:ext cx="0" cy="0"/>
          <a:chOff x="0" y="0"/>
          <a:chExt cx="0" cy="0"/>
        </a:xfrm>
      </p:grpSpPr>
      <p:grpSp>
        <p:nvGrpSpPr>
          <p:cNvPr id="4907" name="Google Shape;4907;p5499"/>
          <p:cNvGrpSpPr/>
          <p:nvPr/>
        </p:nvGrpSpPr>
        <p:grpSpPr>
          <a:xfrm>
            <a:off x="7191543" y="1"/>
            <a:ext cx="5000459" cy="1425992"/>
            <a:chOff x="7191542" y="1"/>
            <a:chExt cx="5000459" cy="1425992"/>
          </a:xfrm>
        </p:grpSpPr>
        <p:pic>
          <p:nvPicPr>
            <p:cNvPr id="4908" name="Google Shape;4908;p54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09" name="Google Shape;4909;p5499"/>
            <p:cNvGrpSpPr/>
            <p:nvPr/>
          </p:nvGrpSpPr>
          <p:grpSpPr>
            <a:xfrm>
              <a:off x="7191542" y="1"/>
              <a:ext cx="5000459" cy="1425992"/>
              <a:chOff x="7186272" y="0"/>
              <a:chExt cx="5005729" cy="1427495"/>
            </a:xfrm>
          </p:grpSpPr>
          <p:sp>
            <p:nvSpPr>
              <p:cNvPr id="4910" name="Google Shape;4910;p54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11" name="Google Shape;4911;p54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12" name="Google Shape;4912;p549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13" name="Google Shape;4913;p549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914" name="Google Shape;4914;p549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915" name="Google Shape;4915;p549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916" name="Google Shape;4916;p549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917" name="Google Shape;4917;p549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918" name="Google Shape;4918;p549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19" name="Google Shape;4919;p549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25707620"/>
      </p:ext>
    </p:extLst>
  </p:cSld>
  <p:clrMapOvr>
    <a:masterClrMapping/>
  </p:clrMapOvr>
</p:sldLayout>
</file>

<file path=ppt/slideLayouts/slideLayout1671.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4920"/>
        <p:cNvGrpSpPr/>
        <p:nvPr/>
      </p:nvGrpSpPr>
      <p:grpSpPr>
        <a:xfrm>
          <a:off x="0" y="0"/>
          <a:ext cx="0" cy="0"/>
          <a:chOff x="0" y="0"/>
          <a:chExt cx="0" cy="0"/>
        </a:xfrm>
      </p:grpSpPr>
      <p:grpSp>
        <p:nvGrpSpPr>
          <p:cNvPr id="4921" name="Google Shape;4921;p5500"/>
          <p:cNvGrpSpPr/>
          <p:nvPr/>
        </p:nvGrpSpPr>
        <p:grpSpPr>
          <a:xfrm>
            <a:off x="7191543" y="1"/>
            <a:ext cx="5000459" cy="1425992"/>
            <a:chOff x="7191542" y="1"/>
            <a:chExt cx="5000459" cy="1425992"/>
          </a:xfrm>
        </p:grpSpPr>
        <p:pic>
          <p:nvPicPr>
            <p:cNvPr id="4922" name="Google Shape;4922;p55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23" name="Google Shape;4923;p5500"/>
            <p:cNvGrpSpPr/>
            <p:nvPr/>
          </p:nvGrpSpPr>
          <p:grpSpPr>
            <a:xfrm>
              <a:off x="7191542" y="1"/>
              <a:ext cx="5000459" cy="1425992"/>
              <a:chOff x="7186272" y="0"/>
              <a:chExt cx="5005729" cy="1427495"/>
            </a:xfrm>
          </p:grpSpPr>
          <p:sp>
            <p:nvSpPr>
              <p:cNvPr id="4924" name="Google Shape;4924;p55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25" name="Google Shape;4925;p55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26" name="Google Shape;4926;p550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27" name="Google Shape;4927;p550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928" name="Google Shape;4928;p55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29" name="Google Shape;4929;p55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85528902"/>
      </p:ext>
    </p:extLst>
  </p:cSld>
  <p:clrMapOvr>
    <a:masterClrMapping/>
  </p:clrMapOvr>
</p:sldLayout>
</file>

<file path=ppt/slideLayouts/slideLayout1672.xml><?xml version="1.0" encoding="utf-8"?>
<p:sldLayout xmlns:a="http://schemas.openxmlformats.org/drawingml/2006/main" xmlns:r="http://schemas.openxmlformats.org/officeDocument/2006/relationships" xmlns:p="http://schemas.openxmlformats.org/presentationml/2006/main" matchingName="11_Cover">
  <p:cSld name="11_Cover">
    <p:spTree>
      <p:nvGrpSpPr>
        <p:cNvPr id="1" name="Shape 4930"/>
        <p:cNvGrpSpPr/>
        <p:nvPr/>
      </p:nvGrpSpPr>
      <p:grpSpPr>
        <a:xfrm>
          <a:off x="0" y="0"/>
          <a:ext cx="0" cy="0"/>
          <a:chOff x="0" y="0"/>
          <a:chExt cx="0" cy="0"/>
        </a:xfrm>
      </p:grpSpPr>
      <p:sp>
        <p:nvSpPr>
          <p:cNvPr id="4931" name="Google Shape;4931;p5501"/>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32" name="Google Shape;4932;p5501"/>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33" name="Google Shape;4933;p5501"/>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934" name="Google Shape;4934;p5501"/>
          <p:cNvSpPr>
            <a:spLocks noGrp="1"/>
          </p:cNvSpPr>
          <p:nvPr>
            <p:ph type="pic" idx="2"/>
          </p:nvPr>
        </p:nvSpPr>
        <p:spPr>
          <a:xfrm>
            <a:off x="7118684" y="233915"/>
            <a:ext cx="5073316" cy="5943600"/>
          </a:xfrm>
          <a:prstGeom prst="rect">
            <a:avLst/>
          </a:prstGeom>
          <a:noFill/>
          <a:ln>
            <a:noFill/>
          </a:ln>
        </p:spPr>
      </p:sp>
      <p:grpSp>
        <p:nvGrpSpPr>
          <p:cNvPr id="4935" name="Google Shape;4935;p5501"/>
          <p:cNvGrpSpPr/>
          <p:nvPr/>
        </p:nvGrpSpPr>
        <p:grpSpPr>
          <a:xfrm>
            <a:off x="0" y="5020349"/>
            <a:ext cx="12192000" cy="1837653"/>
            <a:chOff x="0" y="5020348"/>
            <a:chExt cx="12192000" cy="1837653"/>
          </a:xfrm>
        </p:grpSpPr>
        <p:sp>
          <p:nvSpPr>
            <p:cNvPr id="4936" name="Google Shape;4936;p550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37" name="Google Shape;4937;p550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4938" name="Google Shape;4938;p550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158846960"/>
      </p:ext>
    </p:extLst>
  </p:cSld>
  <p:clrMapOvr>
    <a:masterClrMapping/>
  </p:clrMapOvr>
</p:sldLayout>
</file>

<file path=ppt/slideLayouts/slideLayout1673.xml><?xml version="1.0" encoding="utf-8"?>
<p:sldLayout xmlns:a="http://schemas.openxmlformats.org/drawingml/2006/main" xmlns:r="http://schemas.openxmlformats.org/officeDocument/2006/relationships" xmlns:p="http://schemas.openxmlformats.org/presentationml/2006/main" matchingName="11_Divider">
  <p:cSld name="11_Divider">
    <p:bg>
      <p:bgPr>
        <a:solidFill>
          <a:schemeClr val="lt2"/>
        </a:solidFill>
        <a:effectLst/>
      </p:bgPr>
    </p:bg>
    <p:spTree>
      <p:nvGrpSpPr>
        <p:cNvPr id="1" name="Shape 4939"/>
        <p:cNvGrpSpPr/>
        <p:nvPr/>
      </p:nvGrpSpPr>
      <p:grpSpPr>
        <a:xfrm>
          <a:off x="0" y="0"/>
          <a:ext cx="0" cy="0"/>
          <a:chOff x="0" y="0"/>
          <a:chExt cx="0" cy="0"/>
        </a:xfrm>
      </p:grpSpPr>
      <p:grpSp>
        <p:nvGrpSpPr>
          <p:cNvPr id="4940" name="Google Shape;4940;p5502"/>
          <p:cNvGrpSpPr/>
          <p:nvPr/>
        </p:nvGrpSpPr>
        <p:grpSpPr>
          <a:xfrm>
            <a:off x="0" y="5020348"/>
            <a:ext cx="12192000" cy="1837653"/>
            <a:chOff x="0" y="5020347"/>
            <a:chExt cx="12192000" cy="1837653"/>
          </a:xfrm>
        </p:grpSpPr>
        <p:sp>
          <p:nvSpPr>
            <p:cNvPr id="4941" name="Google Shape;4941;p550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42" name="Google Shape;4942;p55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43" name="Google Shape;4943;p550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4944" name="Google Shape;4944;p55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45" name="Google Shape;4945;p5502"/>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46" name="Google Shape;4946;p5502"/>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447815903"/>
      </p:ext>
    </p:extLst>
  </p:cSld>
  <p:clrMapOvr>
    <a:masterClrMapping/>
  </p:clrMapOvr>
</p:sldLayout>
</file>

<file path=ppt/slideLayouts/slideLayout1674.xml><?xml version="1.0" encoding="utf-8"?>
<p:sldLayout xmlns:a="http://schemas.openxmlformats.org/drawingml/2006/main" xmlns:r="http://schemas.openxmlformats.org/officeDocument/2006/relationships" xmlns:p="http://schemas.openxmlformats.org/presentationml/2006/main" matchingName="11_Photo Slide">
  <p:cSld name="11_Photo Slide">
    <p:spTree>
      <p:nvGrpSpPr>
        <p:cNvPr id="1" name="Shape 4947"/>
        <p:cNvGrpSpPr/>
        <p:nvPr/>
      </p:nvGrpSpPr>
      <p:grpSpPr>
        <a:xfrm>
          <a:off x="0" y="0"/>
          <a:ext cx="0" cy="0"/>
          <a:chOff x="0" y="0"/>
          <a:chExt cx="0" cy="0"/>
        </a:xfrm>
      </p:grpSpPr>
      <p:sp>
        <p:nvSpPr>
          <p:cNvPr id="4948" name="Google Shape;4948;p5503"/>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4949" name="Google Shape;4949;p550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950" name="Google Shape;4950;p5503"/>
          <p:cNvGrpSpPr/>
          <p:nvPr/>
        </p:nvGrpSpPr>
        <p:grpSpPr>
          <a:xfrm>
            <a:off x="0" y="5379427"/>
            <a:ext cx="2807368" cy="753891"/>
            <a:chOff x="0" y="5379426"/>
            <a:chExt cx="2807368" cy="753891"/>
          </a:xfrm>
        </p:grpSpPr>
        <p:sp>
          <p:nvSpPr>
            <p:cNvPr id="4951" name="Google Shape;4951;p550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52" name="Google Shape;4952;p550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4953" name="Google Shape;4953;p5503"/>
          <p:cNvSpPr>
            <a:spLocks noGrp="1"/>
          </p:cNvSpPr>
          <p:nvPr>
            <p:ph type="pic" idx="2"/>
          </p:nvPr>
        </p:nvSpPr>
        <p:spPr>
          <a:xfrm>
            <a:off x="2807368" y="457202"/>
            <a:ext cx="8915400" cy="5943598"/>
          </a:xfrm>
          <a:prstGeom prst="rect">
            <a:avLst/>
          </a:prstGeom>
          <a:noFill/>
          <a:ln>
            <a:noFill/>
          </a:ln>
        </p:spPr>
      </p:sp>
      <p:pic>
        <p:nvPicPr>
          <p:cNvPr id="4954" name="Google Shape;4954;p5503"/>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848184511"/>
      </p:ext>
    </p:extLst>
  </p:cSld>
  <p:clrMapOvr>
    <a:masterClrMapping/>
  </p:clrMapOvr>
</p:sldLayout>
</file>

<file path=ppt/slideLayouts/slideLayout1675.xml><?xml version="1.0" encoding="utf-8"?>
<p:sldLayout xmlns:a="http://schemas.openxmlformats.org/drawingml/2006/main" xmlns:r="http://schemas.openxmlformats.org/officeDocument/2006/relationships" xmlns:p="http://schemas.openxmlformats.org/presentationml/2006/main" matchingName="18_Quotation">
  <p:cSld name="18_Quotation">
    <p:spTree>
      <p:nvGrpSpPr>
        <p:cNvPr id="1" name="Shape 4955"/>
        <p:cNvGrpSpPr/>
        <p:nvPr/>
      </p:nvGrpSpPr>
      <p:grpSpPr>
        <a:xfrm>
          <a:off x="0" y="0"/>
          <a:ext cx="0" cy="0"/>
          <a:chOff x="0" y="0"/>
          <a:chExt cx="0" cy="0"/>
        </a:xfrm>
      </p:grpSpPr>
      <p:sp>
        <p:nvSpPr>
          <p:cNvPr id="4956" name="Google Shape;4956;p5504"/>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57" name="Google Shape;4957;p5504"/>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58" name="Google Shape;4958;p550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959" name="Google Shape;4959;p550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960" name="Google Shape;4960;p55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61" name="Google Shape;4961;p550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62" name="Google Shape;4962;p5504"/>
          <p:cNvGrpSpPr/>
          <p:nvPr/>
        </p:nvGrpSpPr>
        <p:grpSpPr>
          <a:xfrm>
            <a:off x="7191543" y="1"/>
            <a:ext cx="5000459" cy="1425992"/>
            <a:chOff x="7191542" y="1"/>
            <a:chExt cx="5000459" cy="1425992"/>
          </a:xfrm>
        </p:grpSpPr>
        <p:pic>
          <p:nvPicPr>
            <p:cNvPr id="4963" name="Google Shape;4963;p55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64" name="Google Shape;4964;p5504"/>
            <p:cNvGrpSpPr/>
            <p:nvPr/>
          </p:nvGrpSpPr>
          <p:grpSpPr>
            <a:xfrm>
              <a:off x="7191542" y="1"/>
              <a:ext cx="5000459" cy="1425992"/>
              <a:chOff x="7186272" y="0"/>
              <a:chExt cx="5005729" cy="1427495"/>
            </a:xfrm>
          </p:grpSpPr>
          <p:sp>
            <p:nvSpPr>
              <p:cNvPr id="4965" name="Google Shape;4965;p55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66" name="Google Shape;4966;p55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67" name="Google Shape;4967;p5504"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100762"/>
      </p:ext>
    </p:extLst>
  </p:cSld>
  <p:clrMapOvr>
    <a:masterClrMapping/>
  </p:clrMapOvr>
</p:sldLayout>
</file>

<file path=ppt/slideLayouts/slideLayout1676.xml><?xml version="1.0" encoding="utf-8"?>
<p:sldLayout xmlns:a="http://schemas.openxmlformats.org/drawingml/2006/main" xmlns:r="http://schemas.openxmlformats.org/officeDocument/2006/relationships" xmlns:p="http://schemas.openxmlformats.org/presentationml/2006/main" matchingName="11_Title and Content">
  <p:cSld name="11_Title and Content">
    <p:spTree>
      <p:nvGrpSpPr>
        <p:cNvPr id="1" name="Shape 4968"/>
        <p:cNvGrpSpPr/>
        <p:nvPr/>
      </p:nvGrpSpPr>
      <p:grpSpPr>
        <a:xfrm>
          <a:off x="0" y="0"/>
          <a:ext cx="0" cy="0"/>
          <a:chOff x="0" y="0"/>
          <a:chExt cx="0" cy="0"/>
        </a:xfrm>
      </p:grpSpPr>
      <p:grpSp>
        <p:nvGrpSpPr>
          <p:cNvPr id="4969" name="Google Shape;4969;p5505"/>
          <p:cNvGrpSpPr/>
          <p:nvPr/>
        </p:nvGrpSpPr>
        <p:grpSpPr>
          <a:xfrm>
            <a:off x="7191543" y="1"/>
            <a:ext cx="5000459" cy="1425992"/>
            <a:chOff x="7191542" y="1"/>
            <a:chExt cx="5000459" cy="1425992"/>
          </a:xfrm>
        </p:grpSpPr>
        <p:pic>
          <p:nvPicPr>
            <p:cNvPr id="4970" name="Google Shape;4970;p55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71" name="Google Shape;4971;p5505"/>
            <p:cNvGrpSpPr/>
            <p:nvPr/>
          </p:nvGrpSpPr>
          <p:grpSpPr>
            <a:xfrm>
              <a:off x="7191542" y="1"/>
              <a:ext cx="5000459" cy="1425992"/>
              <a:chOff x="7186272" y="0"/>
              <a:chExt cx="5005729" cy="1427495"/>
            </a:xfrm>
          </p:grpSpPr>
          <p:sp>
            <p:nvSpPr>
              <p:cNvPr id="4972" name="Google Shape;4972;p55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73" name="Google Shape;4973;p55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74" name="Google Shape;4974;p550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75" name="Google Shape;4975;p550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976" name="Google Shape;4976;p550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977" name="Google Shape;4977;p550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78" name="Google Shape;4978;p55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57214526"/>
      </p:ext>
    </p:extLst>
  </p:cSld>
  <p:clrMapOvr>
    <a:masterClrMapping/>
  </p:clrMapOvr>
</p:sldLayout>
</file>

<file path=ppt/slideLayouts/slideLayout1677.xml><?xml version="1.0" encoding="utf-8"?>
<p:sldLayout xmlns:a="http://schemas.openxmlformats.org/drawingml/2006/main" xmlns:r="http://schemas.openxmlformats.org/officeDocument/2006/relationships" xmlns:p="http://schemas.openxmlformats.org/presentationml/2006/main" matchingName="11_Two Content">
  <p:cSld name="11_Two Content">
    <p:spTree>
      <p:nvGrpSpPr>
        <p:cNvPr id="1" name="Shape 4979"/>
        <p:cNvGrpSpPr/>
        <p:nvPr/>
      </p:nvGrpSpPr>
      <p:grpSpPr>
        <a:xfrm>
          <a:off x="0" y="0"/>
          <a:ext cx="0" cy="0"/>
          <a:chOff x="0" y="0"/>
          <a:chExt cx="0" cy="0"/>
        </a:xfrm>
      </p:grpSpPr>
      <p:sp>
        <p:nvSpPr>
          <p:cNvPr id="4980" name="Google Shape;4980;p550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81" name="Google Shape;4981;p5506"/>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4982" name="Google Shape;4982;p5506"/>
          <p:cNvGrpSpPr/>
          <p:nvPr/>
        </p:nvGrpSpPr>
        <p:grpSpPr>
          <a:xfrm>
            <a:off x="7191543" y="1"/>
            <a:ext cx="5000459" cy="1425992"/>
            <a:chOff x="7191542" y="1"/>
            <a:chExt cx="5000459" cy="1425992"/>
          </a:xfrm>
        </p:grpSpPr>
        <p:pic>
          <p:nvPicPr>
            <p:cNvPr id="4983" name="Google Shape;4983;p55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84" name="Google Shape;4984;p5506"/>
            <p:cNvGrpSpPr/>
            <p:nvPr/>
          </p:nvGrpSpPr>
          <p:grpSpPr>
            <a:xfrm>
              <a:off x="7191542" y="1"/>
              <a:ext cx="5000459" cy="1425992"/>
              <a:chOff x="7186272" y="0"/>
              <a:chExt cx="5005729" cy="1427495"/>
            </a:xfrm>
          </p:grpSpPr>
          <p:sp>
            <p:nvSpPr>
              <p:cNvPr id="4985" name="Google Shape;4985;p55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86" name="Google Shape;4986;p55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87" name="Google Shape;4987;p5506"/>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4988" name="Google Shape;4988;p5506"/>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4989" name="Google Shape;4989;p550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90" name="Google Shape;4990;p550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41810732"/>
      </p:ext>
    </p:extLst>
  </p:cSld>
  <p:clrMapOvr>
    <a:masterClrMapping/>
  </p:clrMapOvr>
</p:sldLayout>
</file>

<file path=ppt/slideLayouts/slideLayout1678.xml><?xml version="1.0" encoding="utf-8"?>
<p:sldLayout xmlns:a="http://schemas.openxmlformats.org/drawingml/2006/main" xmlns:r="http://schemas.openxmlformats.org/officeDocument/2006/relationships" xmlns:p="http://schemas.openxmlformats.org/presentationml/2006/main" matchingName="11_Comparison">
  <p:cSld name="11_Comparison">
    <p:spTree>
      <p:nvGrpSpPr>
        <p:cNvPr id="1" name="Shape 4991"/>
        <p:cNvGrpSpPr/>
        <p:nvPr/>
      </p:nvGrpSpPr>
      <p:grpSpPr>
        <a:xfrm>
          <a:off x="0" y="0"/>
          <a:ext cx="0" cy="0"/>
          <a:chOff x="0" y="0"/>
          <a:chExt cx="0" cy="0"/>
        </a:xfrm>
      </p:grpSpPr>
      <p:grpSp>
        <p:nvGrpSpPr>
          <p:cNvPr id="4992" name="Google Shape;4992;p5507"/>
          <p:cNvGrpSpPr/>
          <p:nvPr/>
        </p:nvGrpSpPr>
        <p:grpSpPr>
          <a:xfrm>
            <a:off x="7191543" y="1"/>
            <a:ext cx="5000459" cy="1425992"/>
            <a:chOff x="7191542" y="1"/>
            <a:chExt cx="5000459" cy="1425992"/>
          </a:xfrm>
        </p:grpSpPr>
        <p:pic>
          <p:nvPicPr>
            <p:cNvPr id="4993" name="Google Shape;4993;p55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94" name="Google Shape;4994;p5507"/>
            <p:cNvGrpSpPr/>
            <p:nvPr/>
          </p:nvGrpSpPr>
          <p:grpSpPr>
            <a:xfrm>
              <a:off x="7191542" y="1"/>
              <a:ext cx="5000459" cy="1425992"/>
              <a:chOff x="7186272" y="0"/>
              <a:chExt cx="5005729" cy="1427495"/>
            </a:xfrm>
          </p:grpSpPr>
          <p:sp>
            <p:nvSpPr>
              <p:cNvPr id="4995" name="Google Shape;4995;p55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96" name="Google Shape;4996;p55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4997" name="Google Shape;4997;p550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98" name="Google Shape;4998;p5507"/>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4999" name="Google Shape;4999;p5507"/>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000" name="Google Shape;5000;p5507"/>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001" name="Google Shape;5001;p5507"/>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002" name="Google Shape;5002;p550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003" name="Google Shape;5003;p550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04" name="Google Shape;5004;p550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70612634"/>
      </p:ext>
    </p:extLst>
  </p:cSld>
  <p:clrMapOvr>
    <a:masterClrMapping/>
  </p:clrMapOvr>
</p:sldLayout>
</file>

<file path=ppt/slideLayouts/slideLayout1679.xml><?xml version="1.0" encoding="utf-8"?>
<p:sldLayout xmlns:a="http://schemas.openxmlformats.org/drawingml/2006/main" xmlns:r="http://schemas.openxmlformats.org/officeDocument/2006/relationships" xmlns:p="http://schemas.openxmlformats.org/presentationml/2006/main" matchingName="11_Title Only">
  <p:cSld name="11_Title Only">
    <p:spTree>
      <p:nvGrpSpPr>
        <p:cNvPr id="1" name="Shape 5005"/>
        <p:cNvGrpSpPr/>
        <p:nvPr/>
      </p:nvGrpSpPr>
      <p:grpSpPr>
        <a:xfrm>
          <a:off x="0" y="0"/>
          <a:ext cx="0" cy="0"/>
          <a:chOff x="0" y="0"/>
          <a:chExt cx="0" cy="0"/>
        </a:xfrm>
      </p:grpSpPr>
      <p:grpSp>
        <p:nvGrpSpPr>
          <p:cNvPr id="5006" name="Google Shape;5006;p5508"/>
          <p:cNvGrpSpPr/>
          <p:nvPr/>
        </p:nvGrpSpPr>
        <p:grpSpPr>
          <a:xfrm>
            <a:off x="7191543" y="1"/>
            <a:ext cx="5000459" cy="1425992"/>
            <a:chOff x="7191542" y="1"/>
            <a:chExt cx="5000459" cy="1425992"/>
          </a:xfrm>
        </p:grpSpPr>
        <p:pic>
          <p:nvPicPr>
            <p:cNvPr id="5007" name="Google Shape;5007;p55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08" name="Google Shape;5008;p5508"/>
            <p:cNvGrpSpPr/>
            <p:nvPr/>
          </p:nvGrpSpPr>
          <p:grpSpPr>
            <a:xfrm>
              <a:off x="7191542" y="1"/>
              <a:ext cx="5000459" cy="1425992"/>
              <a:chOff x="7186272" y="0"/>
              <a:chExt cx="5005729" cy="1427495"/>
            </a:xfrm>
          </p:grpSpPr>
          <p:sp>
            <p:nvSpPr>
              <p:cNvPr id="5009" name="Google Shape;5009;p55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10" name="Google Shape;5010;p55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011" name="Google Shape;5011;p550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12" name="Google Shape;5012;p550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013" name="Google Shape;5013;p550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14" name="Google Shape;5014;p550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93139871"/>
      </p:ext>
    </p:extLst>
  </p:cSld>
  <p:clrMapOvr>
    <a:masterClrMapping/>
  </p:clrMapOvr>
</p:sldLayout>
</file>

<file path=ppt/slideLayouts/slideLayout1680.xml><?xml version="1.0" encoding="utf-8"?>
<p:sldLayout xmlns:a="http://schemas.openxmlformats.org/drawingml/2006/main" xmlns:r="http://schemas.openxmlformats.org/officeDocument/2006/relationships" xmlns:p="http://schemas.openxmlformats.org/presentationml/2006/main" matchingName="10_End">
  <p:cSld name="10_End">
    <p:spTree>
      <p:nvGrpSpPr>
        <p:cNvPr id="1" name="Shape 5015"/>
        <p:cNvGrpSpPr/>
        <p:nvPr/>
      </p:nvGrpSpPr>
      <p:grpSpPr>
        <a:xfrm>
          <a:off x="0" y="0"/>
          <a:ext cx="0" cy="0"/>
          <a:chOff x="0" y="0"/>
          <a:chExt cx="0" cy="0"/>
        </a:xfrm>
      </p:grpSpPr>
      <p:grpSp>
        <p:nvGrpSpPr>
          <p:cNvPr id="5016" name="Google Shape;5016;p5509"/>
          <p:cNvGrpSpPr/>
          <p:nvPr/>
        </p:nvGrpSpPr>
        <p:grpSpPr>
          <a:xfrm>
            <a:off x="0" y="0"/>
            <a:ext cx="12192000" cy="2148830"/>
            <a:chOff x="0" y="0"/>
            <a:chExt cx="12192000" cy="2148830"/>
          </a:xfrm>
        </p:grpSpPr>
        <p:sp>
          <p:nvSpPr>
            <p:cNvPr id="5017" name="Google Shape;5017;p550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18" name="Google Shape;5018;p550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019" name="Google Shape;5019;p5509"/>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20" name="Google Shape;5020;p5509"/>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021" name="Google Shape;5021;p5509"/>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022" name="Google Shape;5022;p5509"/>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023" name="Google Shape;5023;p5509"/>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418100991"/>
      </p:ext>
    </p:extLst>
  </p:cSld>
  <p:clrMapOvr>
    <a:masterClrMapping/>
  </p:clrMapOvr>
</p:sldLayout>
</file>

<file path=ppt/slideLayouts/slideLayout1681.xml><?xml version="1.0" encoding="utf-8"?>
<p:sldLayout xmlns:a="http://schemas.openxmlformats.org/drawingml/2006/main" xmlns:r="http://schemas.openxmlformats.org/officeDocument/2006/relationships" xmlns:p="http://schemas.openxmlformats.org/presentationml/2006/main" matchingName="21_Quotation">
  <p:cSld name="21_Quotation">
    <p:spTree>
      <p:nvGrpSpPr>
        <p:cNvPr id="1" name="Shape 5024"/>
        <p:cNvGrpSpPr/>
        <p:nvPr/>
      </p:nvGrpSpPr>
      <p:grpSpPr>
        <a:xfrm>
          <a:off x="0" y="0"/>
          <a:ext cx="0" cy="0"/>
          <a:chOff x="0" y="0"/>
          <a:chExt cx="0" cy="0"/>
        </a:xfrm>
      </p:grpSpPr>
      <p:sp>
        <p:nvSpPr>
          <p:cNvPr id="5025" name="Google Shape;5025;p5510"/>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26" name="Google Shape;5026;p551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27" name="Google Shape;5027;p551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028" name="Google Shape;5028;p551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029" name="Google Shape;5029;p551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30" name="Google Shape;5030;p551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31" name="Google Shape;5031;p5510"/>
          <p:cNvGrpSpPr/>
          <p:nvPr/>
        </p:nvGrpSpPr>
        <p:grpSpPr>
          <a:xfrm>
            <a:off x="7191543" y="1"/>
            <a:ext cx="5000459" cy="1425992"/>
            <a:chOff x="7191542" y="1"/>
            <a:chExt cx="5000459" cy="1425992"/>
          </a:xfrm>
        </p:grpSpPr>
        <p:pic>
          <p:nvPicPr>
            <p:cNvPr id="5032" name="Google Shape;5032;p55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33" name="Google Shape;5033;p5510"/>
            <p:cNvGrpSpPr/>
            <p:nvPr/>
          </p:nvGrpSpPr>
          <p:grpSpPr>
            <a:xfrm>
              <a:off x="7191542" y="1"/>
              <a:ext cx="5000459" cy="1425992"/>
              <a:chOff x="7186272" y="0"/>
              <a:chExt cx="5005729" cy="1427495"/>
            </a:xfrm>
          </p:grpSpPr>
          <p:sp>
            <p:nvSpPr>
              <p:cNvPr id="5034" name="Google Shape;5034;p55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35" name="Google Shape;5035;p55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036" name="Google Shape;5036;p551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025329151"/>
      </p:ext>
    </p:extLst>
  </p:cSld>
  <p:clrMapOvr>
    <a:masterClrMapping/>
  </p:clrMapOvr>
</p:sldLayout>
</file>

<file path=ppt/slideLayouts/slideLayout1682.xml><?xml version="1.0" encoding="utf-8"?>
<p:sldLayout xmlns:a="http://schemas.openxmlformats.org/drawingml/2006/main" xmlns:r="http://schemas.openxmlformats.org/officeDocument/2006/relationships" xmlns:p="http://schemas.openxmlformats.org/presentationml/2006/main" matchingName="9_Blank">
  <p:cSld name="9_Blank">
    <p:spTree>
      <p:nvGrpSpPr>
        <p:cNvPr id="1" name="Shape 5037"/>
        <p:cNvGrpSpPr/>
        <p:nvPr/>
      </p:nvGrpSpPr>
      <p:grpSpPr>
        <a:xfrm>
          <a:off x="0" y="0"/>
          <a:ext cx="0" cy="0"/>
          <a:chOff x="0" y="0"/>
          <a:chExt cx="0" cy="0"/>
        </a:xfrm>
      </p:grpSpPr>
      <p:sp>
        <p:nvSpPr>
          <p:cNvPr id="5038" name="Google Shape;5038;p551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039" name="Google Shape;5039;p551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40" name="Google Shape;5040;p551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41" name="Google Shape;5041;p5511"/>
          <p:cNvGrpSpPr/>
          <p:nvPr/>
        </p:nvGrpSpPr>
        <p:grpSpPr>
          <a:xfrm>
            <a:off x="7191543" y="1"/>
            <a:ext cx="5000459" cy="1425992"/>
            <a:chOff x="7191542" y="1"/>
            <a:chExt cx="5000459" cy="1425992"/>
          </a:xfrm>
        </p:grpSpPr>
        <p:pic>
          <p:nvPicPr>
            <p:cNvPr id="5042" name="Google Shape;5042;p55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43" name="Google Shape;5043;p5511"/>
            <p:cNvGrpSpPr/>
            <p:nvPr/>
          </p:nvGrpSpPr>
          <p:grpSpPr>
            <a:xfrm>
              <a:off x="7191542" y="1"/>
              <a:ext cx="5000459" cy="1425992"/>
              <a:chOff x="7186272" y="0"/>
              <a:chExt cx="5005729" cy="1427495"/>
            </a:xfrm>
          </p:grpSpPr>
          <p:sp>
            <p:nvSpPr>
              <p:cNvPr id="5044" name="Google Shape;5044;p55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45" name="Google Shape;5045;p55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978226625"/>
      </p:ext>
    </p:extLst>
  </p:cSld>
  <p:clrMapOvr>
    <a:masterClrMapping/>
  </p:clrMapOvr>
</p:sldLayout>
</file>

<file path=ppt/slideLayouts/slideLayout1683.xml><?xml version="1.0" encoding="utf-8"?>
<p:sldLayout xmlns:a="http://schemas.openxmlformats.org/drawingml/2006/main" xmlns:r="http://schemas.openxmlformats.org/officeDocument/2006/relationships" xmlns:p="http://schemas.openxmlformats.org/presentationml/2006/main" matchingName="11_End">
  <p:cSld name="11_End">
    <p:spTree>
      <p:nvGrpSpPr>
        <p:cNvPr id="1" name="Shape 5046"/>
        <p:cNvGrpSpPr/>
        <p:nvPr/>
      </p:nvGrpSpPr>
      <p:grpSpPr>
        <a:xfrm>
          <a:off x="0" y="0"/>
          <a:ext cx="0" cy="0"/>
          <a:chOff x="0" y="0"/>
          <a:chExt cx="0" cy="0"/>
        </a:xfrm>
      </p:grpSpPr>
      <p:grpSp>
        <p:nvGrpSpPr>
          <p:cNvPr id="5047" name="Google Shape;5047;p5512"/>
          <p:cNvGrpSpPr/>
          <p:nvPr/>
        </p:nvGrpSpPr>
        <p:grpSpPr>
          <a:xfrm>
            <a:off x="0" y="0"/>
            <a:ext cx="12192000" cy="2148830"/>
            <a:chOff x="0" y="0"/>
            <a:chExt cx="12192000" cy="2148830"/>
          </a:xfrm>
        </p:grpSpPr>
        <p:sp>
          <p:nvSpPr>
            <p:cNvPr id="5048" name="Google Shape;5048;p551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49" name="Google Shape;5049;p551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050" name="Google Shape;5050;p5512"/>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51" name="Google Shape;5051;p5512"/>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052" name="Google Shape;5052;p551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053" name="Google Shape;5053;p5512"/>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054" name="Google Shape;5054;p5512"/>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579135942"/>
      </p:ext>
    </p:extLst>
  </p:cSld>
  <p:clrMapOvr>
    <a:masterClrMapping/>
  </p:clrMapOvr>
</p:sldLayout>
</file>

<file path=ppt/slideLayouts/slideLayout1684.xml><?xml version="1.0" encoding="utf-8"?>
<p:sldLayout xmlns:a="http://schemas.openxmlformats.org/drawingml/2006/main" xmlns:r="http://schemas.openxmlformats.org/officeDocument/2006/relationships" xmlns:p="http://schemas.openxmlformats.org/presentationml/2006/main" matchingName="10_Blank">
  <p:cSld name="10_Blank">
    <p:spTree>
      <p:nvGrpSpPr>
        <p:cNvPr id="1" name="Shape 5055"/>
        <p:cNvGrpSpPr/>
        <p:nvPr/>
      </p:nvGrpSpPr>
      <p:grpSpPr>
        <a:xfrm>
          <a:off x="0" y="0"/>
          <a:ext cx="0" cy="0"/>
          <a:chOff x="0" y="0"/>
          <a:chExt cx="0" cy="0"/>
        </a:xfrm>
      </p:grpSpPr>
      <p:sp>
        <p:nvSpPr>
          <p:cNvPr id="5056" name="Google Shape;5056;p551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057" name="Google Shape;5057;p55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58" name="Google Shape;5058;p55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59" name="Google Shape;5059;p5513"/>
          <p:cNvGrpSpPr/>
          <p:nvPr/>
        </p:nvGrpSpPr>
        <p:grpSpPr>
          <a:xfrm>
            <a:off x="7191543" y="1"/>
            <a:ext cx="5000459" cy="1425992"/>
            <a:chOff x="7191542" y="1"/>
            <a:chExt cx="5000459" cy="1425992"/>
          </a:xfrm>
        </p:grpSpPr>
        <p:pic>
          <p:nvPicPr>
            <p:cNvPr id="5060" name="Google Shape;5060;p55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61" name="Google Shape;5061;p5513"/>
            <p:cNvGrpSpPr/>
            <p:nvPr/>
          </p:nvGrpSpPr>
          <p:grpSpPr>
            <a:xfrm>
              <a:off x="7191542" y="1"/>
              <a:ext cx="5000459" cy="1425992"/>
              <a:chOff x="7186272" y="0"/>
              <a:chExt cx="5005729" cy="1427495"/>
            </a:xfrm>
          </p:grpSpPr>
          <p:sp>
            <p:nvSpPr>
              <p:cNvPr id="5062" name="Google Shape;5062;p55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63" name="Google Shape;5063;p55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504313799"/>
      </p:ext>
    </p:extLst>
  </p:cSld>
  <p:clrMapOvr>
    <a:masterClrMapping/>
  </p:clrMapOvr>
</p:sldLayout>
</file>

<file path=ppt/slideLayouts/slideLayout1685.xml><?xml version="1.0" encoding="utf-8"?>
<p:sldLayout xmlns:a="http://schemas.openxmlformats.org/drawingml/2006/main" xmlns:r="http://schemas.openxmlformats.org/officeDocument/2006/relationships" xmlns:p="http://schemas.openxmlformats.org/presentationml/2006/main" matchingName="12_Cover">
  <p:cSld name="12_Cover">
    <p:spTree>
      <p:nvGrpSpPr>
        <p:cNvPr id="1" name="Shape 5064"/>
        <p:cNvGrpSpPr/>
        <p:nvPr/>
      </p:nvGrpSpPr>
      <p:grpSpPr>
        <a:xfrm>
          <a:off x="0" y="0"/>
          <a:ext cx="0" cy="0"/>
          <a:chOff x="0" y="0"/>
          <a:chExt cx="0" cy="0"/>
        </a:xfrm>
      </p:grpSpPr>
      <p:sp>
        <p:nvSpPr>
          <p:cNvPr id="5065" name="Google Shape;5065;p5514"/>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66" name="Google Shape;5066;p5514"/>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67" name="Google Shape;5067;p5514"/>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068" name="Google Shape;5068;p5514"/>
          <p:cNvSpPr>
            <a:spLocks noGrp="1"/>
          </p:cNvSpPr>
          <p:nvPr>
            <p:ph type="pic" idx="2"/>
          </p:nvPr>
        </p:nvSpPr>
        <p:spPr>
          <a:xfrm>
            <a:off x="7118684" y="233915"/>
            <a:ext cx="5073316" cy="5943600"/>
          </a:xfrm>
          <a:prstGeom prst="rect">
            <a:avLst/>
          </a:prstGeom>
          <a:noFill/>
          <a:ln>
            <a:noFill/>
          </a:ln>
        </p:spPr>
      </p:sp>
      <p:grpSp>
        <p:nvGrpSpPr>
          <p:cNvPr id="5069" name="Google Shape;5069;p5514"/>
          <p:cNvGrpSpPr/>
          <p:nvPr/>
        </p:nvGrpSpPr>
        <p:grpSpPr>
          <a:xfrm>
            <a:off x="0" y="5020349"/>
            <a:ext cx="12192000" cy="1837653"/>
            <a:chOff x="0" y="5020348"/>
            <a:chExt cx="12192000" cy="1837653"/>
          </a:xfrm>
        </p:grpSpPr>
        <p:sp>
          <p:nvSpPr>
            <p:cNvPr id="5070" name="Google Shape;5070;p551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71" name="Google Shape;5071;p551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072" name="Google Shape;5072;p551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719096070"/>
      </p:ext>
    </p:extLst>
  </p:cSld>
  <p:clrMapOvr>
    <a:masterClrMapping/>
  </p:clrMapOvr>
</p:sldLayout>
</file>

<file path=ppt/slideLayouts/slideLayout1686.xml><?xml version="1.0" encoding="utf-8"?>
<p:sldLayout xmlns:a="http://schemas.openxmlformats.org/drawingml/2006/main" xmlns:r="http://schemas.openxmlformats.org/officeDocument/2006/relationships" xmlns:p="http://schemas.openxmlformats.org/presentationml/2006/main" matchingName="12_Divider">
  <p:cSld name="12_Divider">
    <p:bg>
      <p:bgPr>
        <a:solidFill>
          <a:schemeClr val="lt2"/>
        </a:solidFill>
        <a:effectLst/>
      </p:bgPr>
    </p:bg>
    <p:spTree>
      <p:nvGrpSpPr>
        <p:cNvPr id="1" name="Shape 5073"/>
        <p:cNvGrpSpPr/>
        <p:nvPr/>
      </p:nvGrpSpPr>
      <p:grpSpPr>
        <a:xfrm>
          <a:off x="0" y="0"/>
          <a:ext cx="0" cy="0"/>
          <a:chOff x="0" y="0"/>
          <a:chExt cx="0" cy="0"/>
        </a:xfrm>
      </p:grpSpPr>
      <p:grpSp>
        <p:nvGrpSpPr>
          <p:cNvPr id="5074" name="Google Shape;5074;p5515"/>
          <p:cNvGrpSpPr/>
          <p:nvPr/>
        </p:nvGrpSpPr>
        <p:grpSpPr>
          <a:xfrm>
            <a:off x="0" y="5020348"/>
            <a:ext cx="12192000" cy="1837653"/>
            <a:chOff x="0" y="5020347"/>
            <a:chExt cx="12192000" cy="1837653"/>
          </a:xfrm>
        </p:grpSpPr>
        <p:sp>
          <p:nvSpPr>
            <p:cNvPr id="5075" name="Google Shape;5075;p551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76" name="Google Shape;5076;p55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77" name="Google Shape;5077;p551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078" name="Google Shape;5078;p55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079" name="Google Shape;5079;p5515"/>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80" name="Google Shape;5080;p5515"/>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2248897427"/>
      </p:ext>
    </p:extLst>
  </p:cSld>
  <p:clrMapOvr>
    <a:masterClrMapping/>
  </p:clrMapOvr>
</p:sldLayout>
</file>

<file path=ppt/slideLayouts/slideLayout1687.xml><?xml version="1.0" encoding="utf-8"?>
<p:sldLayout xmlns:a="http://schemas.openxmlformats.org/drawingml/2006/main" xmlns:r="http://schemas.openxmlformats.org/officeDocument/2006/relationships" xmlns:p="http://schemas.openxmlformats.org/presentationml/2006/main" matchingName="12_Photo Slide">
  <p:cSld name="12_Photo Slide">
    <p:spTree>
      <p:nvGrpSpPr>
        <p:cNvPr id="1" name="Shape 5081"/>
        <p:cNvGrpSpPr/>
        <p:nvPr/>
      </p:nvGrpSpPr>
      <p:grpSpPr>
        <a:xfrm>
          <a:off x="0" y="0"/>
          <a:ext cx="0" cy="0"/>
          <a:chOff x="0" y="0"/>
          <a:chExt cx="0" cy="0"/>
        </a:xfrm>
      </p:grpSpPr>
      <p:sp>
        <p:nvSpPr>
          <p:cNvPr id="5082" name="Google Shape;5082;p551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083" name="Google Shape;5083;p551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084" name="Google Shape;5084;p5516"/>
          <p:cNvGrpSpPr/>
          <p:nvPr/>
        </p:nvGrpSpPr>
        <p:grpSpPr>
          <a:xfrm>
            <a:off x="0" y="5379427"/>
            <a:ext cx="2807368" cy="753891"/>
            <a:chOff x="0" y="5379426"/>
            <a:chExt cx="2807368" cy="753891"/>
          </a:xfrm>
        </p:grpSpPr>
        <p:sp>
          <p:nvSpPr>
            <p:cNvPr id="5085" name="Google Shape;5085;p551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86" name="Google Shape;5086;p551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087" name="Google Shape;5087;p5516"/>
          <p:cNvSpPr>
            <a:spLocks noGrp="1"/>
          </p:cNvSpPr>
          <p:nvPr>
            <p:ph type="pic" idx="2"/>
          </p:nvPr>
        </p:nvSpPr>
        <p:spPr>
          <a:xfrm>
            <a:off x="2807368" y="457202"/>
            <a:ext cx="8915400" cy="5943598"/>
          </a:xfrm>
          <a:prstGeom prst="rect">
            <a:avLst/>
          </a:prstGeom>
          <a:noFill/>
          <a:ln>
            <a:noFill/>
          </a:ln>
        </p:spPr>
      </p:sp>
      <p:pic>
        <p:nvPicPr>
          <p:cNvPr id="5088" name="Google Shape;5088;p551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546552781"/>
      </p:ext>
    </p:extLst>
  </p:cSld>
  <p:clrMapOvr>
    <a:masterClrMapping/>
  </p:clrMapOvr>
</p:sldLayout>
</file>

<file path=ppt/slideLayouts/slideLayout1688.xml><?xml version="1.0" encoding="utf-8"?>
<p:sldLayout xmlns:a="http://schemas.openxmlformats.org/drawingml/2006/main" xmlns:r="http://schemas.openxmlformats.org/officeDocument/2006/relationships" xmlns:p="http://schemas.openxmlformats.org/presentationml/2006/main" matchingName="22_Quotation">
  <p:cSld name="22_Quotation">
    <p:spTree>
      <p:nvGrpSpPr>
        <p:cNvPr id="1" name="Shape 5089"/>
        <p:cNvGrpSpPr/>
        <p:nvPr/>
      </p:nvGrpSpPr>
      <p:grpSpPr>
        <a:xfrm>
          <a:off x="0" y="0"/>
          <a:ext cx="0" cy="0"/>
          <a:chOff x="0" y="0"/>
          <a:chExt cx="0" cy="0"/>
        </a:xfrm>
      </p:grpSpPr>
      <p:sp>
        <p:nvSpPr>
          <p:cNvPr id="5090" name="Google Shape;5090;p5517"/>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91" name="Google Shape;5091;p5517"/>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92" name="Google Shape;5092;p551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093" name="Google Shape;5093;p551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094" name="Google Shape;5094;p551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95" name="Google Shape;5095;p551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96" name="Google Shape;5096;p5517"/>
          <p:cNvGrpSpPr/>
          <p:nvPr/>
        </p:nvGrpSpPr>
        <p:grpSpPr>
          <a:xfrm>
            <a:off x="7191543" y="1"/>
            <a:ext cx="5000459" cy="1425992"/>
            <a:chOff x="7191542" y="1"/>
            <a:chExt cx="5000459" cy="1425992"/>
          </a:xfrm>
        </p:grpSpPr>
        <p:pic>
          <p:nvPicPr>
            <p:cNvPr id="5097" name="Google Shape;5097;p55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98" name="Google Shape;5098;p5517"/>
            <p:cNvGrpSpPr/>
            <p:nvPr/>
          </p:nvGrpSpPr>
          <p:grpSpPr>
            <a:xfrm>
              <a:off x="7191542" y="1"/>
              <a:ext cx="5000459" cy="1425992"/>
              <a:chOff x="7186272" y="0"/>
              <a:chExt cx="5005729" cy="1427495"/>
            </a:xfrm>
          </p:grpSpPr>
          <p:sp>
            <p:nvSpPr>
              <p:cNvPr id="5099" name="Google Shape;5099;p55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00" name="Google Shape;5100;p55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01" name="Google Shape;5101;p5517"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704332522"/>
      </p:ext>
    </p:extLst>
  </p:cSld>
  <p:clrMapOvr>
    <a:masterClrMapping/>
  </p:clrMapOvr>
</p:sldLayout>
</file>

<file path=ppt/slideLayouts/slideLayout1689.xml><?xml version="1.0" encoding="utf-8"?>
<p:sldLayout xmlns:a="http://schemas.openxmlformats.org/drawingml/2006/main" xmlns:r="http://schemas.openxmlformats.org/officeDocument/2006/relationships" xmlns:p="http://schemas.openxmlformats.org/presentationml/2006/main" matchingName="23_Quotation">
  <p:cSld name="23_Quotation">
    <p:spTree>
      <p:nvGrpSpPr>
        <p:cNvPr id="1" name="Shape 5102"/>
        <p:cNvGrpSpPr/>
        <p:nvPr/>
      </p:nvGrpSpPr>
      <p:grpSpPr>
        <a:xfrm>
          <a:off x="0" y="0"/>
          <a:ext cx="0" cy="0"/>
          <a:chOff x="0" y="0"/>
          <a:chExt cx="0" cy="0"/>
        </a:xfrm>
      </p:grpSpPr>
      <p:sp>
        <p:nvSpPr>
          <p:cNvPr id="5103" name="Google Shape;5103;p5518"/>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04" name="Google Shape;5104;p5518"/>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05" name="Google Shape;5105;p551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06" name="Google Shape;5106;p551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07" name="Google Shape;5107;p55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08" name="Google Shape;5108;p551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09" name="Google Shape;5109;p5518"/>
          <p:cNvGrpSpPr/>
          <p:nvPr/>
        </p:nvGrpSpPr>
        <p:grpSpPr>
          <a:xfrm>
            <a:off x="7191543" y="1"/>
            <a:ext cx="5000459" cy="1425992"/>
            <a:chOff x="7191542" y="1"/>
            <a:chExt cx="5000459" cy="1425992"/>
          </a:xfrm>
        </p:grpSpPr>
        <p:pic>
          <p:nvPicPr>
            <p:cNvPr id="5110" name="Google Shape;5110;p55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11" name="Google Shape;5111;p5518"/>
            <p:cNvGrpSpPr/>
            <p:nvPr/>
          </p:nvGrpSpPr>
          <p:grpSpPr>
            <a:xfrm>
              <a:off x="7191542" y="1"/>
              <a:ext cx="5000459" cy="1425992"/>
              <a:chOff x="7186272" y="0"/>
              <a:chExt cx="5005729" cy="1427495"/>
            </a:xfrm>
          </p:grpSpPr>
          <p:sp>
            <p:nvSpPr>
              <p:cNvPr id="5112" name="Google Shape;5112;p55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13" name="Google Shape;5113;p55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14" name="Google Shape;5114;p551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44864973"/>
      </p:ext>
    </p:extLst>
  </p:cSld>
  <p:clrMapOvr>
    <a:masterClrMapping/>
  </p:clrMapOvr>
</p:sldLayout>
</file>

<file path=ppt/slideLayouts/slideLayout1690.xml><?xml version="1.0" encoding="utf-8"?>
<p:sldLayout xmlns:a="http://schemas.openxmlformats.org/drawingml/2006/main" xmlns:r="http://schemas.openxmlformats.org/officeDocument/2006/relationships" xmlns:p="http://schemas.openxmlformats.org/presentationml/2006/main" matchingName="24_Quotation">
  <p:cSld name="24_Quotation">
    <p:spTree>
      <p:nvGrpSpPr>
        <p:cNvPr id="1" name="Shape 5115"/>
        <p:cNvGrpSpPr/>
        <p:nvPr/>
      </p:nvGrpSpPr>
      <p:grpSpPr>
        <a:xfrm>
          <a:off x="0" y="0"/>
          <a:ext cx="0" cy="0"/>
          <a:chOff x="0" y="0"/>
          <a:chExt cx="0" cy="0"/>
        </a:xfrm>
      </p:grpSpPr>
      <p:sp>
        <p:nvSpPr>
          <p:cNvPr id="5116" name="Google Shape;5116;p5519"/>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17" name="Google Shape;5117;p551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18" name="Google Shape;5118;p551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19" name="Google Shape;5119;p551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20" name="Google Shape;5120;p551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21" name="Google Shape;5121;p551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22" name="Google Shape;5122;p5519"/>
          <p:cNvGrpSpPr/>
          <p:nvPr/>
        </p:nvGrpSpPr>
        <p:grpSpPr>
          <a:xfrm>
            <a:off x="7191543" y="1"/>
            <a:ext cx="5000459" cy="1425992"/>
            <a:chOff x="7191542" y="1"/>
            <a:chExt cx="5000459" cy="1425992"/>
          </a:xfrm>
        </p:grpSpPr>
        <p:pic>
          <p:nvPicPr>
            <p:cNvPr id="5123" name="Google Shape;5123;p55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24" name="Google Shape;5124;p5519"/>
            <p:cNvGrpSpPr/>
            <p:nvPr/>
          </p:nvGrpSpPr>
          <p:grpSpPr>
            <a:xfrm>
              <a:off x="7191542" y="1"/>
              <a:ext cx="5000459" cy="1425992"/>
              <a:chOff x="7186272" y="0"/>
              <a:chExt cx="5005729" cy="1427495"/>
            </a:xfrm>
          </p:grpSpPr>
          <p:sp>
            <p:nvSpPr>
              <p:cNvPr id="5125" name="Google Shape;5125;p55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26" name="Google Shape;5126;p55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27" name="Google Shape;5127;p551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018627720"/>
      </p:ext>
    </p:extLst>
  </p:cSld>
  <p:clrMapOvr>
    <a:masterClrMapping/>
  </p:clrMapOvr>
</p:sldLayout>
</file>

<file path=ppt/slideLayouts/slideLayout1691.xml><?xml version="1.0" encoding="utf-8"?>
<p:sldLayout xmlns:a="http://schemas.openxmlformats.org/drawingml/2006/main" xmlns:r="http://schemas.openxmlformats.org/officeDocument/2006/relationships" xmlns:p="http://schemas.openxmlformats.org/presentationml/2006/main" matchingName="11_Blank">
  <p:cSld name="11_Blank">
    <p:spTree>
      <p:nvGrpSpPr>
        <p:cNvPr id="1" name="Shape 5128"/>
        <p:cNvGrpSpPr/>
        <p:nvPr/>
      </p:nvGrpSpPr>
      <p:grpSpPr>
        <a:xfrm>
          <a:off x="0" y="0"/>
          <a:ext cx="0" cy="0"/>
          <a:chOff x="0" y="0"/>
          <a:chExt cx="0" cy="0"/>
        </a:xfrm>
      </p:grpSpPr>
      <p:sp>
        <p:nvSpPr>
          <p:cNvPr id="5129" name="Google Shape;5129;p552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30" name="Google Shape;5130;p55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31" name="Google Shape;5131;p55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32" name="Google Shape;5132;p5520"/>
          <p:cNvGrpSpPr/>
          <p:nvPr/>
        </p:nvGrpSpPr>
        <p:grpSpPr>
          <a:xfrm>
            <a:off x="7191543" y="1"/>
            <a:ext cx="5000459" cy="1425992"/>
            <a:chOff x="7191542" y="1"/>
            <a:chExt cx="5000459" cy="1425992"/>
          </a:xfrm>
        </p:grpSpPr>
        <p:pic>
          <p:nvPicPr>
            <p:cNvPr id="5133" name="Google Shape;5133;p55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34" name="Google Shape;5134;p5520"/>
            <p:cNvGrpSpPr/>
            <p:nvPr/>
          </p:nvGrpSpPr>
          <p:grpSpPr>
            <a:xfrm>
              <a:off x="7191542" y="1"/>
              <a:ext cx="5000459" cy="1425992"/>
              <a:chOff x="7186272" y="0"/>
              <a:chExt cx="5005729" cy="1427495"/>
            </a:xfrm>
          </p:grpSpPr>
          <p:sp>
            <p:nvSpPr>
              <p:cNvPr id="5135" name="Google Shape;5135;p55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36" name="Google Shape;5136;p55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209038439"/>
      </p:ext>
    </p:extLst>
  </p:cSld>
  <p:clrMapOvr>
    <a:masterClrMapping/>
  </p:clrMapOvr>
</p:sldLayout>
</file>

<file path=ppt/slideLayouts/slideLayout1692.xml><?xml version="1.0" encoding="utf-8"?>
<p:sldLayout xmlns:a="http://schemas.openxmlformats.org/drawingml/2006/main" xmlns:r="http://schemas.openxmlformats.org/officeDocument/2006/relationships" xmlns:p="http://schemas.openxmlformats.org/presentationml/2006/main" matchingName="25_Quotation">
  <p:cSld name="25_Quotation">
    <p:spTree>
      <p:nvGrpSpPr>
        <p:cNvPr id="1" name="Shape 5137"/>
        <p:cNvGrpSpPr/>
        <p:nvPr/>
      </p:nvGrpSpPr>
      <p:grpSpPr>
        <a:xfrm>
          <a:off x="0" y="0"/>
          <a:ext cx="0" cy="0"/>
          <a:chOff x="0" y="0"/>
          <a:chExt cx="0" cy="0"/>
        </a:xfrm>
      </p:grpSpPr>
      <p:sp>
        <p:nvSpPr>
          <p:cNvPr id="5138" name="Google Shape;5138;p5521"/>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39" name="Google Shape;5139;p5521"/>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40" name="Google Shape;5140;p552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41" name="Google Shape;5141;p552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42" name="Google Shape;5142;p55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43" name="Google Shape;5143;p552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44" name="Google Shape;5144;p5521"/>
          <p:cNvGrpSpPr/>
          <p:nvPr/>
        </p:nvGrpSpPr>
        <p:grpSpPr>
          <a:xfrm>
            <a:off x="7191543" y="1"/>
            <a:ext cx="5000459" cy="1425992"/>
            <a:chOff x="7191542" y="1"/>
            <a:chExt cx="5000459" cy="1425992"/>
          </a:xfrm>
        </p:grpSpPr>
        <p:pic>
          <p:nvPicPr>
            <p:cNvPr id="5145" name="Google Shape;5145;p55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46" name="Google Shape;5146;p5521"/>
            <p:cNvGrpSpPr/>
            <p:nvPr/>
          </p:nvGrpSpPr>
          <p:grpSpPr>
            <a:xfrm>
              <a:off x="7191542" y="1"/>
              <a:ext cx="5000459" cy="1425992"/>
              <a:chOff x="7186272" y="0"/>
              <a:chExt cx="5005729" cy="1427495"/>
            </a:xfrm>
          </p:grpSpPr>
          <p:sp>
            <p:nvSpPr>
              <p:cNvPr id="5147" name="Google Shape;5147;p55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48" name="Google Shape;5148;p55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49" name="Google Shape;5149;p552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657736081"/>
      </p:ext>
    </p:extLst>
  </p:cSld>
  <p:clrMapOvr>
    <a:masterClrMapping/>
  </p:clrMapOvr>
</p:sldLayout>
</file>

<file path=ppt/slideLayouts/slideLayout1693.xml><?xml version="1.0" encoding="utf-8"?>
<p:sldLayout xmlns:a="http://schemas.openxmlformats.org/drawingml/2006/main" xmlns:r="http://schemas.openxmlformats.org/officeDocument/2006/relationships" xmlns:p="http://schemas.openxmlformats.org/presentationml/2006/main" matchingName="27_Quotation">
  <p:cSld name="27_Quotation">
    <p:spTree>
      <p:nvGrpSpPr>
        <p:cNvPr id="1" name="Shape 5150"/>
        <p:cNvGrpSpPr/>
        <p:nvPr/>
      </p:nvGrpSpPr>
      <p:grpSpPr>
        <a:xfrm>
          <a:off x="0" y="0"/>
          <a:ext cx="0" cy="0"/>
          <a:chOff x="0" y="0"/>
          <a:chExt cx="0" cy="0"/>
        </a:xfrm>
      </p:grpSpPr>
      <p:sp>
        <p:nvSpPr>
          <p:cNvPr id="5151" name="Google Shape;5151;p5522"/>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52" name="Google Shape;5152;p552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53" name="Google Shape;5153;p552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54" name="Google Shape;5154;p552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55" name="Google Shape;5155;p55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56" name="Google Shape;5156;p55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57" name="Google Shape;5157;p5522"/>
          <p:cNvGrpSpPr/>
          <p:nvPr/>
        </p:nvGrpSpPr>
        <p:grpSpPr>
          <a:xfrm>
            <a:off x="7191543" y="1"/>
            <a:ext cx="5000459" cy="1425992"/>
            <a:chOff x="7191542" y="1"/>
            <a:chExt cx="5000459" cy="1425992"/>
          </a:xfrm>
        </p:grpSpPr>
        <p:pic>
          <p:nvPicPr>
            <p:cNvPr id="5158" name="Google Shape;5158;p55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59" name="Google Shape;5159;p5522"/>
            <p:cNvGrpSpPr/>
            <p:nvPr/>
          </p:nvGrpSpPr>
          <p:grpSpPr>
            <a:xfrm>
              <a:off x="7191542" y="1"/>
              <a:ext cx="5000459" cy="1425992"/>
              <a:chOff x="7186272" y="0"/>
              <a:chExt cx="5005729" cy="1427495"/>
            </a:xfrm>
          </p:grpSpPr>
          <p:sp>
            <p:nvSpPr>
              <p:cNvPr id="5160" name="Google Shape;5160;p55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61" name="Google Shape;5161;p55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62" name="Google Shape;5162;p5522"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590035888"/>
      </p:ext>
    </p:extLst>
  </p:cSld>
  <p:clrMapOvr>
    <a:masterClrMapping/>
  </p:clrMapOvr>
</p:sldLayout>
</file>

<file path=ppt/slideLayouts/slideLayout1694.xml><?xml version="1.0" encoding="utf-8"?>
<p:sldLayout xmlns:a="http://schemas.openxmlformats.org/drawingml/2006/main" xmlns:r="http://schemas.openxmlformats.org/officeDocument/2006/relationships" xmlns:p="http://schemas.openxmlformats.org/presentationml/2006/main" matchingName="29_Quotation">
  <p:cSld name="29_Quotation">
    <p:spTree>
      <p:nvGrpSpPr>
        <p:cNvPr id="1" name="Shape 5163"/>
        <p:cNvGrpSpPr/>
        <p:nvPr/>
      </p:nvGrpSpPr>
      <p:grpSpPr>
        <a:xfrm>
          <a:off x="0" y="0"/>
          <a:ext cx="0" cy="0"/>
          <a:chOff x="0" y="0"/>
          <a:chExt cx="0" cy="0"/>
        </a:xfrm>
      </p:grpSpPr>
      <p:sp>
        <p:nvSpPr>
          <p:cNvPr id="5164" name="Google Shape;5164;p5523"/>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65" name="Google Shape;5165;p5523"/>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66" name="Google Shape;5166;p552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67" name="Google Shape;5167;p552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68" name="Google Shape;5168;p55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69" name="Google Shape;5169;p55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70" name="Google Shape;5170;p5523"/>
          <p:cNvGrpSpPr/>
          <p:nvPr/>
        </p:nvGrpSpPr>
        <p:grpSpPr>
          <a:xfrm>
            <a:off x="7191543" y="1"/>
            <a:ext cx="5000459" cy="1425992"/>
            <a:chOff x="7191542" y="1"/>
            <a:chExt cx="5000459" cy="1425992"/>
          </a:xfrm>
        </p:grpSpPr>
        <p:pic>
          <p:nvPicPr>
            <p:cNvPr id="5171" name="Google Shape;5171;p55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72" name="Google Shape;5172;p5523"/>
            <p:cNvGrpSpPr/>
            <p:nvPr/>
          </p:nvGrpSpPr>
          <p:grpSpPr>
            <a:xfrm>
              <a:off x="7191542" y="1"/>
              <a:ext cx="5000459" cy="1425992"/>
              <a:chOff x="7186272" y="0"/>
              <a:chExt cx="5005729" cy="1427495"/>
            </a:xfrm>
          </p:grpSpPr>
          <p:sp>
            <p:nvSpPr>
              <p:cNvPr id="5173" name="Google Shape;5173;p55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74" name="Google Shape;5174;p55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75" name="Google Shape;5175;p5523"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082956042"/>
      </p:ext>
    </p:extLst>
  </p:cSld>
  <p:clrMapOvr>
    <a:masterClrMapping/>
  </p:clrMapOvr>
</p:sldLayout>
</file>

<file path=ppt/slideLayouts/slideLayout1695.xml><?xml version="1.0" encoding="utf-8"?>
<p:sldLayout xmlns:a="http://schemas.openxmlformats.org/drawingml/2006/main" xmlns:r="http://schemas.openxmlformats.org/officeDocument/2006/relationships" xmlns:p="http://schemas.openxmlformats.org/presentationml/2006/main" matchingName="32_Quotation">
  <p:cSld name="32_Quotation">
    <p:spTree>
      <p:nvGrpSpPr>
        <p:cNvPr id="1" name="Shape 5176"/>
        <p:cNvGrpSpPr/>
        <p:nvPr/>
      </p:nvGrpSpPr>
      <p:grpSpPr>
        <a:xfrm>
          <a:off x="0" y="0"/>
          <a:ext cx="0" cy="0"/>
          <a:chOff x="0" y="0"/>
          <a:chExt cx="0" cy="0"/>
        </a:xfrm>
      </p:grpSpPr>
      <p:sp>
        <p:nvSpPr>
          <p:cNvPr id="5177" name="Google Shape;5177;p5524"/>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78" name="Google Shape;5178;p5524"/>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79" name="Google Shape;5179;p552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80" name="Google Shape;5180;p552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81" name="Google Shape;5181;p55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82" name="Google Shape;5182;p552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83" name="Google Shape;5183;p5524"/>
          <p:cNvGrpSpPr/>
          <p:nvPr/>
        </p:nvGrpSpPr>
        <p:grpSpPr>
          <a:xfrm>
            <a:off x="7191543" y="1"/>
            <a:ext cx="5000459" cy="1425992"/>
            <a:chOff x="7191542" y="1"/>
            <a:chExt cx="5000459" cy="1425992"/>
          </a:xfrm>
        </p:grpSpPr>
        <p:pic>
          <p:nvPicPr>
            <p:cNvPr id="5184" name="Google Shape;5184;p55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85" name="Google Shape;5185;p5524"/>
            <p:cNvGrpSpPr/>
            <p:nvPr/>
          </p:nvGrpSpPr>
          <p:grpSpPr>
            <a:xfrm>
              <a:off x="7191542" y="1"/>
              <a:ext cx="5000459" cy="1425992"/>
              <a:chOff x="7186272" y="0"/>
              <a:chExt cx="5005729" cy="1427495"/>
            </a:xfrm>
          </p:grpSpPr>
          <p:sp>
            <p:nvSpPr>
              <p:cNvPr id="5186" name="Google Shape;5186;p55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87" name="Google Shape;5187;p55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188" name="Google Shape;5188;p5524"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939962370"/>
      </p:ext>
    </p:extLst>
  </p:cSld>
  <p:clrMapOvr>
    <a:masterClrMapping/>
  </p:clrMapOvr>
</p:sldLayout>
</file>

<file path=ppt/slideLayouts/slideLayout1696.xml><?xml version="1.0" encoding="utf-8"?>
<p:sldLayout xmlns:a="http://schemas.openxmlformats.org/drawingml/2006/main" xmlns:r="http://schemas.openxmlformats.org/officeDocument/2006/relationships" xmlns:p="http://schemas.openxmlformats.org/presentationml/2006/main" matchingName="33_Quotation">
  <p:cSld name="33_Quotation">
    <p:spTree>
      <p:nvGrpSpPr>
        <p:cNvPr id="1" name="Shape 5189"/>
        <p:cNvGrpSpPr/>
        <p:nvPr/>
      </p:nvGrpSpPr>
      <p:grpSpPr>
        <a:xfrm>
          <a:off x="0" y="0"/>
          <a:ext cx="0" cy="0"/>
          <a:chOff x="0" y="0"/>
          <a:chExt cx="0" cy="0"/>
        </a:xfrm>
      </p:grpSpPr>
      <p:sp>
        <p:nvSpPr>
          <p:cNvPr id="5190" name="Google Shape;5190;p5525"/>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91" name="Google Shape;5191;p552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92" name="Google Shape;5192;p552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193" name="Google Shape;5193;p552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194" name="Google Shape;5194;p55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95" name="Google Shape;5195;p55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96" name="Google Shape;5196;p5525"/>
          <p:cNvGrpSpPr/>
          <p:nvPr/>
        </p:nvGrpSpPr>
        <p:grpSpPr>
          <a:xfrm>
            <a:off x="7191543" y="1"/>
            <a:ext cx="5000459" cy="1425992"/>
            <a:chOff x="7191542" y="1"/>
            <a:chExt cx="5000459" cy="1425992"/>
          </a:xfrm>
        </p:grpSpPr>
        <p:pic>
          <p:nvPicPr>
            <p:cNvPr id="5197" name="Google Shape;5197;p55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98" name="Google Shape;5198;p5525"/>
            <p:cNvGrpSpPr/>
            <p:nvPr/>
          </p:nvGrpSpPr>
          <p:grpSpPr>
            <a:xfrm>
              <a:off x="7191542" y="1"/>
              <a:ext cx="5000459" cy="1425992"/>
              <a:chOff x="7186272" y="0"/>
              <a:chExt cx="5005729" cy="1427495"/>
            </a:xfrm>
          </p:grpSpPr>
          <p:sp>
            <p:nvSpPr>
              <p:cNvPr id="5199" name="Google Shape;5199;p55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00" name="Google Shape;5200;p55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201" name="Google Shape;5201;p552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135687629"/>
      </p:ext>
    </p:extLst>
  </p:cSld>
  <p:clrMapOvr>
    <a:masterClrMapping/>
  </p:clrMapOvr>
</p:sldLayout>
</file>

<file path=ppt/slideLayouts/slideLayout1697.xml><?xml version="1.0" encoding="utf-8"?>
<p:sldLayout xmlns:a="http://schemas.openxmlformats.org/drawingml/2006/main" xmlns:r="http://schemas.openxmlformats.org/officeDocument/2006/relationships" xmlns:p="http://schemas.openxmlformats.org/presentationml/2006/main" matchingName="12_Title and Content">
  <p:cSld name="12_Title and Content">
    <p:spTree>
      <p:nvGrpSpPr>
        <p:cNvPr id="1" name="Shape 5202"/>
        <p:cNvGrpSpPr/>
        <p:nvPr/>
      </p:nvGrpSpPr>
      <p:grpSpPr>
        <a:xfrm>
          <a:off x="0" y="0"/>
          <a:ext cx="0" cy="0"/>
          <a:chOff x="0" y="0"/>
          <a:chExt cx="0" cy="0"/>
        </a:xfrm>
      </p:grpSpPr>
      <p:grpSp>
        <p:nvGrpSpPr>
          <p:cNvPr id="5203" name="Google Shape;5203;p5526"/>
          <p:cNvGrpSpPr/>
          <p:nvPr/>
        </p:nvGrpSpPr>
        <p:grpSpPr>
          <a:xfrm>
            <a:off x="7191543" y="1"/>
            <a:ext cx="5000459" cy="1425992"/>
            <a:chOff x="7191542" y="1"/>
            <a:chExt cx="5000459" cy="1425992"/>
          </a:xfrm>
        </p:grpSpPr>
        <p:pic>
          <p:nvPicPr>
            <p:cNvPr id="5204" name="Google Shape;5204;p55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05" name="Google Shape;5205;p5526"/>
            <p:cNvGrpSpPr/>
            <p:nvPr/>
          </p:nvGrpSpPr>
          <p:grpSpPr>
            <a:xfrm>
              <a:off x="7191542" y="1"/>
              <a:ext cx="5000459" cy="1425992"/>
              <a:chOff x="7186272" y="0"/>
              <a:chExt cx="5005729" cy="1427495"/>
            </a:xfrm>
          </p:grpSpPr>
          <p:sp>
            <p:nvSpPr>
              <p:cNvPr id="5206" name="Google Shape;5206;p55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07" name="Google Shape;5207;p55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208" name="Google Shape;5208;p552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09" name="Google Shape;5209;p552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210" name="Google Shape;5210;p552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211" name="Google Shape;5211;p55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12" name="Google Shape;5212;p552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4645288"/>
      </p:ext>
    </p:extLst>
  </p:cSld>
  <p:clrMapOvr>
    <a:masterClrMapping/>
  </p:clrMapOvr>
</p:sldLayout>
</file>

<file path=ppt/slideLayouts/slideLayout1698.xml><?xml version="1.0" encoding="utf-8"?>
<p:sldLayout xmlns:a="http://schemas.openxmlformats.org/drawingml/2006/main" xmlns:r="http://schemas.openxmlformats.org/officeDocument/2006/relationships" xmlns:p="http://schemas.openxmlformats.org/presentationml/2006/main" matchingName="12_Two Content">
  <p:cSld name="12_Two Content">
    <p:spTree>
      <p:nvGrpSpPr>
        <p:cNvPr id="1" name="Shape 5213"/>
        <p:cNvGrpSpPr/>
        <p:nvPr/>
      </p:nvGrpSpPr>
      <p:grpSpPr>
        <a:xfrm>
          <a:off x="0" y="0"/>
          <a:ext cx="0" cy="0"/>
          <a:chOff x="0" y="0"/>
          <a:chExt cx="0" cy="0"/>
        </a:xfrm>
      </p:grpSpPr>
      <p:sp>
        <p:nvSpPr>
          <p:cNvPr id="5214" name="Google Shape;5214;p552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15" name="Google Shape;5215;p5527"/>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216" name="Google Shape;5216;p5527"/>
          <p:cNvGrpSpPr/>
          <p:nvPr/>
        </p:nvGrpSpPr>
        <p:grpSpPr>
          <a:xfrm>
            <a:off x="7191543" y="1"/>
            <a:ext cx="5000459" cy="1425992"/>
            <a:chOff x="7191542" y="1"/>
            <a:chExt cx="5000459" cy="1425992"/>
          </a:xfrm>
        </p:grpSpPr>
        <p:pic>
          <p:nvPicPr>
            <p:cNvPr id="5217" name="Google Shape;5217;p55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18" name="Google Shape;5218;p5527"/>
            <p:cNvGrpSpPr/>
            <p:nvPr/>
          </p:nvGrpSpPr>
          <p:grpSpPr>
            <a:xfrm>
              <a:off x="7191542" y="1"/>
              <a:ext cx="5000459" cy="1425992"/>
              <a:chOff x="7186272" y="0"/>
              <a:chExt cx="5005729" cy="1427495"/>
            </a:xfrm>
          </p:grpSpPr>
          <p:sp>
            <p:nvSpPr>
              <p:cNvPr id="5219" name="Google Shape;5219;p55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20" name="Google Shape;5220;p55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221" name="Google Shape;5221;p5527"/>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222" name="Google Shape;5222;p5527"/>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223" name="Google Shape;5223;p552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24" name="Google Shape;5224;p552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01445058"/>
      </p:ext>
    </p:extLst>
  </p:cSld>
  <p:clrMapOvr>
    <a:masterClrMapping/>
  </p:clrMapOvr>
</p:sldLayout>
</file>

<file path=ppt/slideLayouts/slideLayout1699.xml><?xml version="1.0" encoding="utf-8"?>
<p:sldLayout xmlns:a="http://schemas.openxmlformats.org/drawingml/2006/main" xmlns:r="http://schemas.openxmlformats.org/officeDocument/2006/relationships" xmlns:p="http://schemas.openxmlformats.org/presentationml/2006/main" matchingName="12_Comparison">
  <p:cSld name="12_Comparison">
    <p:spTree>
      <p:nvGrpSpPr>
        <p:cNvPr id="1" name="Shape 5225"/>
        <p:cNvGrpSpPr/>
        <p:nvPr/>
      </p:nvGrpSpPr>
      <p:grpSpPr>
        <a:xfrm>
          <a:off x="0" y="0"/>
          <a:ext cx="0" cy="0"/>
          <a:chOff x="0" y="0"/>
          <a:chExt cx="0" cy="0"/>
        </a:xfrm>
      </p:grpSpPr>
      <p:grpSp>
        <p:nvGrpSpPr>
          <p:cNvPr id="5226" name="Google Shape;5226;p5528"/>
          <p:cNvGrpSpPr/>
          <p:nvPr/>
        </p:nvGrpSpPr>
        <p:grpSpPr>
          <a:xfrm>
            <a:off x="7191543" y="1"/>
            <a:ext cx="5000459" cy="1425992"/>
            <a:chOff x="7191542" y="1"/>
            <a:chExt cx="5000459" cy="1425992"/>
          </a:xfrm>
        </p:grpSpPr>
        <p:pic>
          <p:nvPicPr>
            <p:cNvPr id="5227" name="Google Shape;5227;p55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28" name="Google Shape;5228;p5528"/>
            <p:cNvGrpSpPr/>
            <p:nvPr/>
          </p:nvGrpSpPr>
          <p:grpSpPr>
            <a:xfrm>
              <a:off x="7191542" y="1"/>
              <a:ext cx="5000459" cy="1425992"/>
              <a:chOff x="7186272" y="0"/>
              <a:chExt cx="5005729" cy="1427495"/>
            </a:xfrm>
          </p:grpSpPr>
          <p:sp>
            <p:nvSpPr>
              <p:cNvPr id="5229" name="Google Shape;5229;p55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30" name="Google Shape;5230;p55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231" name="Google Shape;5231;p552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32" name="Google Shape;5232;p5528"/>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233" name="Google Shape;5233;p5528"/>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234" name="Google Shape;5234;p552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235" name="Google Shape;5235;p552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236" name="Google Shape;5236;p552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237" name="Google Shape;5237;p552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38" name="Google Shape;5238;p552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2133636"/>
      </p:ext>
    </p:extLst>
  </p:cSld>
  <p:clrMapOvr>
    <a:masterClrMapping/>
  </p:clrMapOvr>
</p:sldLayout>
</file>

<file path=ppt/slideLayouts/slideLayout1700.xml><?xml version="1.0" encoding="utf-8"?>
<p:sldLayout xmlns:a="http://schemas.openxmlformats.org/drawingml/2006/main" xmlns:r="http://schemas.openxmlformats.org/officeDocument/2006/relationships" xmlns:p="http://schemas.openxmlformats.org/presentationml/2006/main" matchingName="12_Title Only">
  <p:cSld name="12_Title Only">
    <p:spTree>
      <p:nvGrpSpPr>
        <p:cNvPr id="1" name="Shape 5239"/>
        <p:cNvGrpSpPr/>
        <p:nvPr/>
      </p:nvGrpSpPr>
      <p:grpSpPr>
        <a:xfrm>
          <a:off x="0" y="0"/>
          <a:ext cx="0" cy="0"/>
          <a:chOff x="0" y="0"/>
          <a:chExt cx="0" cy="0"/>
        </a:xfrm>
      </p:grpSpPr>
      <p:grpSp>
        <p:nvGrpSpPr>
          <p:cNvPr id="5240" name="Google Shape;5240;p5529"/>
          <p:cNvGrpSpPr/>
          <p:nvPr/>
        </p:nvGrpSpPr>
        <p:grpSpPr>
          <a:xfrm>
            <a:off x="7191543" y="1"/>
            <a:ext cx="5000459" cy="1425992"/>
            <a:chOff x="7191542" y="1"/>
            <a:chExt cx="5000459" cy="1425992"/>
          </a:xfrm>
        </p:grpSpPr>
        <p:pic>
          <p:nvPicPr>
            <p:cNvPr id="5241" name="Google Shape;5241;p55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42" name="Google Shape;5242;p5529"/>
            <p:cNvGrpSpPr/>
            <p:nvPr/>
          </p:nvGrpSpPr>
          <p:grpSpPr>
            <a:xfrm>
              <a:off x="7191542" y="1"/>
              <a:ext cx="5000459" cy="1425992"/>
              <a:chOff x="7186272" y="0"/>
              <a:chExt cx="5005729" cy="1427495"/>
            </a:xfrm>
          </p:grpSpPr>
          <p:sp>
            <p:nvSpPr>
              <p:cNvPr id="5243" name="Google Shape;5243;p55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44" name="Google Shape;5244;p55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245" name="Google Shape;5245;p552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46" name="Google Shape;5246;p552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247" name="Google Shape;5247;p55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48" name="Google Shape;5248;p55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65779568"/>
      </p:ext>
    </p:extLst>
  </p:cSld>
  <p:clrMapOvr>
    <a:masterClrMapping/>
  </p:clrMapOvr>
</p:sldLayout>
</file>

<file path=ppt/slideLayouts/slideLayout1701.xml><?xml version="1.0" encoding="utf-8"?>
<p:sldLayout xmlns:a="http://schemas.openxmlformats.org/drawingml/2006/main" xmlns:r="http://schemas.openxmlformats.org/officeDocument/2006/relationships" xmlns:p="http://schemas.openxmlformats.org/presentationml/2006/main" matchingName="12_End">
  <p:cSld name="12_End">
    <p:spTree>
      <p:nvGrpSpPr>
        <p:cNvPr id="1" name="Shape 5249"/>
        <p:cNvGrpSpPr/>
        <p:nvPr/>
      </p:nvGrpSpPr>
      <p:grpSpPr>
        <a:xfrm>
          <a:off x="0" y="0"/>
          <a:ext cx="0" cy="0"/>
          <a:chOff x="0" y="0"/>
          <a:chExt cx="0" cy="0"/>
        </a:xfrm>
      </p:grpSpPr>
      <p:grpSp>
        <p:nvGrpSpPr>
          <p:cNvPr id="5250" name="Google Shape;5250;p5530"/>
          <p:cNvGrpSpPr/>
          <p:nvPr/>
        </p:nvGrpSpPr>
        <p:grpSpPr>
          <a:xfrm>
            <a:off x="0" y="0"/>
            <a:ext cx="12192000" cy="2148830"/>
            <a:chOff x="0" y="0"/>
            <a:chExt cx="12192000" cy="2148830"/>
          </a:xfrm>
        </p:grpSpPr>
        <p:sp>
          <p:nvSpPr>
            <p:cNvPr id="5251" name="Google Shape;5251;p553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52" name="Google Shape;5252;p553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253" name="Google Shape;5253;p5530"/>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54" name="Google Shape;5254;p5530"/>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255" name="Google Shape;5255;p553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256" name="Google Shape;5256;p5530"/>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257" name="Google Shape;5257;p5530"/>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3594706800"/>
      </p:ext>
    </p:extLst>
  </p:cSld>
  <p:clrMapOvr>
    <a:masterClrMapping/>
  </p:clrMapOvr>
</p:sldLayout>
</file>

<file path=ppt/slideLayouts/slideLayout1702.xml><?xml version="1.0" encoding="utf-8"?>
<p:sldLayout xmlns:a="http://schemas.openxmlformats.org/drawingml/2006/main" xmlns:r="http://schemas.openxmlformats.org/officeDocument/2006/relationships" xmlns:p="http://schemas.openxmlformats.org/presentationml/2006/main" matchingName="39_Quotation">
  <p:cSld name="39_Quotation">
    <p:spTree>
      <p:nvGrpSpPr>
        <p:cNvPr id="1" name="Shape 5258"/>
        <p:cNvGrpSpPr/>
        <p:nvPr/>
      </p:nvGrpSpPr>
      <p:grpSpPr>
        <a:xfrm>
          <a:off x="0" y="0"/>
          <a:ext cx="0" cy="0"/>
          <a:chOff x="0" y="0"/>
          <a:chExt cx="0" cy="0"/>
        </a:xfrm>
      </p:grpSpPr>
      <p:sp>
        <p:nvSpPr>
          <p:cNvPr id="5259" name="Google Shape;5259;p5531"/>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60" name="Google Shape;5260;p5531"/>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61" name="Google Shape;5261;p553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262" name="Google Shape;5262;p553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263" name="Google Shape;5263;p55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64" name="Google Shape;5264;p55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265" name="Google Shape;5265;p5531"/>
          <p:cNvGrpSpPr/>
          <p:nvPr/>
        </p:nvGrpSpPr>
        <p:grpSpPr>
          <a:xfrm>
            <a:off x="7191543" y="1"/>
            <a:ext cx="5000459" cy="1425992"/>
            <a:chOff x="7191542" y="1"/>
            <a:chExt cx="5000459" cy="1425992"/>
          </a:xfrm>
        </p:grpSpPr>
        <p:pic>
          <p:nvPicPr>
            <p:cNvPr id="5266" name="Google Shape;5266;p55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67" name="Google Shape;5267;p5531"/>
            <p:cNvGrpSpPr/>
            <p:nvPr/>
          </p:nvGrpSpPr>
          <p:grpSpPr>
            <a:xfrm>
              <a:off x="7191542" y="1"/>
              <a:ext cx="5000459" cy="1425992"/>
              <a:chOff x="7186272" y="0"/>
              <a:chExt cx="5005729" cy="1427495"/>
            </a:xfrm>
          </p:grpSpPr>
          <p:sp>
            <p:nvSpPr>
              <p:cNvPr id="5268" name="Google Shape;5268;p55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69" name="Google Shape;5269;p55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270" name="Google Shape;5270;p553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079694855"/>
      </p:ext>
    </p:extLst>
  </p:cSld>
  <p:clrMapOvr>
    <a:masterClrMapping/>
  </p:clrMapOvr>
</p:sldLayout>
</file>

<file path=ppt/slideLayouts/slideLayout1703.xml><?xml version="1.0" encoding="utf-8"?>
<p:sldLayout xmlns:a="http://schemas.openxmlformats.org/drawingml/2006/main" xmlns:r="http://schemas.openxmlformats.org/officeDocument/2006/relationships" xmlns:p="http://schemas.openxmlformats.org/presentationml/2006/main" matchingName="1_Cover B">
  <p:cSld name="1_Cover B">
    <p:spTree>
      <p:nvGrpSpPr>
        <p:cNvPr id="1" name="Shape 5271"/>
        <p:cNvGrpSpPr/>
        <p:nvPr/>
      </p:nvGrpSpPr>
      <p:grpSpPr>
        <a:xfrm>
          <a:off x="0" y="0"/>
          <a:ext cx="0" cy="0"/>
          <a:chOff x="0" y="0"/>
          <a:chExt cx="0" cy="0"/>
        </a:xfrm>
      </p:grpSpPr>
      <p:sp>
        <p:nvSpPr>
          <p:cNvPr id="5272" name="Google Shape;5272;p5532"/>
          <p:cNvSpPr txBox="1">
            <a:spLocks noGrp="1"/>
          </p:cNvSpPr>
          <p:nvPr>
            <p:ph type="ctrTitle"/>
          </p:nvPr>
        </p:nvSpPr>
        <p:spPr>
          <a:xfrm>
            <a:off x="513349"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73" name="Google Shape;5273;p5532"/>
          <p:cNvSpPr txBox="1">
            <a:spLocks noGrp="1"/>
          </p:cNvSpPr>
          <p:nvPr>
            <p:ph type="subTitle" idx="1"/>
          </p:nvPr>
        </p:nvSpPr>
        <p:spPr>
          <a:xfrm>
            <a:off x="513349" y="5400326"/>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grpSp>
        <p:nvGrpSpPr>
          <p:cNvPr id="5274" name="Google Shape;5274;p5532"/>
          <p:cNvGrpSpPr/>
          <p:nvPr/>
        </p:nvGrpSpPr>
        <p:grpSpPr>
          <a:xfrm flipH="1">
            <a:off x="-1" y="2"/>
            <a:ext cx="6418725" cy="1509822"/>
            <a:chOff x="7522541" y="1"/>
            <a:chExt cx="4669459" cy="1098357"/>
          </a:xfrm>
        </p:grpSpPr>
        <p:sp>
          <p:nvSpPr>
            <p:cNvPr id="5275" name="Google Shape;5275;p5532"/>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76" name="Google Shape;5276;p5532"/>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pic>
        <p:nvPicPr>
          <p:cNvPr id="5277" name="Google Shape;5277;p5532"/>
          <p:cNvPicPr preferRelativeResize="0"/>
          <p:nvPr/>
        </p:nvPicPr>
        <p:blipFill rotWithShape="1">
          <a:blip r:embed="rId2">
            <a:alphaModFix/>
          </a:blip>
          <a:srcRect/>
          <a:stretch/>
        </p:blipFill>
        <p:spPr>
          <a:xfrm>
            <a:off x="513348" y="136526"/>
            <a:ext cx="1945206" cy="879974"/>
          </a:xfrm>
          <a:prstGeom prst="rect">
            <a:avLst/>
          </a:prstGeom>
          <a:noFill/>
          <a:ln>
            <a:noFill/>
          </a:ln>
        </p:spPr>
      </p:pic>
    </p:spTree>
    <p:extLst>
      <p:ext uri="{BB962C8B-B14F-4D97-AF65-F5344CB8AC3E}">
        <p14:creationId xmlns:p14="http://schemas.microsoft.com/office/powerpoint/2010/main" val="527504132"/>
      </p:ext>
    </p:extLst>
  </p:cSld>
  <p:clrMapOvr>
    <a:masterClrMapping/>
  </p:clrMapOvr>
</p:sldLayout>
</file>

<file path=ppt/slideLayouts/slideLayout1704.xml><?xml version="1.0" encoding="utf-8"?>
<p:sldLayout xmlns:a="http://schemas.openxmlformats.org/drawingml/2006/main" xmlns:r="http://schemas.openxmlformats.org/officeDocument/2006/relationships" xmlns:p="http://schemas.openxmlformats.org/presentationml/2006/main" matchingName="13_Cover">
  <p:cSld name="13_Cover">
    <p:spTree>
      <p:nvGrpSpPr>
        <p:cNvPr id="1" name="Shape 5278"/>
        <p:cNvGrpSpPr/>
        <p:nvPr/>
      </p:nvGrpSpPr>
      <p:grpSpPr>
        <a:xfrm>
          <a:off x="0" y="0"/>
          <a:ext cx="0" cy="0"/>
          <a:chOff x="0" y="0"/>
          <a:chExt cx="0" cy="0"/>
        </a:xfrm>
      </p:grpSpPr>
      <p:sp>
        <p:nvSpPr>
          <p:cNvPr id="5279" name="Google Shape;5279;p5533"/>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80" name="Google Shape;5280;p553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81" name="Google Shape;5281;p553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282" name="Google Shape;5282;p5533"/>
          <p:cNvSpPr>
            <a:spLocks noGrp="1"/>
          </p:cNvSpPr>
          <p:nvPr>
            <p:ph type="pic" idx="2"/>
          </p:nvPr>
        </p:nvSpPr>
        <p:spPr>
          <a:xfrm>
            <a:off x="7118684" y="233915"/>
            <a:ext cx="5073316" cy="5943600"/>
          </a:xfrm>
          <a:prstGeom prst="rect">
            <a:avLst/>
          </a:prstGeom>
          <a:noFill/>
          <a:ln>
            <a:noFill/>
          </a:ln>
        </p:spPr>
      </p:sp>
      <p:grpSp>
        <p:nvGrpSpPr>
          <p:cNvPr id="5283" name="Google Shape;5283;p5533"/>
          <p:cNvGrpSpPr/>
          <p:nvPr/>
        </p:nvGrpSpPr>
        <p:grpSpPr>
          <a:xfrm>
            <a:off x="0" y="5020349"/>
            <a:ext cx="12192000" cy="1837653"/>
            <a:chOff x="0" y="5020348"/>
            <a:chExt cx="12192000" cy="1837653"/>
          </a:xfrm>
        </p:grpSpPr>
        <p:sp>
          <p:nvSpPr>
            <p:cNvPr id="5284" name="Google Shape;5284;p553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85" name="Google Shape;5285;p553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286" name="Google Shape;5286;p553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915042790"/>
      </p:ext>
    </p:extLst>
  </p:cSld>
  <p:clrMapOvr>
    <a:masterClrMapping/>
  </p:clrMapOvr>
</p:sldLayout>
</file>

<file path=ppt/slideLayouts/slideLayout1705.xml><?xml version="1.0" encoding="utf-8"?>
<p:sldLayout xmlns:a="http://schemas.openxmlformats.org/drawingml/2006/main" xmlns:r="http://schemas.openxmlformats.org/officeDocument/2006/relationships" xmlns:p="http://schemas.openxmlformats.org/presentationml/2006/main" matchingName="13_Divider">
  <p:cSld name="13_Divider">
    <p:bg>
      <p:bgPr>
        <a:solidFill>
          <a:schemeClr val="lt2"/>
        </a:solidFill>
        <a:effectLst/>
      </p:bgPr>
    </p:bg>
    <p:spTree>
      <p:nvGrpSpPr>
        <p:cNvPr id="1" name="Shape 5287"/>
        <p:cNvGrpSpPr/>
        <p:nvPr/>
      </p:nvGrpSpPr>
      <p:grpSpPr>
        <a:xfrm>
          <a:off x="0" y="0"/>
          <a:ext cx="0" cy="0"/>
          <a:chOff x="0" y="0"/>
          <a:chExt cx="0" cy="0"/>
        </a:xfrm>
      </p:grpSpPr>
      <p:grpSp>
        <p:nvGrpSpPr>
          <p:cNvPr id="5288" name="Google Shape;5288;p5534"/>
          <p:cNvGrpSpPr/>
          <p:nvPr/>
        </p:nvGrpSpPr>
        <p:grpSpPr>
          <a:xfrm>
            <a:off x="0" y="5020348"/>
            <a:ext cx="12192000" cy="1837653"/>
            <a:chOff x="0" y="5020347"/>
            <a:chExt cx="12192000" cy="1837653"/>
          </a:xfrm>
        </p:grpSpPr>
        <p:sp>
          <p:nvSpPr>
            <p:cNvPr id="5289" name="Google Shape;5289;p553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90" name="Google Shape;5290;p553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91" name="Google Shape;5291;p553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292" name="Google Shape;5292;p553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293" name="Google Shape;5293;p553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94" name="Google Shape;5294;p553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2817054133"/>
      </p:ext>
    </p:extLst>
  </p:cSld>
  <p:clrMapOvr>
    <a:masterClrMapping/>
  </p:clrMapOvr>
</p:sldLayout>
</file>

<file path=ppt/slideLayouts/slideLayout1706.xml><?xml version="1.0" encoding="utf-8"?>
<p:sldLayout xmlns:a="http://schemas.openxmlformats.org/drawingml/2006/main" xmlns:r="http://schemas.openxmlformats.org/officeDocument/2006/relationships" xmlns:p="http://schemas.openxmlformats.org/presentationml/2006/main" matchingName="13_Photo Slide">
  <p:cSld name="13_Photo Slide">
    <p:spTree>
      <p:nvGrpSpPr>
        <p:cNvPr id="1" name="Shape 5295"/>
        <p:cNvGrpSpPr/>
        <p:nvPr/>
      </p:nvGrpSpPr>
      <p:grpSpPr>
        <a:xfrm>
          <a:off x="0" y="0"/>
          <a:ext cx="0" cy="0"/>
          <a:chOff x="0" y="0"/>
          <a:chExt cx="0" cy="0"/>
        </a:xfrm>
      </p:grpSpPr>
      <p:sp>
        <p:nvSpPr>
          <p:cNvPr id="5296" name="Google Shape;5296;p553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297" name="Google Shape;5297;p553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298" name="Google Shape;5298;p5535"/>
          <p:cNvGrpSpPr/>
          <p:nvPr/>
        </p:nvGrpSpPr>
        <p:grpSpPr>
          <a:xfrm>
            <a:off x="0" y="5379427"/>
            <a:ext cx="2807368" cy="753891"/>
            <a:chOff x="0" y="5379426"/>
            <a:chExt cx="2807368" cy="753891"/>
          </a:xfrm>
        </p:grpSpPr>
        <p:sp>
          <p:nvSpPr>
            <p:cNvPr id="5299" name="Google Shape;5299;p553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00" name="Google Shape;5300;p553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301" name="Google Shape;5301;p5535"/>
          <p:cNvSpPr>
            <a:spLocks noGrp="1"/>
          </p:cNvSpPr>
          <p:nvPr>
            <p:ph type="pic" idx="2"/>
          </p:nvPr>
        </p:nvSpPr>
        <p:spPr>
          <a:xfrm>
            <a:off x="2807368" y="457202"/>
            <a:ext cx="8915400" cy="5943598"/>
          </a:xfrm>
          <a:prstGeom prst="rect">
            <a:avLst/>
          </a:prstGeom>
          <a:noFill/>
          <a:ln>
            <a:noFill/>
          </a:ln>
        </p:spPr>
      </p:sp>
      <p:pic>
        <p:nvPicPr>
          <p:cNvPr id="5302" name="Google Shape;5302;p553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862912789"/>
      </p:ext>
    </p:extLst>
  </p:cSld>
  <p:clrMapOvr>
    <a:masterClrMapping/>
  </p:clrMapOvr>
</p:sldLayout>
</file>

<file path=ppt/slideLayouts/slideLayout1707.xml><?xml version="1.0" encoding="utf-8"?>
<p:sldLayout xmlns:a="http://schemas.openxmlformats.org/drawingml/2006/main" xmlns:r="http://schemas.openxmlformats.org/officeDocument/2006/relationships" xmlns:p="http://schemas.openxmlformats.org/presentationml/2006/main" matchingName="40_Quotation">
  <p:cSld name="40_Quotation">
    <p:spTree>
      <p:nvGrpSpPr>
        <p:cNvPr id="1" name="Shape 5303"/>
        <p:cNvGrpSpPr/>
        <p:nvPr/>
      </p:nvGrpSpPr>
      <p:grpSpPr>
        <a:xfrm>
          <a:off x="0" y="0"/>
          <a:ext cx="0" cy="0"/>
          <a:chOff x="0" y="0"/>
          <a:chExt cx="0" cy="0"/>
        </a:xfrm>
      </p:grpSpPr>
      <p:sp>
        <p:nvSpPr>
          <p:cNvPr id="5304" name="Google Shape;5304;p5536"/>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05" name="Google Shape;5305;p553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06" name="Google Shape;5306;p553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307" name="Google Shape;5307;p553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308" name="Google Shape;5308;p55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09" name="Google Shape;5309;p55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310" name="Google Shape;5310;p5536"/>
          <p:cNvGrpSpPr/>
          <p:nvPr/>
        </p:nvGrpSpPr>
        <p:grpSpPr>
          <a:xfrm>
            <a:off x="7191543" y="1"/>
            <a:ext cx="5000459" cy="1425992"/>
            <a:chOff x="7191542" y="1"/>
            <a:chExt cx="5000459" cy="1425992"/>
          </a:xfrm>
        </p:grpSpPr>
        <p:pic>
          <p:nvPicPr>
            <p:cNvPr id="5311" name="Google Shape;5311;p55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12" name="Google Shape;5312;p5536"/>
            <p:cNvGrpSpPr/>
            <p:nvPr/>
          </p:nvGrpSpPr>
          <p:grpSpPr>
            <a:xfrm>
              <a:off x="7191542" y="1"/>
              <a:ext cx="5000459" cy="1425992"/>
              <a:chOff x="7186272" y="0"/>
              <a:chExt cx="5005729" cy="1427495"/>
            </a:xfrm>
          </p:grpSpPr>
          <p:sp>
            <p:nvSpPr>
              <p:cNvPr id="5313" name="Google Shape;5313;p55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14" name="Google Shape;5314;p55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315" name="Google Shape;5315;p5536"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673678896"/>
      </p:ext>
    </p:extLst>
  </p:cSld>
  <p:clrMapOvr>
    <a:masterClrMapping/>
  </p:clrMapOvr>
</p:sldLayout>
</file>

<file path=ppt/slideLayouts/slideLayout1708.xml><?xml version="1.0" encoding="utf-8"?>
<p:sldLayout xmlns:a="http://schemas.openxmlformats.org/drawingml/2006/main" xmlns:r="http://schemas.openxmlformats.org/officeDocument/2006/relationships" xmlns:p="http://schemas.openxmlformats.org/presentationml/2006/main" matchingName="13_Title and Content">
  <p:cSld name="13_Title and Content">
    <p:spTree>
      <p:nvGrpSpPr>
        <p:cNvPr id="1" name="Shape 5316"/>
        <p:cNvGrpSpPr/>
        <p:nvPr/>
      </p:nvGrpSpPr>
      <p:grpSpPr>
        <a:xfrm>
          <a:off x="0" y="0"/>
          <a:ext cx="0" cy="0"/>
          <a:chOff x="0" y="0"/>
          <a:chExt cx="0" cy="0"/>
        </a:xfrm>
      </p:grpSpPr>
      <p:grpSp>
        <p:nvGrpSpPr>
          <p:cNvPr id="5317" name="Google Shape;5317;p5537"/>
          <p:cNvGrpSpPr/>
          <p:nvPr/>
        </p:nvGrpSpPr>
        <p:grpSpPr>
          <a:xfrm>
            <a:off x="7191543" y="1"/>
            <a:ext cx="5000459" cy="1425992"/>
            <a:chOff x="7191542" y="1"/>
            <a:chExt cx="5000459" cy="1425992"/>
          </a:xfrm>
        </p:grpSpPr>
        <p:pic>
          <p:nvPicPr>
            <p:cNvPr id="5318" name="Google Shape;5318;p55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19" name="Google Shape;5319;p5537"/>
            <p:cNvGrpSpPr/>
            <p:nvPr/>
          </p:nvGrpSpPr>
          <p:grpSpPr>
            <a:xfrm>
              <a:off x="7191542" y="1"/>
              <a:ext cx="5000459" cy="1425992"/>
              <a:chOff x="7186272" y="0"/>
              <a:chExt cx="5005729" cy="1427495"/>
            </a:xfrm>
          </p:grpSpPr>
          <p:sp>
            <p:nvSpPr>
              <p:cNvPr id="5320" name="Google Shape;5320;p55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21" name="Google Shape;5321;p55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322" name="Google Shape;5322;p553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23" name="Google Shape;5323;p553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324" name="Google Shape;5324;p553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325" name="Google Shape;5325;p553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26" name="Google Shape;5326;p553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28827090"/>
      </p:ext>
    </p:extLst>
  </p:cSld>
  <p:clrMapOvr>
    <a:masterClrMapping/>
  </p:clrMapOvr>
</p:sldLayout>
</file>

<file path=ppt/slideLayouts/slideLayout1709.xml><?xml version="1.0" encoding="utf-8"?>
<p:sldLayout xmlns:a="http://schemas.openxmlformats.org/drawingml/2006/main" xmlns:r="http://schemas.openxmlformats.org/officeDocument/2006/relationships" xmlns:p="http://schemas.openxmlformats.org/presentationml/2006/main" matchingName="13_Two Content">
  <p:cSld name="13_Two Content">
    <p:spTree>
      <p:nvGrpSpPr>
        <p:cNvPr id="1" name="Shape 5327"/>
        <p:cNvGrpSpPr/>
        <p:nvPr/>
      </p:nvGrpSpPr>
      <p:grpSpPr>
        <a:xfrm>
          <a:off x="0" y="0"/>
          <a:ext cx="0" cy="0"/>
          <a:chOff x="0" y="0"/>
          <a:chExt cx="0" cy="0"/>
        </a:xfrm>
      </p:grpSpPr>
      <p:sp>
        <p:nvSpPr>
          <p:cNvPr id="5328" name="Google Shape;5328;p553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29" name="Google Shape;5329;p553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330" name="Google Shape;5330;p5538"/>
          <p:cNvGrpSpPr/>
          <p:nvPr/>
        </p:nvGrpSpPr>
        <p:grpSpPr>
          <a:xfrm>
            <a:off x="7191543" y="1"/>
            <a:ext cx="5000459" cy="1425992"/>
            <a:chOff x="7191542" y="1"/>
            <a:chExt cx="5000459" cy="1425992"/>
          </a:xfrm>
        </p:grpSpPr>
        <p:pic>
          <p:nvPicPr>
            <p:cNvPr id="5331" name="Google Shape;5331;p55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32" name="Google Shape;5332;p5538"/>
            <p:cNvGrpSpPr/>
            <p:nvPr/>
          </p:nvGrpSpPr>
          <p:grpSpPr>
            <a:xfrm>
              <a:off x="7191542" y="1"/>
              <a:ext cx="5000459" cy="1425992"/>
              <a:chOff x="7186272" y="0"/>
              <a:chExt cx="5005729" cy="1427495"/>
            </a:xfrm>
          </p:grpSpPr>
          <p:sp>
            <p:nvSpPr>
              <p:cNvPr id="5333" name="Google Shape;5333;p55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34" name="Google Shape;5334;p55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335" name="Google Shape;5335;p5538"/>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336" name="Google Shape;5336;p5538"/>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337" name="Google Shape;5337;p55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38" name="Google Shape;5338;p55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76020923"/>
      </p:ext>
    </p:extLst>
  </p:cSld>
  <p:clrMapOvr>
    <a:masterClrMapping/>
  </p:clrMapOvr>
</p:sldLayout>
</file>

<file path=ppt/slideLayouts/slideLayout1710.xml><?xml version="1.0" encoding="utf-8"?>
<p:sldLayout xmlns:a="http://schemas.openxmlformats.org/drawingml/2006/main" xmlns:r="http://schemas.openxmlformats.org/officeDocument/2006/relationships" xmlns:p="http://schemas.openxmlformats.org/presentationml/2006/main" matchingName="13_Comparison">
  <p:cSld name="13_Comparison">
    <p:spTree>
      <p:nvGrpSpPr>
        <p:cNvPr id="1" name="Shape 5339"/>
        <p:cNvGrpSpPr/>
        <p:nvPr/>
      </p:nvGrpSpPr>
      <p:grpSpPr>
        <a:xfrm>
          <a:off x="0" y="0"/>
          <a:ext cx="0" cy="0"/>
          <a:chOff x="0" y="0"/>
          <a:chExt cx="0" cy="0"/>
        </a:xfrm>
      </p:grpSpPr>
      <p:grpSp>
        <p:nvGrpSpPr>
          <p:cNvPr id="5340" name="Google Shape;5340;p5539"/>
          <p:cNvGrpSpPr/>
          <p:nvPr/>
        </p:nvGrpSpPr>
        <p:grpSpPr>
          <a:xfrm>
            <a:off x="7191543" y="1"/>
            <a:ext cx="5000459" cy="1425992"/>
            <a:chOff x="7191542" y="1"/>
            <a:chExt cx="5000459" cy="1425992"/>
          </a:xfrm>
        </p:grpSpPr>
        <p:pic>
          <p:nvPicPr>
            <p:cNvPr id="5341" name="Google Shape;5341;p55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42" name="Google Shape;5342;p5539"/>
            <p:cNvGrpSpPr/>
            <p:nvPr/>
          </p:nvGrpSpPr>
          <p:grpSpPr>
            <a:xfrm>
              <a:off x="7191542" y="1"/>
              <a:ext cx="5000459" cy="1425992"/>
              <a:chOff x="7186272" y="0"/>
              <a:chExt cx="5005729" cy="1427495"/>
            </a:xfrm>
          </p:grpSpPr>
          <p:sp>
            <p:nvSpPr>
              <p:cNvPr id="5343" name="Google Shape;5343;p55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44" name="Google Shape;5344;p55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345" name="Google Shape;5345;p553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46" name="Google Shape;5346;p553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347" name="Google Shape;5347;p553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348" name="Google Shape;5348;p553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349" name="Google Shape;5349;p553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350" name="Google Shape;5350;p553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351" name="Google Shape;5351;p55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52" name="Google Shape;5352;p55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54732612"/>
      </p:ext>
    </p:extLst>
  </p:cSld>
  <p:clrMapOvr>
    <a:masterClrMapping/>
  </p:clrMapOvr>
</p:sldLayout>
</file>

<file path=ppt/slideLayouts/slideLayout1711.xml><?xml version="1.0" encoding="utf-8"?>
<p:sldLayout xmlns:a="http://schemas.openxmlformats.org/drawingml/2006/main" xmlns:r="http://schemas.openxmlformats.org/officeDocument/2006/relationships" xmlns:p="http://schemas.openxmlformats.org/presentationml/2006/main" matchingName="13_Title Only">
  <p:cSld name="13_Title Only">
    <p:spTree>
      <p:nvGrpSpPr>
        <p:cNvPr id="1" name="Shape 5353"/>
        <p:cNvGrpSpPr/>
        <p:nvPr/>
      </p:nvGrpSpPr>
      <p:grpSpPr>
        <a:xfrm>
          <a:off x="0" y="0"/>
          <a:ext cx="0" cy="0"/>
          <a:chOff x="0" y="0"/>
          <a:chExt cx="0" cy="0"/>
        </a:xfrm>
      </p:grpSpPr>
      <p:grpSp>
        <p:nvGrpSpPr>
          <p:cNvPr id="5354" name="Google Shape;5354;p5540"/>
          <p:cNvGrpSpPr/>
          <p:nvPr/>
        </p:nvGrpSpPr>
        <p:grpSpPr>
          <a:xfrm>
            <a:off x="7191543" y="1"/>
            <a:ext cx="5000459" cy="1425992"/>
            <a:chOff x="7191542" y="1"/>
            <a:chExt cx="5000459" cy="1425992"/>
          </a:xfrm>
        </p:grpSpPr>
        <p:pic>
          <p:nvPicPr>
            <p:cNvPr id="5355" name="Google Shape;5355;p55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56" name="Google Shape;5356;p5540"/>
            <p:cNvGrpSpPr/>
            <p:nvPr/>
          </p:nvGrpSpPr>
          <p:grpSpPr>
            <a:xfrm>
              <a:off x="7191542" y="1"/>
              <a:ext cx="5000459" cy="1425992"/>
              <a:chOff x="7186272" y="0"/>
              <a:chExt cx="5005729" cy="1427495"/>
            </a:xfrm>
          </p:grpSpPr>
          <p:sp>
            <p:nvSpPr>
              <p:cNvPr id="5357" name="Google Shape;5357;p55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58" name="Google Shape;5358;p55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359" name="Google Shape;5359;p554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60" name="Google Shape;5360;p554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361" name="Google Shape;5361;p554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62" name="Google Shape;5362;p55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40415243"/>
      </p:ext>
    </p:extLst>
  </p:cSld>
  <p:clrMapOvr>
    <a:masterClrMapping/>
  </p:clrMapOvr>
</p:sldLayout>
</file>

<file path=ppt/slideLayouts/slideLayout1712.xml><?xml version="1.0" encoding="utf-8"?>
<p:sldLayout xmlns:a="http://schemas.openxmlformats.org/drawingml/2006/main" xmlns:r="http://schemas.openxmlformats.org/officeDocument/2006/relationships" xmlns:p="http://schemas.openxmlformats.org/presentationml/2006/main" matchingName="14_End">
  <p:cSld name="14_End">
    <p:spTree>
      <p:nvGrpSpPr>
        <p:cNvPr id="1" name="Shape 5363"/>
        <p:cNvGrpSpPr/>
        <p:nvPr/>
      </p:nvGrpSpPr>
      <p:grpSpPr>
        <a:xfrm>
          <a:off x="0" y="0"/>
          <a:ext cx="0" cy="0"/>
          <a:chOff x="0" y="0"/>
          <a:chExt cx="0" cy="0"/>
        </a:xfrm>
      </p:grpSpPr>
      <p:grpSp>
        <p:nvGrpSpPr>
          <p:cNvPr id="5364" name="Google Shape;5364;p5541"/>
          <p:cNvGrpSpPr/>
          <p:nvPr/>
        </p:nvGrpSpPr>
        <p:grpSpPr>
          <a:xfrm>
            <a:off x="0" y="0"/>
            <a:ext cx="12192000" cy="2148830"/>
            <a:chOff x="0" y="0"/>
            <a:chExt cx="12192000" cy="2148830"/>
          </a:xfrm>
        </p:grpSpPr>
        <p:sp>
          <p:nvSpPr>
            <p:cNvPr id="5365" name="Google Shape;5365;p554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66" name="Google Shape;5366;p554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367" name="Google Shape;5367;p5541"/>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68" name="Google Shape;5368;p5541"/>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369" name="Google Shape;5369;p554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370" name="Google Shape;5370;p5541"/>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371" name="Google Shape;5371;p5541"/>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541077849"/>
      </p:ext>
    </p:extLst>
  </p:cSld>
  <p:clrMapOvr>
    <a:masterClrMapping/>
  </p:clrMapOvr>
</p:sldLayout>
</file>

<file path=ppt/slideLayouts/slideLayout1713.xml><?xml version="1.0" encoding="utf-8"?>
<p:sldLayout xmlns:a="http://schemas.openxmlformats.org/drawingml/2006/main" xmlns:r="http://schemas.openxmlformats.org/officeDocument/2006/relationships" xmlns:p="http://schemas.openxmlformats.org/presentationml/2006/main" matchingName="15_Blank">
  <p:cSld name="15_Blank">
    <p:spTree>
      <p:nvGrpSpPr>
        <p:cNvPr id="1" name="Shape 5372"/>
        <p:cNvGrpSpPr/>
        <p:nvPr/>
      </p:nvGrpSpPr>
      <p:grpSpPr>
        <a:xfrm>
          <a:off x="0" y="0"/>
          <a:ext cx="0" cy="0"/>
          <a:chOff x="0" y="0"/>
          <a:chExt cx="0" cy="0"/>
        </a:xfrm>
      </p:grpSpPr>
      <p:sp>
        <p:nvSpPr>
          <p:cNvPr id="5373" name="Google Shape;5373;p554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374" name="Google Shape;5374;p55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75" name="Google Shape;5375;p55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376" name="Google Shape;5376;p5542"/>
          <p:cNvGrpSpPr/>
          <p:nvPr/>
        </p:nvGrpSpPr>
        <p:grpSpPr>
          <a:xfrm>
            <a:off x="7191543" y="1"/>
            <a:ext cx="5000459" cy="1425992"/>
            <a:chOff x="7191542" y="1"/>
            <a:chExt cx="5000459" cy="1425992"/>
          </a:xfrm>
        </p:grpSpPr>
        <p:pic>
          <p:nvPicPr>
            <p:cNvPr id="5377" name="Google Shape;5377;p55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78" name="Google Shape;5378;p5542"/>
            <p:cNvGrpSpPr/>
            <p:nvPr/>
          </p:nvGrpSpPr>
          <p:grpSpPr>
            <a:xfrm>
              <a:off x="7191542" y="1"/>
              <a:ext cx="5000459" cy="1425992"/>
              <a:chOff x="7186272" y="0"/>
              <a:chExt cx="5005729" cy="1427495"/>
            </a:xfrm>
          </p:grpSpPr>
          <p:sp>
            <p:nvSpPr>
              <p:cNvPr id="5379" name="Google Shape;5379;p55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80" name="Google Shape;5380;p55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261853746"/>
      </p:ext>
    </p:extLst>
  </p:cSld>
  <p:clrMapOvr>
    <a:masterClrMapping/>
  </p:clrMapOvr>
</p:sldLayout>
</file>

<file path=ppt/slideLayouts/slideLayout1714.xml><?xml version="1.0" encoding="utf-8"?>
<p:sldLayout xmlns:a="http://schemas.openxmlformats.org/drawingml/2006/main" xmlns:r="http://schemas.openxmlformats.org/officeDocument/2006/relationships" xmlns:p="http://schemas.openxmlformats.org/presentationml/2006/main" matchingName="16_Cover">
  <p:cSld name="16_Cover">
    <p:spTree>
      <p:nvGrpSpPr>
        <p:cNvPr id="1" name="Shape 5381"/>
        <p:cNvGrpSpPr/>
        <p:nvPr/>
      </p:nvGrpSpPr>
      <p:grpSpPr>
        <a:xfrm>
          <a:off x="0" y="0"/>
          <a:ext cx="0" cy="0"/>
          <a:chOff x="0" y="0"/>
          <a:chExt cx="0" cy="0"/>
        </a:xfrm>
      </p:grpSpPr>
      <p:sp>
        <p:nvSpPr>
          <p:cNvPr id="5382" name="Google Shape;5382;p5543"/>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83" name="Google Shape;5383;p554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84" name="Google Shape;5384;p554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385" name="Google Shape;5385;p5543"/>
          <p:cNvSpPr>
            <a:spLocks noGrp="1"/>
          </p:cNvSpPr>
          <p:nvPr>
            <p:ph type="pic" idx="2"/>
          </p:nvPr>
        </p:nvSpPr>
        <p:spPr>
          <a:xfrm>
            <a:off x="7118684" y="233915"/>
            <a:ext cx="5073316" cy="5943600"/>
          </a:xfrm>
          <a:prstGeom prst="rect">
            <a:avLst/>
          </a:prstGeom>
          <a:noFill/>
          <a:ln>
            <a:noFill/>
          </a:ln>
        </p:spPr>
      </p:sp>
      <p:grpSp>
        <p:nvGrpSpPr>
          <p:cNvPr id="5386" name="Google Shape;5386;p5543"/>
          <p:cNvGrpSpPr/>
          <p:nvPr/>
        </p:nvGrpSpPr>
        <p:grpSpPr>
          <a:xfrm>
            <a:off x="0" y="5020349"/>
            <a:ext cx="12192000" cy="1837653"/>
            <a:chOff x="0" y="5020348"/>
            <a:chExt cx="12192000" cy="1837653"/>
          </a:xfrm>
        </p:grpSpPr>
        <p:sp>
          <p:nvSpPr>
            <p:cNvPr id="5387" name="Google Shape;5387;p55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88" name="Google Shape;5388;p554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389" name="Google Shape;5389;p55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46454746"/>
      </p:ext>
    </p:extLst>
  </p:cSld>
  <p:clrMapOvr>
    <a:masterClrMapping/>
  </p:clrMapOvr>
</p:sldLayout>
</file>

<file path=ppt/slideLayouts/slideLayout1715.xml><?xml version="1.0" encoding="utf-8"?>
<p:sldLayout xmlns:a="http://schemas.openxmlformats.org/drawingml/2006/main" xmlns:r="http://schemas.openxmlformats.org/officeDocument/2006/relationships" xmlns:p="http://schemas.openxmlformats.org/presentationml/2006/main" matchingName="16_Divider">
  <p:cSld name="16_Divider">
    <p:bg>
      <p:bgPr>
        <a:solidFill>
          <a:schemeClr val="lt2"/>
        </a:solidFill>
        <a:effectLst/>
      </p:bgPr>
    </p:bg>
    <p:spTree>
      <p:nvGrpSpPr>
        <p:cNvPr id="1" name="Shape 5390"/>
        <p:cNvGrpSpPr/>
        <p:nvPr/>
      </p:nvGrpSpPr>
      <p:grpSpPr>
        <a:xfrm>
          <a:off x="0" y="0"/>
          <a:ext cx="0" cy="0"/>
          <a:chOff x="0" y="0"/>
          <a:chExt cx="0" cy="0"/>
        </a:xfrm>
      </p:grpSpPr>
      <p:grpSp>
        <p:nvGrpSpPr>
          <p:cNvPr id="5391" name="Google Shape;5391;p5544"/>
          <p:cNvGrpSpPr/>
          <p:nvPr/>
        </p:nvGrpSpPr>
        <p:grpSpPr>
          <a:xfrm>
            <a:off x="0" y="5020348"/>
            <a:ext cx="12192000" cy="1837653"/>
            <a:chOff x="0" y="5020347"/>
            <a:chExt cx="12192000" cy="1837653"/>
          </a:xfrm>
        </p:grpSpPr>
        <p:sp>
          <p:nvSpPr>
            <p:cNvPr id="5392" name="Google Shape;5392;p55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93" name="Google Shape;5393;p55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94" name="Google Shape;5394;p55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395" name="Google Shape;5395;p55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396" name="Google Shape;5396;p554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97" name="Google Shape;5397;p554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176463092"/>
      </p:ext>
    </p:extLst>
  </p:cSld>
  <p:clrMapOvr>
    <a:masterClrMapping/>
  </p:clrMapOvr>
</p:sldLayout>
</file>

<file path=ppt/slideLayouts/slideLayout1716.xml><?xml version="1.0" encoding="utf-8"?>
<p:sldLayout xmlns:a="http://schemas.openxmlformats.org/drawingml/2006/main" xmlns:r="http://schemas.openxmlformats.org/officeDocument/2006/relationships" xmlns:p="http://schemas.openxmlformats.org/presentationml/2006/main" matchingName="43_Quotation">
  <p:cSld name="43_Quotation">
    <p:spTree>
      <p:nvGrpSpPr>
        <p:cNvPr id="1" name="Shape 5398"/>
        <p:cNvGrpSpPr/>
        <p:nvPr/>
      </p:nvGrpSpPr>
      <p:grpSpPr>
        <a:xfrm>
          <a:off x="0" y="0"/>
          <a:ext cx="0" cy="0"/>
          <a:chOff x="0" y="0"/>
          <a:chExt cx="0" cy="0"/>
        </a:xfrm>
      </p:grpSpPr>
      <p:sp>
        <p:nvSpPr>
          <p:cNvPr id="5399" name="Google Shape;5399;p5545"/>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400" name="Google Shape;5400;p554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01" name="Google Shape;5401;p554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02" name="Google Shape;5402;p554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03" name="Google Shape;5403;p554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04" name="Google Shape;5404;p554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405" name="Google Shape;5405;p5545"/>
          <p:cNvGrpSpPr/>
          <p:nvPr/>
        </p:nvGrpSpPr>
        <p:grpSpPr>
          <a:xfrm>
            <a:off x="7191543" y="1"/>
            <a:ext cx="5000459" cy="1425992"/>
            <a:chOff x="7191542" y="1"/>
            <a:chExt cx="5000459" cy="1425992"/>
          </a:xfrm>
        </p:grpSpPr>
        <p:pic>
          <p:nvPicPr>
            <p:cNvPr id="5406" name="Google Shape;5406;p55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07" name="Google Shape;5407;p5545"/>
            <p:cNvGrpSpPr/>
            <p:nvPr/>
          </p:nvGrpSpPr>
          <p:grpSpPr>
            <a:xfrm>
              <a:off x="7191542" y="1"/>
              <a:ext cx="5000459" cy="1425992"/>
              <a:chOff x="7186272" y="0"/>
              <a:chExt cx="5005729" cy="1427495"/>
            </a:xfrm>
          </p:grpSpPr>
          <p:sp>
            <p:nvSpPr>
              <p:cNvPr id="5408" name="Google Shape;5408;p55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09" name="Google Shape;5409;p55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410" name="Google Shape;5410;p554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89254049"/>
      </p:ext>
    </p:extLst>
  </p:cSld>
  <p:clrMapOvr>
    <a:masterClrMapping/>
  </p:clrMapOvr>
</p:sldLayout>
</file>

<file path=ppt/slideLayouts/slideLayout1717.xml><?xml version="1.0" encoding="utf-8"?>
<p:sldLayout xmlns:a="http://schemas.openxmlformats.org/drawingml/2006/main" xmlns:r="http://schemas.openxmlformats.org/officeDocument/2006/relationships" xmlns:p="http://schemas.openxmlformats.org/presentationml/2006/main" matchingName="16_Photo Slide">
  <p:cSld name="16_Photo Slide">
    <p:spTree>
      <p:nvGrpSpPr>
        <p:cNvPr id="1" name="Shape 5411"/>
        <p:cNvGrpSpPr/>
        <p:nvPr/>
      </p:nvGrpSpPr>
      <p:grpSpPr>
        <a:xfrm>
          <a:off x="0" y="0"/>
          <a:ext cx="0" cy="0"/>
          <a:chOff x="0" y="0"/>
          <a:chExt cx="0" cy="0"/>
        </a:xfrm>
      </p:grpSpPr>
      <p:sp>
        <p:nvSpPr>
          <p:cNvPr id="5412" name="Google Shape;5412;p554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413" name="Google Shape;5413;p554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414" name="Google Shape;5414;p5546"/>
          <p:cNvGrpSpPr/>
          <p:nvPr/>
        </p:nvGrpSpPr>
        <p:grpSpPr>
          <a:xfrm>
            <a:off x="0" y="5379427"/>
            <a:ext cx="2807368" cy="753891"/>
            <a:chOff x="0" y="5379426"/>
            <a:chExt cx="2807368" cy="753891"/>
          </a:xfrm>
        </p:grpSpPr>
        <p:sp>
          <p:nvSpPr>
            <p:cNvPr id="5415" name="Google Shape;5415;p554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416" name="Google Shape;5416;p554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417" name="Google Shape;5417;p5546"/>
          <p:cNvSpPr>
            <a:spLocks noGrp="1"/>
          </p:cNvSpPr>
          <p:nvPr>
            <p:ph type="pic" idx="2"/>
          </p:nvPr>
        </p:nvSpPr>
        <p:spPr>
          <a:xfrm>
            <a:off x="2807368" y="457202"/>
            <a:ext cx="8915400" cy="5943598"/>
          </a:xfrm>
          <a:prstGeom prst="rect">
            <a:avLst/>
          </a:prstGeom>
          <a:noFill/>
          <a:ln>
            <a:noFill/>
          </a:ln>
        </p:spPr>
      </p:sp>
      <p:pic>
        <p:nvPicPr>
          <p:cNvPr id="5418" name="Google Shape;5418;p554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278247404"/>
      </p:ext>
    </p:extLst>
  </p:cSld>
  <p:clrMapOvr>
    <a:masterClrMapping/>
  </p:clrMapOvr>
</p:sldLayout>
</file>

<file path=ppt/slideLayouts/slideLayout1718.xml><?xml version="1.0" encoding="utf-8"?>
<p:sldLayout xmlns:a="http://schemas.openxmlformats.org/drawingml/2006/main" xmlns:r="http://schemas.openxmlformats.org/officeDocument/2006/relationships" xmlns:p="http://schemas.openxmlformats.org/presentationml/2006/main" matchingName="44_Quotation">
  <p:cSld name="44_Quotation">
    <p:spTree>
      <p:nvGrpSpPr>
        <p:cNvPr id="1" name="Shape 5419"/>
        <p:cNvGrpSpPr/>
        <p:nvPr/>
      </p:nvGrpSpPr>
      <p:grpSpPr>
        <a:xfrm>
          <a:off x="0" y="0"/>
          <a:ext cx="0" cy="0"/>
          <a:chOff x="0" y="0"/>
          <a:chExt cx="0" cy="0"/>
        </a:xfrm>
      </p:grpSpPr>
      <p:sp>
        <p:nvSpPr>
          <p:cNvPr id="5420" name="Google Shape;5420;p5547"/>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421" name="Google Shape;5421;p5547"/>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22" name="Google Shape;5422;p554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23" name="Google Shape;5423;p554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24" name="Google Shape;5424;p554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25" name="Google Shape;5425;p554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426" name="Google Shape;5426;p5547"/>
          <p:cNvGrpSpPr/>
          <p:nvPr/>
        </p:nvGrpSpPr>
        <p:grpSpPr>
          <a:xfrm>
            <a:off x="7191543" y="1"/>
            <a:ext cx="5000459" cy="1425992"/>
            <a:chOff x="7191542" y="1"/>
            <a:chExt cx="5000459" cy="1425992"/>
          </a:xfrm>
        </p:grpSpPr>
        <p:pic>
          <p:nvPicPr>
            <p:cNvPr id="5427" name="Google Shape;5427;p55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28" name="Google Shape;5428;p5547"/>
            <p:cNvGrpSpPr/>
            <p:nvPr/>
          </p:nvGrpSpPr>
          <p:grpSpPr>
            <a:xfrm>
              <a:off x="7191542" y="1"/>
              <a:ext cx="5000459" cy="1425992"/>
              <a:chOff x="7186272" y="0"/>
              <a:chExt cx="5005729" cy="1427495"/>
            </a:xfrm>
          </p:grpSpPr>
          <p:sp>
            <p:nvSpPr>
              <p:cNvPr id="5429" name="Google Shape;5429;p55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30" name="Google Shape;5430;p55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431" name="Google Shape;5431;p5547"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04891469"/>
      </p:ext>
    </p:extLst>
  </p:cSld>
  <p:clrMapOvr>
    <a:masterClrMapping/>
  </p:clrMapOvr>
</p:sldLayout>
</file>

<file path=ppt/slideLayouts/slideLayout1719.xml><?xml version="1.0" encoding="utf-8"?>
<p:sldLayout xmlns:a="http://schemas.openxmlformats.org/drawingml/2006/main" xmlns:r="http://schemas.openxmlformats.org/officeDocument/2006/relationships" xmlns:p="http://schemas.openxmlformats.org/presentationml/2006/main" matchingName="17_Title and Content">
  <p:cSld name="17_Title and Content">
    <p:spTree>
      <p:nvGrpSpPr>
        <p:cNvPr id="1" name="Shape 5432"/>
        <p:cNvGrpSpPr/>
        <p:nvPr/>
      </p:nvGrpSpPr>
      <p:grpSpPr>
        <a:xfrm>
          <a:off x="0" y="0"/>
          <a:ext cx="0" cy="0"/>
          <a:chOff x="0" y="0"/>
          <a:chExt cx="0" cy="0"/>
        </a:xfrm>
      </p:grpSpPr>
      <p:grpSp>
        <p:nvGrpSpPr>
          <p:cNvPr id="5433" name="Google Shape;5433;p5548"/>
          <p:cNvGrpSpPr/>
          <p:nvPr/>
        </p:nvGrpSpPr>
        <p:grpSpPr>
          <a:xfrm>
            <a:off x="7191543" y="1"/>
            <a:ext cx="5000459" cy="1425992"/>
            <a:chOff x="7191542" y="1"/>
            <a:chExt cx="5000459" cy="1425992"/>
          </a:xfrm>
        </p:grpSpPr>
        <p:pic>
          <p:nvPicPr>
            <p:cNvPr id="5434" name="Google Shape;5434;p55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35" name="Google Shape;5435;p5548"/>
            <p:cNvGrpSpPr/>
            <p:nvPr/>
          </p:nvGrpSpPr>
          <p:grpSpPr>
            <a:xfrm>
              <a:off x="7191542" y="1"/>
              <a:ext cx="5000459" cy="1425992"/>
              <a:chOff x="7186272" y="0"/>
              <a:chExt cx="5005729" cy="1427495"/>
            </a:xfrm>
          </p:grpSpPr>
          <p:sp>
            <p:nvSpPr>
              <p:cNvPr id="5436" name="Google Shape;5436;p55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37" name="Google Shape;5437;p55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438" name="Google Shape;5438;p554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39" name="Google Shape;5439;p5548"/>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40" name="Google Shape;5440;p554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41" name="Google Shape;5441;p55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42" name="Google Shape;5442;p554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05047673"/>
      </p:ext>
    </p:extLst>
  </p:cSld>
  <p:clrMapOvr>
    <a:masterClrMapping/>
  </p:clrMapOvr>
</p:sldLayout>
</file>

<file path=ppt/slideLayouts/slideLayout1720.xml><?xml version="1.0" encoding="utf-8"?>
<p:sldLayout xmlns:a="http://schemas.openxmlformats.org/drawingml/2006/main" xmlns:r="http://schemas.openxmlformats.org/officeDocument/2006/relationships" xmlns:p="http://schemas.openxmlformats.org/presentationml/2006/main" matchingName="16_Two Content">
  <p:cSld name="16_Two Content">
    <p:spTree>
      <p:nvGrpSpPr>
        <p:cNvPr id="1" name="Shape 5443"/>
        <p:cNvGrpSpPr/>
        <p:nvPr/>
      </p:nvGrpSpPr>
      <p:grpSpPr>
        <a:xfrm>
          <a:off x="0" y="0"/>
          <a:ext cx="0" cy="0"/>
          <a:chOff x="0" y="0"/>
          <a:chExt cx="0" cy="0"/>
        </a:xfrm>
      </p:grpSpPr>
      <p:sp>
        <p:nvSpPr>
          <p:cNvPr id="5444" name="Google Shape;5444;p554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45" name="Google Shape;5445;p5549"/>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446" name="Google Shape;5446;p5549"/>
          <p:cNvGrpSpPr/>
          <p:nvPr/>
        </p:nvGrpSpPr>
        <p:grpSpPr>
          <a:xfrm>
            <a:off x="7191543" y="1"/>
            <a:ext cx="5000459" cy="1425992"/>
            <a:chOff x="7191542" y="1"/>
            <a:chExt cx="5000459" cy="1425992"/>
          </a:xfrm>
        </p:grpSpPr>
        <p:pic>
          <p:nvPicPr>
            <p:cNvPr id="5447" name="Google Shape;5447;p55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48" name="Google Shape;5448;p5549"/>
            <p:cNvGrpSpPr/>
            <p:nvPr/>
          </p:nvGrpSpPr>
          <p:grpSpPr>
            <a:xfrm>
              <a:off x="7191542" y="1"/>
              <a:ext cx="5000459" cy="1425992"/>
              <a:chOff x="7186272" y="0"/>
              <a:chExt cx="5005729" cy="1427495"/>
            </a:xfrm>
          </p:grpSpPr>
          <p:sp>
            <p:nvSpPr>
              <p:cNvPr id="5449" name="Google Shape;5449;p55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50" name="Google Shape;5450;p55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451" name="Google Shape;5451;p5549"/>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52" name="Google Shape;5452;p5549"/>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53" name="Google Shape;5453;p55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54" name="Google Shape;5454;p554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93469652"/>
      </p:ext>
    </p:extLst>
  </p:cSld>
  <p:clrMapOvr>
    <a:masterClrMapping/>
  </p:clrMapOvr>
</p:sldLayout>
</file>

<file path=ppt/slideLayouts/slideLayout1721.xml><?xml version="1.0" encoding="utf-8"?>
<p:sldLayout xmlns:a="http://schemas.openxmlformats.org/drawingml/2006/main" xmlns:r="http://schemas.openxmlformats.org/officeDocument/2006/relationships" xmlns:p="http://schemas.openxmlformats.org/presentationml/2006/main" matchingName="16_Comparison">
  <p:cSld name="16_Comparison">
    <p:spTree>
      <p:nvGrpSpPr>
        <p:cNvPr id="1" name="Shape 5455"/>
        <p:cNvGrpSpPr/>
        <p:nvPr/>
      </p:nvGrpSpPr>
      <p:grpSpPr>
        <a:xfrm>
          <a:off x="0" y="0"/>
          <a:ext cx="0" cy="0"/>
          <a:chOff x="0" y="0"/>
          <a:chExt cx="0" cy="0"/>
        </a:xfrm>
      </p:grpSpPr>
      <p:grpSp>
        <p:nvGrpSpPr>
          <p:cNvPr id="5456" name="Google Shape;5456;p5550"/>
          <p:cNvGrpSpPr/>
          <p:nvPr/>
        </p:nvGrpSpPr>
        <p:grpSpPr>
          <a:xfrm>
            <a:off x="7191543" y="1"/>
            <a:ext cx="5000459" cy="1425992"/>
            <a:chOff x="7191542" y="1"/>
            <a:chExt cx="5000459" cy="1425992"/>
          </a:xfrm>
        </p:grpSpPr>
        <p:pic>
          <p:nvPicPr>
            <p:cNvPr id="5457" name="Google Shape;5457;p55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58" name="Google Shape;5458;p5550"/>
            <p:cNvGrpSpPr/>
            <p:nvPr/>
          </p:nvGrpSpPr>
          <p:grpSpPr>
            <a:xfrm>
              <a:off x="7191542" y="1"/>
              <a:ext cx="5000459" cy="1425992"/>
              <a:chOff x="7186272" y="0"/>
              <a:chExt cx="5005729" cy="1427495"/>
            </a:xfrm>
          </p:grpSpPr>
          <p:sp>
            <p:nvSpPr>
              <p:cNvPr id="5459" name="Google Shape;5459;p55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60" name="Google Shape;5460;p55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461" name="Google Shape;5461;p555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62" name="Google Shape;5462;p5550"/>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463" name="Google Shape;5463;p5550"/>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64" name="Google Shape;5464;p555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465" name="Google Shape;5465;p555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66" name="Google Shape;5466;p555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67" name="Google Shape;5467;p555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68" name="Google Shape;5468;p555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062160011"/>
      </p:ext>
    </p:extLst>
  </p:cSld>
  <p:clrMapOvr>
    <a:masterClrMapping/>
  </p:clrMapOvr>
</p:sldLayout>
</file>

<file path=ppt/slideLayouts/slideLayout1722.xml><?xml version="1.0" encoding="utf-8"?>
<p:sldLayout xmlns:a="http://schemas.openxmlformats.org/drawingml/2006/main" xmlns:r="http://schemas.openxmlformats.org/officeDocument/2006/relationships" xmlns:p="http://schemas.openxmlformats.org/presentationml/2006/main" matchingName="16_Title Only">
  <p:cSld name="16_Title Only">
    <p:spTree>
      <p:nvGrpSpPr>
        <p:cNvPr id="1" name="Shape 5469"/>
        <p:cNvGrpSpPr/>
        <p:nvPr/>
      </p:nvGrpSpPr>
      <p:grpSpPr>
        <a:xfrm>
          <a:off x="0" y="0"/>
          <a:ext cx="0" cy="0"/>
          <a:chOff x="0" y="0"/>
          <a:chExt cx="0" cy="0"/>
        </a:xfrm>
      </p:grpSpPr>
      <p:grpSp>
        <p:nvGrpSpPr>
          <p:cNvPr id="5470" name="Google Shape;5470;p5551"/>
          <p:cNvGrpSpPr/>
          <p:nvPr/>
        </p:nvGrpSpPr>
        <p:grpSpPr>
          <a:xfrm>
            <a:off x="7191543" y="1"/>
            <a:ext cx="5000459" cy="1425992"/>
            <a:chOff x="7191542" y="1"/>
            <a:chExt cx="5000459" cy="1425992"/>
          </a:xfrm>
        </p:grpSpPr>
        <p:pic>
          <p:nvPicPr>
            <p:cNvPr id="5471" name="Google Shape;5471;p55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72" name="Google Shape;5472;p5551"/>
            <p:cNvGrpSpPr/>
            <p:nvPr/>
          </p:nvGrpSpPr>
          <p:grpSpPr>
            <a:xfrm>
              <a:off x="7191542" y="1"/>
              <a:ext cx="5000459" cy="1425992"/>
              <a:chOff x="7186272" y="0"/>
              <a:chExt cx="5005729" cy="1427495"/>
            </a:xfrm>
          </p:grpSpPr>
          <p:sp>
            <p:nvSpPr>
              <p:cNvPr id="5473" name="Google Shape;5473;p55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74" name="Google Shape;5474;p55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475" name="Google Shape;5475;p555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76" name="Google Shape;5476;p555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77" name="Google Shape;5477;p555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78" name="Google Shape;5478;p555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65136387"/>
      </p:ext>
    </p:extLst>
  </p:cSld>
  <p:clrMapOvr>
    <a:masterClrMapping/>
  </p:clrMapOvr>
</p:sldLayout>
</file>

<file path=ppt/slideLayouts/slideLayout1723.xml><?xml version="1.0" encoding="utf-8"?>
<p:sldLayout xmlns:a="http://schemas.openxmlformats.org/drawingml/2006/main" xmlns:r="http://schemas.openxmlformats.org/officeDocument/2006/relationships" xmlns:p="http://schemas.openxmlformats.org/presentationml/2006/main" matchingName="16_End">
  <p:cSld name="16_End">
    <p:spTree>
      <p:nvGrpSpPr>
        <p:cNvPr id="1" name="Shape 5479"/>
        <p:cNvGrpSpPr/>
        <p:nvPr/>
      </p:nvGrpSpPr>
      <p:grpSpPr>
        <a:xfrm>
          <a:off x="0" y="0"/>
          <a:ext cx="0" cy="0"/>
          <a:chOff x="0" y="0"/>
          <a:chExt cx="0" cy="0"/>
        </a:xfrm>
      </p:grpSpPr>
      <p:grpSp>
        <p:nvGrpSpPr>
          <p:cNvPr id="5480" name="Google Shape;5480;p5552"/>
          <p:cNvGrpSpPr/>
          <p:nvPr/>
        </p:nvGrpSpPr>
        <p:grpSpPr>
          <a:xfrm>
            <a:off x="0" y="0"/>
            <a:ext cx="12192000" cy="2148830"/>
            <a:chOff x="0" y="0"/>
            <a:chExt cx="12192000" cy="2148830"/>
          </a:xfrm>
        </p:grpSpPr>
        <p:sp>
          <p:nvSpPr>
            <p:cNvPr id="5481" name="Google Shape;5481;p555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82" name="Google Shape;5482;p555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483" name="Google Shape;5483;p5552"/>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484" name="Google Shape;5484;p5552"/>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485" name="Google Shape;5485;p555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486" name="Google Shape;5486;p5552"/>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487" name="Google Shape;5487;p5552"/>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63696935"/>
      </p:ext>
    </p:extLst>
  </p:cSld>
  <p:clrMapOvr>
    <a:masterClrMapping/>
  </p:clrMapOvr>
</p:sldLayout>
</file>

<file path=ppt/slideLayouts/slideLayout1724.xml><?xml version="1.0" encoding="utf-8"?>
<p:sldLayout xmlns:a="http://schemas.openxmlformats.org/drawingml/2006/main" xmlns:r="http://schemas.openxmlformats.org/officeDocument/2006/relationships" xmlns:p="http://schemas.openxmlformats.org/presentationml/2006/main" matchingName="18_Blank">
  <p:cSld name="18_Blank">
    <p:spTree>
      <p:nvGrpSpPr>
        <p:cNvPr id="1" name="Shape 5488"/>
        <p:cNvGrpSpPr/>
        <p:nvPr/>
      </p:nvGrpSpPr>
      <p:grpSpPr>
        <a:xfrm>
          <a:off x="0" y="0"/>
          <a:ext cx="0" cy="0"/>
          <a:chOff x="0" y="0"/>
          <a:chExt cx="0" cy="0"/>
        </a:xfrm>
      </p:grpSpPr>
      <p:sp>
        <p:nvSpPr>
          <p:cNvPr id="5489" name="Google Shape;5489;p555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490" name="Google Shape;5490;p55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491" name="Google Shape;5491;p555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492" name="Google Shape;5492;p5553"/>
          <p:cNvGrpSpPr/>
          <p:nvPr/>
        </p:nvGrpSpPr>
        <p:grpSpPr>
          <a:xfrm>
            <a:off x="7191543" y="1"/>
            <a:ext cx="5000459" cy="1425992"/>
            <a:chOff x="7191542" y="1"/>
            <a:chExt cx="5000459" cy="1425992"/>
          </a:xfrm>
        </p:grpSpPr>
        <p:pic>
          <p:nvPicPr>
            <p:cNvPr id="5493" name="Google Shape;5493;p55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494" name="Google Shape;5494;p5553"/>
            <p:cNvGrpSpPr/>
            <p:nvPr/>
          </p:nvGrpSpPr>
          <p:grpSpPr>
            <a:xfrm>
              <a:off x="7191542" y="1"/>
              <a:ext cx="5000459" cy="1425992"/>
              <a:chOff x="7186272" y="0"/>
              <a:chExt cx="5005729" cy="1427495"/>
            </a:xfrm>
          </p:grpSpPr>
          <p:sp>
            <p:nvSpPr>
              <p:cNvPr id="5495" name="Google Shape;5495;p55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96" name="Google Shape;5496;p55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057974073"/>
      </p:ext>
    </p:extLst>
  </p:cSld>
  <p:clrMapOvr>
    <a:masterClrMapping/>
  </p:clrMapOvr>
</p:sldLayout>
</file>

<file path=ppt/slideLayouts/slideLayout1725.xml><?xml version="1.0" encoding="utf-8"?>
<p:sldLayout xmlns:a="http://schemas.openxmlformats.org/drawingml/2006/main" xmlns:r="http://schemas.openxmlformats.org/officeDocument/2006/relationships" xmlns:p="http://schemas.openxmlformats.org/presentationml/2006/main" matchingName="19_Cover">
  <p:cSld name="19_Cover">
    <p:spTree>
      <p:nvGrpSpPr>
        <p:cNvPr id="1" name="Shape 5497"/>
        <p:cNvGrpSpPr/>
        <p:nvPr/>
      </p:nvGrpSpPr>
      <p:grpSpPr>
        <a:xfrm>
          <a:off x="0" y="0"/>
          <a:ext cx="0" cy="0"/>
          <a:chOff x="0" y="0"/>
          <a:chExt cx="0" cy="0"/>
        </a:xfrm>
      </p:grpSpPr>
      <p:sp>
        <p:nvSpPr>
          <p:cNvPr id="5498" name="Google Shape;5498;p5554"/>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499" name="Google Shape;5499;p5554"/>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00" name="Google Shape;5500;p5554"/>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501" name="Google Shape;5501;p5554"/>
          <p:cNvSpPr>
            <a:spLocks noGrp="1"/>
          </p:cNvSpPr>
          <p:nvPr>
            <p:ph type="pic" idx="2"/>
          </p:nvPr>
        </p:nvSpPr>
        <p:spPr>
          <a:xfrm>
            <a:off x="7118684" y="233915"/>
            <a:ext cx="5073316" cy="5943600"/>
          </a:xfrm>
          <a:prstGeom prst="rect">
            <a:avLst/>
          </a:prstGeom>
          <a:noFill/>
          <a:ln>
            <a:noFill/>
          </a:ln>
        </p:spPr>
      </p:sp>
      <p:grpSp>
        <p:nvGrpSpPr>
          <p:cNvPr id="5502" name="Google Shape;5502;p5554"/>
          <p:cNvGrpSpPr/>
          <p:nvPr/>
        </p:nvGrpSpPr>
        <p:grpSpPr>
          <a:xfrm>
            <a:off x="0" y="5020349"/>
            <a:ext cx="12192000" cy="1837653"/>
            <a:chOff x="0" y="5020348"/>
            <a:chExt cx="12192000" cy="1837653"/>
          </a:xfrm>
        </p:grpSpPr>
        <p:sp>
          <p:nvSpPr>
            <p:cNvPr id="5503" name="Google Shape;5503;p55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04" name="Google Shape;5504;p55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505" name="Google Shape;5505;p55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827826650"/>
      </p:ext>
    </p:extLst>
  </p:cSld>
  <p:clrMapOvr>
    <a:masterClrMapping/>
  </p:clrMapOvr>
</p:sldLayout>
</file>

<file path=ppt/slideLayouts/slideLayout1726.xml><?xml version="1.0" encoding="utf-8"?>
<p:sldLayout xmlns:a="http://schemas.openxmlformats.org/drawingml/2006/main" xmlns:r="http://schemas.openxmlformats.org/officeDocument/2006/relationships" xmlns:p="http://schemas.openxmlformats.org/presentationml/2006/main" matchingName="46_Quotation">
  <p:cSld name="46_Quotation">
    <p:spTree>
      <p:nvGrpSpPr>
        <p:cNvPr id="1" name="Shape 5506"/>
        <p:cNvGrpSpPr/>
        <p:nvPr/>
      </p:nvGrpSpPr>
      <p:grpSpPr>
        <a:xfrm>
          <a:off x="0" y="0"/>
          <a:ext cx="0" cy="0"/>
          <a:chOff x="0" y="0"/>
          <a:chExt cx="0" cy="0"/>
        </a:xfrm>
      </p:grpSpPr>
      <p:sp>
        <p:nvSpPr>
          <p:cNvPr id="5507" name="Google Shape;5507;p5555"/>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08" name="Google Shape;5508;p555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09" name="Google Shape;5509;p555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510" name="Google Shape;5510;p555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511" name="Google Shape;5511;p555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12" name="Google Shape;5512;p555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513" name="Google Shape;5513;p5555"/>
          <p:cNvGrpSpPr/>
          <p:nvPr/>
        </p:nvGrpSpPr>
        <p:grpSpPr>
          <a:xfrm>
            <a:off x="7191543" y="1"/>
            <a:ext cx="5000459" cy="1425992"/>
            <a:chOff x="7191542" y="1"/>
            <a:chExt cx="5000459" cy="1425992"/>
          </a:xfrm>
        </p:grpSpPr>
        <p:pic>
          <p:nvPicPr>
            <p:cNvPr id="5514" name="Google Shape;5514;p55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15" name="Google Shape;5515;p5555"/>
            <p:cNvGrpSpPr/>
            <p:nvPr/>
          </p:nvGrpSpPr>
          <p:grpSpPr>
            <a:xfrm>
              <a:off x="7191542" y="1"/>
              <a:ext cx="5000459" cy="1425992"/>
              <a:chOff x="7186272" y="0"/>
              <a:chExt cx="5005729" cy="1427495"/>
            </a:xfrm>
          </p:grpSpPr>
          <p:sp>
            <p:nvSpPr>
              <p:cNvPr id="5516" name="Google Shape;5516;p55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17" name="Google Shape;5517;p55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18" name="Google Shape;5518;p555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855662625"/>
      </p:ext>
    </p:extLst>
  </p:cSld>
  <p:clrMapOvr>
    <a:masterClrMapping/>
  </p:clrMapOvr>
</p:sldLayout>
</file>

<file path=ppt/slideLayouts/slideLayout1727.xml><?xml version="1.0" encoding="utf-8"?>
<p:sldLayout xmlns:a="http://schemas.openxmlformats.org/drawingml/2006/main" xmlns:r="http://schemas.openxmlformats.org/officeDocument/2006/relationships" xmlns:p="http://schemas.openxmlformats.org/presentationml/2006/main" matchingName="19_Divider">
  <p:cSld name="19_Divider">
    <p:bg>
      <p:bgPr>
        <a:solidFill>
          <a:schemeClr val="lt2"/>
        </a:solidFill>
        <a:effectLst/>
      </p:bgPr>
    </p:bg>
    <p:spTree>
      <p:nvGrpSpPr>
        <p:cNvPr id="1" name="Shape 5519"/>
        <p:cNvGrpSpPr/>
        <p:nvPr/>
      </p:nvGrpSpPr>
      <p:grpSpPr>
        <a:xfrm>
          <a:off x="0" y="0"/>
          <a:ext cx="0" cy="0"/>
          <a:chOff x="0" y="0"/>
          <a:chExt cx="0" cy="0"/>
        </a:xfrm>
      </p:grpSpPr>
      <p:grpSp>
        <p:nvGrpSpPr>
          <p:cNvPr id="5520" name="Google Shape;5520;p5556"/>
          <p:cNvGrpSpPr/>
          <p:nvPr/>
        </p:nvGrpSpPr>
        <p:grpSpPr>
          <a:xfrm>
            <a:off x="0" y="5020348"/>
            <a:ext cx="12192000" cy="1837653"/>
            <a:chOff x="0" y="5020347"/>
            <a:chExt cx="12192000" cy="1837653"/>
          </a:xfrm>
        </p:grpSpPr>
        <p:sp>
          <p:nvSpPr>
            <p:cNvPr id="5521" name="Google Shape;5521;p555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22" name="Google Shape;5522;p55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23" name="Google Shape;5523;p555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524" name="Google Shape;5524;p555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525" name="Google Shape;5525;p5556"/>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26" name="Google Shape;5526;p5556"/>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483815223"/>
      </p:ext>
    </p:extLst>
  </p:cSld>
  <p:clrMapOvr>
    <a:masterClrMapping/>
  </p:clrMapOvr>
</p:sldLayout>
</file>

<file path=ppt/slideLayouts/slideLayout1728.xml><?xml version="1.0" encoding="utf-8"?>
<p:sldLayout xmlns:a="http://schemas.openxmlformats.org/drawingml/2006/main" xmlns:r="http://schemas.openxmlformats.org/officeDocument/2006/relationships" xmlns:p="http://schemas.openxmlformats.org/presentationml/2006/main" matchingName="47_Quotation">
  <p:cSld name="47_Quotation">
    <p:spTree>
      <p:nvGrpSpPr>
        <p:cNvPr id="1" name="Shape 5527"/>
        <p:cNvGrpSpPr/>
        <p:nvPr/>
      </p:nvGrpSpPr>
      <p:grpSpPr>
        <a:xfrm>
          <a:off x="0" y="0"/>
          <a:ext cx="0" cy="0"/>
          <a:chOff x="0" y="0"/>
          <a:chExt cx="0" cy="0"/>
        </a:xfrm>
      </p:grpSpPr>
      <p:sp>
        <p:nvSpPr>
          <p:cNvPr id="5528" name="Google Shape;5528;p5557"/>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29" name="Google Shape;5529;p5557"/>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30" name="Google Shape;5530;p555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531" name="Google Shape;5531;p555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532" name="Google Shape;5532;p55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33" name="Google Shape;5533;p55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534" name="Google Shape;5534;p5557"/>
          <p:cNvGrpSpPr/>
          <p:nvPr/>
        </p:nvGrpSpPr>
        <p:grpSpPr>
          <a:xfrm>
            <a:off x="7191543" y="1"/>
            <a:ext cx="5000459" cy="1425992"/>
            <a:chOff x="7191542" y="1"/>
            <a:chExt cx="5000459" cy="1425992"/>
          </a:xfrm>
        </p:grpSpPr>
        <p:pic>
          <p:nvPicPr>
            <p:cNvPr id="5535" name="Google Shape;5535;p55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36" name="Google Shape;5536;p5557"/>
            <p:cNvGrpSpPr/>
            <p:nvPr/>
          </p:nvGrpSpPr>
          <p:grpSpPr>
            <a:xfrm>
              <a:off x="7191542" y="1"/>
              <a:ext cx="5000459" cy="1425992"/>
              <a:chOff x="7186272" y="0"/>
              <a:chExt cx="5005729" cy="1427495"/>
            </a:xfrm>
          </p:grpSpPr>
          <p:sp>
            <p:nvSpPr>
              <p:cNvPr id="5537" name="Google Shape;5537;p55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38" name="Google Shape;5538;p55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39" name="Google Shape;5539;p5557"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837594911"/>
      </p:ext>
    </p:extLst>
  </p:cSld>
  <p:clrMapOvr>
    <a:masterClrMapping/>
  </p:clrMapOvr>
</p:sldLayout>
</file>

<file path=ppt/slideLayouts/slideLayout1729.xml><?xml version="1.0" encoding="utf-8"?>
<p:sldLayout xmlns:a="http://schemas.openxmlformats.org/drawingml/2006/main" xmlns:r="http://schemas.openxmlformats.org/officeDocument/2006/relationships" xmlns:p="http://schemas.openxmlformats.org/presentationml/2006/main" matchingName="19_Photo Slide">
  <p:cSld name="19_Photo Slide">
    <p:spTree>
      <p:nvGrpSpPr>
        <p:cNvPr id="1" name="Shape 5540"/>
        <p:cNvGrpSpPr/>
        <p:nvPr/>
      </p:nvGrpSpPr>
      <p:grpSpPr>
        <a:xfrm>
          <a:off x="0" y="0"/>
          <a:ext cx="0" cy="0"/>
          <a:chOff x="0" y="0"/>
          <a:chExt cx="0" cy="0"/>
        </a:xfrm>
      </p:grpSpPr>
      <p:sp>
        <p:nvSpPr>
          <p:cNvPr id="5541" name="Google Shape;5541;p555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542" name="Google Shape;5542;p555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543" name="Google Shape;5543;p5558"/>
          <p:cNvGrpSpPr/>
          <p:nvPr/>
        </p:nvGrpSpPr>
        <p:grpSpPr>
          <a:xfrm>
            <a:off x="0" y="5379427"/>
            <a:ext cx="2807368" cy="753891"/>
            <a:chOff x="0" y="5379426"/>
            <a:chExt cx="2807368" cy="753891"/>
          </a:xfrm>
        </p:grpSpPr>
        <p:sp>
          <p:nvSpPr>
            <p:cNvPr id="5544" name="Google Shape;5544;p555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45" name="Google Shape;5545;p555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546" name="Google Shape;5546;p5558"/>
          <p:cNvSpPr>
            <a:spLocks noGrp="1"/>
          </p:cNvSpPr>
          <p:nvPr>
            <p:ph type="pic" idx="2"/>
          </p:nvPr>
        </p:nvSpPr>
        <p:spPr>
          <a:xfrm>
            <a:off x="2807368" y="457202"/>
            <a:ext cx="8915400" cy="5943598"/>
          </a:xfrm>
          <a:prstGeom prst="rect">
            <a:avLst/>
          </a:prstGeom>
          <a:noFill/>
          <a:ln>
            <a:noFill/>
          </a:ln>
        </p:spPr>
      </p:sp>
      <p:pic>
        <p:nvPicPr>
          <p:cNvPr id="5547" name="Google Shape;5547;p555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519352006"/>
      </p:ext>
    </p:extLst>
  </p:cSld>
  <p:clrMapOvr>
    <a:masterClrMapping/>
  </p:clrMapOvr>
</p:sldLayout>
</file>

<file path=ppt/slideLayouts/slideLayout1730.xml><?xml version="1.0" encoding="utf-8"?>
<p:sldLayout xmlns:a="http://schemas.openxmlformats.org/drawingml/2006/main" xmlns:r="http://schemas.openxmlformats.org/officeDocument/2006/relationships" xmlns:p="http://schemas.openxmlformats.org/presentationml/2006/main" matchingName="25_Title and Content">
  <p:cSld name="25_Title and Content">
    <p:spTree>
      <p:nvGrpSpPr>
        <p:cNvPr id="1" name="Shape 5548"/>
        <p:cNvGrpSpPr/>
        <p:nvPr/>
      </p:nvGrpSpPr>
      <p:grpSpPr>
        <a:xfrm>
          <a:off x="0" y="0"/>
          <a:ext cx="0" cy="0"/>
          <a:chOff x="0" y="0"/>
          <a:chExt cx="0" cy="0"/>
        </a:xfrm>
      </p:grpSpPr>
      <p:grpSp>
        <p:nvGrpSpPr>
          <p:cNvPr id="5549" name="Google Shape;5549;p5559"/>
          <p:cNvGrpSpPr/>
          <p:nvPr/>
        </p:nvGrpSpPr>
        <p:grpSpPr>
          <a:xfrm>
            <a:off x="7191543" y="1"/>
            <a:ext cx="5000459" cy="1425992"/>
            <a:chOff x="7191542" y="1"/>
            <a:chExt cx="5000459" cy="1425992"/>
          </a:xfrm>
        </p:grpSpPr>
        <p:pic>
          <p:nvPicPr>
            <p:cNvPr id="5550" name="Google Shape;5550;p55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51" name="Google Shape;5551;p5559"/>
            <p:cNvGrpSpPr/>
            <p:nvPr/>
          </p:nvGrpSpPr>
          <p:grpSpPr>
            <a:xfrm>
              <a:off x="7191542" y="1"/>
              <a:ext cx="5000459" cy="1425992"/>
              <a:chOff x="7186272" y="0"/>
              <a:chExt cx="5005729" cy="1427495"/>
            </a:xfrm>
          </p:grpSpPr>
          <p:sp>
            <p:nvSpPr>
              <p:cNvPr id="5552" name="Google Shape;5552;p55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53" name="Google Shape;5553;p55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54" name="Google Shape;5554;p555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55" name="Google Shape;5555;p555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556" name="Google Shape;5556;p555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557" name="Google Shape;5557;p55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58" name="Google Shape;5558;p55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2166944"/>
      </p:ext>
    </p:extLst>
  </p:cSld>
  <p:clrMapOvr>
    <a:masterClrMapping/>
  </p:clrMapOvr>
</p:sldLayout>
</file>

<file path=ppt/slideLayouts/slideLayout1731.xml><?xml version="1.0" encoding="utf-8"?>
<p:sldLayout xmlns:a="http://schemas.openxmlformats.org/drawingml/2006/main" xmlns:r="http://schemas.openxmlformats.org/officeDocument/2006/relationships" xmlns:p="http://schemas.openxmlformats.org/presentationml/2006/main" matchingName="19_Two Content">
  <p:cSld name="19_Two Content">
    <p:spTree>
      <p:nvGrpSpPr>
        <p:cNvPr id="1" name="Shape 5559"/>
        <p:cNvGrpSpPr/>
        <p:nvPr/>
      </p:nvGrpSpPr>
      <p:grpSpPr>
        <a:xfrm>
          <a:off x="0" y="0"/>
          <a:ext cx="0" cy="0"/>
          <a:chOff x="0" y="0"/>
          <a:chExt cx="0" cy="0"/>
        </a:xfrm>
      </p:grpSpPr>
      <p:sp>
        <p:nvSpPr>
          <p:cNvPr id="5560" name="Google Shape;5560;p556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61" name="Google Shape;5561;p556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562" name="Google Shape;5562;p5560"/>
          <p:cNvGrpSpPr/>
          <p:nvPr/>
        </p:nvGrpSpPr>
        <p:grpSpPr>
          <a:xfrm>
            <a:off x="7191543" y="1"/>
            <a:ext cx="5000459" cy="1425992"/>
            <a:chOff x="7191542" y="1"/>
            <a:chExt cx="5000459" cy="1425992"/>
          </a:xfrm>
        </p:grpSpPr>
        <p:pic>
          <p:nvPicPr>
            <p:cNvPr id="5563" name="Google Shape;5563;p55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64" name="Google Shape;5564;p5560"/>
            <p:cNvGrpSpPr/>
            <p:nvPr/>
          </p:nvGrpSpPr>
          <p:grpSpPr>
            <a:xfrm>
              <a:off x="7191542" y="1"/>
              <a:ext cx="5000459" cy="1425992"/>
              <a:chOff x="7186272" y="0"/>
              <a:chExt cx="5005729" cy="1427495"/>
            </a:xfrm>
          </p:grpSpPr>
          <p:sp>
            <p:nvSpPr>
              <p:cNvPr id="5565" name="Google Shape;5565;p55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66" name="Google Shape;5566;p55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67" name="Google Shape;5567;p5560"/>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568" name="Google Shape;5568;p5560"/>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569" name="Google Shape;5569;p55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70" name="Google Shape;5570;p556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87452838"/>
      </p:ext>
    </p:extLst>
  </p:cSld>
  <p:clrMapOvr>
    <a:masterClrMapping/>
  </p:clrMapOvr>
</p:sldLayout>
</file>

<file path=ppt/slideLayouts/slideLayout1732.xml><?xml version="1.0" encoding="utf-8"?>
<p:sldLayout xmlns:a="http://schemas.openxmlformats.org/drawingml/2006/main" xmlns:r="http://schemas.openxmlformats.org/officeDocument/2006/relationships" xmlns:p="http://schemas.openxmlformats.org/presentationml/2006/main" matchingName="19_Comparison">
  <p:cSld name="19_Comparison">
    <p:spTree>
      <p:nvGrpSpPr>
        <p:cNvPr id="1" name="Shape 5571"/>
        <p:cNvGrpSpPr/>
        <p:nvPr/>
      </p:nvGrpSpPr>
      <p:grpSpPr>
        <a:xfrm>
          <a:off x="0" y="0"/>
          <a:ext cx="0" cy="0"/>
          <a:chOff x="0" y="0"/>
          <a:chExt cx="0" cy="0"/>
        </a:xfrm>
      </p:grpSpPr>
      <p:grpSp>
        <p:nvGrpSpPr>
          <p:cNvPr id="5572" name="Google Shape;5572;p5561"/>
          <p:cNvGrpSpPr/>
          <p:nvPr/>
        </p:nvGrpSpPr>
        <p:grpSpPr>
          <a:xfrm>
            <a:off x="7191543" y="1"/>
            <a:ext cx="5000459" cy="1425992"/>
            <a:chOff x="7191542" y="1"/>
            <a:chExt cx="5000459" cy="1425992"/>
          </a:xfrm>
        </p:grpSpPr>
        <p:pic>
          <p:nvPicPr>
            <p:cNvPr id="5573" name="Google Shape;5573;p55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74" name="Google Shape;5574;p5561"/>
            <p:cNvGrpSpPr/>
            <p:nvPr/>
          </p:nvGrpSpPr>
          <p:grpSpPr>
            <a:xfrm>
              <a:off x="7191542" y="1"/>
              <a:ext cx="5000459" cy="1425992"/>
              <a:chOff x="7186272" y="0"/>
              <a:chExt cx="5005729" cy="1427495"/>
            </a:xfrm>
          </p:grpSpPr>
          <p:sp>
            <p:nvSpPr>
              <p:cNvPr id="5575" name="Google Shape;5575;p55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76" name="Google Shape;5576;p55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77" name="Google Shape;5577;p556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78" name="Google Shape;5578;p5561"/>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579" name="Google Shape;5579;p5561"/>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580" name="Google Shape;5580;p556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581" name="Google Shape;5581;p556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582" name="Google Shape;5582;p556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583" name="Google Shape;5583;p55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84" name="Google Shape;5584;p55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45498550"/>
      </p:ext>
    </p:extLst>
  </p:cSld>
  <p:clrMapOvr>
    <a:masterClrMapping/>
  </p:clrMapOvr>
</p:sldLayout>
</file>

<file path=ppt/slideLayouts/slideLayout1733.xml><?xml version="1.0" encoding="utf-8"?>
<p:sldLayout xmlns:a="http://schemas.openxmlformats.org/drawingml/2006/main" xmlns:r="http://schemas.openxmlformats.org/officeDocument/2006/relationships" xmlns:p="http://schemas.openxmlformats.org/presentationml/2006/main" matchingName="19_Title Only">
  <p:cSld name="19_Title Only">
    <p:spTree>
      <p:nvGrpSpPr>
        <p:cNvPr id="1" name="Shape 5585"/>
        <p:cNvGrpSpPr/>
        <p:nvPr/>
      </p:nvGrpSpPr>
      <p:grpSpPr>
        <a:xfrm>
          <a:off x="0" y="0"/>
          <a:ext cx="0" cy="0"/>
          <a:chOff x="0" y="0"/>
          <a:chExt cx="0" cy="0"/>
        </a:xfrm>
      </p:grpSpPr>
      <p:grpSp>
        <p:nvGrpSpPr>
          <p:cNvPr id="5586" name="Google Shape;5586;p5562"/>
          <p:cNvGrpSpPr/>
          <p:nvPr/>
        </p:nvGrpSpPr>
        <p:grpSpPr>
          <a:xfrm>
            <a:off x="7191543" y="1"/>
            <a:ext cx="5000459" cy="1425992"/>
            <a:chOff x="7191542" y="1"/>
            <a:chExt cx="5000459" cy="1425992"/>
          </a:xfrm>
        </p:grpSpPr>
        <p:pic>
          <p:nvPicPr>
            <p:cNvPr id="5587" name="Google Shape;5587;p55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88" name="Google Shape;5588;p5562"/>
            <p:cNvGrpSpPr/>
            <p:nvPr/>
          </p:nvGrpSpPr>
          <p:grpSpPr>
            <a:xfrm>
              <a:off x="7191542" y="1"/>
              <a:ext cx="5000459" cy="1425992"/>
              <a:chOff x="7186272" y="0"/>
              <a:chExt cx="5005729" cy="1427495"/>
            </a:xfrm>
          </p:grpSpPr>
          <p:sp>
            <p:nvSpPr>
              <p:cNvPr id="5589" name="Google Shape;5589;p55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90" name="Google Shape;5590;p55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91" name="Google Shape;5591;p556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92" name="Google Shape;5592;p556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593" name="Google Shape;5593;p55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94" name="Google Shape;5594;p55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12591708"/>
      </p:ext>
    </p:extLst>
  </p:cSld>
  <p:clrMapOvr>
    <a:masterClrMapping/>
  </p:clrMapOvr>
</p:sldLayout>
</file>

<file path=ppt/slideLayouts/slideLayout1734.xml><?xml version="1.0" encoding="utf-8"?>
<p:sldLayout xmlns:a="http://schemas.openxmlformats.org/drawingml/2006/main" xmlns:r="http://schemas.openxmlformats.org/officeDocument/2006/relationships" xmlns:p="http://schemas.openxmlformats.org/presentationml/2006/main" matchingName="19_End">
  <p:cSld name="19_End">
    <p:spTree>
      <p:nvGrpSpPr>
        <p:cNvPr id="1" name="Shape 5595"/>
        <p:cNvGrpSpPr/>
        <p:nvPr/>
      </p:nvGrpSpPr>
      <p:grpSpPr>
        <a:xfrm>
          <a:off x="0" y="0"/>
          <a:ext cx="0" cy="0"/>
          <a:chOff x="0" y="0"/>
          <a:chExt cx="0" cy="0"/>
        </a:xfrm>
      </p:grpSpPr>
      <p:grpSp>
        <p:nvGrpSpPr>
          <p:cNvPr id="5596" name="Google Shape;5596;p5563"/>
          <p:cNvGrpSpPr/>
          <p:nvPr/>
        </p:nvGrpSpPr>
        <p:grpSpPr>
          <a:xfrm>
            <a:off x="0" y="0"/>
            <a:ext cx="12192000" cy="2148830"/>
            <a:chOff x="0" y="0"/>
            <a:chExt cx="12192000" cy="2148830"/>
          </a:xfrm>
        </p:grpSpPr>
        <p:sp>
          <p:nvSpPr>
            <p:cNvPr id="5597" name="Google Shape;5597;p556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98" name="Google Shape;5598;p556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599" name="Google Shape;5599;p5563"/>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00" name="Google Shape;5600;p5563"/>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01" name="Google Shape;5601;p556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602" name="Google Shape;5602;p5563"/>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603" name="Google Shape;5603;p5563"/>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48682244"/>
      </p:ext>
    </p:extLst>
  </p:cSld>
  <p:clrMapOvr>
    <a:masterClrMapping/>
  </p:clrMapOvr>
</p:sldLayout>
</file>

<file path=ppt/slideLayouts/slideLayout1735.xml><?xml version="1.0" encoding="utf-8"?>
<p:sldLayout xmlns:a="http://schemas.openxmlformats.org/drawingml/2006/main" xmlns:r="http://schemas.openxmlformats.org/officeDocument/2006/relationships" xmlns:p="http://schemas.openxmlformats.org/presentationml/2006/main" matchingName="19_Blank">
  <p:cSld name="19_Blank">
    <p:spTree>
      <p:nvGrpSpPr>
        <p:cNvPr id="1" name="Shape 5604"/>
        <p:cNvGrpSpPr/>
        <p:nvPr/>
      </p:nvGrpSpPr>
      <p:grpSpPr>
        <a:xfrm>
          <a:off x="0" y="0"/>
          <a:ext cx="0" cy="0"/>
          <a:chOff x="0" y="0"/>
          <a:chExt cx="0" cy="0"/>
        </a:xfrm>
      </p:grpSpPr>
      <p:sp>
        <p:nvSpPr>
          <p:cNvPr id="5605" name="Google Shape;5605;p556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606" name="Google Shape;5606;p556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607" name="Google Shape;5607;p556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608" name="Google Shape;5608;p5564"/>
          <p:cNvGrpSpPr/>
          <p:nvPr/>
        </p:nvGrpSpPr>
        <p:grpSpPr>
          <a:xfrm>
            <a:off x="7191543" y="1"/>
            <a:ext cx="5000459" cy="1425992"/>
            <a:chOff x="7191542" y="1"/>
            <a:chExt cx="5000459" cy="1425992"/>
          </a:xfrm>
        </p:grpSpPr>
        <p:pic>
          <p:nvPicPr>
            <p:cNvPr id="5609" name="Google Shape;5609;p55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610" name="Google Shape;5610;p5564"/>
            <p:cNvGrpSpPr/>
            <p:nvPr/>
          </p:nvGrpSpPr>
          <p:grpSpPr>
            <a:xfrm>
              <a:off x="7191542" y="1"/>
              <a:ext cx="5000459" cy="1425992"/>
              <a:chOff x="7186272" y="0"/>
              <a:chExt cx="5005729" cy="1427495"/>
            </a:xfrm>
          </p:grpSpPr>
          <p:sp>
            <p:nvSpPr>
              <p:cNvPr id="5611" name="Google Shape;5611;p55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12" name="Google Shape;5612;p55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456666097"/>
      </p:ext>
    </p:extLst>
  </p:cSld>
  <p:clrMapOvr>
    <a:masterClrMapping/>
  </p:clrMapOvr>
</p:sldLayout>
</file>

<file path=ppt/slideLayouts/slideLayout1736.xml><?xml version="1.0" encoding="utf-8"?>
<p:sldLayout xmlns:a="http://schemas.openxmlformats.org/drawingml/2006/main" xmlns:r="http://schemas.openxmlformats.org/officeDocument/2006/relationships" xmlns:p="http://schemas.openxmlformats.org/presentationml/2006/main" matchingName="48_Quotation">
  <p:cSld name="48_Quotation">
    <p:spTree>
      <p:nvGrpSpPr>
        <p:cNvPr id="1" name="Shape 5613"/>
        <p:cNvGrpSpPr/>
        <p:nvPr/>
      </p:nvGrpSpPr>
      <p:grpSpPr>
        <a:xfrm>
          <a:off x="0" y="0"/>
          <a:ext cx="0" cy="0"/>
          <a:chOff x="0" y="0"/>
          <a:chExt cx="0" cy="0"/>
        </a:xfrm>
      </p:grpSpPr>
      <p:sp>
        <p:nvSpPr>
          <p:cNvPr id="5614" name="Google Shape;5614;p5565"/>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15" name="Google Shape;5615;p556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16" name="Google Shape;5616;p556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17" name="Google Shape;5617;p556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618" name="Google Shape;5618;p55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619" name="Google Shape;5619;p55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620" name="Google Shape;5620;p5565"/>
          <p:cNvGrpSpPr/>
          <p:nvPr/>
        </p:nvGrpSpPr>
        <p:grpSpPr>
          <a:xfrm>
            <a:off x="7191543" y="1"/>
            <a:ext cx="5000459" cy="1425992"/>
            <a:chOff x="7191542" y="1"/>
            <a:chExt cx="5000459" cy="1425992"/>
          </a:xfrm>
        </p:grpSpPr>
        <p:pic>
          <p:nvPicPr>
            <p:cNvPr id="5621" name="Google Shape;5621;p55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622" name="Google Shape;5622;p5565"/>
            <p:cNvGrpSpPr/>
            <p:nvPr/>
          </p:nvGrpSpPr>
          <p:grpSpPr>
            <a:xfrm>
              <a:off x="7191542" y="1"/>
              <a:ext cx="5000459" cy="1425992"/>
              <a:chOff x="7186272" y="0"/>
              <a:chExt cx="5005729" cy="1427495"/>
            </a:xfrm>
          </p:grpSpPr>
          <p:sp>
            <p:nvSpPr>
              <p:cNvPr id="5623" name="Google Shape;5623;p55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24" name="Google Shape;5624;p55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625" name="Google Shape;5625;p556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844226433"/>
      </p:ext>
    </p:extLst>
  </p:cSld>
  <p:clrMapOvr>
    <a:masterClrMapping/>
  </p:clrMapOvr>
</p:sldLayout>
</file>

<file path=ppt/slideLayouts/slideLayout1737.xml><?xml version="1.0" encoding="utf-8"?>
<p:sldLayout xmlns:a="http://schemas.openxmlformats.org/drawingml/2006/main" xmlns:r="http://schemas.openxmlformats.org/officeDocument/2006/relationships" xmlns:p="http://schemas.openxmlformats.org/presentationml/2006/main" matchingName="20_Cover">
  <p:cSld name="20_Cover">
    <p:spTree>
      <p:nvGrpSpPr>
        <p:cNvPr id="1" name="Shape 5626"/>
        <p:cNvGrpSpPr/>
        <p:nvPr/>
      </p:nvGrpSpPr>
      <p:grpSpPr>
        <a:xfrm>
          <a:off x="0" y="0"/>
          <a:ext cx="0" cy="0"/>
          <a:chOff x="0" y="0"/>
          <a:chExt cx="0" cy="0"/>
        </a:xfrm>
      </p:grpSpPr>
      <p:sp>
        <p:nvSpPr>
          <p:cNvPr id="5627" name="Google Shape;5627;p5566"/>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28" name="Google Shape;5628;p556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29" name="Google Shape;5629;p556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630" name="Google Shape;5630;p5566"/>
          <p:cNvSpPr>
            <a:spLocks noGrp="1"/>
          </p:cNvSpPr>
          <p:nvPr>
            <p:ph type="pic" idx="2"/>
          </p:nvPr>
        </p:nvSpPr>
        <p:spPr>
          <a:xfrm>
            <a:off x="7118684" y="233915"/>
            <a:ext cx="5073316" cy="5943600"/>
          </a:xfrm>
          <a:prstGeom prst="rect">
            <a:avLst/>
          </a:prstGeom>
          <a:noFill/>
          <a:ln>
            <a:noFill/>
          </a:ln>
        </p:spPr>
      </p:sp>
      <p:grpSp>
        <p:nvGrpSpPr>
          <p:cNvPr id="5631" name="Google Shape;5631;p5566"/>
          <p:cNvGrpSpPr/>
          <p:nvPr/>
        </p:nvGrpSpPr>
        <p:grpSpPr>
          <a:xfrm>
            <a:off x="0" y="5020349"/>
            <a:ext cx="12192000" cy="1837653"/>
            <a:chOff x="0" y="5020348"/>
            <a:chExt cx="12192000" cy="1837653"/>
          </a:xfrm>
        </p:grpSpPr>
        <p:sp>
          <p:nvSpPr>
            <p:cNvPr id="5632" name="Google Shape;5632;p556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33" name="Google Shape;5633;p556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634" name="Google Shape;5634;p556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852720586"/>
      </p:ext>
    </p:extLst>
  </p:cSld>
  <p:clrMapOvr>
    <a:masterClrMapping/>
  </p:clrMapOvr>
</p:sldLayout>
</file>

<file path=ppt/slideLayouts/slideLayout1738.xml><?xml version="1.0" encoding="utf-8"?>
<p:sldLayout xmlns:a="http://schemas.openxmlformats.org/drawingml/2006/main" xmlns:r="http://schemas.openxmlformats.org/officeDocument/2006/relationships" xmlns:p="http://schemas.openxmlformats.org/presentationml/2006/main" matchingName="20_Divider">
  <p:cSld name="20_Divider">
    <p:bg>
      <p:bgPr>
        <a:solidFill>
          <a:schemeClr val="lt2"/>
        </a:solidFill>
        <a:effectLst/>
      </p:bgPr>
    </p:bg>
    <p:spTree>
      <p:nvGrpSpPr>
        <p:cNvPr id="1" name="Shape 5635"/>
        <p:cNvGrpSpPr/>
        <p:nvPr/>
      </p:nvGrpSpPr>
      <p:grpSpPr>
        <a:xfrm>
          <a:off x="0" y="0"/>
          <a:ext cx="0" cy="0"/>
          <a:chOff x="0" y="0"/>
          <a:chExt cx="0" cy="0"/>
        </a:xfrm>
      </p:grpSpPr>
      <p:grpSp>
        <p:nvGrpSpPr>
          <p:cNvPr id="5636" name="Google Shape;5636;p5567"/>
          <p:cNvGrpSpPr/>
          <p:nvPr/>
        </p:nvGrpSpPr>
        <p:grpSpPr>
          <a:xfrm>
            <a:off x="0" y="5020348"/>
            <a:ext cx="12192000" cy="1837653"/>
            <a:chOff x="0" y="5020347"/>
            <a:chExt cx="12192000" cy="1837653"/>
          </a:xfrm>
        </p:grpSpPr>
        <p:sp>
          <p:nvSpPr>
            <p:cNvPr id="5637" name="Google Shape;5637;p556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38" name="Google Shape;5638;p556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39" name="Google Shape;5639;p556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640" name="Google Shape;5640;p556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641" name="Google Shape;5641;p556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42" name="Google Shape;5642;p556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2371993011"/>
      </p:ext>
    </p:extLst>
  </p:cSld>
  <p:clrMapOvr>
    <a:masterClrMapping/>
  </p:clrMapOvr>
</p:sldLayout>
</file>

<file path=ppt/slideLayouts/slideLayout1739.xml><?xml version="1.0" encoding="utf-8"?>
<p:sldLayout xmlns:a="http://schemas.openxmlformats.org/drawingml/2006/main" xmlns:r="http://schemas.openxmlformats.org/officeDocument/2006/relationships" xmlns:p="http://schemas.openxmlformats.org/presentationml/2006/main" matchingName="20_Photo Slide">
  <p:cSld name="20_Photo Slide">
    <p:spTree>
      <p:nvGrpSpPr>
        <p:cNvPr id="1" name="Shape 5643"/>
        <p:cNvGrpSpPr/>
        <p:nvPr/>
      </p:nvGrpSpPr>
      <p:grpSpPr>
        <a:xfrm>
          <a:off x="0" y="0"/>
          <a:ext cx="0" cy="0"/>
          <a:chOff x="0" y="0"/>
          <a:chExt cx="0" cy="0"/>
        </a:xfrm>
      </p:grpSpPr>
      <p:sp>
        <p:nvSpPr>
          <p:cNvPr id="5644" name="Google Shape;5644;p556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645" name="Google Shape;5645;p556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646" name="Google Shape;5646;p5568"/>
          <p:cNvGrpSpPr/>
          <p:nvPr/>
        </p:nvGrpSpPr>
        <p:grpSpPr>
          <a:xfrm>
            <a:off x="0" y="5379427"/>
            <a:ext cx="2807368" cy="753891"/>
            <a:chOff x="0" y="5379426"/>
            <a:chExt cx="2807368" cy="753891"/>
          </a:xfrm>
        </p:grpSpPr>
        <p:sp>
          <p:nvSpPr>
            <p:cNvPr id="5647" name="Google Shape;5647;p556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48" name="Google Shape;5648;p556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649" name="Google Shape;5649;p5568"/>
          <p:cNvSpPr>
            <a:spLocks noGrp="1"/>
          </p:cNvSpPr>
          <p:nvPr>
            <p:ph type="pic" idx="2"/>
          </p:nvPr>
        </p:nvSpPr>
        <p:spPr>
          <a:xfrm>
            <a:off x="2807368" y="457202"/>
            <a:ext cx="8915400" cy="5943598"/>
          </a:xfrm>
          <a:prstGeom prst="rect">
            <a:avLst/>
          </a:prstGeom>
          <a:noFill/>
          <a:ln>
            <a:noFill/>
          </a:ln>
        </p:spPr>
      </p:sp>
      <p:pic>
        <p:nvPicPr>
          <p:cNvPr id="5650" name="Google Shape;5650;p556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2986505878"/>
      </p:ext>
    </p:extLst>
  </p:cSld>
  <p:clrMapOvr>
    <a:masterClrMapping/>
  </p:clrMapOvr>
</p:sldLayout>
</file>

<file path=ppt/slideLayouts/slideLayout1740.xml><?xml version="1.0" encoding="utf-8"?>
<p:sldLayout xmlns:a="http://schemas.openxmlformats.org/drawingml/2006/main" xmlns:r="http://schemas.openxmlformats.org/officeDocument/2006/relationships" xmlns:p="http://schemas.openxmlformats.org/presentationml/2006/main" matchingName="49_Quotation">
  <p:cSld name="49_Quotation">
    <p:spTree>
      <p:nvGrpSpPr>
        <p:cNvPr id="1" name="Shape 5651"/>
        <p:cNvGrpSpPr/>
        <p:nvPr/>
      </p:nvGrpSpPr>
      <p:grpSpPr>
        <a:xfrm>
          <a:off x="0" y="0"/>
          <a:ext cx="0" cy="0"/>
          <a:chOff x="0" y="0"/>
          <a:chExt cx="0" cy="0"/>
        </a:xfrm>
      </p:grpSpPr>
      <p:sp>
        <p:nvSpPr>
          <p:cNvPr id="5652" name="Google Shape;5652;p5569"/>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653" name="Google Shape;5653;p556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54" name="Google Shape;5654;p556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55" name="Google Shape;5655;p556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656" name="Google Shape;5656;p556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657" name="Google Shape;5657;p55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658" name="Google Shape;5658;p5569"/>
          <p:cNvGrpSpPr/>
          <p:nvPr/>
        </p:nvGrpSpPr>
        <p:grpSpPr>
          <a:xfrm>
            <a:off x="7191543" y="1"/>
            <a:ext cx="5000459" cy="1425992"/>
            <a:chOff x="7191542" y="1"/>
            <a:chExt cx="5000459" cy="1425992"/>
          </a:xfrm>
        </p:grpSpPr>
        <p:pic>
          <p:nvPicPr>
            <p:cNvPr id="5659" name="Google Shape;5659;p55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660" name="Google Shape;5660;p5569"/>
            <p:cNvGrpSpPr/>
            <p:nvPr/>
          </p:nvGrpSpPr>
          <p:grpSpPr>
            <a:xfrm>
              <a:off x="7191542" y="1"/>
              <a:ext cx="5000459" cy="1425992"/>
              <a:chOff x="7186272" y="0"/>
              <a:chExt cx="5005729" cy="1427495"/>
            </a:xfrm>
          </p:grpSpPr>
          <p:sp>
            <p:nvSpPr>
              <p:cNvPr id="5661" name="Google Shape;5661;p55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62" name="Google Shape;5662;p55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663" name="Google Shape;5663;p556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4270195062"/>
      </p:ext>
    </p:extLst>
  </p:cSld>
  <p:clrMapOvr>
    <a:masterClrMapping/>
  </p:clrMapOvr>
</p:sldLayout>
</file>

<file path=ppt/slideLayouts/slideLayout1741.xml><?xml version="1.0" encoding="utf-8"?>
<p:sldLayout xmlns:a="http://schemas.openxmlformats.org/drawingml/2006/main" xmlns:r="http://schemas.openxmlformats.org/officeDocument/2006/relationships" xmlns:p="http://schemas.openxmlformats.org/presentationml/2006/main" matchingName="29_Title and Content">
  <p:cSld name="29_Title and Content">
    <p:spTree>
      <p:nvGrpSpPr>
        <p:cNvPr id="1" name="Shape 5664"/>
        <p:cNvGrpSpPr/>
        <p:nvPr/>
      </p:nvGrpSpPr>
      <p:grpSpPr>
        <a:xfrm>
          <a:off x="0" y="0"/>
          <a:ext cx="0" cy="0"/>
          <a:chOff x="0" y="0"/>
          <a:chExt cx="0" cy="0"/>
        </a:xfrm>
      </p:grpSpPr>
      <p:grpSp>
        <p:nvGrpSpPr>
          <p:cNvPr id="5665" name="Google Shape;5665;p5570"/>
          <p:cNvGrpSpPr/>
          <p:nvPr/>
        </p:nvGrpSpPr>
        <p:grpSpPr>
          <a:xfrm>
            <a:off x="7191543" y="1"/>
            <a:ext cx="5000459" cy="1425992"/>
            <a:chOff x="7191542" y="1"/>
            <a:chExt cx="5000459" cy="1425992"/>
          </a:xfrm>
        </p:grpSpPr>
        <p:pic>
          <p:nvPicPr>
            <p:cNvPr id="5666" name="Google Shape;5666;p55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667" name="Google Shape;5667;p5570"/>
            <p:cNvGrpSpPr/>
            <p:nvPr/>
          </p:nvGrpSpPr>
          <p:grpSpPr>
            <a:xfrm>
              <a:off x="7191542" y="1"/>
              <a:ext cx="5000459" cy="1425992"/>
              <a:chOff x="7186272" y="0"/>
              <a:chExt cx="5005729" cy="1427495"/>
            </a:xfrm>
          </p:grpSpPr>
          <p:sp>
            <p:nvSpPr>
              <p:cNvPr id="5668" name="Google Shape;5668;p55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69" name="Google Shape;5669;p55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670" name="Google Shape;5670;p557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71" name="Google Shape;5671;p557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72" name="Google Shape;5672;p557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673" name="Google Shape;5673;p55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674" name="Google Shape;5674;p55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37754222"/>
      </p:ext>
    </p:extLst>
  </p:cSld>
  <p:clrMapOvr>
    <a:masterClrMapping/>
  </p:clrMapOvr>
</p:sldLayout>
</file>

<file path=ppt/slideLayouts/slideLayout1742.xml><?xml version="1.0" encoding="utf-8"?>
<p:sldLayout xmlns:a="http://schemas.openxmlformats.org/drawingml/2006/main" xmlns:r="http://schemas.openxmlformats.org/officeDocument/2006/relationships" xmlns:p="http://schemas.openxmlformats.org/presentationml/2006/main" matchingName="20_Two Content">
  <p:cSld name="20_Two Content">
    <p:spTree>
      <p:nvGrpSpPr>
        <p:cNvPr id="1" name="Shape 5675"/>
        <p:cNvGrpSpPr/>
        <p:nvPr/>
      </p:nvGrpSpPr>
      <p:grpSpPr>
        <a:xfrm>
          <a:off x="0" y="0"/>
          <a:ext cx="0" cy="0"/>
          <a:chOff x="0" y="0"/>
          <a:chExt cx="0" cy="0"/>
        </a:xfrm>
      </p:grpSpPr>
      <p:sp>
        <p:nvSpPr>
          <p:cNvPr id="5676" name="Google Shape;5676;p557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77" name="Google Shape;5677;p557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678" name="Google Shape;5678;p5571"/>
          <p:cNvGrpSpPr/>
          <p:nvPr/>
        </p:nvGrpSpPr>
        <p:grpSpPr>
          <a:xfrm>
            <a:off x="7191543" y="1"/>
            <a:ext cx="5000459" cy="1425992"/>
            <a:chOff x="7191542" y="1"/>
            <a:chExt cx="5000459" cy="1425992"/>
          </a:xfrm>
        </p:grpSpPr>
        <p:pic>
          <p:nvPicPr>
            <p:cNvPr id="5679" name="Google Shape;5679;p55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680" name="Google Shape;5680;p5571"/>
            <p:cNvGrpSpPr/>
            <p:nvPr/>
          </p:nvGrpSpPr>
          <p:grpSpPr>
            <a:xfrm>
              <a:off x="7191542" y="1"/>
              <a:ext cx="5000459" cy="1425992"/>
              <a:chOff x="7186272" y="0"/>
              <a:chExt cx="5005729" cy="1427495"/>
            </a:xfrm>
          </p:grpSpPr>
          <p:sp>
            <p:nvSpPr>
              <p:cNvPr id="5681" name="Google Shape;5681;p55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82" name="Google Shape;5682;p55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683" name="Google Shape;5683;p5571"/>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84" name="Google Shape;5684;p5571"/>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685" name="Google Shape;5685;p557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686" name="Google Shape;5686;p557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25284623"/>
      </p:ext>
    </p:extLst>
  </p:cSld>
  <p:clrMapOvr>
    <a:masterClrMapping/>
  </p:clrMapOvr>
</p:sldLayout>
</file>

<file path=ppt/slideLayouts/slideLayout1743.xml><?xml version="1.0" encoding="utf-8"?>
<p:sldLayout xmlns:a="http://schemas.openxmlformats.org/drawingml/2006/main" xmlns:r="http://schemas.openxmlformats.org/officeDocument/2006/relationships" xmlns:p="http://schemas.openxmlformats.org/presentationml/2006/main" matchingName="20_Comparison">
  <p:cSld name="20_Comparison">
    <p:spTree>
      <p:nvGrpSpPr>
        <p:cNvPr id="1" name="Shape 5687"/>
        <p:cNvGrpSpPr/>
        <p:nvPr/>
      </p:nvGrpSpPr>
      <p:grpSpPr>
        <a:xfrm>
          <a:off x="0" y="0"/>
          <a:ext cx="0" cy="0"/>
          <a:chOff x="0" y="0"/>
          <a:chExt cx="0" cy="0"/>
        </a:xfrm>
      </p:grpSpPr>
      <p:grpSp>
        <p:nvGrpSpPr>
          <p:cNvPr id="5688" name="Google Shape;5688;p5572"/>
          <p:cNvGrpSpPr/>
          <p:nvPr/>
        </p:nvGrpSpPr>
        <p:grpSpPr>
          <a:xfrm>
            <a:off x="7191543" y="1"/>
            <a:ext cx="5000459" cy="1425992"/>
            <a:chOff x="7191542" y="1"/>
            <a:chExt cx="5000459" cy="1425992"/>
          </a:xfrm>
        </p:grpSpPr>
        <p:pic>
          <p:nvPicPr>
            <p:cNvPr id="5689" name="Google Shape;5689;p55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690" name="Google Shape;5690;p5572"/>
            <p:cNvGrpSpPr/>
            <p:nvPr/>
          </p:nvGrpSpPr>
          <p:grpSpPr>
            <a:xfrm>
              <a:off x="7191542" y="1"/>
              <a:ext cx="5000459" cy="1425992"/>
              <a:chOff x="7186272" y="0"/>
              <a:chExt cx="5005729" cy="1427495"/>
            </a:xfrm>
          </p:grpSpPr>
          <p:sp>
            <p:nvSpPr>
              <p:cNvPr id="5691" name="Google Shape;5691;p55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92" name="Google Shape;5692;p55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693" name="Google Shape;5693;p557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94" name="Google Shape;5694;p557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695" name="Google Shape;5695;p557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96" name="Google Shape;5696;p557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697" name="Google Shape;5697;p557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698" name="Google Shape;5698;p557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699" name="Google Shape;5699;p557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00" name="Google Shape;5700;p557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88460920"/>
      </p:ext>
    </p:extLst>
  </p:cSld>
  <p:clrMapOvr>
    <a:masterClrMapping/>
  </p:clrMapOvr>
</p:sldLayout>
</file>

<file path=ppt/slideLayouts/slideLayout1744.xml><?xml version="1.0" encoding="utf-8"?>
<p:sldLayout xmlns:a="http://schemas.openxmlformats.org/drawingml/2006/main" xmlns:r="http://schemas.openxmlformats.org/officeDocument/2006/relationships" xmlns:p="http://schemas.openxmlformats.org/presentationml/2006/main" matchingName="20_Title Only">
  <p:cSld name="20_Title Only">
    <p:spTree>
      <p:nvGrpSpPr>
        <p:cNvPr id="1" name="Shape 5701"/>
        <p:cNvGrpSpPr/>
        <p:nvPr/>
      </p:nvGrpSpPr>
      <p:grpSpPr>
        <a:xfrm>
          <a:off x="0" y="0"/>
          <a:ext cx="0" cy="0"/>
          <a:chOff x="0" y="0"/>
          <a:chExt cx="0" cy="0"/>
        </a:xfrm>
      </p:grpSpPr>
      <p:grpSp>
        <p:nvGrpSpPr>
          <p:cNvPr id="5702" name="Google Shape;5702;p5573"/>
          <p:cNvGrpSpPr/>
          <p:nvPr/>
        </p:nvGrpSpPr>
        <p:grpSpPr>
          <a:xfrm>
            <a:off x="7191543" y="1"/>
            <a:ext cx="5000459" cy="1425992"/>
            <a:chOff x="7191542" y="1"/>
            <a:chExt cx="5000459" cy="1425992"/>
          </a:xfrm>
        </p:grpSpPr>
        <p:pic>
          <p:nvPicPr>
            <p:cNvPr id="5703" name="Google Shape;5703;p55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04" name="Google Shape;5704;p5573"/>
            <p:cNvGrpSpPr/>
            <p:nvPr/>
          </p:nvGrpSpPr>
          <p:grpSpPr>
            <a:xfrm>
              <a:off x="7191542" y="1"/>
              <a:ext cx="5000459" cy="1425992"/>
              <a:chOff x="7186272" y="0"/>
              <a:chExt cx="5005729" cy="1427495"/>
            </a:xfrm>
          </p:grpSpPr>
          <p:sp>
            <p:nvSpPr>
              <p:cNvPr id="5705" name="Google Shape;5705;p55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06" name="Google Shape;5706;p55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707" name="Google Shape;5707;p557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08" name="Google Shape;5708;p557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709" name="Google Shape;5709;p557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10" name="Google Shape;5710;p557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04140530"/>
      </p:ext>
    </p:extLst>
  </p:cSld>
  <p:clrMapOvr>
    <a:masterClrMapping/>
  </p:clrMapOvr>
</p:sldLayout>
</file>

<file path=ppt/slideLayouts/slideLayout1745.xml><?xml version="1.0" encoding="utf-8"?>
<p:sldLayout xmlns:a="http://schemas.openxmlformats.org/drawingml/2006/main" xmlns:r="http://schemas.openxmlformats.org/officeDocument/2006/relationships" xmlns:p="http://schemas.openxmlformats.org/presentationml/2006/main" matchingName="20_End">
  <p:cSld name="20_End">
    <p:spTree>
      <p:nvGrpSpPr>
        <p:cNvPr id="1" name="Shape 5711"/>
        <p:cNvGrpSpPr/>
        <p:nvPr/>
      </p:nvGrpSpPr>
      <p:grpSpPr>
        <a:xfrm>
          <a:off x="0" y="0"/>
          <a:ext cx="0" cy="0"/>
          <a:chOff x="0" y="0"/>
          <a:chExt cx="0" cy="0"/>
        </a:xfrm>
      </p:grpSpPr>
      <p:grpSp>
        <p:nvGrpSpPr>
          <p:cNvPr id="5712" name="Google Shape;5712;p5574"/>
          <p:cNvGrpSpPr/>
          <p:nvPr/>
        </p:nvGrpSpPr>
        <p:grpSpPr>
          <a:xfrm>
            <a:off x="0" y="0"/>
            <a:ext cx="12192000" cy="2148830"/>
            <a:chOff x="0" y="0"/>
            <a:chExt cx="12192000" cy="2148830"/>
          </a:xfrm>
        </p:grpSpPr>
        <p:sp>
          <p:nvSpPr>
            <p:cNvPr id="5713" name="Google Shape;5713;p557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14" name="Google Shape;5714;p557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715" name="Google Shape;5715;p5574"/>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16" name="Google Shape;5716;p5574"/>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717" name="Google Shape;5717;p557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718" name="Google Shape;5718;p5574"/>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719" name="Google Shape;5719;p557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320857477"/>
      </p:ext>
    </p:extLst>
  </p:cSld>
  <p:clrMapOvr>
    <a:masterClrMapping/>
  </p:clrMapOvr>
</p:sldLayout>
</file>

<file path=ppt/slideLayouts/slideLayout1746.xml><?xml version="1.0" encoding="utf-8"?>
<p:sldLayout xmlns:a="http://schemas.openxmlformats.org/drawingml/2006/main" xmlns:r="http://schemas.openxmlformats.org/officeDocument/2006/relationships" xmlns:p="http://schemas.openxmlformats.org/presentationml/2006/main" matchingName="20_Blank">
  <p:cSld name="20_Blank">
    <p:spTree>
      <p:nvGrpSpPr>
        <p:cNvPr id="1" name="Shape 5720"/>
        <p:cNvGrpSpPr/>
        <p:nvPr/>
      </p:nvGrpSpPr>
      <p:grpSpPr>
        <a:xfrm>
          <a:off x="0" y="0"/>
          <a:ext cx="0" cy="0"/>
          <a:chOff x="0" y="0"/>
          <a:chExt cx="0" cy="0"/>
        </a:xfrm>
      </p:grpSpPr>
      <p:sp>
        <p:nvSpPr>
          <p:cNvPr id="5721" name="Google Shape;5721;p557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722" name="Google Shape;5722;p55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23" name="Google Shape;5723;p557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724" name="Google Shape;5724;p5575"/>
          <p:cNvGrpSpPr/>
          <p:nvPr/>
        </p:nvGrpSpPr>
        <p:grpSpPr>
          <a:xfrm>
            <a:off x="7191543" y="1"/>
            <a:ext cx="5000459" cy="1425992"/>
            <a:chOff x="7191542" y="1"/>
            <a:chExt cx="5000459" cy="1425992"/>
          </a:xfrm>
        </p:grpSpPr>
        <p:pic>
          <p:nvPicPr>
            <p:cNvPr id="5725" name="Google Shape;5725;p55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26" name="Google Shape;5726;p5575"/>
            <p:cNvGrpSpPr/>
            <p:nvPr/>
          </p:nvGrpSpPr>
          <p:grpSpPr>
            <a:xfrm>
              <a:off x="7191542" y="1"/>
              <a:ext cx="5000459" cy="1425992"/>
              <a:chOff x="7186272" y="0"/>
              <a:chExt cx="5005729" cy="1427495"/>
            </a:xfrm>
          </p:grpSpPr>
          <p:sp>
            <p:nvSpPr>
              <p:cNvPr id="5727" name="Google Shape;5727;p55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28" name="Google Shape;5728;p55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385123309"/>
      </p:ext>
    </p:extLst>
  </p:cSld>
  <p:clrMapOvr>
    <a:masterClrMapping/>
  </p:clrMapOvr>
</p:sldLayout>
</file>

<file path=ppt/slideLayouts/slideLayout1747.xml><?xml version="1.0" encoding="utf-8"?>
<p:sldLayout xmlns:a="http://schemas.openxmlformats.org/drawingml/2006/main" xmlns:r="http://schemas.openxmlformats.org/officeDocument/2006/relationships" xmlns:p="http://schemas.openxmlformats.org/presentationml/2006/main" matchingName="21_Cover">
  <p:cSld name="21_Cover">
    <p:spTree>
      <p:nvGrpSpPr>
        <p:cNvPr id="1" name="Shape 5729"/>
        <p:cNvGrpSpPr/>
        <p:nvPr/>
      </p:nvGrpSpPr>
      <p:grpSpPr>
        <a:xfrm>
          <a:off x="0" y="0"/>
          <a:ext cx="0" cy="0"/>
          <a:chOff x="0" y="0"/>
          <a:chExt cx="0" cy="0"/>
        </a:xfrm>
      </p:grpSpPr>
      <p:sp>
        <p:nvSpPr>
          <p:cNvPr id="5730" name="Google Shape;5730;p5576"/>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31" name="Google Shape;5731;p557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32" name="Google Shape;5732;p557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733" name="Google Shape;5733;p5576"/>
          <p:cNvSpPr>
            <a:spLocks noGrp="1"/>
          </p:cNvSpPr>
          <p:nvPr>
            <p:ph type="pic" idx="2"/>
          </p:nvPr>
        </p:nvSpPr>
        <p:spPr>
          <a:xfrm>
            <a:off x="7118684" y="233915"/>
            <a:ext cx="5073316" cy="5943600"/>
          </a:xfrm>
          <a:prstGeom prst="rect">
            <a:avLst/>
          </a:prstGeom>
          <a:noFill/>
          <a:ln>
            <a:noFill/>
          </a:ln>
        </p:spPr>
      </p:sp>
      <p:grpSp>
        <p:nvGrpSpPr>
          <p:cNvPr id="5734" name="Google Shape;5734;p5576"/>
          <p:cNvGrpSpPr/>
          <p:nvPr/>
        </p:nvGrpSpPr>
        <p:grpSpPr>
          <a:xfrm>
            <a:off x="0" y="5020349"/>
            <a:ext cx="12192000" cy="1837653"/>
            <a:chOff x="0" y="5020348"/>
            <a:chExt cx="12192000" cy="1837653"/>
          </a:xfrm>
        </p:grpSpPr>
        <p:sp>
          <p:nvSpPr>
            <p:cNvPr id="5735" name="Google Shape;5735;p557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36" name="Google Shape;5736;p557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737" name="Google Shape;5737;p557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103850402"/>
      </p:ext>
    </p:extLst>
  </p:cSld>
  <p:clrMapOvr>
    <a:masterClrMapping/>
  </p:clrMapOvr>
</p:sldLayout>
</file>

<file path=ppt/slideLayouts/slideLayout1748.xml><?xml version="1.0" encoding="utf-8"?>
<p:sldLayout xmlns:a="http://schemas.openxmlformats.org/drawingml/2006/main" xmlns:r="http://schemas.openxmlformats.org/officeDocument/2006/relationships" xmlns:p="http://schemas.openxmlformats.org/presentationml/2006/main" matchingName="21_Divider">
  <p:cSld name="21_Divider">
    <p:bg>
      <p:bgPr>
        <a:solidFill>
          <a:schemeClr val="lt2"/>
        </a:solidFill>
        <a:effectLst/>
      </p:bgPr>
    </p:bg>
    <p:spTree>
      <p:nvGrpSpPr>
        <p:cNvPr id="1" name="Shape 5738"/>
        <p:cNvGrpSpPr/>
        <p:nvPr/>
      </p:nvGrpSpPr>
      <p:grpSpPr>
        <a:xfrm>
          <a:off x="0" y="0"/>
          <a:ext cx="0" cy="0"/>
          <a:chOff x="0" y="0"/>
          <a:chExt cx="0" cy="0"/>
        </a:xfrm>
      </p:grpSpPr>
      <p:grpSp>
        <p:nvGrpSpPr>
          <p:cNvPr id="5739" name="Google Shape;5739;p5577"/>
          <p:cNvGrpSpPr/>
          <p:nvPr/>
        </p:nvGrpSpPr>
        <p:grpSpPr>
          <a:xfrm>
            <a:off x="0" y="5020348"/>
            <a:ext cx="12192000" cy="1837653"/>
            <a:chOff x="0" y="5020347"/>
            <a:chExt cx="12192000" cy="1837653"/>
          </a:xfrm>
        </p:grpSpPr>
        <p:sp>
          <p:nvSpPr>
            <p:cNvPr id="5740" name="Google Shape;5740;p557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41" name="Google Shape;5741;p557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42" name="Google Shape;5742;p557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743" name="Google Shape;5743;p557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744" name="Google Shape;5744;p557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45" name="Google Shape;5745;p557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4145455728"/>
      </p:ext>
    </p:extLst>
  </p:cSld>
  <p:clrMapOvr>
    <a:masterClrMapping/>
  </p:clrMapOvr>
</p:sldLayout>
</file>

<file path=ppt/slideLayouts/slideLayout1749.xml><?xml version="1.0" encoding="utf-8"?>
<p:sldLayout xmlns:a="http://schemas.openxmlformats.org/drawingml/2006/main" xmlns:r="http://schemas.openxmlformats.org/officeDocument/2006/relationships" xmlns:p="http://schemas.openxmlformats.org/presentationml/2006/main" matchingName="50_Quotation">
  <p:cSld name="50_Quotation">
    <p:spTree>
      <p:nvGrpSpPr>
        <p:cNvPr id="1" name="Shape 5746"/>
        <p:cNvGrpSpPr/>
        <p:nvPr/>
      </p:nvGrpSpPr>
      <p:grpSpPr>
        <a:xfrm>
          <a:off x="0" y="0"/>
          <a:ext cx="0" cy="0"/>
          <a:chOff x="0" y="0"/>
          <a:chExt cx="0" cy="0"/>
        </a:xfrm>
      </p:grpSpPr>
      <p:sp>
        <p:nvSpPr>
          <p:cNvPr id="5747" name="Google Shape;5747;p5578"/>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48" name="Google Shape;5748;p5578"/>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49" name="Google Shape;5749;p557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750" name="Google Shape;5750;p557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751" name="Google Shape;5751;p557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52" name="Google Shape;5752;p557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753" name="Google Shape;5753;p5578"/>
          <p:cNvGrpSpPr/>
          <p:nvPr/>
        </p:nvGrpSpPr>
        <p:grpSpPr>
          <a:xfrm>
            <a:off x="7191543" y="1"/>
            <a:ext cx="5000459" cy="1425992"/>
            <a:chOff x="7191542" y="1"/>
            <a:chExt cx="5000459" cy="1425992"/>
          </a:xfrm>
        </p:grpSpPr>
        <p:pic>
          <p:nvPicPr>
            <p:cNvPr id="5754" name="Google Shape;5754;p55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55" name="Google Shape;5755;p5578"/>
            <p:cNvGrpSpPr/>
            <p:nvPr/>
          </p:nvGrpSpPr>
          <p:grpSpPr>
            <a:xfrm>
              <a:off x="7191542" y="1"/>
              <a:ext cx="5000459" cy="1425992"/>
              <a:chOff x="7186272" y="0"/>
              <a:chExt cx="5005729" cy="1427495"/>
            </a:xfrm>
          </p:grpSpPr>
          <p:sp>
            <p:nvSpPr>
              <p:cNvPr id="5756" name="Google Shape;5756;p55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57" name="Google Shape;5757;p55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758" name="Google Shape;5758;p557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851507244"/>
      </p:ext>
    </p:extLst>
  </p:cSld>
  <p:clrMapOvr>
    <a:masterClrMapping/>
  </p:clrMapOvr>
</p:sldLayout>
</file>

<file path=ppt/slideLayouts/slideLayout1750.xml><?xml version="1.0" encoding="utf-8"?>
<p:sldLayout xmlns:a="http://schemas.openxmlformats.org/drawingml/2006/main" xmlns:r="http://schemas.openxmlformats.org/officeDocument/2006/relationships" xmlns:p="http://schemas.openxmlformats.org/presentationml/2006/main" matchingName="21_Photo Slide">
  <p:cSld name="21_Photo Slide">
    <p:spTree>
      <p:nvGrpSpPr>
        <p:cNvPr id="1" name="Shape 5759"/>
        <p:cNvGrpSpPr/>
        <p:nvPr/>
      </p:nvGrpSpPr>
      <p:grpSpPr>
        <a:xfrm>
          <a:off x="0" y="0"/>
          <a:ext cx="0" cy="0"/>
          <a:chOff x="0" y="0"/>
          <a:chExt cx="0" cy="0"/>
        </a:xfrm>
      </p:grpSpPr>
      <p:sp>
        <p:nvSpPr>
          <p:cNvPr id="5760" name="Google Shape;5760;p557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761" name="Google Shape;5761;p557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762" name="Google Shape;5762;p5579"/>
          <p:cNvGrpSpPr/>
          <p:nvPr/>
        </p:nvGrpSpPr>
        <p:grpSpPr>
          <a:xfrm>
            <a:off x="0" y="5379427"/>
            <a:ext cx="2807368" cy="753891"/>
            <a:chOff x="0" y="5379426"/>
            <a:chExt cx="2807368" cy="753891"/>
          </a:xfrm>
        </p:grpSpPr>
        <p:sp>
          <p:nvSpPr>
            <p:cNvPr id="5763" name="Google Shape;5763;p557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64" name="Google Shape;5764;p557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765" name="Google Shape;5765;p5579"/>
          <p:cNvSpPr>
            <a:spLocks noGrp="1"/>
          </p:cNvSpPr>
          <p:nvPr>
            <p:ph type="pic" idx="2"/>
          </p:nvPr>
        </p:nvSpPr>
        <p:spPr>
          <a:xfrm>
            <a:off x="2807368" y="457202"/>
            <a:ext cx="8915400" cy="5943598"/>
          </a:xfrm>
          <a:prstGeom prst="rect">
            <a:avLst/>
          </a:prstGeom>
          <a:noFill/>
          <a:ln>
            <a:noFill/>
          </a:ln>
        </p:spPr>
      </p:sp>
      <p:pic>
        <p:nvPicPr>
          <p:cNvPr id="5766" name="Google Shape;5766;p557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87367385"/>
      </p:ext>
    </p:extLst>
  </p:cSld>
  <p:clrMapOvr>
    <a:masterClrMapping/>
  </p:clrMapOvr>
</p:sldLayout>
</file>

<file path=ppt/slideLayouts/slideLayout1751.xml><?xml version="1.0" encoding="utf-8"?>
<p:sldLayout xmlns:a="http://schemas.openxmlformats.org/drawingml/2006/main" xmlns:r="http://schemas.openxmlformats.org/officeDocument/2006/relationships" xmlns:p="http://schemas.openxmlformats.org/presentationml/2006/main" matchingName="51_Quotation">
  <p:cSld name="51_Quotation">
    <p:spTree>
      <p:nvGrpSpPr>
        <p:cNvPr id="1" name="Shape 5767"/>
        <p:cNvGrpSpPr/>
        <p:nvPr/>
      </p:nvGrpSpPr>
      <p:grpSpPr>
        <a:xfrm>
          <a:off x="0" y="0"/>
          <a:ext cx="0" cy="0"/>
          <a:chOff x="0" y="0"/>
          <a:chExt cx="0" cy="0"/>
        </a:xfrm>
      </p:grpSpPr>
      <p:sp>
        <p:nvSpPr>
          <p:cNvPr id="5768" name="Google Shape;5768;p5580"/>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769" name="Google Shape;5769;p558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70" name="Google Shape;5770;p558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771" name="Google Shape;5771;p558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772" name="Google Shape;5772;p558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73" name="Google Shape;5773;p558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774" name="Google Shape;5774;p5580"/>
          <p:cNvGrpSpPr/>
          <p:nvPr/>
        </p:nvGrpSpPr>
        <p:grpSpPr>
          <a:xfrm>
            <a:off x="7191543" y="1"/>
            <a:ext cx="5000459" cy="1425992"/>
            <a:chOff x="7191542" y="1"/>
            <a:chExt cx="5000459" cy="1425992"/>
          </a:xfrm>
        </p:grpSpPr>
        <p:pic>
          <p:nvPicPr>
            <p:cNvPr id="5775" name="Google Shape;5775;p55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76" name="Google Shape;5776;p5580"/>
            <p:cNvGrpSpPr/>
            <p:nvPr/>
          </p:nvGrpSpPr>
          <p:grpSpPr>
            <a:xfrm>
              <a:off x="7191542" y="1"/>
              <a:ext cx="5000459" cy="1425992"/>
              <a:chOff x="7186272" y="0"/>
              <a:chExt cx="5005729" cy="1427495"/>
            </a:xfrm>
          </p:grpSpPr>
          <p:sp>
            <p:nvSpPr>
              <p:cNvPr id="5777" name="Google Shape;5777;p55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78" name="Google Shape;5778;p55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779" name="Google Shape;5779;p558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991710917"/>
      </p:ext>
    </p:extLst>
  </p:cSld>
  <p:clrMapOvr>
    <a:masterClrMapping/>
  </p:clrMapOvr>
</p:sldLayout>
</file>

<file path=ppt/slideLayouts/slideLayout1752.xml><?xml version="1.0" encoding="utf-8"?>
<p:sldLayout xmlns:a="http://schemas.openxmlformats.org/drawingml/2006/main" xmlns:r="http://schemas.openxmlformats.org/officeDocument/2006/relationships" xmlns:p="http://schemas.openxmlformats.org/presentationml/2006/main" matchingName="30_Title and Content">
  <p:cSld name="30_Title and Content">
    <p:spTree>
      <p:nvGrpSpPr>
        <p:cNvPr id="1" name="Shape 5780"/>
        <p:cNvGrpSpPr/>
        <p:nvPr/>
      </p:nvGrpSpPr>
      <p:grpSpPr>
        <a:xfrm>
          <a:off x="0" y="0"/>
          <a:ext cx="0" cy="0"/>
          <a:chOff x="0" y="0"/>
          <a:chExt cx="0" cy="0"/>
        </a:xfrm>
      </p:grpSpPr>
      <p:grpSp>
        <p:nvGrpSpPr>
          <p:cNvPr id="5781" name="Google Shape;5781;p5581"/>
          <p:cNvGrpSpPr/>
          <p:nvPr/>
        </p:nvGrpSpPr>
        <p:grpSpPr>
          <a:xfrm>
            <a:off x="7191543" y="1"/>
            <a:ext cx="5000459" cy="1425992"/>
            <a:chOff x="7191542" y="1"/>
            <a:chExt cx="5000459" cy="1425992"/>
          </a:xfrm>
        </p:grpSpPr>
        <p:pic>
          <p:nvPicPr>
            <p:cNvPr id="5782" name="Google Shape;5782;p55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83" name="Google Shape;5783;p5581"/>
            <p:cNvGrpSpPr/>
            <p:nvPr/>
          </p:nvGrpSpPr>
          <p:grpSpPr>
            <a:xfrm>
              <a:off x="7191542" y="1"/>
              <a:ext cx="5000459" cy="1425992"/>
              <a:chOff x="7186272" y="0"/>
              <a:chExt cx="5005729" cy="1427495"/>
            </a:xfrm>
          </p:grpSpPr>
          <p:sp>
            <p:nvSpPr>
              <p:cNvPr id="5784" name="Google Shape;5784;p55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85" name="Google Shape;5785;p55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786" name="Google Shape;5786;p558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87" name="Google Shape;5787;p558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788" name="Google Shape;5788;p558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789" name="Google Shape;5789;p55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90" name="Google Shape;5790;p55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2122278"/>
      </p:ext>
    </p:extLst>
  </p:cSld>
  <p:clrMapOvr>
    <a:masterClrMapping/>
  </p:clrMapOvr>
</p:sldLayout>
</file>

<file path=ppt/slideLayouts/slideLayout1753.xml><?xml version="1.0" encoding="utf-8"?>
<p:sldLayout xmlns:a="http://schemas.openxmlformats.org/drawingml/2006/main" xmlns:r="http://schemas.openxmlformats.org/officeDocument/2006/relationships" xmlns:p="http://schemas.openxmlformats.org/presentationml/2006/main" matchingName="21_Two Content">
  <p:cSld name="21_Two Content">
    <p:spTree>
      <p:nvGrpSpPr>
        <p:cNvPr id="1" name="Shape 5791"/>
        <p:cNvGrpSpPr/>
        <p:nvPr/>
      </p:nvGrpSpPr>
      <p:grpSpPr>
        <a:xfrm>
          <a:off x="0" y="0"/>
          <a:ext cx="0" cy="0"/>
          <a:chOff x="0" y="0"/>
          <a:chExt cx="0" cy="0"/>
        </a:xfrm>
      </p:grpSpPr>
      <p:sp>
        <p:nvSpPr>
          <p:cNvPr id="5792" name="Google Shape;5792;p558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93" name="Google Shape;5793;p558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794" name="Google Shape;5794;p5582"/>
          <p:cNvGrpSpPr/>
          <p:nvPr/>
        </p:nvGrpSpPr>
        <p:grpSpPr>
          <a:xfrm>
            <a:off x="7191543" y="1"/>
            <a:ext cx="5000459" cy="1425992"/>
            <a:chOff x="7191542" y="1"/>
            <a:chExt cx="5000459" cy="1425992"/>
          </a:xfrm>
        </p:grpSpPr>
        <p:pic>
          <p:nvPicPr>
            <p:cNvPr id="5795" name="Google Shape;5795;p55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96" name="Google Shape;5796;p5582"/>
            <p:cNvGrpSpPr/>
            <p:nvPr/>
          </p:nvGrpSpPr>
          <p:grpSpPr>
            <a:xfrm>
              <a:off x="7191542" y="1"/>
              <a:ext cx="5000459" cy="1425992"/>
              <a:chOff x="7186272" y="0"/>
              <a:chExt cx="5005729" cy="1427495"/>
            </a:xfrm>
          </p:grpSpPr>
          <p:sp>
            <p:nvSpPr>
              <p:cNvPr id="5797" name="Google Shape;5797;p55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98" name="Google Shape;5798;p55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799" name="Google Shape;5799;p5582"/>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00" name="Google Shape;5800;p5582"/>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01" name="Google Shape;5801;p55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02" name="Google Shape;5802;p558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892278416"/>
      </p:ext>
    </p:extLst>
  </p:cSld>
  <p:clrMapOvr>
    <a:masterClrMapping/>
  </p:clrMapOvr>
</p:sldLayout>
</file>

<file path=ppt/slideLayouts/slideLayout1754.xml><?xml version="1.0" encoding="utf-8"?>
<p:sldLayout xmlns:a="http://schemas.openxmlformats.org/drawingml/2006/main" xmlns:r="http://schemas.openxmlformats.org/officeDocument/2006/relationships" xmlns:p="http://schemas.openxmlformats.org/presentationml/2006/main" matchingName="21_Comparison">
  <p:cSld name="21_Comparison">
    <p:spTree>
      <p:nvGrpSpPr>
        <p:cNvPr id="1" name="Shape 5803"/>
        <p:cNvGrpSpPr/>
        <p:nvPr/>
      </p:nvGrpSpPr>
      <p:grpSpPr>
        <a:xfrm>
          <a:off x="0" y="0"/>
          <a:ext cx="0" cy="0"/>
          <a:chOff x="0" y="0"/>
          <a:chExt cx="0" cy="0"/>
        </a:xfrm>
      </p:grpSpPr>
      <p:grpSp>
        <p:nvGrpSpPr>
          <p:cNvPr id="5804" name="Google Shape;5804;p5583"/>
          <p:cNvGrpSpPr/>
          <p:nvPr/>
        </p:nvGrpSpPr>
        <p:grpSpPr>
          <a:xfrm>
            <a:off x="7191543" y="1"/>
            <a:ext cx="5000459" cy="1425992"/>
            <a:chOff x="7191542" y="1"/>
            <a:chExt cx="5000459" cy="1425992"/>
          </a:xfrm>
        </p:grpSpPr>
        <p:pic>
          <p:nvPicPr>
            <p:cNvPr id="5805" name="Google Shape;5805;p55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06" name="Google Shape;5806;p5583"/>
            <p:cNvGrpSpPr/>
            <p:nvPr/>
          </p:nvGrpSpPr>
          <p:grpSpPr>
            <a:xfrm>
              <a:off x="7191542" y="1"/>
              <a:ext cx="5000459" cy="1425992"/>
              <a:chOff x="7186272" y="0"/>
              <a:chExt cx="5005729" cy="1427495"/>
            </a:xfrm>
          </p:grpSpPr>
          <p:sp>
            <p:nvSpPr>
              <p:cNvPr id="5807" name="Google Shape;5807;p55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08" name="Google Shape;5808;p55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809" name="Google Shape;5809;p558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10" name="Google Shape;5810;p5583"/>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811" name="Google Shape;5811;p5583"/>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12" name="Google Shape;5812;p558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813" name="Google Shape;5813;p558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14" name="Google Shape;5814;p558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15" name="Google Shape;5815;p558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16" name="Google Shape;5816;p558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51672528"/>
      </p:ext>
    </p:extLst>
  </p:cSld>
  <p:clrMapOvr>
    <a:masterClrMapping/>
  </p:clrMapOvr>
</p:sldLayout>
</file>

<file path=ppt/slideLayouts/slideLayout1755.xml><?xml version="1.0" encoding="utf-8"?>
<p:sldLayout xmlns:a="http://schemas.openxmlformats.org/drawingml/2006/main" xmlns:r="http://schemas.openxmlformats.org/officeDocument/2006/relationships" xmlns:p="http://schemas.openxmlformats.org/presentationml/2006/main" matchingName="21_Title Only">
  <p:cSld name="21_Title Only">
    <p:spTree>
      <p:nvGrpSpPr>
        <p:cNvPr id="1" name="Shape 5817"/>
        <p:cNvGrpSpPr/>
        <p:nvPr/>
      </p:nvGrpSpPr>
      <p:grpSpPr>
        <a:xfrm>
          <a:off x="0" y="0"/>
          <a:ext cx="0" cy="0"/>
          <a:chOff x="0" y="0"/>
          <a:chExt cx="0" cy="0"/>
        </a:xfrm>
      </p:grpSpPr>
      <p:grpSp>
        <p:nvGrpSpPr>
          <p:cNvPr id="5818" name="Google Shape;5818;p5584"/>
          <p:cNvGrpSpPr/>
          <p:nvPr/>
        </p:nvGrpSpPr>
        <p:grpSpPr>
          <a:xfrm>
            <a:off x="7191543" y="1"/>
            <a:ext cx="5000459" cy="1425992"/>
            <a:chOff x="7191542" y="1"/>
            <a:chExt cx="5000459" cy="1425992"/>
          </a:xfrm>
        </p:grpSpPr>
        <p:pic>
          <p:nvPicPr>
            <p:cNvPr id="5819" name="Google Shape;5819;p55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20" name="Google Shape;5820;p5584"/>
            <p:cNvGrpSpPr/>
            <p:nvPr/>
          </p:nvGrpSpPr>
          <p:grpSpPr>
            <a:xfrm>
              <a:off x="7191542" y="1"/>
              <a:ext cx="5000459" cy="1425992"/>
              <a:chOff x="7186272" y="0"/>
              <a:chExt cx="5005729" cy="1427495"/>
            </a:xfrm>
          </p:grpSpPr>
          <p:sp>
            <p:nvSpPr>
              <p:cNvPr id="5821" name="Google Shape;5821;p55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22" name="Google Shape;5822;p55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823" name="Google Shape;5823;p558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24" name="Google Shape;5824;p558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25" name="Google Shape;5825;p558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26" name="Google Shape;5826;p558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84616426"/>
      </p:ext>
    </p:extLst>
  </p:cSld>
  <p:clrMapOvr>
    <a:masterClrMapping/>
  </p:clrMapOvr>
</p:sldLayout>
</file>

<file path=ppt/slideLayouts/slideLayout1756.xml><?xml version="1.0" encoding="utf-8"?>
<p:sldLayout xmlns:a="http://schemas.openxmlformats.org/drawingml/2006/main" xmlns:r="http://schemas.openxmlformats.org/officeDocument/2006/relationships" xmlns:p="http://schemas.openxmlformats.org/presentationml/2006/main" matchingName="21_End">
  <p:cSld name="21_End">
    <p:spTree>
      <p:nvGrpSpPr>
        <p:cNvPr id="1" name="Shape 5827"/>
        <p:cNvGrpSpPr/>
        <p:nvPr/>
      </p:nvGrpSpPr>
      <p:grpSpPr>
        <a:xfrm>
          <a:off x="0" y="0"/>
          <a:ext cx="0" cy="0"/>
          <a:chOff x="0" y="0"/>
          <a:chExt cx="0" cy="0"/>
        </a:xfrm>
      </p:grpSpPr>
      <p:grpSp>
        <p:nvGrpSpPr>
          <p:cNvPr id="5828" name="Google Shape;5828;p5585"/>
          <p:cNvGrpSpPr/>
          <p:nvPr/>
        </p:nvGrpSpPr>
        <p:grpSpPr>
          <a:xfrm>
            <a:off x="0" y="0"/>
            <a:ext cx="12192000" cy="2148830"/>
            <a:chOff x="0" y="0"/>
            <a:chExt cx="12192000" cy="2148830"/>
          </a:xfrm>
        </p:grpSpPr>
        <p:sp>
          <p:nvSpPr>
            <p:cNvPr id="5829" name="Google Shape;5829;p558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30" name="Google Shape;5830;p558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831" name="Google Shape;5831;p5585"/>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832" name="Google Shape;5832;p558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33" name="Google Shape;5833;p558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834" name="Google Shape;5834;p558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835" name="Google Shape;5835;p5585"/>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224574595"/>
      </p:ext>
    </p:extLst>
  </p:cSld>
  <p:clrMapOvr>
    <a:masterClrMapping/>
  </p:clrMapOvr>
</p:sldLayout>
</file>

<file path=ppt/slideLayouts/slideLayout1757.xml><?xml version="1.0" encoding="utf-8"?>
<p:sldLayout xmlns:a="http://schemas.openxmlformats.org/drawingml/2006/main" xmlns:r="http://schemas.openxmlformats.org/officeDocument/2006/relationships" xmlns:p="http://schemas.openxmlformats.org/presentationml/2006/main" matchingName="21_Blank">
  <p:cSld name="21_Blank">
    <p:spTree>
      <p:nvGrpSpPr>
        <p:cNvPr id="1" name="Shape 5836"/>
        <p:cNvGrpSpPr/>
        <p:nvPr/>
      </p:nvGrpSpPr>
      <p:grpSpPr>
        <a:xfrm>
          <a:off x="0" y="0"/>
          <a:ext cx="0" cy="0"/>
          <a:chOff x="0" y="0"/>
          <a:chExt cx="0" cy="0"/>
        </a:xfrm>
      </p:grpSpPr>
      <p:sp>
        <p:nvSpPr>
          <p:cNvPr id="5837" name="Google Shape;5837;p558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38" name="Google Shape;5838;p55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39" name="Google Shape;5839;p55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840" name="Google Shape;5840;p5586"/>
          <p:cNvGrpSpPr/>
          <p:nvPr/>
        </p:nvGrpSpPr>
        <p:grpSpPr>
          <a:xfrm>
            <a:off x="7191543" y="1"/>
            <a:ext cx="5000459" cy="1425992"/>
            <a:chOff x="7191542" y="1"/>
            <a:chExt cx="5000459" cy="1425992"/>
          </a:xfrm>
        </p:grpSpPr>
        <p:pic>
          <p:nvPicPr>
            <p:cNvPr id="5841" name="Google Shape;5841;p55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42" name="Google Shape;5842;p5586"/>
            <p:cNvGrpSpPr/>
            <p:nvPr/>
          </p:nvGrpSpPr>
          <p:grpSpPr>
            <a:xfrm>
              <a:off x="7191542" y="1"/>
              <a:ext cx="5000459" cy="1425992"/>
              <a:chOff x="7186272" y="0"/>
              <a:chExt cx="5005729" cy="1427495"/>
            </a:xfrm>
          </p:grpSpPr>
          <p:sp>
            <p:nvSpPr>
              <p:cNvPr id="5843" name="Google Shape;5843;p55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44" name="Google Shape;5844;p55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875860752"/>
      </p:ext>
    </p:extLst>
  </p:cSld>
  <p:clrMapOvr>
    <a:masterClrMapping/>
  </p:clrMapOvr>
</p:sldLayout>
</file>

<file path=ppt/slideLayouts/slideLayout1758.xml><?xml version="1.0" encoding="utf-8"?>
<p:sldLayout xmlns:a="http://schemas.openxmlformats.org/drawingml/2006/main" xmlns:r="http://schemas.openxmlformats.org/officeDocument/2006/relationships" xmlns:p="http://schemas.openxmlformats.org/presentationml/2006/main" matchingName="22_Cover">
  <p:cSld name="22_Cover">
    <p:spTree>
      <p:nvGrpSpPr>
        <p:cNvPr id="1" name="Shape 5845"/>
        <p:cNvGrpSpPr/>
        <p:nvPr/>
      </p:nvGrpSpPr>
      <p:grpSpPr>
        <a:xfrm>
          <a:off x="0" y="0"/>
          <a:ext cx="0" cy="0"/>
          <a:chOff x="0" y="0"/>
          <a:chExt cx="0" cy="0"/>
        </a:xfrm>
      </p:grpSpPr>
      <p:sp>
        <p:nvSpPr>
          <p:cNvPr id="5846" name="Google Shape;5846;p5587"/>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847" name="Google Shape;5847;p5587"/>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48" name="Google Shape;5848;p5587"/>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849" name="Google Shape;5849;p5587"/>
          <p:cNvSpPr>
            <a:spLocks noGrp="1"/>
          </p:cNvSpPr>
          <p:nvPr>
            <p:ph type="pic" idx="2"/>
          </p:nvPr>
        </p:nvSpPr>
        <p:spPr>
          <a:xfrm>
            <a:off x="7118684" y="233915"/>
            <a:ext cx="5073316" cy="5943600"/>
          </a:xfrm>
          <a:prstGeom prst="rect">
            <a:avLst/>
          </a:prstGeom>
          <a:noFill/>
          <a:ln>
            <a:noFill/>
          </a:ln>
        </p:spPr>
      </p:sp>
      <p:grpSp>
        <p:nvGrpSpPr>
          <p:cNvPr id="5850" name="Google Shape;5850;p5587"/>
          <p:cNvGrpSpPr/>
          <p:nvPr/>
        </p:nvGrpSpPr>
        <p:grpSpPr>
          <a:xfrm>
            <a:off x="0" y="5020349"/>
            <a:ext cx="12192000" cy="1837653"/>
            <a:chOff x="0" y="5020348"/>
            <a:chExt cx="12192000" cy="1837653"/>
          </a:xfrm>
        </p:grpSpPr>
        <p:sp>
          <p:nvSpPr>
            <p:cNvPr id="5851" name="Google Shape;5851;p55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852" name="Google Shape;5852;p558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853" name="Google Shape;5853;p55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281255504"/>
      </p:ext>
    </p:extLst>
  </p:cSld>
  <p:clrMapOvr>
    <a:masterClrMapping/>
  </p:clrMapOvr>
</p:sldLayout>
</file>

<file path=ppt/slideLayouts/slideLayout1759.xml><?xml version="1.0" encoding="utf-8"?>
<p:sldLayout xmlns:a="http://schemas.openxmlformats.org/drawingml/2006/main" xmlns:r="http://schemas.openxmlformats.org/officeDocument/2006/relationships" xmlns:p="http://schemas.openxmlformats.org/presentationml/2006/main" matchingName="22_Divider">
  <p:cSld name="22_Divider">
    <p:bg>
      <p:bgPr>
        <a:solidFill>
          <a:schemeClr val="lt2"/>
        </a:solidFill>
        <a:effectLst/>
      </p:bgPr>
    </p:bg>
    <p:spTree>
      <p:nvGrpSpPr>
        <p:cNvPr id="1" name="Shape 5854"/>
        <p:cNvGrpSpPr/>
        <p:nvPr/>
      </p:nvGrpSpPr>
      <p:grpSpPr>
        <a:xfrm>
          <a:off x="0" y="0"/>
          <a:ext cx="0" cy="0"/>
          <a:chOff x="0" y="0"/>
          <a:chExt cx="0" cy="0"/>
        </a:xfrm>
      </p:grpSpPr>
      <p:grpSp>
        <p:nvGrpSpPr>
          <p:cNvPr id="5855" name="Google Shape;5855;p5588"/>
          <p:cNvGrpSpPr/>
          <p:nvPr/>
        </p:nvGrpSpPr>
        <p:grpSpPr>
          <a:xfrm>
            <a:off x="0" y="5020348"/>
            <a:ext cx="12192000" cy="1837653"/>
            <a:chOff x="0" y="5020347"/>
            <a:chExt cx="12192000" cy="1837653"/>
          </a:xfrm>
        </p:grpSpPr>
        <p:sp>
          <p:nvSpPr>
            <p:cNvPr id="5856" name="Google Shape;5856;p558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857" name="Google Shape;5857;p558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858" name="Google Shape;5858;p558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5859" name="Google Shape;5859;p558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860" name="Google Shape;5860;p558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61" name="Google Shape;5861;p558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891255372"/>
      </p:ext>
    </p:extLst>
  </p:cSld>
  <p:clrMapOvr>
    <a:masterClrMapping/>
  </p:clrMapOvr>
</p:sldLayout>
</file>

<file path=ppt/slideLayouts/slideLayout1760.xml><?xml version="1.0" encoding="utf-8"?>
<p:sldLayout xmlns:a="http://schemas.openxmlformats.org/drawingml/2006/main" xmlns:r="http://schemas.openxmlformats.org/officeDocument/2006/relationships" xmlns:p="http://schemas.openxmlformats.org/presentationml/2006/main" matchingName="52_Quotation">
  <p:cSld name="52_Quotation">
    <p:spTree>
      <p:nvGrpSpPr>
        <p:cNvPr id="1" name="Shape 5862"/>
        <p:cNvGrpSpPr/>
        <p:nvPr/>
      </p:nvGrpSpPr>
      <p:grpSpPr>
        <a:xfrm>
          <a:off x="0" y="0"/>
          <a:ext cx="0" cy="0"/>
          <a:chOff x="0" y="0"/>
          <a:chExt cx="0" cy="0"/>
        </a:xfrm>
      </p:grpSpPr>
      <p:sp>
        <p:nvSpPr>
          <p:cNvPr id="5863" name="Google Shape;5863;p5589"/>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864" name="Google Shape;5864;p558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65" name="Google Shape;5865;p558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66" name="Google Shape;5866;p558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67" name="Google Shape;5867;p558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68" name="Google Shape;5868;p558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869" name="Google Shape;5869;p5589"/>
          <p:cNvGrpSpPr/>
          <p:nvPr/>
        </p:nvGrpSpPr>
        <p:grpSpPr>
          <a:xfrm>
            <a:off x="7191543" y="1"/>
            <a:ext cx="5000459" cy="1425992"/>
            <a:chOff x="7191542" y="1"/>
            <a:chExt cx="5000459" cy="1425992"/>
          </a:xfrm>
        </p:grpSpPr>
        <p:pic>
          <p:nvPicPr>
            <p:cNvPr id="5870" name="Google Shape;5870;p55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71" name="Google Shape;5871;p5589"/>
            <p:cNvGrpSpPr/>
            <p:nvPr/>
          </p:nvGrpSpPr>
          <p:grpSpPr>
            <a:xfrm>
              <a:off x="7191542" y="1"/>
              <a:ext cx="5000459" cy="1425992"/>
              <a:chOff x="7186272" y="0"/>
              <a:chExt cx="5005729" cy="1427495"/>
            </a:xfrm>
          </p:grpSpPr>
          <p:sp>
            <p:nvSpPr>
              <p:cNvPr id="5872" name="Google Shape;5872;p55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73" name="Google Shape;5873;p55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874" name="Google Shape;5874;p5589"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663390527"/>
      </p:ext>
    </p:extLst>
  </p:cSld>
  <p:clrMapOvr>
    <a:masterClrMapping/>
  </p:clrMapOvr>
</p:sldLayout>
</file>

<file path=ppt/slideLayouts/slideLayout1761.xml><?xml version="1.0" encoding="utf-8"?>
<p:sldLayout xmlns:a="http://schemas.openxmlformats.org/drawingml/2006/main" xmlns:r="http://schemas.openxmlformats.org/officeDocument/2006/relationships" xmlns:p="http://schemas.openxmlformats.org/presentationml/2006/main" matchingName="31_Title and Content">
  <p:cSld name="31_Title and Content">
    <p:spTree>
      <p:nvGrpSpPr>
        <p:cNvPr id="1" name="Shape 5875"/>
        <p:cNvGrpSpPr/>
        <p:nvPr/>
      </p:nvGrpSpPr>
      <p:grpSpPr>
        <a:xfrm>
          <a:off x="0" y="0"/>
          <a:ext cx="0" cy="0"/>
          <a:chOff x="0" y="0"/>
          <a:chExt cx="0" cy="0"/>
        </a:xfrm>
      </p:grpSpPr>
      <p:grpSp>
        <p:nvGrpSpPr>
          <p:cNvPr id="5876" name="Google Shape;5876;p5590"/>
          <p:cNvGrpSpPr/>
          <p:nvPr/>
        </p:nvGrpSpPr>
        <p:grpSpPr>
          <a:xfrm>
            <a:off x="7191543" y="1"/>
            <a:ext cx="5000459" cy="1425992"/>
            <a:chOff x="7191542" y="1"/>
            <a:chExt cx="5000459" cy="1425992"/>
          </a:xfrm>
        </p:grpSpPr>
        <p:pic>
          <p:nvPicPr>
            <p:cNvPr id="5877" name="Google Shape;5877;p55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78" name="Google Shape;5878;p5590"/>
            <p:cNvGrpSpPr/>
            <p:nvPr/>
          </p:nvGrpSpPr>
          <p:grpSpPr>
            <a:xfrm>
              <a:off x="7191542" y="1"/>
              <a:ext cx="5000459" cy="1425992"/>
              <a:chOff x="7186272" y="0"/>
              <a:chExt cx="5005729" cy="1427495"/>
            </a:xfrm>
          </p:grpSpPr>
          <p:sp>
            <p:nvSpPr>
              <p:cNvPr id="5879" name="Google Shape;5879;p55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80" name="Google Shape;5880;p55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881" name="Google Shape;5881;p559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82" name="Google Shape;5882;p559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83" name="Google Shape;5883;p559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84" name="Google Shape;5884;p55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85" name="Google Shape;5885;p559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220966859"/>
      </p:ext>
    </p:extLst>
  </p:cSld>
  <p:clrMapOvr>
    <a:masterClrMapping/>
  </p:clrMapOvr>
</p:sldLayout>
</file>

<file path=ppt/slideLayouts/slideLayout1762.xml><?xml version="1.0" encoding="utf-8"?>
<p:sldLayout xmlns:a="http://schemas.openxmlformats.org/drawingml/2006/main" xmlns:r="http://schemas.openxmlformats.org/officeDocument/2006/relationships" xmlns:p="http://schemas.openxmlformats.org/presentationml/2006/main" matchingName="22_Two Content">
  <p:cSld name="22_Two Content">
    <p:spTree>
      <p:nvGrpSpPr>
        <p:cNvPr id="1" name="Shape 5886"/>
        <p:cNvGrpSpPr/>
        <p:nvPr/>
      </p:nvGrpSpPr>
      <p:grpSpPr>
        <a:xfrm>
          <a:off x="0" y="0"/>
          <a:ext cx="0" cy="0"/>
          <a:chOff x="0" y="0"/>
          <a:chExt cx="0" cy="0"/>
        </a:xfrm>
      </p:grpSpPr>
      <p:sp>
        <p:nvSpPr>
          <p:cNvPr id="5887" name="Google Shape;5887;p559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88" name="Google Shape;5888;p559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889" name="Google Shape;5889;p5591"/>
          <p:cNvGrpSpPr/>
          <p:nvPr/>
        </p:nvGrpSpPr>
        <p:grpSpPr>
          <a:xfrm>
            <a:off x="7191543" y="1"/>
            <a:ext cx="5000459" cy="1425992"/>
            <a:chOff x="7191542" y="1"/>
            <a:chExt cx="5000459" cy="1425992"/>
          </a:xfrm>
        </p:grpSpPr>
        <p:pic>
          <p:nvPicPr>
            <p:cNvPr id="5890" name="Google Shape;5890;p55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91" name="Google Shape;5891;p5591"/>
            <p:cNvGrpSpPr/>
            <p:nvPr/>
          </p:nvGrpSpPr>
          <p:grpSpPr>
            <a:xfrm>
              <a:off x="7191542" y="1"/>
              <a:ext cx="5000459" cy="1425992"/>
              <a:chOff x="7186272" y="0"/>
              <a:chExt cx="5005729" cy="1427495"/>
            </a:xfrm>
          </p:grpSpPr>
          <p:sp>
            <p:nvSpPr>
              <p:cNvPr id="5892" name="Google Shape;5892;p55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93" name="Google Shape;5893;p55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894" name="Google Shape;5894;p5591"/>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895" name="Google Shape;5895;p5591"/>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896" name="Google Shape;5896;p55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97" name="Google Shape;5897;p559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833653156"/>
      </p:ext>
    </p:extLst>
  </p:cSld>
  <p:clrMapOvr>
    <a:masterClrMapping/>
  </p:clrMapOvr>
</p:sldLayout>
</file>

<file path=ppt/slideLayouts/slideLayout1763.xml><?xml version="1.0" encoding="utf-8"?>
<p:sldLayout xmlns:a="http://schemas.openxmlformats.org/drawingml/2006/main" xmlns:r="http://schemas.openxmlformats.org/officeDocument/2006/relationships" xmlns:p="http://schemas.openxmlformats.org/presentationml/2006/main" matchingName="22_Comparison">
  <p:cSld name="22_Comparison">
    <p:spTree>
      <p:nvGrpSpPr>
        <p:cNvPr id="1" name="Shape 5898"/>
        <p:cNvGrpSpPr/>
        <p:nvPr/>
      </p:nvGrpSpPr>
      <p:grpSpPr>
        <a:xfrm>
          <a:off x="0" y="0"/>
          <a:ext cx="0" cy="0"/>
          <a:chOff x="0" y="0"/>
          <a:chExt cx="0" cy="0"/>
        </a:xfrm>
      </p:grpSpPr>
      <p:grpSp>
        <p:nvGrpSpPr>
          <p:cNvPr id="5899" name="Google Shape;5899;p5592"/>
          <p:cNvGrpSpPr/>
          <p:nvPr/>
        </p:nvGrpSpPr>
        <p:grpSpPr>
          <a:xfrm>
            <a:off x="7191543" y="1"/>
            <a:ext cx="5000459" cy="1425992"/>
            <a:chOff x="7191542" y="1"/>
            <a:chExt cx="5000459" cy="1425992"/>
          </a:xfrm>
        </p:grpSpPr>
        <p:pic>
          <p:nvPicPr>
            <p:cNvPr id="5900" name="Google Shape;5900;p55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01" name="Google Shape;5901;p5592"/>
            <p:cNvGrpSpPr/>
            <p:nvPr/>
          </p:nvGrpSpPr>
          <p:grpSpPr>
            <a:xfrm>
              <a:off x="7191542" y="1"/>
              <a:ext cx="5000459" cy="1425992"/>
              <a:chOff x="7186272" y="0"/>
              <a:chExt cx="5005729" cy="1427495"/>
            </a:xfrm>
          </p:grpSpPr>
          <p:sp>
            <p:nvSpPr>
              <p:cNvPr id="5902" name="Google Shape;5902;p55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03" name="Google Shape;5903;p55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904" name="Google Shape;5904;p559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05" name="Google Shape;5905;p559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906" name="Google Shape;5906;p559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07" name="Google Shape;5907;p559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5908" name="Google Shape;5908;p559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09" name="Google Shape;5909;p559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910" name="Google Shape;5910;p55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11" name="Google Shape;5911;p55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30652935"/>
      </p:ext>
    </p:extLst>
  </p:cSld>
  <p:clrMapOvr>
    <a:masterClrMapping/>
  </p:clrMapOvr>
</p:sldLayout>
</file>

<file path=ppt/slideLayouts/slideLayout1764.xml><?xml version="1.0" encoding="utf-8"?>
<p:sldLayout xmlns:a="http://schemas.openxmlformats.org/drawingml/2006/main" xmlns:r="http://schemas.openxmlformats.org/officeDocument/2006/relationships" xmlns:p="http://schemas.openxmlformats.org/presentationml/2006/main" matchingName="22_Photo Slide">
  <p:cSld name="22_Photo Slide">
    <p:spTree>
      <p:nvGrpSpPr>
        <p:cNvPr id="1" name="Shape 5912"/>
        <p:cNvGrpSpPr/>
        <p:nvPr/>
      </p:nvGrpSpPr>
      <p:grpSpPr>
        <a:xfrm>
          <a:off x="0" y="0"/>
          <a:ext cx="0" cy="0"/>
          <a:chOff x="0" y="0"/>
          <a:chExt cx="0" cy="0"/>
        </a:xfrm>
      </p:grpSpPr>
      <p:sp>
        <p:nvSpPr>
          <p:cNvPr id="5913" name="Google Shape;5913;p5593"/>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5914" name="Google Shape;5914;p559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915" name="Google Shape;5915;p5593"/>
          <p:cNvGrpSpPr/>
          <p:nvPr/>
        </p:nvGrpSpPr>
        <p:grpSpPr>
          <a:xfrm>
            <a:off x="0" y="5379427"/>
            <a:ext cx="2807368" cy="753891"/>
            <a:chOff x="0" y="5379426"/>
            <a:chExt cx="2807368" cy="753891"/>
          </a:xfrm>
        </p:grpSpPr>
        <p:sp>
          <p:nvSpPr>
            <p:cNvPr id="5916" name="Google Shape;5916;p559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917" name="Google Shape;5917;p559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5918" name="Google Shape;5918;p5593"/>
          <p:cNvSpPr>
            <a:spLocks noGrp="1"/>
          </p:cNvSpPr>
          <p:nvPr>
            <p:ph type="pic" idx="2"/>
          </p:nvPr>
        </p:nvSpPr>
        <p:spPr>
          <a:xfrm>
            <a:off x="2807368" y="457202"/>
            <a:ext cx="8915400" cy="5943598"/>
          </a:xfrm>
          <a:prstGeom prst="rect">
            <a:avLst/>
          </a:prstGeom>
          <a:noFill/>
          <a:ln>
            <a:noFill/>
          </a:ln>
        </p:spPr>
      </p:sp>
      <p:pic>
        <p:nvPicPr>
          <p:cNvPr id="5919" name="Google Shape;5919;p5593"/>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387669291"/>
      </p:ext>
    </p:extLst>
  </p:cSld>
  <p:clrMapOvr>
    <a:masterClrMapping/>
  </p:clrMapOvr>
</p:sldLayout>
</file>

<file path=ppt/slideLayouts/slideLayout1765.xml><?xml version="1.0" encoding="utf-8"?>
<p:sldLayout xmlns:a="http://schemas.openxmlformats.org/drawingml/2006/main" xmlns:r="http://schemas.openxmlformats.org/officeDocument/2006/relationships" xmlns:p="http://schemas.openxmlformats.org/presentationml/2006/main" matchingName="22_End">
  <p:cSld name="22_End">
    <p:spTree>
      <p:nvGrpSpPr>
        <p:cNvPr id="1" name="Shape 5920"/>
        <p:cNvGrpSpPr/>
        <p:nvPr/>
      </p:nvGrpSpPr>
      <p:grpSpPr>
        <a:xfrm>
          <a:off x="0" y="0"/>
          <a:ext cx="0" cy="0"/>
          <a:chOff x="0" y="0"/>
          <a:chExt cx="0" cy="0"/>
        </a:xfrm>
      </p:grpSpPr>
      <p:grpSp>
        <p:nvGrpSpPr>
          <p:cNvPr id="5921" name="Google Shape;5921;p5594"/>
          <p:cNvGrpSpPr/>
          <p:nvPr/>
        </p:nvGrpSpPr>
        <p:grpSpPr>
          <a:xfrm>
            <a:off x="0" y="0"/>
            <a:ext cx="12192000" cy="2148830"/>
            <a:chOff x="0" y="0"/>
            <a:chExt cx="12192000" cy="2148830"/>
          </a:xfrm>
        </p:grpSpPr>
        <p:sp>
          <p:nvSpPr>
            <p:cNvPr id="5922" name="Google Shape;5922;p559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23" name="Google Shape;5923;p559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924" name="Google Shape;5924;p5594"/>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925" name="Google Shape;5925;p5594"/>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26" name="Google Shape;5926;p559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927" name="Google Shape;5927;p5594"/>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928" name="Google Shape;5928;p5594"/>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161837134"/>
      </p:ext>
    </p:extLst>
  </p:cSld>
  <p:clrMapOvr>
    <a:masterClrMapping/>
  </p:clrMapOvr>
</p:sldLayout>
</file>

<file path=ppt/slideLayouts/slideLayout1766.xml><?xml version="1.0" encoding="utf-8"?>
<p:sldLayout xmlns:a="http://schemas.openxmlformats.org/drawingml/2006/main" xmlns:r="http://schemas.openxmlformats.org/officeDocument/2006/relationships" xmlns:p="http://schemas.openxmlformats.org/presentationml/2006/main" matchingName="22_Blank">
  <p:cSld name="22_Blank">
    <p:spTree>
      <p:nvGrpSpPr>
        <p:cNvPr id="1" name="Shape 5929"/>
        <p:cNvGrpSpPr/>
        <p:nvPr/>
      </p:nvGrpSpPr>
      <p:grpSpPr>
        <a:xfrm>
          <a:off x="0" y="0"/>
          <a:ext cx="0" cy="0"/>
          <a:chOff x="0" y="0"/>
          <a:chExt cx="0" cy="0"/>
        </a:xfrm>
      </p:grpSpPr>
      <p:sp>
        <p:nvSpPr>
          <p:cNvPr id="5930" name="Google Shape;5930;p559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931" name="Google Shape;5931;p55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32" name="Google Shape;5932;p55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933" name="Google Shape;5933;p5595"/>
          <p:cNvGrpSpPr/>
          <p:nvPr/>
        </p:nvGrpSpPr>
        <p:grpSpPr>
          <a:xfrm>
            <a:off x="7191543" y="1"/>
            <a:ext cx="5000459" cy="1425992"/>
            <a:chOff x="7191542" y="1"/>
            <a:chExt cx="5000459" cy="1425992"/>
          </a:xfrm>
        </p:grpSpPr>
        <p:pic>
          <p:nvPicPr>
            <p:cNvPr id="5934" name="Google Shape;5934;p55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35" name="Google Shape;5935;p5595"/>
            <p:cNvGrpSpPr/>
            <p:nvPr/>
          </p:nvGrpSpPr>
          <p:grpSpPr>
            <a:xfrm>
              <a:off x="7191542" y="1"/>
              <a:ext cx="5000459" cy="1425992"/>
              <a:chOff x="7186272" y="0"/>
              <a:chExt cx="5005729" cy="1427495"/>
            </a:xfrm>
          </p:grpSpPr>
          <p:sp>
            <p:nvSpPr>
              <p:cNvPr id="5936" name="Google Shape;5936;p55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37" name="Google Shape;5937;p55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247524542"/>
      </p:ext>
    </p:extLst>
  </p:cSld>
  <p:clrMapOvr>
    <a:masterClrMapping/>
  </p:clrMapOvr>
</p:sldLayout>
</file>

<file path=ppt/slideLayouts/slideLayout1767.xml><?xml version="1.0" encoding="utf-8"?>
<p:sldLayout xmlns:a="http://schemas.openxmlformats.org/drawingml/2006/main" xmlns:r="http://schemas.openxmlformats.org/officeDocument/2006/relationships" xmlns:p="http://schemas.openxmlformats.org/presentationml/2006/main" matchingName="22_Title Only">
  <p:cSld name="22_Title Only">
    <p:spTree>
      <p:nvGrpSpPr>
        <p:cNvPr id="1" name="Shape 5938"/>
        <p:cNvGrpSpPr/>
        <p:nvPr/>
      </p:nvGrpSpPr>
      <p:grpSpPr>
        <a:xfrm>
          <a:off x="0" y="0"/>
          <a:ext cx="0" cy="0"/>
          <a:chOff x="0" y="0"/>
          <a:chExt cx="0" cy="0"/>
        </a:xfrm>
      </p:grpSpPr>
      <p:grpSp>
        <p:nvGrpSpPr>
          <p:cNvPr id="5939" name="Google Shape;5939;p5596"/>
          <p:cNvGrpSpPr/>
          <p:nvPr/>
        </p:nvGrpSpPr>
        <p:grpSpPr>
          <a:xfrm>
            <a:off x="7191543" y="1"/>
            <a:ext cx="5000459" cy="1425992"/>
            <a:chOff x="7191542" y="1"/>
            <a:chExt cx="5000459" cy="1425992"/>
          </a:xfrm>
        </p:grpSpPr>
        <p:pic>
          <p:nvPicPr>
            <p:cNvPr id="5940" name="Google Shape;5940;p55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41" name="Google Shape;5941;p5596"/>
            <p:cNvGrpSpPr/>
            <p:nvPr/>
          </p:nvGrpSpPr>
          <p:grpSpPr>
            <a:xfrm>
              <a:off x="7191542" y="1"/>
              <a:ext cx="5000459" cy="1425992"/>
              <a:chOff x="7186272" y="0"/>
              <a:chExt cx="5005729" cy="1427495"/>
            </a:xfrm>
          </p:grpSpPr>
          <p:sp>
            <p:nvSpPr>
              <p:cNvPr id="5942" name="Google Shape;5942;p55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43" name="Google Shape;5943;p55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944" name="Google Shape;5944;p559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45" name="Google Shape;5945;p559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5946" name="Google Shape;5946;p559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47" name="Google Shape;5947;p559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69298428"/>
      </p:ext>
    </p:extLst>
  </p:cSld>
  <p:clrMapOvr>
    <a:masterClrMapping/>
  </p:clrMapOvr>
</p:sldLayout>
</file>

<file path=ppt/slideLayouts/slideLayout1768.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spTree>
      <p:nvGrpSpPr>
        <p:cNvPr id="1" name="Shape 5948"/>
        <p:cNvGrpSpPr/>
        <p:nvPr/>
      </p:nvGrpSpPr>
      <p:grpSpPr>
        <a:xfrm>
          <a:off x="0" y="0"/>
          <a:ext cx="0" cy="0"/>
          <a:chOff x="0" y="0"/>
          <a:chExt cx="0" cy="0"/>
        </a:xfrm>
      </p:grpSpPr>
      <p:sp>
        <p:nvSpPr>
          <p:cNvPr id="5949" name="Google Shape;5949;p5597"/>
          <p:cNvSpPr/>
          <p:nvPr/>
        </p:nvSpPr>
        <p:spPr>
          <a:xfrm>
            <a:off x="-21166" y="6629400"/>
            <a:ext cx="12213167" cy="228600"/>
          </a:xfrm>
          <a:prstGeom prst="rect">
            <a:avLst/>
          </a:prstGeom>
          <a:solidFill>
            <a:srgbClr val="767676"/>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pic>
        <p:nvPicPr>
          <p:cNvPr id="5950" name="Google Shape;5950;p5597"/>
          <p:cNvPicPr preferRelativeResize="0"/>
          <p:nvPr/>
        </p:nvPicPr>
        <p:blipFill rotWithShape="1">
          <a:blip r:embed="rId2">
            <a:alphaModFix/>
          </a:blip>
          <a:srcRect/>
          <a:stretch/>
        </p:blipFill>
        <p:spPr>
          <a:xfrm>
            <a:off x="7945967" y="408519"/>
            <a:ext cx="3706284" cy="1813983"/>
          </a:xfrm>
          <a:prstGeom prst="rect">
            <a:avLst/>
          </a:prstGeom>
          <a:noFill/>
          <a:ln>
            <a:noFill/>
          </a:ln>
        </p:spPr>
      </p:pic>
      <p:grpSp>
        <p:nvGrpSpPr>
          <p:cNvPr id="5951" name="Google Shape;5951;p5597"/>
          <p:cNvGrpSpPr/>
          <p:nvPr/>
        </p:nvGrpSpPr>
        <p:grpSpPr>
          <a:xfrm>
            <a:off x="1" y="0"/>
            <a:ext cx="1862667" cy="6629400"/>
            <a:chOff x="-15876" y="0"/>
            <a:chExt cx="1927803" cy="6858000"/>
          </a:xfrm>
        </p:grpSpPr>
        <p:sp>
          <p:nvSpPr>
            <p:cNvPr id="5952" name="Google Shape;5952;p5597"/>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pic>
          <p:nvPicPr>
            <p:cNvPr id="5953" name="Google Shape;5953;p5597"/>
            <p:cNvPicPr preferRelativeResize="0"/>
            <p:nvPr/>
          </p:nvPicPr>
          <p:blipFill rotWithShape="1">
            <a:blip r:embed="rId3">
              <a:alphaModFix/>
            </a:blip>
            <a:srcRect l="7219" t="16937" r="72250" b="20589"/>
            <a:stretch/>
          </p:blipFill>
          <p:spPr>
            <a:xfrm>
              <a:off x="-15876" y="0"/>
              <a:ext cx="1927803" cy="6858000"/>
            </a:xfrm>
            <a:prstGeom prst="rect">
              <a:avLst/>
            </a:prstGeom>
            <a:solidFill>
              <a:schemeClr val="dk2"/>
            </a:solidFill>
            <a:ln>
              <a:noFill/>
            </a:ln>
          </p:spPr>
        </p:pic>
      </p:grpSp>
      <p:sp>
        <p:nvSpPr>
          <p:cNvPr id="5954" name="Google Shape;5954;p5597"/>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801"/>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5955" name="Google Shape;5955;p5597"/>
          <p:cNvSpPr txBox="1">
            <a:spLocks noGrp="1"/>
          </p:cNvSpPr>
          <p:nvPr>
            <p:ph type="ctrTitle"/>
          </p:nvPr>
        </p:nvSpPr>
        <p:spPr>
          <a:xfrm>
            <a:off x="1621873" y="1806430"/>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5334">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56" name="Google Shape;5956;p5597"/>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Char char="•"/>
              <a:defRPr sz="1867"/>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57" name="Google Shape;5957;p5597"/>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Char char="•"/>
              <a:defRPr sz="1867"/>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53808478"/>
      </p:ext>
    </p:extLst>
  </p:cSld>
  <p:clrMapOvr>
    <a:masterClrMapping/>
  </p:clrMapOvr>
</p:sldLayout>
</file>

<file path=ppt/slideLayouts/slideLayout1769.xml><?xml version="1.0" encoding="utf-8"?>
<p:sldLayout xmlns:a="http://schemas.openxmlformats.org/drawingml/2006/main" xmlns:r="http://schemas.openxmlformats.org/officeDocument/2006/relationships" xmlns:p="http://schemas.openxmlformats.org/presentationml/2006/main" showMasterSp="0" matchingName="1_Table of Content">
  <p:cSld name="1_Table of Content">
    <p:spTree>
      <p:nvGrpSpPr>
        <p:cNvPr id="1" name="Shape 5958"/>
        <p:cNvGrpSpPr/>
        <p:nvPr/>
      </p:nvGrpSpPr>
      <p:grpSpPr>
        <a:xfrm>
          <a:off x="0" y="0"/>
          <a:ext cx="0" cy="0"/>
          <a:chOff x="0" y="0"/>
          <a:chExt cx="0" cy="0"/>
        </a:xfrm>
      </p:grpSpPr>
      <p:sp>
        <p:nvSpPr>
          <p:cNvPr id="5959" name="Google Shape;5959;p5598"/>
          <p:cNvSpPr/>
          <p:nvPr/>
        </p:nvSpPr>
        <p:spPr>
          <a:xfrm>
            <a:off x="-10584" y="6620934"/>
            <a:ext cx="12213168" cy="237067"/>
          </a:xfrm>
          <a:prstGeom prst="rect">
            <a:avLst/>
          </a:prstGeom>
          <a:solidFill>
            <a:srgbClr val="767676"/>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5960" name="Google Shape;5960;p5598"/>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61" name="Google Shape;5961;p5598"/>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Font typeface="Noto Sans Symbols"/>
              <a:buChar char="▪"/>
              <a:defRPr sz="1867" b="1"/>
            </a:lvl1pPr>
            <a:lvl2pPr marL="609630" lvl="1" indent="-270990" algn="l">
              <a:lnSpc>
                <a:spcPct val="100000"/>
              </a:lnSpc>
              <a:spcBef>
                <a:spcPts val="1000"/>
              </a:spcBef>
              <a:spcAft>
                <a:spcPts val="0"/>
              </a:spcAft>
              <a:buSzPts val="2801"/>
              <a:buFont typeface="Arial"/>
              <a:buChar char="̶"/>
              <a:defRPr sz="1867"/>
            </a:lvl2pPr>
            <a:lvl3pPr marL="914446" lvl="2" indent="-270989" algn="l">
              <a:lnSpc>
                <a:spcPct val="100000"/>
              </a:lnSpc>
              <a:spcBef>
                <a:spcPts val="1000"/>
              </a:spcBef>
              <a:spcAft>
                <a:spcPts val="0"/>
              </a:spcAft>
              <a:buSzPts val="2801"/>
              <a:buFont typeface="Arial"/>
              <a:buChar char="•"/>
              <a:defRPr sz="1867"/>
            </a:lvl3pPr>
            <a:lvl4pPr marL="1219261" lvl="3" indent="-270989" algn="l">
              <a:lnSpc>
                <a:spcPct val="100000"/>
              </a:lnSpc>
              <a:spcBef>
                <a:spcPts val="1000"/>
              </a:spcBef>
              <a:spcAft>
                <a:spcPts val="0"/>
              </a:spcAft>
              <a:buSzPts val="2801"/>
              <a:buFont typeface="Noto Sans Symbols"/>
              <a:buChar char="✔"/>
              <a:defRPr sz="1867"/>
            </a:lvl4pPr>
            <a:lvl5pPr marL="1524076" lvl="4" indent="-270990" algn="l">
              <a:lnSpc>
                <a:spcPct val="100000"/>
              </a:lnSpc>
              <a:spcBef>
                <a:spcPts val="1000"/>
              </a:spcBef>
              <a:spcAft>
                <a:spcPts val="0"/>
              </a:spcAft>
              <a:buSzPts val="2801"/>
              <a:buChar char="•"/>
              <a:defRPr sz="1867"/>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62" name="Google Shape;5962;p5598"/>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304815" lvl="0" indent="-237079" algn="l">
              <a:lnSpc>
                <a:spcPct val="100000"/>
              </a:lnSpc>
              <a:spcBef>
                <a:spcPts val="1000"/>
              </a:spcBef>
              <a:spcAft>
                <a:spcPts val="0"/>
              </a:spcAft>
              <a:buSzPts val="2000"/>
              <a:buChar char="•"/>
              <a:defRPr sz="1333" b="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63" name="Google Shape;5963;p559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5964" name="Google Shape;5964;p5598"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extLst>
      <p:ext uri="{BB962C8B-B14F-4D97-AF65-F5344CB8AC3E}">
        <p14:creationId xmlns:p14="http://schemas.microsoft.com/office/powerpoint/2010/main" val="617221079"/>
      </p:ext>
    </p:extLst>
  </p:cSld>
  <p:clrMapOvr>
    <a:masterClrMapping/>
  </p:clrMapOvr>
</p:sldLayout>
</file>

<file path=ppt/slideLayouts/slideLayout1770.xml><?xml version="1.0" encoding="utf-8"?>
<p:sldLayout xmlns:a="http://schemas.openxmlformats.org/drawingml/2006/main" xmlns:r="http://schemas.openxmlformats.org/officeDocument/2006/relationships" xmlns:p="http://schemas.openxmlformats.org/presentationml/2006/main" matchingName="10_Title Slide_Yale Blue">
  <p:cSld name="10_Title Slide_Yale Blue">
    <p:spTree>
      <p:nvGrpSpPr>
        <p:cNvPr id="1" name="Shape 5965"/>
        <p:cNvGrpSpPr/>
        <p:nvPr/>
      </p:nvGrpSpPr>
      <p:grpSpPr>
        <a:xfrm>
          <a:off x="0" y="0"/>
          <a:ext cx="0" cy="0"/>
          <a:chOff x="0" y="0"/>
          <a:chExt cx="0" cy="0"/>
        </a:xfrm>
      </p:grpSpPr>
      <p:sp>
        <p:nvSpPr>
          <p:cNvPr id="5966" name="Google Shape;5966;p5599"/>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67" name="Google Shape;5967;p5599"/>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68" name="Google Shape;5968;p559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5969" name="Google Shape;5969;p559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70" name="Google Shape;5970;p559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5971" name="Google Shape;5971;p5599"/>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5972" name="Google Shape;5972;p5599"/>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5973" name="Google Shape;5973;p5599"/>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5974" name="Google Shape;5974;p5599"/>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090123766"/>
      </p:ext>
    </p:extLst>
  </p:cSld>
  <p:clrMapOvr>
    <a:masterClrMapping/>
  </p:clrMapOvr>
</p:sldLayout>
</file>

<file path=ppt/slideLayouts/slideLayout1771.xml><?xml version="1.0" encoding="utf-8"?>
<p:sldLayout xmlns:a="http://schemas.openxmlformats.org/drawingml/2006/main" xmlns:r="http://schemas.openxmlformats.org/officeDocument/2006/relationships" xmlns:p="http://schemas.openxmlformats.org/presentationml/2006/main" matchingName="6_Title and Bullets Layout">
  <p:cSld name="6_Title and Bullets Layout">
    <p:spTree>
      <p:nvGrpSpPr>
        <p:cNvPr id="1" name="Shape 5975"/>
        <p:cNvGrpSpPr/>
        <p:nvPr/>
      </p:nvGrpSpPr>
      <p:grpSpPr>
        <a:xfrm>
          <a:off x="0" y="0"/>
          <a:ext cx="0" cy="0"/>
          <a:chOff x="0" y="0"/>
          <a:chExt cx="0" cy="0"/>
        </a:xfrm>
      </p:grpSpPr>
      <p:sp>
        <p:nvSpPr>
          <p:cNvPr id="5976" name="Google Shape;5976;p5600"/>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77" name="Google Shape;5977;p5600"/>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5978" name="Google Shape;5978;p5600"/>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5979" name="Google Shape;5979;p5600"/>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5980" name="Google Shape;5980;p560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655967234"/>
      </p:ext>
    </p:extLst>
  </p:cSld>
  <p:clrMapOvr>
    <a:masterClrMapping/>
  </p:clrMapOvr>
</p:sldLayout>
</file>

<file path=ppt/slideLayouts/slideLayout1772.xml><?xml version="1.0" encoding="utf-8"?>
<p:sldLayout xmlns:a="http://schemas.openxmlformats.org/drawingml/2006/main" xmlns:r="http://schemas.openxmlformats.org/officeDocument/2006/relationships" xmlns:p="http://schemas.openxmlformats.org/presentationml/2006/main" matchingName="32_Title and Content">
  <p:cSld name="32_Title and Content">
    <p:spTree>
      <p:nvGrpSpPr>
        <p:cNvPr id="1" name="Shape 5981"/>
        <p:cNvGrpSpPr/>
        <p:nvPr/>
      </p:nvGrpSpPr>
      <p:grpSpPr>
        <a:xfrm>
          <a:off x="0" y="0"/>
          <a:ext cx="0" cy="0"/>
          <a:chOff x="0" y="0"/>
          <a:chExt cx="0" cy="0"/>
        </a:xfrm>
      </p:grpSpPr>
      <p:sp>
        <p:nvSpPr>
          <p:cNvPr id="5982" name="Google Shape;5982;p5601"/>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5983" name="Google Shape;5983;p5601"/>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984" name="Google Shape;5984;p5601"/>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5985" name="Google Shape;5985;p5601"/>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86" name="Google Shape;5986;p5601"/>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348584978"/>
      </p:ext>
    </p:extLst>
  </p:cSld>
  <p:clrMapOvr>
    <a:masterClrMapping/>
  </p:clrMapOvr>
</p:sldLayout>
</file>

<file path=ppt/slideLayouts/slideLayout1773.xml><?xml version="1.0" encoding="utf-8"?>
<p:sldLayout xmlns:a="http://schemas.openxmlformats.org/drawingml/2006/main" xmlns:r="http://schemas.openxmlformats.org/officeDocument/2006/relationships" xmlns:p="http://schemas.openxmlformats.org/presentationml/2006/main" matchingName="6_Two Section | Picture and Copy Layout">
  <p:cSld name="6_Two Section | Picture and Copy Layout">
    <p:spTree>
      <p:nvGrpSpPr>
        <p:cNvPr id="1" name="Shape 5987"/>
        <p:cNvGrpSpPr/>
        <p:nvPr/>
      </p:nvGrpSpPr>
      <p:grpSpPr>
        <a:xfrm>
          <a:off x="0" y="0"/>
          <a:ext cx="0" cy="0"/>
          <a:chOff x="0" y="0"/>
          <a:chExt cx="0" cy="0"/>
        </a:xfrm>
      </p:grpSpPr>
      <p:sp>
        <p:nvSpPr>
          <p:cNvPr id="5988" name="Google Shape;5988;p5602"/>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5989" name="Google Shape;5989;p5602"/>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5990" name="Google Shape;5990;p5602"/>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91" name="Google Shape;5991;p5602"/>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5992" name="Google Shape;5992;p5602"/>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5993" name="Google Shape;5993;p560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275136243"/>
      </p:ext>
    </p:extLst>
  </p:cSld>
  <p:clrMapOvr>
    <a:masterClrMapping/>
  </p:clrMapOvr>
</p:sldLayout>
</file>

<file path=ppt/slideLayouts/slideLayout1774.xml><?xml version="1.0" encoding="utf-8"?>
<p:sldLayout xmlns:a="http://schemas.openxmlformats.org/drawingml/2006/main" xmlns:r="http://schemas.openxmlformats.org/officeDocument/2006/relationships" xmlns:p="http://schemas.openxmlformats.org/presentationml/2006/main" matchingName="Two Content">
  <p:cSld name="23_Two Content">
    <p:spTree>
      <p:nvGrpSpPr>
        <p:cNvPr id="1" name="Shape 5994"/>
        <p:cNvGrpSpPr/>
        <p:nvPr/>
      </p:nvGrpSpPr>
      <p:grpSpPr>
        <a:xfrm>
          <a:off x="0" y="0"/>
          <a:ext cx="0" cy="0"/>
          <a:chOff x="0" y="0"/>
          <a:chExt cx="0" cy="0"/>
        </a:xfrm>
      </p:grpSpPr>
      <p:sp>
        <p:nvSpPr>
          <p:cNvPr id="5995" name="Google Shape;5995;p560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96" name="Google Shape;5996;p5603"/>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5997" name="Google Shape;5997;p5603"/>
          <p:cNvGrpSpPr/>
          <p:nvPr/>
        </p:nvGrpSpPr>
        <p:grpSpPr>
          <a:xfrm>
            <a:off x="7191543" y="1"/>
            <a:ext cx="5000459" cy="1425992"/>
            <a:chOff x="7191542" y="1"/>
            <a:chExt cx="5000459" cy="1425992"/>
          </a:xfrm>
        </p:grpSpPr>
        <p:pic>
          <p:nvPicPr>
            <p:cNvPr id="5998" name="Google Shape;5998;p56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99" name="Google Shape;5999;p5603"/>
            <p:cNvGrpSpPr/>
            <p:nvPr/>
          </p:nvGrpSpPr>
          <p:grpSpPr>
            <a:xfrm>
              <a:off x="7191542" y="1"/>
              <a:ext cx="5000459" cy="1425992"/>
              <a:chOff x="7186272" y="0"/>
              <a:chExt cx="5005729" cy="1427495"/>
            </a:xfrm>
          </p:grpSpPr>
          <p:sp>
            <p:nvSpPr>
              <p:cNvPr id="6000" name="Google Shape;6000;p56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01" name="Google Shape;6001;p56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002" name="Google Shape;6002;p5603"/>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003" name="Google Shape;6003;p5603"/>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1pPr>
            <a:lvl2pPr marL="0" lvl="1"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2pPr>
            <a:lvl3pPr marL="0" lvl="2"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3pPr>
            <a:lvl4pPr marL="0" lvl="3"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4pPr>
            <a:lvl5pPr marL="0" lvl="4"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5pPr>
            <a:lvl6pPr marL="0" lvl="5"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6pPr>
            <a:lvl7pPr marL="0" lvl="6"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7pPr>
            <a:lvl8pPr marL="0" lvl="7"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8pPr>
            <a:lvl9pPr marL="0" lvl="8" indent="0" algn="r">
              <a:lnSpc>
                <a:spcPct val="100000"/>
              </a:lnSpc>
              <a:spcBef>
                <a:spcPts val="0"/>
              </a:spcBef>
              <a:spcAft>
                <a:spcPts val="0"/>
              </a:spcAft>
              <a:buSzPts val="1800"/>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004" name="Google Shape;6004;p560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05" name="Google Shape;6005;p560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609093820"/>
      </p:ext>
    </p:extLst>
  </p:cSld>
  <p:clrMapOvr>
    <a:masterClrMapping/>
  </p:clrMapOvr>
</p:sldLayout>
</file>

<file path=ppt/slideLayouts/slideLayout1775.xml><?xml version="1.0" encoding="utf-8"?>
<p:sldLayout xmlns:a="http://schemas.openxmlformats.org/drawingml/2006/main" xmlns:r="http://schemas.openxmlformats.org/officeDocument/2006/relationships" xmlns:p="http://schemas.openxmlformats.org/presentationml/2006/main" showMasterSp="0" matchingName="4_Title Slide">
  <p:cSld name="4_Title Slide">
    <p:bg>
      <p:bgPr>
        <a:solidFill>
          <a:schemeClr val="lt1"/>
        </a:solidFill>
        <a:effectLst/>
      </p:bgPr>
    </p:bg>
    <p:spTree>
      <p:nvGrpSpPr>
        <p:cNvPr id="1" name="Shape 6006"/>
        <p:cNvGrpSpPr/>
        <p:nvPr/>
      </p:nvGrpSpPr>
      <p:grpSpPr>
        <a:xfrm>
          <a:off x="0" y="0"/>
          <a:ext cx="0" cy="0"/>
          <a:chOff x="0" y="0"/>
          <a:chExt cx="0" cy="0"/>
        </a:xfrm>
      </p:grpSpPr>
      <p:sp>
        <p:nvSpPr>
          <p:cNvPr id="6007" name="Google Shape;6007;p5604"/>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08" name="Google Shape;6008;p5604"/>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6009" name="Google Shape;6009;p5604"/>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6010" name="Google Shape;6010;p5604"/>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6011" name="Google Shape;6011;p5604"/>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6012" name="Google Shape;6012;p5604"/>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13" name="Google Shape;6013;p5604"/>
          <p:cNvSpPr txBox="1">
            <a:spLocks noGrp="1"/>
          </p:cNvSpPr>
          <p:nvPr>
            <p:ph type="ctrTitle"/>
          </p:nvPr>
        </p:nvSpPr>
        <p:spPr>
          <a:xfrm>
            <a:off x="471690" y="493920"/>
            <a:ext cx="11248618" cy="57404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14" name="Google Shape;6014;p5604"/>
          <p:cNvSpPr txBox="1">
            <a:spLocks noGrp="1"/>
          </p:cNvSpPr>
          <p:nvPr>
            <p:ph type="subTitle" idx="1"/>
          </p:nvPr>
        </p:nvSpPr>
        <p:spPr>
          <a:xfrm>
            <a:off x="1828800" y="3840480"/>
            <a:ext cx="8534400" cy="369332"/>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6015" name="Google Shape;6015;p5604"/>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16" name="Google Shape;6016;p5604"/>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SzPts val="1400"/>
              <a:buNone/>
              <a:defRPr sz="933"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017" name="Google Shape;6017;p5604"/>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pPr marL="38102" lvl="0" indent="0" algn="r" rtl="0">
                <a:spcBef>
                  <a:spcPts val="0"/>
                </a:spcBef>
                <a:spcAft>
                  <a:spcPts val="0"/>
                </a:spcAft>
                <a:buNone/>
              </a:pPr>
              <a:t>‹#›</a:t>
            </a:fld>
            <a:endParaRPr/>
          </a:p>
        </p:txBody>
      </p:sp>
    </p:spTree>
    <p:extLst>
      <p:ext uri="{BB962C8B-B14F-4D97-AF65-F5344CB8AC3E}">
        <p14:creationId xmlns:p14="http://schemas.microsoft.com/office/powerpoint/2010/main" val="237318787"/>
      </p:ext>
    </p:extLst>
  </p:cSld>
  <p:clrMapOvr>
    <a:masterClrMapping/>
  </p:clrMapOvr>
</p:sldLayout>
</file>

<file path=ppt/slideLayouts/slideLayout1776.xml><?xml version="1.0" encoding="utf-8"?>
<p:sldLayout xmlns:a="http://schemas.openxmlformats.org/drawingml/2006/main" xmlns:r="http://schemas.openxmlformats.org/officeDocument/2006/relationships" xmlns:p="http://schemas.openxmlformats.org/presentationml/2006/main" matchingName="53_Quotation">
  <p:cSld name="53_Quotation">
    <p:spTree>
      <p:nvGrpSpPr>
        <p:cNvPr id="1" name="Shape 6018"/>
        <p:cNvGrpSpPr/>
        <p:nvPr/>
      </p:nvGrpSpPr>
      <p:grpSpPr>
        <a:xfrm>
          <a:off x="0" y="0"/>
          <a:ext cx="0" cy="0"/>
          <a:chOff x="0" y="0"/>
          <a:chExt cx="0" cy="0"/>
        </a:xfrm>
      </p:grpSpPr>
      <p:sp>
        <p:nvSpPr>
          <p:cNvPr id="6019" name="Google Shape;6019;p5605"/>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20" name="Google Shape;6020;p560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21" name="Google Shape;6021;p560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022" name="Google Shape;6022;p560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023" name="Google Shape;6023;p560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24" name="Google Shape;6024;p56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025" name="Google Shape;6025;p5605"/>
          <p:cNvGrpSpPr/>
          <p:nvPr/>
        </p:nvGrpSpPr>
        <p:grpSpPr>
          <a:xfrm>
            <a:off x="7191543" y="1"/>
            <a:ext cx="5000459" cy="1425992"/>
            <a:chOff x="7191542" y="1"/>
            <a:chExt cx="5000459" cy="1425992"/>
          </a:xfrm>
        </p:grpSpPr>
        <p:pic>
          <p:nvPicPr>
            <p:cNvPr id="6026" name="Google Shape;6026;p56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27" name="Google Shape;6027;p5605"/>
            <p:cNvGrpSpPr/>
            <p:nvPr/>
          </p:nvGrpSpPr>
          <p:grpSpPr>
            <a:xfrm>
              <a:off x="7191542" y="1"/>
              <a:ext cx="5000459" cy="1425992"/>
              <a:chOff x="7186272" y="0"/>
              <a:chExt cx="5005729" cy="1427495"/>
            </a:xfrm>
          </p:grpSpPr>
          <p:sp>
            <p:nvSpPr>
              <p:cNvPr id="6028" name="Google Shape;6028;p56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29" name="Google Shape;6029;p56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030" name="Google Shape;6030;p560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572415193"/>
      </p:ext>
    </p:extLst>
  </p:cSld>
  <p:clrMapOvr>
    <a:masterClrMapping/>
  </p:clrMapOvr>
</p:sldLayout>
</file>

<file path=ppt/slideLayouts/slideLayout1777.xml><?xml version="1.0" encoding="utf-8"?>
<p:sldLayout xmlns:a="http://schemas.openxmlformats.org/drawingml/2006/main" xmlns:r="http://schemas.openxmlformats.org/officeDocument/2006/relationships" xmlns:p="http://schemas.openxmlformats.org/presentationml/2006/main" matchingName="23_Cover">
  <p:cSld name="23_Cover">
    <p:spTree>
      <p:nvGrpSpPr>
        <p:cNvPr id="1" name="Shape 6031"/>
        <p:cNvGrpSpPr/>
        <p:nvPr/>
      </p:nvGrpSpPr>
      <p:grpSpPr>
        <a:xfrm>
          <a:off x="0" y="0"/>
          <a:ext cx="0" cy="0"/>
          <a:chOff x="0" y="0"/>
          <a:chExt cx="0" cy="0"/>
        </a:xfrm>
      </p:grpSpPr>
      <p:sp>
        <p:nvSpPr>
          <p:cNvPr id="6032" name="Google Shape;6032;p5606"/>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33" name="Google Shape;6033;p560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34" name="Google Shape;6034;p560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035" name="Google Shape;6035;p5606"/>
          <p:cNvSpPr>
            <a:spLocks noGrp="1"/>
          </p:cNvSpPr>
          <p:nvPr>
            <p:ph type="pic" idx="2"/>
          </p:nvPr>
        </p:nvSpPr>
        <p:spPr>
          <a:xfrm>
            <a:off x="7118684" y="233915"/>
            <a:ext cx="5073316" cy="5943600"/>
          </a:xfrm>
          <a:prstGeom prst="rect">
            <a:avLst/>
          </a:prstGeom>
          <a:noFill/>
          <a:ln>
            <a:noFill/>
          </a:ln>
        </p:spPr>
      </p:sp>
      <p:grpSp>
        <p:nvGrpSpPr>
          <p:cNvPr id="6036" name="Google Shape;6036;p5606"/>
          <p:cNvGrpSpPr/>
          <p:nvPr/>
        </p:nvGrpSpPr>
        <p:grpSpPr>
          <a:xfrm>
            <a:off x="0" y="5020349"/>
            <a:ext cx="12192000" cy="1837653"/>
            <a:chOff x="0" y="5020348"/>
            <a:chExt cx="12192000" cy="1837653"/>
          </a:xfrm>
        </p:grpSpPr>
        <p:sp>
          <p:nvSpPr>
            <p:cNvPr id="6037" name="Google Shape;6037;p560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38" name="Google Shape;6038;p560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039" name="Google Shape;6039;p560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550294869"/>
      </p:ext>
    </p:extLst>
  </p:cSld>
  <p:clrMapOvr>
    <a:masterClrMapping/>
  </p:clrMapOvr>
</p:sldLayout>
</file>

<file path=ppt/slideLayouts/slideLayout1778.xml><?xml version="1.0" encoding="utf-8"?>
<p:sldLayout xmlns:a="http://schemas.openxmlformats.org/drawingml/2006/main" xmlns:r="http://schemas.openxmlformats.org/officeDocument/2006/relationships" xmlns:p="http://schemas.openxmlformats.org/presentationml/2006/main" matchingName="54_Quotation">
  <p:cSld name="54_Quotation">
    <p:spTree>
      <p:nvGrpSpPr>
        <p:cNvPr id="1" name="Shape 6040"/>
        <p:cNvGrpSpPr/>
        <p:nvPr/>
      </p:nvGrpSpPr>
      <p:grpSpPr>
        <a:xfrm>
          <a:off x="0" y="0"/>
          <a:ext cx="0" cy="0"/>
          <a:chOff x="0" y="0"/>
          <a:chExt cx="0" cy="0"/>
        </a:xfrm>
      </p:grpSpPr>
      <p:sp>
        <p:nvSpPr>
          <p:cNvPr id="6041" name="Google Shape;6041;p5607"/>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42" name="Google Shape;6042;p5607"/>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43" name="Google Shape;6043;p560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044" name="Google Shape;6044;p560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045" name="Google Shape;6045;p560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46" name="Google Shape;6046;p560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047" name="Google Shape;6047;p5607"/>
          <p:cNvGrpSpPr/>
          <p:nvPr/>
        </p:nvGrpSpPr>
        <p:grpSpPr>
          <a:xfrm>
            <a:off x="7191543" y="1"/>
            <a:ext cx="5000459" cy="1425992"/>
            <a:chOff x="7191542" y="1"/>
            <a:chExt cx="5000459" cy="1425992"/>
          </a:xfrm>
        </p:grpSpPr>
        <p:pic>
          <p:nvPicPr>
            <p:cNvPr id="6048" name="Google Shape;6048;p56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49" name="Google Shape;6049;p5607"/>
            <p:cNvGrpSpPr/>
            <p:nvPr/>
          </p:nvGrpSpPr>
          <p:grpSpPr>
            <a:xfrm>
              <a:off x="7191542" y="1"/>
              <a:ext cx="5000459" cy="1425992"/>
              <a:chOff x="7186272" y="0"/>
              <a:chExt cx="5005729" cy="1427495"/>
            </a:xfrm>
          </p:grpSpPr>
          <p:sp>
            <p:nvSpPr>
              <p:cNvPr id="6050" name="Google Shape;6050;p56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51" name="Google Shape;6051;p56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052" name="Google Shape;6052;p5607"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17363839"/>
      </p:ext>
    </p:extLst>
  </p:cSld>
  <p:clrMapOvr>
    <a:masterClrMapping/>
  </p:clrMapOvr>
</p:sldLayout>
</file>

<file path=ppt/slideLayouts/slideLayout1779.xml><?xml version="1.0" encoding="utf-8"?>
<p:sldLayout xmlns:a="http://schemas.openxmlformats.org/drawingml/2006/main" xmlns:r="http://schemas.openxmlformats.org/officeDocument/2006/relationships" xmlns:p="http://schemas.openxmlformats.org/presentationml/2006/main" matchingName="23_Divider">
  <p:cSld name="23_Divider">
    <p:bg>
      <p:bgPr>
        <a:solidFill>
          <a:schemeClr val="lt2"/>
        </a:solidFill>
        <a:effectLst/>
      </p:bgPr>
    </p:bg>
    <p:spTree>
      <p:nvGrpSpPr>
        <p:cNvPr id="1" name="Shape 6053"/>
        <p:cNvGrpSpPr/>
        <p:nvPr/>
      </p:nvGrpSpPr>
      <p:grpSpPr>
        <a:xfrm>
          <a:off x="0" y="0"/>
          <a:ext cx="0" cy="0"/>
          <a:chOff x="0" y="0"/>
          <a:chExt cx="0" cy="0"/>
        </a:xfrm>
      </p:grpSpPr>
      <p:grpSp>
        <p:nvGrpSpPr>
          <p:cNvPr id="6054" name="Google Shape;6054;p5608"/>
          <p:cNvGrpSpPr/>
          <p:nvPr/>
        </p:nvGrpSpPr>
        <p:grpSpPr>
          <a:xfrm>
            <a:off x="0" y="5020348"/>
            <a:ext cx="12192000" cy="1837653"/>
            <a:chOff x="0" y="5020347"/>
            <a:chExt cx="12192000" cy="1837653"/>
          </a:xfrm>
        </p:grpSpPr>
        <p:sp>
          <p:nvSpPr>
            <p:cNvPr id="6055" name="Google Shape;6055;p560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56" name="Google Shape;6056;p560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57" name="Google Shape;6057;p560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058" name="Google Shape;6058;p560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059" name="Google Shape;6059;p560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60" name="Google Shape;6060;p560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353321663"/>
      </p:ext>
    </p:extLst>
  </p:cSld>
  <p:clrMapOvr>
    <a:masterClrMapping/>
  </p:clrMapOvr>
</p:sldLayout>
</file>

<file path=ppt/slideLayouts/slideLayout1780.xml><?xml version="1.0" encoding="utf-8"?>
<p:sldLayout xmlns:a="http://schemas.openxmlformats.org/drawingml/2006/main" xmlns:r="http://schemas.openxmlformats.org/officeDocument/2006/relationships" xmlns:p="http://schemas.openxmlformats.org/presentationml/2006/main" matchingName="23_Photo Slide">
  <p:cSld name="23_Photo Slide">
    <p:spTree>
      <p:nvGrpSpPr>
        <p:cNvPr id="1" name="Shape 6061"/>
        <p:cNvGrpSpPr/>
        <p:nvPr/>
      </p:nvGrpSpPr>
      <p:grpSpPr>
        <a:xfrm>
          <a:off x="0" y="0"/>
          <a:ext cx="0" cy="0"/>
          <a:chOff x="0" y="0"/>
          <a:chExt cx="0" cy="0"/>
        </a:xfrm>
      </p:grpSpPr>
      <p:sp>
        <p:nvSpPr>
          <p:cNvPr id="6062" name="Google Shape;6062;p560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063" name="Google Shape;6063;p560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064" name="Google Shape;6064;p5609"/>
          <p:cNvGrpSpPr/>
          <p:nvPr/>
        </p:nvGrpSpPr>
        <p:grpSpPr>
          <a:xfrm>
            <a:off x="0" y="5379427"/>
            <a:ext cx="2807368" cy="753891"/>
            <a:chOff x="0" y="5379426"/>
            <a:chExt cx="2807368" cy="753891"/>
          </a:xfrm>
        </p:grpSpPr>
        <p:sp>
          <p:nvSpPr>
            <p:cNvPr id="6065" name="Google Shape;6065;p560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66" name="Google Shape;6066;p560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6067" name="Google Shape;6067;p5609"/>
          <p:cNvSpPr>
            <a:spLocks noGrp="1"/>
          </p:cNvSpPr>
          <p:nvPr>
            <p:ph type="pic" idx="2"/>
          </p:nvPr>
        </p:nvSpPr>
        <p:spPr>
          <a:xfrm>
            <a:off x="2807368" y="457202"/>
            <a:ext cx="8915400" cy="5943598"/>
          </a:xfrm>
          <a:prstGeom prst="rect">
            <a:avLst/>
          </a:prstGeom>
          <a:noFill/>
          <a:ln>
            <a:noFill/>
          </a:ln>
        </p:spPr>
      </p:sp>
      <p:pic>
        <p:nvPicPr>
          <p:cNvPr id="6068" name="Google Shape;6068;p560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2095807098"/>
      </p:ext>
    </p:extLst>
  </p:cSld>
  <p:clrMapOvr>
    <a:masterClrMapping/>
  </p:clrMapOvr>
</p:sldLayout>
</file>

<file path=ppt/slideLayouts/slideLayout1781.xml><?xml version="1.0" encoding="utf-8"?>
<p:sldLayout xmlns:a="http://schemas.openxmlformats.org/drawingml/2006/main" xmlns:r="http://schemas.openxmlformats.org/officeDocument/2006/relationships" xmlns:p="http://schemas.openxmlformats.org/presentationml/2006/main" matchingName="55_Quotation">
  <p:cSld name="55_Quotation">
    <p:spTree>
      <p:nvGrpSpPr>
        <p:cNvPr id="1" name="Shape 6069"/>
        <p:cNvGrpSpPr/>
        <p:nvPr/>
      </p:nvGrpSpPr>
      <p:grpSpPr>
        <a:xfrm>
          <a:off x="0" y="0"/>
          <a:ext cx="0" cy="0"/>
          <a:chOff x="0" y="0"/>
          <a:chExt cx="0" cy="0"/>
        </a:xfrm>
      </p:grpSpPr>
      <p:sp>
        <p:nvSpPr>
          <p:cNvPr id="6070" name="Google Shape;6070;p5610"/>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071" name="Google Shape;6071;p561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72" name="Google Shape;6072;p561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073" name="Google Shape;6073;p561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074" name="Google Shape;6074;p561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75" name="Google Shape;6075;p561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076" name="Google Shape;6076;p5610"/>
          <p:cNvGrpSpPr/>
          <p:nvPr/>
        </p:nvGrpSpPr>
        <p:grpSpPr>
          <a:xfrm>
            <a:off x="7191543" y="1"/>
            <a:ext cx="5000459" cy="1425992"/>
            <a:chOff x="7191542" y="1"/>
            <a:chExt cx="5000459" cy="1425992"/>
          </a:xfrm>
        </p:grpSpPr>
        <p:pic>
          <p:nvPicPr>
            <p:cNvPr id="6077" name="Google Shape;6077;p56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78" name="Google Shape;6078;p5610"/>
            <p:cNvGrpSpPr/>
            <p:nvPr/>
          </p:nvGrpSpPr>
          <p:grpSpPr>
            <a:xfrm>
              <a:off x="7191542" y="1"/>
              <a:ext cx="5000459" cy="1425992"/>
              <a:chOff x="7186272" y="0"/>
              <a:chExt cx="5005729" cy="1427495"/>
            </a:xfrm>
          </p:grpSpPr>
          <p:sp>
            <p:nvSpPr>
              <p:cNvPr id="6079" name="Google Shape;6079;p56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80" name="Google Shape;6080;p56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081" name="Google Shape;6081;p561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06921547"/>
      </p:ext>
    </p:extLst>
  </p:cSld>
  <p:clrMapOvr>
    <a:masterClrMapping/>
  </p:clrMapOvr>
</p:sldLayout>
</file>

<file path=ppt/slideLayouts/slideLayout1782.xml><?xml version="1.0" encoding="utf-8"?>
<p:sldLayout xmlns:a="http://schemas.openxmlformats.org/drawingml/2006/main" xmlns:r="http://schemas.openxmlformats.org/officeDocument/2006/relationships" xmlns:p="http://schemas.openxmlformats.org/presentationml/2006/main" matchingName="33_Title and Content">
  <p:cSld name="33_Title and Content">
    <p:spTree>
      <p:nvGrpSpPr>
        <p:cNvPr id="1" name="Shape 6082"/>
        <p:cNvGrpSpPr/>
        <p:nvPr/>
      </p:nvGrpSpPr>
      <p:grpSpPr>
        <a:xfrm>
          <a:off x="0" y="0"/>
          <a:ext cx="0" cy="0"/>
          <a:chOff x="0" y="0"/>
          <a:chExt cx="0" cy="0"/>
        </a:xfrm>
      </p:grpSpPr>
      <p:grpSp>
        <p:nvGrpSpPr>
          <p:cNvPr id="6083" name="Google Shape;6083;p5611"/>
          <p:cNvGrpSpPr/>
          <p:nvPr/>
        </p:nvGrpSpPr>
        <p:grpSpPr>
          <a:xfrm>
            <a:off x="7191543" y="1"/>
            <a:ext cx="5000459" cy="1425992"/>
            <a:chOff x="7191542" y="1"/>
            <a:chExt cx="5000459" cy="1425992"/>
          </a:xfrm>
        </p:grpSpPr>
        <p:pic>
          <p:nvPicPr>
            <p:cNvPr id="6084" name="Google Shape;6084;p56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85" name="Google Shape;6085;p5611"/>
            <p:cNvGrpSpPr/>
            <p:nvPr/>
          </p:nvGrpSpPr>
          <p:grpSpPr>
            <a:xfrm>
              <a:off x="7191542" y="1"/>
              <a:ext cx="5000459" cy="1425992"/>
              <a:chOff x="7186272" y="0"/>
              <a:chExt cx="5005729" cy="1427495"/>
            </a:xfrm>
          </p:grpSpPr>
          <p:sp>
            <p:nvSpPr>
              <p:cNvPr id="6086" name="Google Shape;6086;p56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87" name="Google Shape;6087;p56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088" name="Google Shape;6088;p561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89" name="Google Shape;6089;p561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090" name="Google Shape;6090;p561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091" name="Google Shape;6091;p561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92" name="Google Shape;6092;p561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93542599"/>
      </p:ext>
    </p:extLst>
  </p:cSld>
  <p:clrMapOvr>
    <a:masterClrMapping/>
  </p:clrMapOvr>
</p:sldLayout>
</file>

<file path=ppt/slideLayouts/slideLayout1783.xml><?xml version="1.0" encoding="utf-8"?>
<p:sldLayout xmlns:a="http://schemas.openxmlformats.org/drawingml/2006/main" xmlns:r="http://schemas.openxmlformats.org/officeDocument/2006/relationships" xmlns:p="http://schemas.openxmlformats.org/presentationml/2006/main" matchingName="23_Two Content">
  <p:cSld name="23_Two Content">
    <p:spTree>
      <p:nvGrpSpPr>
        <p:cNvPr id="1" name="Shape 6093"/>
        <p:cNvGrpSpPr/>
        <p:nvPr/>
      </p:nvGrpSpPr>
      <p:grpSpPr>
        <a:xfrm>
          <a:off x="0" y="0"/>
          <a:ext cx="0" cy="0"/>
          <a:chOff x="0" y="0"/>
          <a:chExt cx="0" cy="0"/>
        </a:xfrm>
      </p:grpSpPr>
      <p:sp>
        <p:nvSpPr>
          <p:cNvPr id="6094" name="Google Shape;6094;p561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95" name="Google Shape;6095;p561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6096" name="Google Shape;6096;p5612"/>
          <p:cNvGrpSpPr/>
          <p:nvPr/>
        </p:nvGrpSpPr>
        <p:grpSpPr>
          <a:xfrm>
            <a:off x="7191543" y="1"/>
            <a:ext cx="5000459" cy="1425992"/>
            <a:chOff x="7191542" y="1"/>
            <a:chExt cx="5000459" cy="1425992"/>
          </a:xfrm>
        </p:grpSpPr>
        <p:pic>
          <p:nvPicPr>
            <p:cNvPr id="6097" name="Google Shape;6097;p56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98" name="Google Shape;6098;p5612"/>
            <p:cNvGrpSpPr/>
            <p:nvPr/>
          </p:nvGrpSpPr>
          <p:grpSpPr>
            <a:xfrm>
              <a:off x="7191542" y="1"/>
              <a:ext cx="5000459" cy="1425992"/>
              <a:chOff x="7186272" y="0"/>
              <a:chExt cx="5005729" cy="1427495"/>
            </a:xfrm>
          </p:grpSpPr>
          <p:sp>
            <p:nvSpPr>
              <p:cNvPr id="6099" name="Google Shape;6099;p56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00" name="Google Shape;6100;p56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101" name="Google Shape;6101;p5612"/>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102" name="Google Shape;6102;p5612"/>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103" name="Google Shape;6103;p56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04" name="Google Shape;6104;p561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80224493"/>
      </p:ext>
    </p:extLst>
  </p:cSld>
  <p:clrMapOvr>
    <a:masterClrMapping/>
  </p:clrMapOvr>
</p:sldLayout>
</file>

<file path=ppt/slideLayouts/slideLayout1784.xml><?xml version="1.0" encoding="utf-8"?>
<p:sldLayout xmlns:a="http://schemas.openxmlformats.org/drawingml/2006/main" xmlns:r="http://schemas.openxmlformats.org/officeDocument/2006/relationships" xmlns:p="http://schemas.openxmlformats.org/presentationml/2006/main" matchingName="23_Comparison">
  <p:cSld name="23_Comparison">
    <p:spTree>
      <p:nvGrpSpPr>
        <p:cNvPr id="1" name="Shape 6105"/>
        <p:cNvGrpSpPr/>
        <p:nvPr/>
      </p:nvGrpSpPr>
      <p:grpSpPr>
        <a:xfrm>
          <a:off x="0" y="0"/>
          <a:ext cx="0" cy="0"/>
          <a:chOff x="0" y="0"/>
          <a:chExt cx="0" cy="0"/>
        </a:xfrm>
      </p:grpSpPr>
      <p:grpSp>
        <p:nvGrpSpPr>
          <p:cNvPr id="6106" name="Google Shape;6106;p5613"/>
          <p:cNvGrpSpPr/>
          <p:nvPr/>
        </p:nvGrpSpPr>
        <p:grpSpPr>
          <a:xfrm>
            <a:off x="7191543" y="1"/>
            <a:ext cx="5000459" cy="1425992"/>
            <a:chOff x="7191542" y="1"/>
            <a:chExt cx="5000459" cy="1425992"/>
          </a:xfrm>
        </p:grpSpPr>
        <p:pic>
          <p:nvPicPr>
            <p:cNvPr id="6107" name="Google Shape;6107;p56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08" name="Google Shape;6108;p5613"/>
            <p:cNvGrpSpPr/>
            <p:nvPr/>
          </p:nvGrpSpPr>
          <p:grpSpPr>
            <a:xfrm>
              <a:off x="7191542" y="1"/>
              <a:ext cx="5000459" cy="1425992"/>
              <a:chOff x="7186272" y="0"/>
              <a:chExt cx="5005729" cy="1427495"/>
            </a:xfrm>
          </p:grpSpPr>
          <p:sp>
            <p:nvSpPr>
              <p:cNvPr id="6109" name="Google Shape;6109;p56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10" name="Google Shape;6110;p56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111" name="Google Shape;6111;p561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12" name="Google Shape;6112;p5613"/>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113" name="Google Shape;6113;p5613"/>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114" name="Google Shape;6114;p561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115" name="Google Shape;6115;p561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116" name="Google Shape;6116;p561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117" name="Google Shape;6117;p56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18" name="Google Shape;6118;p56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95868937"/>
      </p:ext>
    </p:extLst>
  </p:cSld>
  <p:clrMapOvr>
    <a:masterClrMapping/>
  </p:clrMapOvr>
</p:sldLayout>
</file>

<file path=ppt/slideLayouts/slideLayout1785.xml><?xml version="1.0" encoding="utf-8"?>
<p:sldLayout xmlns:a="http://schemas.openxmlformats.org/drawingml/2006/main" xmlns:r="http://schemas.openxmlformats.org/officeDocument/2006/relationships" xmlns:p="http://schemas.openxmlformats.org/presentationml/2006/main" matchingName="23_Title Only">
  <p:cSld name="23_Title Only">
    <p:spTree>
      <p:nvGrpSpPr>
        <p:cNvPr id="1" name="Shape 6119"/>
        <p:cNvGrpSpPr/>
        <p:nvPr/>
      </p:nvGrpSpPr>
      <p:grpSpPr>
        <a:xfrm>
          <a:off x="0" y="0"/>
          <a:ext cx="0" cy="0"/>
          <a:chOff x="0" y="0"/>
          <a:chExt cx="0" cy="0"/>
        </a:xfrm>
      </p:grpSpPr>
      <p:grpSp>
        <p:nvGrpSpPr>
          <p:cNvPr id="6120" name="Google Shape;6120;p5614"/>
          <p:cNvGrpSpPr/>
          <p:nvPr/>
        </p:nvGrpSpPr>
        <p:grpSpPr>
          <a:xfrm>
            <a:off x="7191543" y="1"/>
            <a:ext cx="5000459" cy="1425992"/>
            <a:chOff x="7191542" y="1"/>
            <a:chExt cx="5000459" cy="1425992"/>
          </a:xfrm>
        </p:grpSpPr>
        <p:pic>
          <p:nvPicPr>
            <p:cNvPr id="6121" name="Google Shape;6121;p56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22" name="Google Shape;6122;p5614"/>
            <p:cNvGrpSpPr/>
            <p:nvPr/>
          </p:nvGrpSpPr>
          <p:grpSpPr>
            <a:xfrm>
              <a:off x="7191542" y="1"/>
              <a:ext cx="5000459" cy="1425992"/>
              <a:chOff x="7186272" y="0"/>
              <a:chExt cx="5005729" cy="1427495"/>
            </a:xfrm>
          </p:grpSpPr>
          <p:sp>
            <p:nvSpPr>
              <p:cNvPr id="6123" name="Google Shape;6123;p56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24" name="Google Shape;6124;p56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125" name="Google Shape;6125;p561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26" name="Google Shape;6126;p561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127" name="Google Shape;6127;p56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28" name="Google Shape;6128;p561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061857052"/>
      </p:ext>
    </p:extLst>
  </p:cSld>
  <p:clrMapOvr>
    <a:masterClrMapping/>
  </p:clrMapOvr>
</p:sldLayout>
</file>

<file path=ppt/slideLayouts/slideLayout1786.xml><?xml version="1.0" encoding="utf-8"?>
<p:sldLayout xmlns:a="http://schemas.openxmlformats.org/drawingml/2006/main" xmlns:r="http://schemas.openxmlformats.org/officeDocument/2006/relationships" xmlns:p="http://schemas.openxmlformats.org/presentationml/2006/main" matchingName="23_End">
  <p:cSld name="23_End">
    <p:spTree>
      <p:nvGrpSpPr>
        <p:cNvPr id="1" name="Shape 6129"/>
        <p:cNvGrpSpPr/>
        <p:nvPr/>
      </p:nvGrpSpPr>
      <p:grpSpPr>
        <a:xfrm>
          <a:off x="0" y="0"/>
          <a:ext cx="0" cy="0"/>
          <a:chOff x="0" y="0"/>
          <a:chExt cx="0" cy="0"/>
        </a:xfrm>
      </p:grpSpPr>
      <p:grpSp>
        <p:nvGrpSpPr>
          <p:cNvPr id="6130" name="Google Shape;6130;p5615"/>
          <p:cNvGrpSpPr/>
          <p:nvPr/>
        </p:nvGrpSpPr>
        <p:grpSpPr>
          <a:xfrm>
            <a:off x="0" y="0"/>
            <a:ext cx="12192000" cy="2148830"/>
            <a:chOff x="0" y="0"/>
            <a:chExt cx="12192000" cy="2148830"/>
          </a:xfrm>
        </p:grpSpPr>
        <p:sp>
          <p:nvSpPr>
            <p:cNvPr id="6131" name="Google Shape;6131;p561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32" name="Google Shape;6132;p561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133" name="Google Shape;6133;p5615"/>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34" name="Google Shape;6134;p561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135" name="Google Shape;6135;p561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136" name="Google Shape;6136;p561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137" name="Google Shape;6137;p5615"/>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811359226"/>
      </p:ext>
    </p:extLst>
  </p:cSld>
  <p:clrMapOvr>
    <a:masterClrMapping/>
  </p:clrMapOvr>
</p:sldLayout>
</file>

<file path=ppt/slideLayouts/slideLayout1787.xml><?xml version="1.0" encoding="utf-8"?>
<p:sldLayout xmlns:a="http://schemas.openxmlformats.org/drawingml/2006/main" xmlns:r="http://schemas.openxmlformats.org/officeDocument/2006/relationships" xmlns:p="http://schemas.openxmlformats.org/presentationml/2006/main" matchingName="23_Blank">
  <p:cSld name="23_Blank">
    <p:spTree>
      <p:nvGrpSpPr>
        <p:cNvPr id="1" name="Shape 6138"/>
        <p:cNvGrpSpPr/>
        <p:nvPr/>
      </p:nvGrpSpPr>
      <p:grpSpPr>
        <a:xfrm>
          <a:off x="0" y="0"/>
          <a:ext cx="0" cy="0"/>
          <a:chOff x="0" y="0"/>
          <a:chExt cx="0" cy="0"/>
        </a:xfrm>
      </p:grpSpPr>
      <p:sp>
        <p:nvSpPr>
          <p:cNvPr id="6139" name="Google Shape;6139;p561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140" name="Google Shape;6140;p561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41" name="Google Shape;6141;p561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142" name="Google Shape;6142;p5616"/>
          <p:cNvGrpSpPr/>
          <p:nvPr/>
        </p:nvGrpSpPr>
        <p:grpSpPr>
          <a:xfrm>
            <a:off x="7191543" y="1"/>
            <a:ext cx="5000459" cy="1425992"/>
            <a:chOff x="7191542" y="1"/>
            <a:chExt cx="5000459" cy="1425992"/>
          </a:xfrm>
        </p:grpSpPr>
        <p:pic>
          <p:nvPicPr>
            <p:cNvPr id="6143" name="Google Shape;6143;p56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44" name="Google Shape;6144;p5616"/>
            <p:cNvGrpSpPr/>
            <p:nvPr/>
          </p:nvGrpSpPr>
          <p:grpSpPr>
            <a:xfrm>
              <a:off x="7191542" y="1"/>
              <a:ext cx="5000459" cy="1425992"/>
              <a:chOff x="7186272" y="0"/>
              <a:chExt cx="5005729" cy="1427495"/>
            </a:xfrm>
          </p:grpSpPr>
          <p:sp>
            <p:nvSpPr>
              <p:cNvPr id="6145" name="Google Shape;6145;p56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46" name="Google Shape;6146;p56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386275598"/>
      </p:ext>
    </p:extLst>
  </p:cSld>
  <p:clrMapOvr>
    <a:masterClrMapping/>
  </p:clrMapOvr>
</p:sldLayout>
</file>

<file path=ppt/slideLayouts/slideLayout1788.xml><?xml version="1.0" encoding="utf-8"?>
<p:sldLayout xmlns:a="http://schemas.openxmlformats.org/drawingml/2006/main" xmlns:r="http://schemas.openxmlformats.org/officeDocument/2006/relationships" xmlns:p="http://schemas.openxmlformats.org/presentationml/2006/main" matchingName="25_Cover">
  <p:cSld name="25_Cover">
    <p:spTree>
      <p:nvGrpSpPr>
        <p:cNvPr id="1" name="Shape 6147"/>
        <p:cNvGrpSpPr/>
        <p:nvPr/>
      </p:nvGrpSpPr>
      <p:grpSpPr>
        <a:xfrm>
          <a:off x="0" y="0"/>
          <a:ext cx="0" cy="0"/>
          <a:chOff x="0" y="0"/>
          <a:chExt cx="0" cy="0"/>
        </a:xfrm>
      </p:grpSpPr>
      <p:sp>
        <p:nvSpPr>
          <p:cNvPr id="6148" name="Google Shape;6148;p5617"/>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49" name="Google Shape;6149;p5617"/>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50" name="Google Shape;6150;p5617"/>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151" name="Google Shape;6151;p5617"/>
          <p:cNvSpPr>
            <a:spLocks noGrp="1"/>
          </p:cNvSpPr>
          <p:nvPr>
            <p:ph type="pic" idx="2"/>
          </p:nvPr>
        </p:nvSpPr>
        <p:spPr>
          <a:xfrm>
            <a:off x="7118684" y="233915"/>
            <a:ext cx="5073316" cy="5943600"/>
          </a:xfrm>
          <a:prstGeom prst="rect">
            <a:avLst/>
          </a:prstGeom>
          <a:noFill/>
          <a:ln>
            <a:noFill/>
          </a:ln>
        </p:spPr>
      </p:sp>
      <p:grpSp>
        <p:nvGrpSpPr>
          <p:cNvPr id="6152" name="Google Shape;6152;p5617"/>
          <p:cNvGrpSpPr/>
          <p:nvPr/>
        </p:nvGrpSpPr>
        <p:grpSpPr>
          <a:xfrm>
            <a:off x="0" y="5020349"/>
            <a:ext cx="12192000" cy="1837653"/>
            <a:chOff x="0" y="5020348"/>
            <a:chExt cx="12192000" cy="1837653"/>
          </a:xfrm>
        </p:grpSpPr>
        <p:sp>
          <p:nvSpPr>
            <p:cNvPr id="6153" name="Google Shape;6153;p56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54" name="Google Shape;6154;p561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155" name="Google Shape;6155;p56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22910988"/>
      </p:ext>
    </p:extLst>
  </p:cSld>
  <p:clrMapOvr>
    <a:masterClrMapping/>
  </p:clrMapOvr>
</p:sldLayout>
</file>

<file path=ppt/slideLayouts/slideLayout1789.xml><?xml version="1.0" encoding="utf-8"?>
<p:sldLayout xmlns:a="http://schemas.openxmlformats.org/drawingml/2006/main" xmlns:r="http://schemas.openxmlformats.org/officeDocument/2006/relationships" xmlns:p="http://schemas.openxmlformats.org/presentationml/2006/main" matchingName="25_Divider">
  <p:cSld name="25_Divider">
    <p:bg>
      <p:bgPr>
        <a:solidFill>
          <a:schemeClr val="lt2"/>
        </a:solidFill>
        <a:effectLst/>
      </p:bgPr>
    </p:bg>
    <p:spTree>
      <p:nvGrpSpPr>
        <p:cNvPr id="1" name="Shape 6156"/>
        <p:cNvGrpSpPr/>
        <p:nvPr/>
      </p:nvGrpSpPr>
      <p:grpSpPr>
        <a:xfrm>
          <a:off x="0" y="0"/>
          <a:ext cx="0" cy="0"/>
          <a:chOff x="0" y="0"/>
          <a:chExt cx="0" cy="0"/>
        </a:xfrm>
      </p:grpSpPr>
      <p:grpSp>
        <p:nvGrpSpPr>
          <p:cNvPr id="6157" name="Google Shape;6157;p5618"/>
          <p:cNvGrpSpPr/>
          <p:nvPr/>
        </p:nvGrpSpPr>
        <p:grpSpPr>
          <a:xfrm>
            <a:off x="0" y="5020348"/>
            <a:ext cx="12192000" cy="1837653"/>
            <a:chOff x="0" y="5020347"/>
            <a:chExt cx="12192000" cy="1837653"/>
          </a:xfrm>
        </p:grpSpPr>
        <p:sp>
          <p:nvSpPr>
            <p:cNvPr id="6158" name="Google Shape;6158;p561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59" name="Google Shape;6159;p561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60" name="Google Shape;6160;p561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161" name="Google Shape;6161;p561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162" name="Google Shape;6162;p561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63" name="Google Shape;6163;p561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956588266"/>
      </p:ext>
    </p:extLst>
  </p:cSld>
  <p:clrMapOvr>
    <a:masterClrMapping/>
  </p:clrMapOvr>
</p:sldLayout>
</file>

<file path=ppt/slideLayouts/slideLayout1790.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6164"/>
        <p:cNvGrpSpPr/>
        <p:nvPr/>
      </p:nvGrpSpPr>
      <p:grpSpPr>
        <a:xfrm>
          <a:off x="0" y="0"/>
          <a:ext cx="0" cy="0"/>
          <a:chOff x="0" y="0"/>
          <a:chExt cx="0" cy="0"/>
        </a:xfrm>
      </p:grpSpPr>
      <p:sp>
        <p:nvSpPr>
          <p:cNvPr id="6165" name="Google Shape;6165;p561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166" name="Google Shape;6166;p561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167" name="Google Shape;6167;p5619"/>
          <p:cNvGrpSpPr/>
          <p:nvPr/>
        </p:nvGrpSpPr>
        <p:grpSpPr>
          <a:xfrm>
            <a:off x="0" y="5379427"/>
            <a:ext cx="2807368" cy="753891"/>
            <a:chOff x="0" y="5379426"/>
            <a:chExt cx="2807368" cy="753891"/>
          </a:xfrm>
        </p:grpSpPr>
        <p:sp>
          <p:nvSpPr>
            <p:cNvPr id="6168" name="Google Shape;6168;p561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69" name="Google Shape;6169;p561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6170" name="Google Shape;6170;p5619"/>
          <p:cNvSpPr>
            <a:spLocks noGrp="1"/>
          </p:cNvSpPr>
          <p:nvPr>
            <p:ph type="pic" idx="2"/>
          </p:nvPr>
        </p:nvSpPr>
        <p:spPr>
          <a:xfrm>
            <a:off x="2807368" y="457202"/>
            <a:ext cx="8915400" cy="5943598"/>
          </a:xfrm>
          <a:prstGeom prst="rect">
            <a:avLst/>
          </a:prstGeom>
          <a:noFill/>
          <a:ln>
            <a:noFill/>
          </a:ln>
        </p:spPr>
      </p:sp>
      <p:pic>
        <p:nvPicPr>
          <p:cNvPr id="6171" name="Google Shape;6171;p561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97273112"/>
      </p:ext>
    </p:extLst>
  </p:cSld>
  <p:clrMapOvr>
    <a:masterClrMapping/>
  </p:clrMapOvr>
</p:sldLayout>
</file>

<file path=ppt/slideLayouts/slideLayout1791.xml><?xml version="1.0" encoding="utf-8"?>
<p:sldLayout xmlns:a="http://schemas.openxmlformats.org/drawingml/2006/main" xmlns:r="http://schemas.openxmlformats.org/officeDocument/2006/relationships" xmlns:p="http://schemas.openxmlformats.org/presentationml/2006/main" matchingName="56_Quotation">
  <p:cSld name="56_Quotation">
    <p:spTree>
      <p:nvGrpSpPr>
        <p:cNvPr id="1" name="Shape 6172"/>
        <p:cNvGrpSpPr/>
        <p:nvPr/>
      </p:nvGrpSpPr>
      <p:grpSpPr>
        <a:xfrm>
          <a:off x="0" y="0"/>
          <a:ext cx="0" cy="0"/>
          <a:chOff x="0" y="0"/>
          <a:chExt cx="0" cy="0"/>
        </a:xfrm>
      </p:grpSpPr>
      <p:sp>
        <p:nvSpPr>
          <p:cNvPr id="6173" name="Google Shape;6173;p5620"/>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174" name="Google Shape;6174;p562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75" name="Google Shape;6175;p562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176" name="Google Shape;6176;p562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177" name="Google Shape;6177;p56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78" name="Google Shape;6178;p56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179" name="Google Shape;6179;p5620"/>
          <p:cNvGrpSpPr/>
          <p:nvPr/>
        </p:nvGrpSpPr>
        <p:grpSpPr>
          <a:xfrm>
            <a:off x="7191543" y="1"/>
            <a:ext cx="5000459" cy="1425992"/>
            <a:chOff x="7191542" y="1"/>
            <a:chExt cx="5000459" cy="1425992"/>
          </a:xfrm>
        </p:grpSpPr>
        <p:pic>
          <p:nvPicPr>
            <p:cNvPr id="6180" name="Google Shape;6180;p56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81" name="Google Shape;6181;p5620"/>
            <p:cNvGrpSpPr/>
            <p:nvPr/>
          </p:nvGrpSpPr>
          <p:grpSpPr>
            <a:xfrm>
              <a:off x="7191542" y="1"/>
              <a:ext cx="5000459" cy="1425992"/>
              <a:chOff x="7186272" y="0"/>
              <a:chExt cx="5005729" cy="1427495"/>
            </a:xfrm>
          </p:grpSpPr>
          <p:sp>
            <p:nvSpPr>
              <p:cNvPr id="6182" name="Google Shape;6182;p56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83" name="Google Shape;6183;p56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184" name="Google Shape;6184;p562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149596439"/>
      </p:ext>
    </p:extLst>
  </p:cSld>
  <p:clrMapOvr>
    <a:masterClrMapping/>
  </p:clrMapOvr>
</p:sldLayout>
</file>

<file path=ppt/slideLayouts/slideLayout1792.xml><?xml version="1.0" encoding="utf-8"?>
<p:sldLayout xmlns:a="http://schemas.openxmlformats.org/drawingml/2006/main" xmlns:r="http://schemas.openxmlformats.org/officeDocument/2006/relationships" xmlns:p="http://schemas.openxmlformats.org/presentationml/2006/main" matchingName="35_Title and Content">
  <p:cSld name="35_Title and Content">
    <p:spTree>
      <p:nvGrpSpPr>
        <p:cNvPr id="1" name="Shape 6185"/>
        <p:cNvGrpSpPr/>
        <p:nvPr/>
      </p:nvGrpSpPr>
      <p:grpSpPr>
        <a:xfrm>
          <a:off x="0" y="0"/>
          <a:ext cx="0" cy="0"/>
          <a:chOff x="0" y="0"/>
          <a:chExt cx="0" cy="0"/>
        </a:xfrm>
      </p:grpSpPr>
      <p:grpSp>
        <p:nvGrpSpPr>
          <p:cNvPr id="6186" name="Google Shape;6186;p5621"/>
          <p:cNvGrpSpPr/>
          <p:nvPr/>
        </p:nvGrpSpPr>
        <p:grpSpPr>
          <a:xfrm>
            <a:off x="7191543" y="1"/>
            <a:ext cx="5000459" cy="1425992"/>
            <a:chOff x="7191542" y="1"/>
            <a:chExt cx="5000459" cy="1425992"/>
          </a:xfrm>
        </p:grpSpPr>
        <p:pic>
          <p:nvPicPr>
            <p:cNvPr id="6187" name="Google Shape;6187;p56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88" name="Google Shape;6188;p5621"/>
            <p:cNvGrpSpPr/>
            <p:nvPr/>
          </p:nvGrpSpPr>
          <p:grpSpPr>
            <a:xfrm>
              <a:off x="7191542" y="1"/>
              <a:ext cx="5000459" cy="1425992"/>
              <a:chOff x="7186272" y="0"/>
              <a:chExt cx="5005729" cy="1427495"/>
            </a:xfrm>
          </p:grpSpPr>
          <p:sp>
            <p:nvSpPr>
              <p:cNvPr id="6189" name="Google Shape;6189;p56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90" name="Google Shape;6190;p56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191" name="Google Shape;6191;p562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92" name="Google Shape;6192;p562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193" name="Google Shape;6193;p562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194" name="Google Shape;6194;p56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95" name="Google Shape;6195;p562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04599040"/>
      </p:ext>
    </p:extLst>
  </p:cSld>
  <p:clrMapOvr>
    <a:masterClrMapping/>
  </p:clrMapOvr>
</p:sldLayout>
</file>

<file path=ppt/slideLayouts/slideLayout1793.xml><?xml version="1.0" encoding="utf-8"?>
<p:sldLayout xmlns:a="http://schemas.openxmlformats.org/drawingml/2006/main" xmlns:r="http://schemas.openxmlformats.org/officeDocument/2006/relationships" xmlns:p="http://schemas.openxmlformats.org/presentationml/2006/main" matchingName="24_Two Content">
  <p:cSld name="24_Two Content">
    <p:spTree>
      <p:nvGrpSpPr>
        <p:cNvPr id="1" name="Shape 6196"/>
        <p:cNvGrpSpPr/>
        <p:nvPr/>
      </p:nvGrpSpPr>
      <p:grpSpPr>
        <a:xfrm>
          <a:off x="0" y="0"/>
          <a:ext cx="0" cy="0"/>
          <a:chOff x="0" y="0"/>
          <a:chExt cx="0" cy="0"/>
        </a:xfrm>
      </p:grpSpPr>
      <p:sp>
        <p:nvSpPr>
          <p:cNvPr id="6197" name="Google Shape;6197;p562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98" name="Google Shape;6198;p562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6199" name="Google Shape;6199;p5622"/>
          <p:cNvGrpSpPr/>
          <p:nvPr/>
        </p:nvGrpSpPr>
        <p:grpSpPr>
          <a:xfrm>
            <a:off x="7191543" y="1"/>
            <a:ext cx="5000459" cy="1425992"/>
            <a:chOff x="7191542" y="1"/>
            <a:chExt cx="5000459" cy="1425992"/>
          </a:xfrm>
        </p:grpSpPr>
        <p:pic>
          <p:nvPicPr>
            <p:cNvPr id="6200" name="Google Shape;6200;p56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01" name="Google Shape;6201;p5622"/>
            <p:cNvGrpSpPr/>
            <p:nvPr/>
          </p:nvGrpSpPr>
          <p:grpSpPr>
            <a:xfrm>
              <a:off x="7191542" y="1"/>
              <a:ext cx="5000459" cy="1425992"/>
              <a:chOff x="7186272" y="0"/>
              <a:chExt cx="5005729" cy="1427495"/>
            </a:xfrm>
          </p:grpSpPr>
          <p:sp>
            <p:nvSpPr>
              <p:cNvPr id="6202" name="Google Shape;6202;p56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03" name="Google Shape;6203;p56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204" name="Google Shape;6204;p5622"/>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205" name="Google Shape;6205;p5622"/>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206" name="Google Shape;6206;p56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07" name="Google Shape;6207;p56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74229505"/>
      </p:ext>
    </p:extLst>
  </p:cSld>
  <p:clrMapOvr>
    <a:masterClrMapping/>
  </p:clrMapOvr>
</p:sldLayout>
</file>

<file path=ppt/slideLayouts/slideLayout1794.xml><?xml version="1.0" encoding="utf-8"?>
<p:sldLayout xmlns:a="http://schemas.openxmlformats.org/drawingml/2006/main" xmlns:r="http://schemas.openxmlformats.org/officeDocument/2006/relationships" xmlns:p="http://schemas.openxmlformats.org/presentationml/2006/main" matchingName="24_Comparison">
  <p:cSld name="24_Comparison">
    <p:spTree>
      <p:nvGrpSpPr>
        <p:cNvPr id="1" name="Shape 6208"/>
        <p:cNvGrpSpPr/>
        <p:nvPr/>
      </p:nvGrpSpPr>
      <p:grpSpPr>
        <a:xfrm>
          <a:off x="0" y="0"/>
          <a:ext cx="0" cy="0"/>
          <a:chOff x="0" y="0"/>
          <a:chExt cx="0" cy="0"/>
        </a:xfrm>
      </p:grpSpPr>
      <p:grpSp>
        <p:nvGrpSpPr>
          <p:cNvPr id="6209" name="Google Shape;6209;p5623"/>
          <p:cNvGrpSpPr/>
          <p:nvPr/>
        </p:nvGrpSpPr>
        <p:grpSpPr>
          <a:xfrm>
            <a:off x="7191543" y="1"/>
            <a:ext cx="5000459" cy="1425992"/>
            <a:chOff x="7191542" y="1"/>
            <a:chExt cx="5000459" cy="1425992"/>
          </a:xfrm>
        </p:grpSpPr>
        <p:pic>
          <p:nvPicPr>
            <p:cNvPr id="6210" name="Google Shape;6210;p56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11" name="Google Shape;6211;p5623"/>
            <p:cNvGrpSpPr/>
            <p:nvPr/>
          </p:nvGrpSpPr>
          <p:grpSpPr>
            <a:xfrm>
              <a:off x="7191542" y="1"/>
              <a:ext cx="5000459" cy="1425992"/>
              <a:chOff x="7186272" y="0"/>
              <a:chExt cx="5005729" cy="1427495"/>
            </a:xfrm>
          </p:grpSpPr>
          <p:sp>
            <p:nvSpPr>
              <p:cNvPr id="6212" name="Google Shape;6212;p56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13" name="Google Shape;6213;p56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214" name="Google Shape;6214;p562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15" name="Google Shape;6215;p5623"/>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216" name="Google Shape;6216;p5623"/>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217" name="Google Shape;6217;p562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218" name="Google Shape;6218;p562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219" name="Google Shape;6219;p562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220" name="Google Shape;6220;p56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21" name="Google Shape;6221;p56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3398680"/>
      </p:ext>
    </p:extLst>
  </p:cSld>
  <p:clrMapOvr>
    <a:masterClrMapping/>
  </p:clrMapOvr>
</p:sldLayout>
</file>

<file path=ppt/slideLayouts/slideLayout1795.xml><?xml version="1.0" encoding="utf-8"?>
<p:sldLayout xmlns:a="http://schemas.openxmlformats.org/drawingml/2006/main" xmlns:r="http://schemas.openxmlformats.org/officeDocument/2006/relationships" xmlns:p="http://schemas.openxmlformats.org/presentationml/2006/main" matchingName="24_Title Only">
  <p:cSld name="24_Title Only">
    <p:spTree>
      <p:nvGrpSpPr>
        <p:cNvPr id="1" name="Shape 6222"/>
        <p:cNvGrpSpPr/>
        <p:nvPr/>
      </p:nvGrpSpPr>
      <p:grpSpPr>
        <a:xfrm>
          <a:off x="0" y="0"/>
          <a:ext cx="0" cy="0"/>
          <a:chOff x="0" y="0"/>
          <a:chExt cx="0" cy="0"/>
        </a:xfrm>
      </p:grpSpPr>
      <p:grpSp>
        <p:nvGrpSpPr>
          <p:cNvPr id="6223" name="Google Shape;6223;p5624"/>
          <p:cNvGrpSpPr/>
          <p:nvPr/>
        </p:nvGrpSpPr>
        <p:grpSpPr>
          <a:xfrm>
            <a:off x="7191543" y="1"/>
            <a:ext cx="5000459" cy="1425992"/>
            <a:chOff x="7191542" y="1"/>
            <a:chExt cx="5000459" cy="1425992"/>
          </a:xfrm>
        </p:grpSpPr>
        <p:pic>
          <p:nvPicPr>
            <p:cNvPr id="6224" name="Google Shape;6224;p56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25" name="Google Shape;6225;p5624"/>
            <p:cNvGrpSpPr/>
            <p:nvPr/>
          </p:nvGrpSpPr>
          <p:grpSpPr>
            <a:xfrm>
              <a:off x="7191542" y="1"/>
              <a:ext cx="5000459" cy="1425992"/>
              <a:chOff x="7186272" y="0"/>
              <a:chExt cx="5005729" cy="1427495"/>
            </a:xfrm>
          </p:grpSpPr>
          <p:sp>
            <p:nvSpPr>
              <p:cNvPr id="6226" name="Google Shape;6226;p56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27" name="Google Shape;6227;p56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228" name="Google Shape;6228;p562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29" name="Google Shape;6229;p562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230" name="Google Shape;6230;p56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31" name="Google Shape;6231;p562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96396962"/>
      </p:ext>
    </p:extLst>
  </p:cSld>
  <p:clrMapOvr>
    <a:masterClrMapping/>
  </p:clrMapOvr>
</p:sldLayout>
</file>

<file path=ppt/slideLayouts/slideLayout1796.xml><?xml version="1.0" encoding="utf-8"?>
<p:sldLayout xmlns:a="http://schemas.openxmlformats.org/drawingml/2006/main" xmlns:r="http://schemas.openxmlformats.org/officeDocument/2006/relationships" xmlns:p="http://schemas.openxmlformats.org/presentationml/2006/main" matchingName="24_End">
  <p:cSld name="24_End">
    <p:spTree>
      <p:nvGrpSpPr>
        <p:cNvPr id="1" name="Shape 6232"/>
        <p:cNvGrpSpPr/>
        <p:nvPr/>
      </p:nvGrpSpPr>
      <p:grpSpPr>
        <a:xfrm>
          <a:off x="0" y="0"/>
          <a:ext cx="0" cy="0"/>
          <a:chOff x="0" y="0"/>
          <a:chExt cx="0" cy="0"/>
        </a:xfrm>
      </p:grpSpPr>
      <p:grpSp>
        <p:nvGrpSpPr>
          <p:cNvPr id="6233" name="Google Shape;6233;p5625"/>
          <p:cNvGrpSpPr/>
          <p:nvPr/>
        </p:nvGrpSpPr>
        <p:grpSpPr>
          <a:xfrm>
            <a:off x="0" y="0"/>
            <a:ext cx="12192000" cy="2148830"/>
            <a:chOff x="0" y="0"/>
            <a:chExt cx="12192000" cy="2148830"/>
          </a:xfrm>
        </p:grpSpPr>
        <p:sp>
          <p:nvSpPr>
            <p:cNvPr id="6234" name="Google Shape;6234;p562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35" name="Google Shape;6235;p562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236" name="Google Shape;6236;p5625"/>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37" name="Google Shape;6237;p562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238" name="Google Shape;6238;p562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239" name="Google Shape;6239;p562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240" name="Google Shape;6240;p5625"/>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956065393"/>
      </p:ext>
    </p:extLst>
  </p:cSld>
  <p:clrMapOvr>
    <a:masterClrMapping/>
  </p:clrMapOvr>
</p:sldLayout>
</file>

<file path=ppt/slideLayouts/slideLayout1797.xml><?xml version="1.0" encoding="utf-8"?>
<p:sldLayout xmlns:a="http://schemas.openxmlformats.org/drawingml/2006/main" xmlns:r="http://schemas.openxmlformats.org/officeDocument/2006/relationships" xmlns:p="http://schemas.openxmlformats.org/presentationml/2006/main" matchingName="24_Blank">
  <p:cSld name="24_Blank">
    <p:spTree>
      <p:nvGrpSpPr>
        <p:cNvPr id="1" name="Shape 6241"/>
        <p:cNvGrpSpPr/>
        <p:nvPr/>
      </p:nvGrpSpPr>
      <p:grpSpPr>
        <a:xfrm>
          <a:off x="0" y="0"/>
          <a:ext cx="0" cy="0"/>
          <a:chOff x="0" y="0"/>
          <a:chExt cx="0" cy="0"/>
        </a:xfrm>
      </p:grpSpPr>
      <p:sp>
        <p:nvSpPr>
          <p:cNvPr id="6242" name="Google Shape;6242;p562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243" name="Google Shape;6243;p56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44" name="Google Shape;6244;p562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245" name="Google Shape;6245;p5626"/>
          <p:cNvGrpSpPr/>
          <p:nvPr/>
        </p:nvGrpSpPr>
        <p:grpSpPr>
          <a:xfrm>
            <a:off x="7191543" y="1"/>
            <a:ext cx="5000459" cy="1425992"/>
            <a:chOff x="7191542" y="1"/>
            <a:chExt cx="5000459" cy="1425992"/>
          </a:xfrm>
        </p:grpSpPr>
        <p:pic>
          <p:nvPicPr>
            <p:cNvPr id="6246" name="Google Shape;6246;p56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47" name="Google Shape;6247;p5626"/>
            <p:cNvGrpSpPr/>
            <p:nvPr/>
          </p:nvGrpSpPr>
          <p:grpSpPr>
            <a:xfrm>
              <a:off x="7191542" y="1"/>
              <a:ext cx="5000459" cy="1425992"/>
              <a:chOff x="7186272" y="0"/>
              <a:chExt cx="5005729" cy="1427495"/>
            </a:xfrm>
          </p:grpSpPr>
          <p:sp>
            <p:nvSpPr>
              <p:cNvPr id="6248" name="Google Shape;6248;p56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49" name="Google Shape;6249;p56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4213040749"/>
      </p:ext>
    </p:extLst>
  </p:cSld>
  <p:clrMapOvr>
    <a:masterClrMapping/>
  </p:clrMapOvr>
</p:sldLayout>
</file>

<file path=ppt/slideLayouts/slideLayout1798.xml><?xml version="1.0" encoding="utf-8"?>
<p:sldLayout xmlns:a="http://schemas.openxmlformats.org/drawingml/2006/main" xmlns:r="http://schemas.openxmlformats.org/officeDocument/2006/relationships" xmlns:p="http://schemas.openxmlformats.org/presentationml/2006/main" matchingName="26_Cover">
  <p:cSld name="26_Cover">
    <p:spTree>
      <p:nvGrpSpPr>
        <p:cNvPr id="1" name="Shape 6250"/>
        <p:cNvGrpSpPr/>
        <p:nvPr/>
      </p:nvGrpSpPr>
      <p:grpSpPr>
        <a:xfrm>
          <a:off x="0" y="0"/>
          <a:ext cx="0" cy="0"/>
          <a:chOff x="0" y="0"/>
          <a:chExt cx="0" cy="0"/>
        </a:xfrm>
      </p:grpSpPr>
      <p:sp>
        <p:nvSpPr>
          <p:cNvPr id="6251" name="Google Shape;6251;p5627"/>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52" name="Google Shape;6252;p5627"/>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53" name="Google Shape;6253;p5627"/>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254" name="Google Shape;6254;p5627"/>
          <p:cNvSpPr>
            <a:spLocks noGrp="1"/>
          </p:cNvSpPr>
          <p:nvPr>
            <p:ph type="pic" idx="2"/>
          </p:nvPr>
        </p:nvSpPr>
        <p:spPr>
          <a:xfrm>
            <a:off x="7118684" y="233915"/>
            <a:ext cx="5073316" cy="5943600"/>
          </a:xfrm>
          <a:prstGeom prst="rect">
            <a:avLst/>
          </a:prstGeom>
          <a:noFill/>
          <a:ln>
            <a:noFill/>
          </a:ln>
        </p:spPr>
      </p:sp>
      <p:grpSp>
        <p:nvGrpSpPr>
          <p:cNvPr id="6255" name="Google Shape;6255;p5627"/>
          <p:cNvGrpSpPr/>
          <p:nvPr/>
        </p:nvGrpSpPr>
        <p:grpSpPr>
          <a:xfrm>
            <a:off x="0" y="5020349"/>
            <a:ext cx="12192000" cy="1837653"/>
            <a:chOff x="0" y="5020348"/>
            <a:chExt cx="12192000" cy="1837653"/>
          </a:xfrm>
        </p:grpSpPr>
        <p:sp>
          <p:nvSpPr>
            <p:cNvPr id="6256" name="Google Shape;6256;p56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57" name="Google Shape;6257;p562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258" name="Google Shape;6258;p56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31349493"/>
      </p:ext>
    </p:extLst>
  </p:cSld>
  <p:clrMapOvr>
    <a:masterClrMapping/>
  </p:clrMapOvr>
</p:sldLayout>
</file>

<file path=ppt/slideLayouts/slideLayout1799.xml><?xml version="1.0" encoding="utf-8"?>
<p:sldLayout xmlns:a="http://schemas.openxmlformats.org/drawingml/2006/main" xmlns:r="http://schemas.openxmlformats.org/officeDocument/2006/relationships" xmlns:p="http://schemas.openxmlformats.org/presentationml/2006/main" matchingName="26_Divider">
  <p:cSld name="26_Divider">
    <p:bg>
      <p:bgPr>
        <a:solidFill>
          <a:schemeClr val="lt2"/>
        </a:solidFill>
        <a:effectLst/>
      </p:bgPr>
    </p:bg>
    <p:spTree>
      <p:nvGrpSpPr>
        <p:cNvPr id="1" name="Shape 6259"/>
        <p:cNvGrpSpPr/>
        <p:nvPr/>
      </p:nvGrpSpPr>
      <p:grpSpPr>
        <a:xfrm>
          <a:off x="0" y="0"/>
          <a:ext cx="0" cy="0"/>
          <a:chOff x="0" y="0"/>
          <a:chExt cx="0" cy="0"/>
        </a:xfrm>
      </p:grpSpPr>
      <p:grpSp>
        <p:nvGrpSpPr>
          <p:cNvPr id="6260" name="Google Shape;6260;p5628"/>
          <p:cNvGrpSpPr/>
          <p:nvPr/>
        </p:nvGrpSpPr>
        <p:grpSpPr>
          <a:xfrm>
            <a:off x="0" y="5020348"/>
            <a:ext cx="12192000" cy="1837653"/>
            <a:chOff x="0" y="5020347"/>
            <a:chExt cx="12192000" cy="1837653"/>
          </a:xfrm>
        </p:grpSpPr>
        <p:sp>
          <p:nvSpPr>
            <p:cNvPr id="6261" name="Google Shape;6261;p562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62" name="Google Shape;6262;p562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63" name="Google Shape;6263;p562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264" name="Google Shape;6264;p562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265" name="Google Shape;6265;p562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66" name="Google Shape;6266;p562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546122361"/>
      </p:ext>
    </p:extLst>
  </p:cSld>
  <p:clrMapOvr>
    <a:masterClrMapping/>
  </p:clrMapOvr>
</p:sldLayout>
</file>

<file path=ppt/slideLayouts/slideLayout1800.xml><?xml version="1.0" encoding="utf-8"?>
<p:sldLayout xmlns:a="http://schemas.openxmlformats.org/drawingml/2006/main" xmlns:r="http://schemas.openxmlformats.org/officeDocument/2006/relationships" xmlns:p="http://schemas.openxmlformats.org/presentationml/2006/main" matchingName="25_Photo Slide">
  <p:cSld name="25_Photo Slide">
    <p:spTree>
      <p:nvGrpSpPr>
        <p:cNvPr id="1" name="Shape 6267"/>
        <p:cNvGrpSpPr/>
        <p:nvPr/>
      </p:nvGrpSpPr>
      <p:grpSpPr>
        <a:xfrm>
          <a:off x="0" y="0"/>
          <a:ext cx="0" cy="0"/>
          <a:chOff x="0" y="0"/>
          <a:chExt cx="0" cy="0"/>
        </a:xfrm>
      </p:grpSpPr>
      <p:sp>
        <p:nvSpPr>
          <p:cNvPr id="6268" name="Google Shape;6268;p562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269" name="Google Shape;6269;p562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270" name="Google Shape;6270;p5629"/>
          <p:cNvGrpSpPr/>
          <p:nvPr/>
        </p:nvGrpSpPr>
        <p:grpSpPr>
          <a:xfrm>
            <a:off x="0" y="5379427"/>
            <a:ext cx="2807368" cy="753891"/>
            <a:chOff x="0" y="5379426"/>
            <a:chExt cx="2807368" cy="753891"/>
          </a:xfrm>
        </p:grpSpPr>
        <p:sp>
          <p:nvSpPr>
            <p:cNvPr id="6271" name="Google Shape;6271;p562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72" name="Google Shape;6272;p562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6273" name="Google Shape;6273;p5629"/>
          <p:cNvSpPr>
            <a:spLocks noGrp="1"/>
          </p:cNvSpPr>
          <p:nvPr>
            <p:ph type="pic" idx="2"/>
          </p:nvPr>
        </p:nvSpPr>
        <p:spPr>
          <a:xfrm>
            <a:off x="2807368" y="457202"/>
            <a:ext cx="8915400" cy="5943598"/>
          </a:xfrm>
          <a:prstGeom prst="rect">
            <a:avLst/>
          </a:prstGeom>
          <a:noFill/>
          <a:ln>
            <a:noFill/>
          </a:ln>
        </p:spPr>
      </p:sp>
      <p:pic>
        <p:nvPicPr>
          <p:cNvPr id="6274" name="Google Shape;6274;p562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946251395"/>
      </p:ext>
    </p:extLst>
  </p:cSld>
  <p:clrMapOvr>
    <a:masterClrMapping/>
  </p:clrMapOvr>
</p:sldLayout>
</file>

<file path=ppt/slideLayouts/slideLayout1801.xml><?xml version="1.0" encoding="utf-8"?>
<p:sldLayout xmlns:a="http://schemas.openxmlformats.org/drawingml/2006/main" xmlns:r="http://schemas.openxmlformats.org/officeDocument/2006/relationships" xmlns:p="http://schemas.openxmlformats.org/presentationml/2006/main" matchingName="57_Quotation">
  <p:cSld name="57_Quotation">
    <p:spTree>
      <p:nvGrpSpPr>
        <p:cNvPr id="1" name="Shape 6275"/>
        <p:cNvGrpSpPr/>
        <p:nvPr/>
      </p:nvGrpSpPr>
      <p:grpSpPr>
        <a:xfrm>
          <a:off x="0" y="0"/>
          <a:ext cx="0" cy="0"/>
          <a:chOff x="0" y="0"/>
          <a:chExt cx="0" cy="0"/>
        </a:xfrm>
      </p:grpSpPr>
      <p:sp>
        <p:nvSpPr>
          <p:cNvPr id="6276" name="Google Shape;6276;p5630"/>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277" name="Google Shape;6277;p563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78" name="Google Shape;6278;p563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279" name="Google Shape;6279;p563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280" name="Google Shape;6280;p56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81" name="Google Shape;6281;p56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282" name="Google Shape;6282;p5630"/>
          <p:cNvGrpSpPr/>
          <p:nvPr/>
        </p:nvGrpSpPr>
        <p:grpSpPr>
          <a:xfrm>
            <a:off x="7191543" y="1"/>
            <a:ext cx="5000459" cy="1425992"/>
            <a:chOff x="7191542" y="1"/>
            <a:chExt cx="5000459" cy="1425992"/>
          </a:xfrm>
        </p:grpSpPr>
        <p:pic>
          <p:nvPicPr>
            <p:cNvPr id="6283" name="Google Shape;6283;p56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84" name="Google Shape;6284;p5630"/>
            <p:cNvGrpSpPr/>
            <p:nvPr/>
          </p:nvGrpSpPr>
          <p:grpSpPr>
            <a:xfrm>
              <a:off x="7191542" y="1"/>
              <a:ext cx="5000459" cy="1425992"/>
              <a:chOff x="7186272" y="0"/>
              <a:chExt cx="5005729" cy="1427495"/>
            </a:xfrm>
          </p:grpSpPr>
          <p:sp>
            <p:nvSpPr>
              <p:cNvPr id="6285" name="Google Shape;6285;p56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86" name="Google Shape;6286;p56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287" name="Google Shape;6287;p563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898827561"/>
      </p:ext>
    </p:extLst>
  </p:cSld>
  <p:clrMapOvr>
    <a:masterClrMapping/>
  </p:clrMapOvr>
</p:sldLayout>
</file>

<file path=ppt/slideLayouts/slideLayout1802.xml><?xml version="1.0" encoding="utf-8"?>
<p:sldLayout xmlns:a="http://schemas.openxmlformats.org/drawingml/2006/main" xmlns:r="http://schemas.openxmlformats.org/officeDocument/2006/relationships" xmlns:p="http://schemas.openxmlformats.org/presentationml/2006/main" matchingName="36_Title and Content">
  <p:cSld name="36_Title and Content">
    <p:spTree>
      <p:nvGrpSpPr>
        <p:cNvPr id="1" name="Shape 6288"/>
        <p:cNvGrpSpPr/>
        <p:nvPr/>
      </p:nvGrpSpPr>
      <p:grpSpPr>
        <a:xfrm>
          <a:off x="0" y="0"/>
          <a:ext cx="0" cy="0"/>
          <a:chOff x="0" y="0"/>
          <a:chExt cx="0" cy="0"/>
        </a:xfrm>
      </p:grpSpPr>
      <p:grpSp>
        <p:nvGrpSpPr>
          <p:cNvPr id="6289" name="Google Shape;6289;p5631"/>
          <p:cNvGrpSpPr/>
          <p:nvPr/>
        </p:nvGrpSpPr>
        <p:grpSpPr>
          <a:xfrm>
            <a:off x="7191543" y="1"/>
            <a:ext cx="5000459" cy="1425992"/>
            <a:chOff x="7191542" y="1"/>
            <a:chExt cx="5000459" cy="1425992"/>
          </a:xfrm>
        </p:grpSpPr>
        <p:pic>
          <p:nvPicPr>
            <p:cNvPr id="6290" name="Google Shape;6290;p56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91" name="Google Shape;6291;p5631"/>
            <p:cNvGrpSpPr/>
            <p:nvPr/>
          </p:nvGrpSpPr>
          <p:grpSpPr>
            <a:xfrm>
              <a:off x="7191542" y="1"/>
              <a:ext cx="5000459" cy="1425992"/>
              <a:chOff x="7186272" y="0"/>
              <a:chExt cx="5005729" cy="1427495"/>
            </a:xfrm>
          </p:grpSpPr>
          <p:sp>
            <p:nvSpPr>
              <p:cNvPr id="6292" name="Google Shape;6292;p56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93" name="Google Shape;6293;p56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294" name="Google Shape;6294;p563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95" name="Google Shape;6295;p563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296" name="Google Shape;6296;p563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297" name="Google Shape;6297;p56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98" name="Google Shape;6298;p56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8112924"/>
      </p:ext>
    </p:extLst>
  </p:cSld>
  <p:clrMapOvr>
    <a:masterClrMapping/>
  </p:clrMapOvr>
</p:sldLayout>
</file>

<file path=ppt/slideLayouts/slideLayout1803.xml><?xml version="1.0" encoding="utf-8"?>
<p:sldLayout xmlns:a="http://schemas.openxmlformats.org/drawingml/2006/main" xmlns:r="http://schemas.openxmlformats.org/officeDocument/2006/relationships" xmlns:p="http://schemas.openxmlformats.org/presentationml/2006/main" matchingName="25_Two Content">
  <p:cSld name="25_Two Content">
    <p:spTree>
      <p:nvGrpSpPr>
        <p:cNvPr id="1" name="Shape 6299"/>
        <p:cNvGrpSpPr/>
        <p:nvPr/>
      </p:nvGrpSpPr>
      <p:grpSpPr>
        <a:xfrm>
          <a:off x="0" y="0"/>
          <a:ext cx="0" cy="0"/>
          <a:chOff x="0" y="0"/>
          <a:chExt cx="0" cy="0"/>
        </a:xfrm>
      </p:grpSpPr>
      <p:sp>
        <p:nvSpPr>
          <p:cNvPr id="6300" name="Google Shape;6300;p563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01" name="Google Shape;6301;p563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6302" name="Google Shape;6302;p5632"/>
          <p:cNvGrpSpPr/>
          <p:nvPr/>
        </p:nvGrpSpPr>
        <p:grpSpPr>
          <a:xfrm>
            <a:off x="7191543" y="1"/>
            <a:ext cx="5000459" cy="1425992"/>
            <a:chOff x="7191542" y="1"/>
            <a:chExt cx="5000459" cy="1425992"/>
          </a:xfrm>
        </p:grpSpPr>
        <p:pic>
          <p:nvPicPr>
            <p:cNvPr id="6303" name="Google Shape;6303;p56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04" name="Google Shape;6304;p5632"/>
            <p:cNvGrpSpPr/>
            <p:nvPr/>
          </p:nvGrpSpPr>
          <p:grpSpPr>
            <a:xfrm>
              <a:off x="7191542" y="1"/>
              <a:ext cx="5000459" cy="1425992"/>
              <a:chOff x="7186272" y="0"/>
              <a:chExt cx="5005729" cy="1427495"/>
            </a:xfrm>
          </p:grpSpPr>
          <p:sp>
            <p:nvSpPr>
              <p:cNvPr id="6305" name="Google Shape;6305;p56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06" name="Google Shape;6306;p56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307" name="Google Shape;6307;p5632"/>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08" name="Google Shape;6308;p5632"/>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309" name="Google Shape;6309;p56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10" name="Google Shape;6310;p56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92750680"/>
      </p:ext>
    </p:extLst>
  </p:cSld>
  <p:clrMapOvr>
    <a:masterClrMapping/>
  </p:clrMapOvr>
</p:sldLayout>
</file>

<file path=ppt/slideLayouts/slideLayout1804.xml><?xml version="1.0" encoding="utf-8"?>
<p:sldLayout xmlns:a="http://schemas.openxmlformats.org/drawingml/2006/main" xmlns:r="http://schemas.openxmlformats.org/officeDocument/2006/relationships" xmlns:p="http://schemas.openxmlformats.org/presentationml/2006/main" matchingName="25_Comparison">
  <p:cSld name="25_Comparison">
    <p:spTree>
      <p:nvGrpSpPr>
        <p:cNvPr id="1" name="Shape 6311"/>
        <p:cNvGrpSpPr/>
        <p:nvPr/>
      </p:nvGrpSpPr>
      <p:grpSpPr>
        <a:xfrm>
          <a:off x="0" y="0"/>
          <a:ext cx="0" cy="0"/>
          <a:chOff x="0" y="0"/>
          <a:chExt cx="0" cy="0"/>
        </a:xfrm>
      </p:grpSpPr>
      <p:grpSp>
        <p:nvGrpSpPr>
          <p:cNvPr id="6312" name="Google Shape;6312;p5633"/>
          <p:cNvGrpSpPr/>
          <p:nvPr/>
        </p:nvGrpSpPr>
        <p:grpSpPr>
          <a:xfrm>
            <a:off x="7191543" y="1"/>
            <a:ext cx="5000459" cy="1425992"/>
            <a:chOff x="7191542" y="1"/>
            <a:chExt cx="5000459" cy="1425992"/>
          </a:xfrm>
        </p:grpSpPr>
        <p:pic>
          <p:nvPicPr>
            <p:cNvPr id="6313" name="Google Shape;6313;p56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14" name="Google Shape;6314;p5633"/>
            <p:cNvGrpSpPr/>
            <p:nvPr/>
          </p:nvGrpSpPr>
          <p:grpSpPr>
            <a:xfrm>
              <a:off x="7191542" y="1"/>
              <a:ext cx="5000459" cy="1425992"/>
              <a:chOff x="7186272" y="0"/>
              <a:chExt cx="5005729" cy="1427495"/>
            </a:xfrm>
          </p:grpSpPr>
          <p:sp>
            <p:nvSpPr>
              <p:cNvPr id="6315" name="Google Shape;6315;p56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16" name="Google Shape;6316;p56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317" name="Google Shape;6317;p563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18" name="Google Shape;6318;p5633"/>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319" name="Google Shape;6319;p5633"/>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20" name="Google Shape;6320;p563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321" name="Google Shape;6321;p563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22" name="Google Shape;6322;p563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323" name="Google Shape;6323;p563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24" name="Google Shape;6324;p563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19891016"/>
      </p:ext>
    </p:extLst>
  </p:cSld>
  <p:clrMapOvr>
    <a:masterClrMapping/>
  </p:clrMapOvr>
</p:sldLayout>
</file>

<file path=ppt/slideLayouts/slideLayout1805.xml><?xml version="1.0" encoding="utf-8"?>
<p:sldLayout xmlns:a="http://schemas.openxmlformats.org/drawingml/2006/main" xmlns:r="http://schemas.openxmlformats.org/officeDocument/2006/relationships" xmlns:p="http://schemas.openxmlformats.org/presentationml/2006/main" matchingName="25_Title Only">
  <p:cSld name="25_Title Only">
    <p:spTree>
      <p:nvGrpSpPr>
        <p:cNvPr id="1" name="Shape 6325"/>
        <p:cNvGrpSpPr/>
        <p:nvPr/>
      </p:nvGrpSpPr>
      <p:grpSpPr>
        <a:xfrm>
          <a:off x="0" y="0"/>
          <a:ext cx="0" cy="0"/>
          <a:chOff x="0" y="0"/>
          <a:chExt cx="0" cy="0"/>
        </a:xfrm>
      </p:grpSpPr>
      <p:grpSp>
        <p:nvGrpSpPr>
          <p:cNvPr id="6326" name="Google Shape;6326;p5634"/>
          <p:cNvGrpSpPr/>
          <p:nvPr/>
        </p:nvGrpSpPr>
        <p:grpSpPr>
          <a:xfrm>
            <a:off x="7191543" y="1"/>
            <a:ext cx="5000459" cy="1425992"/>
            <a:chOff x="7191542" y="1"/>
            <a:chExt cx="5000459" cy="1425992"/>
          </a:xfrm>
        </p:grpSpPr>
        <p:pic>
          <p:nvPicPr>
            <p:cNvPr id="6327" name="Google Shape;6327;p56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28" name="Google Shape;6328;p5634"/>
            <p:cNvGrpSpPr/>
            <p:nvPr/>
          </p:nvGrpSpPr>
          <p:grpSpPr>
            <a:xfrm>
              <a:off x="7191542" y="1"/>
              <a:ext cx="5000459" cy="1425992"/>
              <a:chOff x="7186272" y="0"/>
              <a:chExt cx="5005729" cy="1427495"/>
            </a:xfrm>
          </p:grpSpPr>
          <p:sp>
            <p:nvSpPr>
              <p:cNvPr id="6329" name="Google Shape;6329;p56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30" name="Google Shape;6330;p56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331" name="Google Shape;6331;p563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32" name="Google Shape;6332;p563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333" name="Google Shape;6333;p56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34" name="Google Shape;6334;p563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13362478"/>
      </p:ext>
    </p:extLst>
  </p:cSld>
  <p:clrMapOvr>
    <a:masterClrMapping/>
  </p:clrMapOvr>
</p:sldLayout>
</file>

<file path=ppt/slideLayouts/slideLayout1806.xml><?xml version="1.0" encoding="utf-8"?>
<p:sldLayout xmlns:a="http://schemas.openxmlformats.org/drawingml/2006/main" xmlns:r="http://schemas.openxmlformats.org/officeDocument/2006/relationships" xmlns:p="http://schemas.openxmlformats.org/presentationml/2006/main" matchingName="25_End">
  <p:cSld name="25_End">
    <p:spTree>
      <p:nvGrpSpPr>
        <p:cNvPr id="1" name="Shape 6335"/>
        <p:cNvGrpSpPr/>
        <p:nvPr/>
      </p:nvGrpSpPr>
      <p:grpSpPr>
        <a:xfrm>
          <a:off x="0" y="0"/>
          <a:ext cx="0" cy="0"/>
          <a:chOff x="0" y="0"/>
          <a:chExt cx="0" cy="0"/>
        </a:xfrm>
      </p:grpSpPr>
      <p:grpSp>
        <p:nvGrpSpPr>
          <p:cNvPr id="6336" name="Google Shape;6336;p5635"/>
          <p:cNvGrpSpPr/>
          <p:nvPr/>
        </p:nvGrpSpPr>
        <p:grpSpPr>
          <a:xfrm>
            <a:off x="0" y="0"/>
            <a:ext cx="12192000" cy="2148830"/>
            <a:chOff x="0" y="0"/>
            <a:chExt cx="12192000" cy="2148830"/>
          </a:xfrm>
        </p:grpSpPr>
        <p:sp>
          <p:nvSpPr>
            <p:cNvPr id="6337" name="Google Shape;6337;p563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38" name="Google Shape;6338;p563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339" name="Google Shape;6339;p5635"/>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340" name="Google Shape;6340;p563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41" name="Google Shape;6341;p563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342" name="Google Shape;6342;p563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343" name="Google Shape;6343;p5635"/>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904339930"/>
      </p:ext>
    </p:extLst>
  </p:cSld>
  <p:clrMapOvr>
    <a:masterClrMapping/>
  </p:clrMapOvr>
</p:sldLayout>
</file>

<file path=ppt/slideLayouts/slideLayout1807.xml><?xml version="1.0" encoding="utf-8"?>
<p:sldLayout xmlns:a="http://schemas.openxmlformats.org/drawingml/2006/main" xmlns:r="http://schemas.openxmlformats.org/officeDocument/2006/relationships" xmlns:p="http://schemas.openxmlformats.org/presentationml/2006/main" matchingName="25_Blank">
  <p:cSld name="25_Blank">
    <p:spTree>
      <p:nvGrpSpPr>
        <p:cNvPr id="1" name="Shape 6344"/>
        <p:cNvGrpSpPr/>
        <p:nvPr/>
      </p:nvGrpSpPr>
      <p:grpSpPr>
        <a:xfrm>
          <a:off x="0" y="0"/>
          <a:ext cx="0" cy="0"/>
          <a:chOff x="0" y="0"/>
          <a:chExt cx="0" cy="0"/>
        </a:xfrm>
      </p:grpSpPr>
      <p:sp>
        <p:nvSpPr>
          <p:cNvPr id="6345" name="Google Shape;6345;p563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346" name="Google Shape;6346;p56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47" name="Google Shape;6347;p56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348" name="Google Shape;6348;p5636"/>
          <p:cNvGrpSpPr/>
          <p:nvPr/>
        </p:nvGrpSpPr>
        <p:grpSpPr>
          <a:xfrm>
            <a:off x="7191543" y="1"/>
            <a:ext cx="5000459" cy="1425992"/>
            <a:chOff x="7191542" y="1"/>
            <a:chExt cx="5000459" cy="1425992"/>
          </a:xfrm>
        </p:grpSpPr>
        <p:pic>
          <p:nvPicPr>
            <p:cNvPr id="6349" name="Google Shape;6349;p56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50" name="Google Shape;6350;p5636"/>
            <p:cNvGrpSpPr/>
            <p:nvPr/>
          </p:nvGrpSpPr>
          <p:grpSpPr>
            <a:xfrm>
              <a:off x="7191542" y="1"/>
              <a:ext cx="5000459" cy="1425992"/>
              <a:chOff x="7186272" y="0"/>
              <a:chExt cx="5005729" cy="1427495"/>
            </a:xfrm>
          </p:grpSpPr>
          <p:sp>
            <p:nvSpPr>
              <p:cNvPr id="6351" name="Google Shape;6351;p56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52" name="Google Shape;6352;p56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332870234"/>
      </p:ext>
    </p:extLst>
  </p:cSld>
  <p:clrMapOvr>
    <a:masterClrMapping/>
  </p:clrMapOvr>
</p:sldLayout>
</file>

<file path=ppt/slideLayouts/slideLayout1808.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6353"/>
        <p:cNvGrpSpPr/>
        <p:nvPr/>
      </p:nvGrpSpPr>
      <p:grpSpPr>
        <a:xfrm>
          <a:off x="0" y="0"/>
          <a:ext cx="0" cy="0"/>
          <a:chOff x="0" y="0"/>
          <a:chExt cx="0" cy="0"/>
        </a:xfrm>
      </p:grpSpPr>
      <p:sp>
        <p:nvSpPr>
          <p:cNvPr id="6354" name="Google Shape;6354;p5637"/>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6355" name="Google Shape;6355;p5637"/>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6356" name="Google Shape;6356;p5637"/>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solidFill>
                  <a:srgbClr val="4B545E"/>
                </a:solidFill>
              </a:defRPr>
            </a:lvl1pPr>
            <a:lvl2pPr marL="609630" lvl="1" indent="-279414" algn="l">
              <a:lnSpc>
                <a:spcPct val="100000"/>
              </a:lnSpc>
              <a:spcBef>
                <a:spcPts val="1000"/>
              </a:spcBef>
              <a:spcAft>
                <a:spcPts val="0"/>
              </a:spcAft>
              <a:buSzPts val="3000"/>
              <a:buChar char="•"/>
              <a:defRPr>
                <a:solidFill>
                  <a:srgbClr val="4B545E"/>
                </a:solidFill>
              </a:defRPr>
            </a:lvl2pPr>
            <a:lvl3pPr marL="914446" lvl="2" indent="-266713" algn="l">
              <a:lnSpc>
                <a:spcPct val="100000"/>
              </a:lnSpc>
              <a:spcBef>
                <a:spcPts val="1000"/>
              </a:spcBef>
              <a:spcAft>
                <a:spcPts val="0"/>
              </a:spcAft>
              <a:buSzPts val="2700"/>
              <a:buChar char="•"/>
              <a:defRPr>
                <a:solidFill>
                  <a:srgbClr val="4B545E"/>
                </a:solidFill>
              </a:defRPr>
            </a:lvl3pPr>
            <a:lvl4pPr marL="1219261" lvl="3" indent="-254013" algn="l">
              <a:lnSpc>
                <a:spcPct val="100000"/>
              </a:lnSpc>
              <a:spcBef>
                <a:spcPts val="1000"/>
              </a:spcBef>
              <a:spcAft>
                <a:spcPts val="0"/>
              </a:spcAft>
              <a:buSzPts val="2400"/>
              <a:buChar char="•"/>
              <a:defRPr>
                <a:solidFill>
                  <a:srgbClr val="4B545E"/>
                </a:solidFill>
              </a:defRPr>
            </a:lvl4pPr>
            <a:lvl5pPr marL="1524076" lvl="4" indent="-254013" algn="l">
              <a:lnSpc>
                <a:spcPct val="100000"/>
              </a:lnSpc>
              <a:spcBef>
                <a:spcPts val="1000"/>
              </a:spcBef>
              <a:spcAft>
                <a:spcPts val="0"/>
              </a:spcAft>
              <a:buSzPts val="24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57" name="Google Shape;6357;p5637"/>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6358" name="Google Shape;6358;p5637"/>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59" name="Google Shape;6359;p5637"/>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1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360" name="Google Shape;6360;p5637"/>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6361" name="Google Shape;6361;p5637"/>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1pPr>
            <a:lvl2pPr marL="0" lvl="1"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2pPr>
            <a:lvl3pPr marL="0" lvl="2"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3pPr>
            <a:lvl4pPr marL="0" lvl="3"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4pPr>
            <a:lvl5pPr marL="0" lvl="4"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5pPr>
            <a:lvl6pPr marL="0" lvl="5"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6pPr>
            <a:lvl7pPr marL="0" lvl="6"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7pPr>
            <a:lvl8pPr marL="0" lvl="7"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8pPr>
            <a:lvl9pPr marL="0" lvl="8"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6362" name="Google Shape;6362;p5637"/>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extLst>
      <p:ext uri="{BB962C8B-B14F-4D97-AF65-F5344CB8AC3E}">
        <p14:creationId xmlns:p14="http://schemas.microsoft.com/office/powerpoint/2010/main" val="4261474242"/>
      </p:ext>
    </p:extLst>
  </p:cSld>
  <p:clrMapOvr>
    <a:masterClrMapping/>
  </p:clrMapOvr>
</p:sldLayout>
</file>

<file path=ppt/slideLayouts/slideLayout1809.xml><?xml version="1.0" encoding="utf-8"?>
<p:sldLayout xmlns:a="http://schemas.openxmlformats.org/drawingml/2006/main" xmlns:r="http://schemas.openxmlformats.org/officeDocument/2006/relationships" xmlns:p="http://schemas.openxmlformats.org/presentationml/2006/main" showMasterSp="0" matchingName="1_EVERYDAY - CONTENT ONLY">
  <p:cSld name="1_EVERYDAY - CONTENT ONLY">
    <p:spTree>
      <p:nvGrpSpPr>
        <p:cNvPr id="1" name="Shape 6363"/>
        <p:cNvGrpSpPr/>
        <p:nvPr/>
      </p:nvGrpSpPr>
      <p:grpSpPr>
        <a:xfrm>
          <a:off x="0" y="0"/>
          <a:ext cx="0" cy="0"/>
          <a:chOff x="0" y="0"/>
          <a:chExt cx="0" cy="0"/>
        </a:xfrm>
      </p:grpSpPr>
      <p:sp>
        <p:nvSpPr>
          <p:cNvPr id="6364" name="Google Shape;6364;p5638"/>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6365" name="Google Shape;6365;p5638"/>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6366" name="Google Shape;6366;p5638"/>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solidFill>
                  <a:srgbClr val="4B545E"/>
                </a:solidFill>
              </a:defRPr>
            </a:lvl1pPr>
            <a:lvl2pPr marL="609630" lvl="1" indent="-279414" algn="l">
              <a:lnSpc>
                <a:spcPct val="100000"/>
              </a:lnSpc>
              <a:spcBef>
                <a:spcPts val="1000"/>
              </a:spcBef>
              <a:spcAft>
                <a:spcPts val="0"/>
              </a:spcAft>
              <a:buSzPts val="3000"/>
              <a:buChar char="•"/>
              <a:defRPr>
                <a:solidFill>
                  <a:srgbClr val="4B545E"/>
                </a:solidFill>
              </a:defRPr>
            </a:lvl2pPr>
            <a:lvl3pPr marL="914446" lvl="2" indent="-266713" algn="l">
              <a:lnSpc>
                <a:spcPct val="100000"/>
              </a:lnSpc>
              <a:spcBef>
                <a:spcPts val="1000"/>
              </a:spcBef>
              <a:spcAft>
                <a:spcPts val="0"/>
              </a:spcAft>
              <a:buSzPts val="2700"/>
              <a:buChar char="•"/>
              <a:defRPr>
                <a:solidFill>
                  <a:srgbClr val="4B545E"/>
                </a:solidFill>
              </a:defRPr>
            </a:lvl3pPr>
            <a:lvl4pPr marL="1219261" lvl="3" indent="-254013" algn="l">
              <a:lnSpc>
                <a:spcPct val="100000"/>
              </a:lnSpc>
              <a:spcBef>
                <a:spcPts val="1000"/>
              </a:spcBef>
              <a:spcAft>
                <a:spcPts val="0"/>
              </a:spcAft>
              <a:buSzPts val="2400"/>
              <a:buChar char="•"/>
              <a:defRPr>
                <a:solidFill>
                  <a:srgbClr val="4B545E"/>
                </a:solidFill>
              </a:defRPr>
            </a:lvl4pPr>
            <a:lvl5pPr marL="1524076" lvl="4" indent="-254013" algn="l">
              <a:lnSpc>
                <a:spcPct val="100000"/>
              </a:lnSpc>
              <a:spcBef>
                <a:spcPts val="1000"/>
              </a:spcBef>
              <a:spcAft>
                <a:spcPts val="0"/>
              </a:spcAft>
              <a:buSzPts val="24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67" name="Google Shape;6367;p5638"/>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6368" name="Google Shape;6368;p5638"/>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69" name="Google Shape;6369;p5638"/>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1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370" name="Google Shape;6370;p5638"/>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6371" name="Google Shape;6371;p5638"/>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1pPr>
            <a:lvl2pPr marL="0" lvl="1"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2pPr>
            <a:lvl3pPr marL="0" lvl="2"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3pPr>
            <a:lvl4pPr marL="0" lvl="3"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4pPr>
            <a:lvl5pPr marL="0" lvl="4"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5pPr>
            <a:lvl6pPr marL="0" lvl="5"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6pPr>
            <a:lvl7pPr marL="0" lvl="6"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7pPr>
            <a:lvl8pPr marL="0" lvl="7"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8pPr>
            <a:lvl9pPr marL="0" lvl="8"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6372" name="Google Shape;6372;p5638"/>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extLst>
      <p:ext uri="{BB962C8B-B14F-4D97-AF65-F5344CB8AC3E}">
        <p14:creationId xmlns:p14="http://schemas.microsoft.com/office/powerpoint/2010/main" val="3331416396"/>
      </p:ext>
    </p:extLst>
  </p:cSld>
  <p:clrMapOvr>
    <a:masterClrMapping/>
  </p:clrMapOvr>
</p:sldLayout>
</file>

<file path=ppt/slideLayouts/slideLayout1810.xml><?xml version="1.0" encoding="utf-8"?>
<p:sldLayout xmlns:a="http://schemas.openxmlformats.org/drawingml/2006/main" xmlns:r="http://schemas.openxmlformats.org/officeDocument/2006/relationships" xmlns:p="http://schemas.openxmlformats.org/presentationml/2006/main" matchingName="Title and Content">
  <p:cSld name="14_Title and Content">
    <p:spTree>
      <p:nvGrpSpPr>
        <p:cNvPr id="1" name="Shape 6373"/>
        <p:cNvGrpSpPr/>
        <p:nvPr/>
      </p:nvGrpSpPr>
      <p:grpSpPr>
        <a:xfrm>
          <a:off x="0" y="0"/>
          <a:ext cx="0" cy="0"/>
          <a:chOff x="0" y="0"/>
          <a:chExt cx="0" cy="0"/>
        </a:xfrm>
      </p:grpSpPr>
      <p:grpSp>
        <p:nvGrpSpPr>
          <p:cNvPr id="6374" name="Google Shape;6374;p5639"/>
          <p:cNvGrpSpPr/>
          <p:nvPr/>
        </p:nvGrpSpPr>
        <p:grpSpPr>
          <a:xfrm>
            <a:off x="7191543" y="1"/>
            <a:ext cx="5000459" cy="1425992"/>
            <a:chOff x="7191542" y="1"/>
            <a:chExt cx="5000459" cy="1425992"/>
          </a:xfrm>
        </p:grpSpPr>
        <p:pic>
          <p:nvPicPr>
            <p:cNvPr id="6375" name="Google Shape;6375;p56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76" name="Google Shape;6376;p5639"/>
            <p:cNvGrpSpPr/>
            <p:nvPr/>
          </p:nvGrpSpPr>
          <p:grpSpPr>
            <a:xfrm>
              <a:off x="7191542" y="1"/>
              <a:ext cx="5000459" cy="1425992"/>
              <a:chOff x="7186272" y="0"/>
              <a:chExt cx="5005729" cy="1427495"/>
            </a:xfrm>
          </p:grpSpPr>
          <p:sp>
            <p:nvSpPr>
              <p:cNvPr id="6377" name="Google Shape;6377;p56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6378" name="Google Shape;6378;p56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6379" name="Google Shape;6379;p563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80" name="Google Shape;6380;p563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381" name="Google Shape;6381;p563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382" name="Google Shape;6382;p56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83" name="Google Shape;6383;p56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877665744"/>
      </p:ext>
    </p:extLst>
  </p:cSld>
  <p:clrMapOvr>
    <a:masterClrMapping/>
  </p:clrMapOvr>
</p:sldLayout>
</file>

<file path=ppt/slideLayouts/slideLayout1811.xml><?xml version="1.0" encoding="utf-8"?>
<p:sldLayout xmlns:a="http://schemas.openxmlformats.org/drawingml/2006/main" xmlns:r="http://schemas.openxmlformats.org/officeDocument/2006/relationships" xmlns:p="http://schemas.openxmlformats.org/presentationml/2006/main" matchingName="Photo Slide">
  <p:cSld name="26_Photo Slide">
    <p:spTree>
      <p:nvGrpSpPr>
        <p:cNvPr id="1" name="Shape 6384"/>
        <p:cNvGrpSpPr/>
        <p:nvPr/>
      </p:nvGrpSpPr>
      <p:grpSpPr>
        <a:xfrm>
          <a:off x="0" y="0"/>
          <a:ext cx="0" cy="0"/>
          <a:chOff x="0" y="0"/>
          <a:chExt cx="0" cy="0"/>
        </a:xfrm>
      </p:grpSpPr>
      <p:sp>
        <p:nvSpPr>
          <p:cNvPr id="6385" name="Google Shape;6385;p5640"/>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386" name="Google Shape;6386;p564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387" name="Google Shape;6387;p5640"/>
          <p:cNvGrpSpPr/>
          <p:nvPr/>
        </p:nvGrpSpPr>
        <p:grpSpPr>
          <a:xfrm>
            <a:off x="0" y="5379427"/>
            <a:ext cx="2807368" cy="753891"/>
            <a:chOff x="0" y="5379426"/>
            <a:chExt cx="2807368" cy="753891"/>
          </a:xfrm>
        </p:grpSpPr>
        <p:sp>
          <p:nvSpPr>
            <p:cNvPr id="6388" name="Google Shape;6388;p564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6389" name="Google Shape;6389;p564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6390" name="Google Shape;6390;p5640"/>
          <p:cNvSpPr>
            <a:spLocks noGrp="1"/>
          </p:cNvSpPr>
          <p:nvPr>
            <p:ph type="pic" idx="2"/>
          </p:nvPr>
        </p:nvSpPr>
        <p:spPr>
          <a:xfrm>
            <a:off x="2807368" y="457202"/>
            <a:ext cx="8915400" cy="5943598"/>
          </a:xfrm>
          <a:prstGeom prst="rect">
            <a:avLst/>
          </a:prstGeom>
          <a:noFill/>
          <a:ln>
            <a:noFill/>
          </a:ln>
        </p:spPr>
      </p:sp>
      <p:pic>
        <p:nvPicPr>
          <p:cNvPr id="6391" name="Google Shape;6391;p5640"/>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506229590"/>
      </p:ext>
    </p:extLst>
  </p:cSld>
  <p:clrMapOvr>
    <a:masterClrMapping/>
  </p:clrMapOvr>
</p:sldLayout>
</file>

<file path=ppt/slideLayouts/slideLayout1812.xml><?xml version="1.0" encoding="utf-8"?>
<p:sldLayout xmlns:a="http://schemas.openxmlformats.org/drawingml/2006/main" xmlns:r="http://schemas.openxmlformats.org/officeDocument/2006/relationships" xmlns:p="http://schemas.openxmlformats.org/presentationml/2006/main" matchingName="Photo Slide">
  <p:cSld name="26_Photo Slide">
    <p:spTree>
      <p:nvGrpSpPr>
        <p:cNvPr id="1" name="Shape 6392"/>
        <p:cNvGrpSpPr/>
        <p:nvPr/>
      </p:nvGrpSpPr>
      <p:grpSpPr>
        <a:xfrm>
          <a:off x="0" y="0"/>
          <a:ext cx="0" cy="0"/>
          <a:chOff x="0" y="0"/>
          <a:chExt cx="0" cy="0"/>
        </a:xfrm>
      </p:grpSpPr>
      <p:sp>
        <p:nvSpPr>
          <p:cNvPr id="6393" name="Google Shape;6393;p564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394" name="Google Shape;6394;p56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395" name="Google Shape;6395;p5641"/>
          <p:cNvGrpSpPr/>
          <p:nvPr/>
        </p:nvGrpSpPr>
        <p:grpSpPr>
          <a:xfrm>
            <a:off x="0" y="5379427"/>
            <a:ext cx="2807368" cy="753891"/>
            <a:chOff x="0" y="5379426"/>
            <a:chExt cx="2807368" cy="753891"/>
          </a:xfrm>
        </p:grpSpPr>
        <p:sp>
          <p:nvSpPr>
            <p:cNvPr id="6396" name="Google Shape;6396;p56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6397" name="Google Shape;6397;p56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6398" name="Google Shape;6398;p5641"/>
          <p:cNvSpPr>
            <a:spLocks noGrp="1"/>
          </p:cNvSpPr>
          <p:nvPr>
            <p:ph type="pic" idx="2"/>
          </p:nvPr>
        </p:nvSpPr>
        <p:spPr>
          <a:xfrm>
            <a:off x="2807368" y="457202"/>
            <a:ext cx="8915400" cy="5943598"/>
          </a:xfrm>
          <a:prstGeom prst="rect">
            <a:avLst/>
          </a:prstGeom>
          <a:noFill/>
          <a:ln>
            <a:noFill/>
          </a:ln>
        </p:spPr>
      </p:sp>
      <p:pic>
        <p:nvPicPr>
          <p:cNvPr id="6399" name="Google Shape;6399;p564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2729677643"/>
      </p:ext>
    </p:extLst>
  </p:cSld>
  <p:clrMapOvr>
    <a:masterClrMapping/>
  </p:clrMapOvr>
</p:sldLayout>
</file>

<file path=ppt/slideLayouts/slideLayout1813.xml><?xml version="1.0" encoding="utf-8"?>
<p:sldLayout xmlns:a="http://schemas.openxmlformats.org/drawingml/2006/main" xmlns:r="http://schemas.openxmlformats.org/officeDocument/2006/relationships" xmlns:p="http://schemas.openxmlformats.org/presentationml/2006/main" showMasterSp="0" matchingName="2_Table of Content">
  <p:cSld name="2_Table of Content">
    <p:spTree>
      <p:nvGrpSpPr>
        <p:cNvPr id="1" name="Shape 6400"/>
        <p:cNvGrpSpPr/>
        <p:nvPr/>
      </p:nvGrpSpPr>
      <p:grpSpPr>
        <a:xfrm>
          <a:off x="0" y="0"/>
          <a:ext cx="0" cy="0"/>
          <a:chOff x="0" y="0"/>
          <a:chExt cx="0" cy="0"/>
        </a:xfrm>
      </p:grpSpPr>
      <p:sp>
        <p:nvSpPr>
          <p:cNvPr id="6401" name="Google Shape;6401;p5642"/>
          <p:cNvSpPr/>
          <p:nvPr/>
        </p:nvSpPr>
        <p:spPr>
          <a:xfrm>
            <a:off x="-10584" y="6620934"/>
            <a:ext cx="12213168" cy="237067"/>
          </a:xfrm>
          <a:prstGeom prst="rect">
            <a:avLst/>
          </a:prstGeom>
          <a:solidFill>
            <a:srgbClr val="767676"/>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402" name="Google Shape;6402;p5642"/>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03" name="Google Shape;6403;p5642"/>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Font typeface="Noto Sans Symbols"/>
              <a:buChar char="▪"/>
              <a:defRPr sz="1867" b="1"/>
            </a:lvl1pPr>
            <a:lvl2pPr marL="609630" lvl="1" indent="-270990" algn="l">
              <a:lnSpc>
                <a:spcPct val="100000"/>
              </a:lnSpc>
              <a:spcBef>
                <a:spcPts val="1000"/>
              </a:spcBef>
              <a:spcAft>
                <a:spcPts val="0"/>
              </a:spcAft>
              <a:buSzPts val="2801"/>
              <a:buFont typeface="Arial"/>
              <a:buChar char="̶"/>
              <a:defRPr sz="1867"/>
            </a:lvl2pPr>
            <a:lvl3pPr marL="914446" lvl="2" indent="-270989" algn="l">
              <a:lnSpc>
                <a:spcPct val="100000"/>
              </a:lnSpc>
              <a:spcBef>
                <a:spcPts val="1000"/>
              </a:spcBef>
              <a:spcAft>
                <a:spcPts val="0"/>
              </a:spcAft>
              <a:buSzPts val="2801"/>
              <a:buFont typeface="Arial"/>
              <a:buChar char="•"/>
              <a:defRPr sz="1867"/>
            </a:lvl3pPr>
            <a:lvl4pPr marL="1219261" lvl="3" indent="-270989" algn="l">
              <a:lnSpc>
                <a:spcPct val="100000"/>
              </a:lnSpc>
              <a:spcBef>
                <a:spcPts val="1000"/>
              </a:spcBef>
              <a:spcAft>
                <a:spcPts val="0"/>
              </a:spcAft>
              <a:buSzPts val="2801"/>
              <a:buFont typeface="Noto Sans Symbols"/>
              <a:buChar char="✔"/>
              <a:defRPr sz="1867"/>
            </a:lvl4pPr>
            <a:lvl5pPr marL="1524076" lvl="4" indent="-270990" algn="l">
              <a:lnSpc>
                <a:spcPct val="100000"/>
              </a:lnSpc>
              <a:spcBef>
                <a:spcPts val="1000"/>
              </a:spcBef>
              <a:spcAft>
                <a:spcPts val="0"/>
              </a:spcAft>
              <a:buSzPts val="2801"/>
              <a:buChar char="•"/>
              <a:defRPr sz="1867"/>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04" name="Google Shape;6404;p5642"/>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304815" lvl="0" indent="-237079" algn="l">
              <a:lnSpc>
                <a:spcPct val="100000"/>
              </a:lnSpc>
              <a:spcBef>
                <a:spcPts val="1000"/>
              </a:spcBef>
              <a:spcAft>
                <a:spcPts val="0"/>
              </a:spcAft>
              <a:buSzPts val="2000"/>
              <a:buChar char="•"/>
              <a:defRPr sz="1333" b="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05" name="Google Shape;6405;p564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6406" name="Google Shape;6406;p5642"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extLst>
      <p:ext uri="{BB962C8B-B14F-4D97-AF65-F5344CB8AC3E}">
        <p14:creationId xmlns:p14="http://schemas.microsoft.com/office/powerpoint/2010/main" val="3764855140"/>
      </p:ext>
    </p:extLst>
  </p:cSld>
  <p:clrMapOvr>
    <a:masterClrMapping/>
  </p:clrMapOvr>
</p:sldLayout>
</file>

<file path=ppt/slideLayouts/slideLayout1814.xml><?xml version="1.0" encoding="utf-8"?>
<p:sldLayout xmlns:a="http://schemas.openxmlformats.org/drawingml/2006/main" xmlns:r="http://schemas.openxmlformats.org/officeDocument/2006/relationships" xmlns:p="http://schemas.openxmlformats.org/presentationml/2006/main" matchingName="11_Title Slide_Yale Blue">
  <p:cSld name="11_Title Slide_Yale Blue">
    <p:spTree>
      <p:nvGrpSpPr>
        <p:cNvPr id="1" name="Shape 6407"/>
        <p:cNvGrpSpPr/>
        <p:nvPr/>
      </p:nvGrpSpPr>
      <p:grpSpPr>
        <a:xfrm>
          <a:off x="0" y="0"/>
          <a:ext cx="0" cy="0"/>
          <a:chOff x="0" y="0"/>
          <a:chExt cx="0" cy="0"/>
        </a:xfrm>
      </p:grpSpPr>
      <p:sp>
        <p:nvSpPr>
          <p:cNvPr id="6408" name="Google Shape;6408;p5643"/>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09" name="Google Shape;6409;p5643"/>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10" name="Google Shape;6410;p5643"/>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411" name="Google Shape;6411;p564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12" name="Google Shape;6412;p564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413" name="Google Shape;6413;p5643"/>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414" name="Google Shape;6414;p5643"/>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415" name="Google Shape;6415;p5643"/>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416" name="Google Shape;6416;p5643"/>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424043071"/>
      </p:ext>
    </p:extLst>
  </p:cSld>
  <p:clrMapOvr>
    <a:masterClrMapping/>
  </p:clrMapOvr>
</p:sldLayout>
</file>

<file path=ppt/slideLayouts/slideLayout1815.xml><?xml version="1.0" encoding="utf-8"?>
<p:sldLayout xmlns:a="http://schemas.openxmlformats.org/drawingml/2006/main" xmlns:r="http://schemas.openxmlformats.org/officeDocument/2006/relationships" xmlns:p="http://schemas.openxmlformats.org/presentationml/2006/main" matchingName="9_Title and Bullets Layout">
  <p:cSld name="9_Title and Bullets Layout">
    <p:spTree>
      <p:nvGrpSpPr>
        <p:cNvPr id="1" name="Shape 6417"/>
        <p:cNvGrpSpPr/>
        <p:nvPr/>
      </p:nvGrpSpPr>
      <p:grpSpPr>
        <a:xfrm>
          <a:off x="0" y="0"/>
          <a:ext cx="0" cy="0"/>
          <a:chOff x="0" y="0"/>
          <a:chExt cx="0" cy="0"/>
        </a:xfrm>
      </p:grpSpPr>
      <p:sp>
        <p:nvSpPr>
          <p:cNvPr id="6418" name="Google Shape;6418;p5644"/>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19" name="Google Shape;6419;p5644"/>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20" name="Google Shape;6420;p5644"/>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21" name="Google Shape;6421;p5644"/>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422" name="Google Shape;6422;p564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489000567"/>
      </p:ext>
    </p:extLst>
  </p:cSld>
  <p:clrMapOvr>
    <a:masterClrMapping/>
  </p:clrMapOvr>
</p:sldLayout>
</file>

<file path=ppt/slideLayouts/slideLayout1816.xml><?xml version="1.0" encoding="utf-8"?>
<p:sldLayout xmlns:a="http://schemas.openxmlformats.org/drawingml/2006/main" xmlns:r="http://schemas.openxmlformats.org/officeDocument/2006/relationships" xmlns:p="http://schemas.openxmlformats.org/presentationml/2006/main" matchingName="37_Title and Content">
  <p:cSld name="37_Title and Content">
    <p:spTree>
      <p:nvGrpSpPr>
        <p:cNvPr id="1" name="Shape 6423"/>
        <p:cNvGrpSpPr/>
        <p:nvPr/>
      </p:nvGrpSpPr>
      <p:grpSpPr>
        <a:xfrm>
          <a:off x="0" y="0"/>
          <a:ext cx="0" cy="0"/>
          <a:chOff x="0" y="0"/>
          <a:chExt cx="0" cy="0"/>
        </a:xfrm>
      </p:grpSpPr>
      <p:sp>
        <p:nvSpPr>
          <p:cNvPr id="6424" name="Google Shape;6424;p5645"/>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425" name="Google Shape;6425;p5645"/>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426" name="Google Shape;6426;p5645"/>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27" name="Google Shape;6427;p5645"/>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28" name="Google Shape;6428;p5645"/>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647924786"/>
      </p:ext>
    </p:extLst>
  </p:cSld>
  <p:clrMapOvr>
    <a:masterClrMapping/>
  </p:clrMapOvr>
</p:sldLayout>
</file>

<file path=ppt/slideLayouts/slideLayout1817.xml><?xml version="1.0" encoding="utf-8"?>
<p:sldLayout xmlns:a="http://schemas.openxmlformats.org/drawingml/2006/main" xmlns:r="http://schemas.openxmlformats.org/officeDocument/2006/relationships" xmlns:p="http://schemas.openxmlformats.org/presentationml/2006/main" matchingName="9_Two Section | Picture and Copy Layout">
  <p:cSld name="9_Two Section | Picture and Copy Layout">
    <p:spTree>
      <p:nvGrpSpPr>
        <p:cNvPr id="1" name="Shape 6429"/>
        <p:cNvGrpSpPr/>
        <p:nvPr/>
      </p:nvGrpSpPr>
      <p:grpSpPr>
        <a:xfrm>
          <a:off x="0" y="0"/>
          <a:ext cx="0" cy="0"/>
          <a:chOff x="0" y="0"/>
          <a:chExt cx="0" cy="0"/>
        </a:xfrm>
      </p:grpSpPr>
      <p:sp>
        <p:nvSpPr>
          <p:cNvPr id="6430" name="Google Shape;6430;p5646"/>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31" name="Google Shape;6431;p5646"/>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32" name="Google Shape;6432;p5646"/>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33" name="Google Shape;6433;p5646"/>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34" name="Google Shape;6434;p5646"/>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435" name="Google Shape;6435;p564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696942769"/>
      </p:ext>
    </p:extLst>
  </p:cSld>
  <p:clrMapOvr>
    <a:masterClrMapping/>
  </p:clrMapOvr>
</p:sldLayout>
</file>

<file path=ppt/slideLayouts/slideLayout1818.xml><?xml version="1.0" encoding="utf-8"?>
<p:sldLayout xmlns:a="http://schemas.openxmlformats.org/drawingml/2006/main" xmlns:r="http://schemas.openxmlformats.org/officeDocument/2006/relationships" xmlns:p="http://schemas.openxmlformats.org/presentationml/2006/main" matchingName="10_Title and Bullets Layout">
  <p:cSld name="10_Title and Bullets Layout">
    <p:spTree>
      <p:nvGrpSpPr>
        <p:cNvPr id="1" name="Shape 6436"/>
        <p:cNvGrpSpPr/>
        <p:nvPr/>
      </p:nvGrpSpPr>
      <p:grpSpPr>
        <a:xfrm>
          <a:off x="0" y="0"/>
          <a:ext cx="0" cy="0"/>
          <a:chOff x="0" y="0"/>
          <a:chExt cx="0" cy="0"/>
        </a:xfrm>
      </p:grpSpPr>
      <p:sp>
        <p:nvSpPr>
          <p:cNvPr id="6437" name="Google Shape;6437;p5647"/>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38" name="Google Shape;6438;p5647"/>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39" name="Google Shape;6439;p5647"/>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40" name="Google Shape;6440;p5647"/>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441" name="Google Shape;6441;p564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4011693339"/>
      </p:ext>
    </p:extLst>
  </p:cSld>
  <p:clrMapOvr>
    <a:masterClrMapping/>
  </p:clrMapOvr>
</p:sldLayout>
</file>

<file path=ppt/slideLayouts/slideLayout1819.xml><?xml version="1.0" encoding="utf-8"?>
<p:sldLayout xmlns:a="http://schemas.openxmlformats.org/drawingml/2006/main" xmlns:r="http://schemas.openxmlformats.org/officeDocument/2006/relationships" xmlns:p="http://schemas.openxmlformats.org/presentationml/2006/main" matchingName="38_Title and Content">
  <p:cSld name="38_Title and Content">
    <p:spTree>
      <p:nvGrpSpPr>
        <p:cNvPr id="1" name="Shape 6442"/>
        <p:cNvGrpSpPr/>
        <p:nvPr/>
      </p:nvGrpSpPr>
      <p:grpSpPr>
        <a:xfrm>
          <a:off x="0" y="0"/>
          <a:ext cx="0" cy="0"/>
          <a:chOff x="0" y="0"/>
          <a:chExt cx="0" cy="0"/>
        </a:xfrm>
      </p:grpSpPr>
      <p:sp>
        <p:nvSpPr>
          <p:cNvPr id="6443" name="Google Shape;6443;p5648"/>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444" name="Google Shape;6444;p5648"/>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445" name="Google Shape;6445;p5648"/>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46" name="Google Shape;6446;p5648"/>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47" name="Google Shape;6447;p5648"/>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081901784"/>
      </p:ext>
    </p:extLst>
  </p:cSld>
  <p:clrMapOvr>
    <a:masterClrMapping/>
  </p:clrMapOvr>
</p:sldLayout>
</file>

<file path=ppt/slideLayouts/slideLayout1820.xml><?xml version="1.0" encoding="utf-8"?>
<p:sldLayout xmlns:a="http://schemas.openxmlformats.org/drawingml/2006/main" xmlns:r="http://schemas.openxmlformats.org/officeDocument/2006/relationships" xmlns:p="http://schemas.openxmlformats.org/presentationml/2006/main" matchingName="10_Two Section | Picture and Copy Layout">
  <p:cSld name="10_Two Section | Picture and Copy Layout">
    <p:spTree>
      <p:nvGrpSpPr>
        <p:cNvPr id="1" name="Shape 6448"/>
        <p:cNvGrpSpPr/>
        <p:nvPr/>
      </p:nvGrpSpPr>
      <p:grpSpPr>
        <a:xfrm>
          <a:off x="0" y="0"/>
          <a:ext cx="0" cy="0"/>
          <a:chOff x="0" y="0"/>
          <a:chExt cx="0" cy="0"/>
        </a:xfrm>
      </p:grpSpPr>
      <p:sp>
        <p:nvSpPr>
          <p:cNvPr id="6449" name="Google Shape;6449;p5649"/>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50" name="Google Shape;6450;p5649"/>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51" name="Google Shape;6451;p5649"/>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52" name="Google Shape;6452;p5649"/>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53" name="Google Shape;6453;p5649"/>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454" name="Google Shape;6454;p564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491935840"/>
      </p:ext>
    </p:extLst>
  </p:cSld>
  <p:clrMapOvr>
    <a:masterClrMapping/>
  </p:clrMapOvr>
</p:sldLayout>
</file>

<file path=ppt/slideLayouts/slideLayout1821.xml><?xml version="1.0" encoding="utf-8"?>
<p:sldLayout xmlns:a="http://schemas.openxmlformats.org/drawingml/2006/main" xmlns:r="http://schemas.openxmlformats.org/officeDocument/2006/relationships" xmlns:p="http://schemas.openxmlformats.org/presentationml/2006/main" matchingName="11_Title and Bullets Layout">
  <p:cSld name="11_Title and Bullets Layout">
    <p:spTree>
      <p:nvGrpSpPr>
        <p:cNvPr id="1" name="Shape 6455"/>
        <p:cNvGrpSpPr/>
        <p:nvPr/>
      </p:nvGrpSpPr>
      <p:grpSpPr>
        <a:xfrm>
          <a:off x="0" y="0"/>
          <a:ext cx="0" cy="0"/>
          <a:chOff x="0" y="0"/>
          <a:chExt cx="0" cy="0"/>
        </a:xfrm>
      </p:grpSpPr>
      <p:sp>
        <p:nvSpPr>
          <p:cNvPr id="6456" name="Google Shape;6456;p5650"/>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57" name="Google Shape;6457;p5650"/>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58" name="Google Shape;6458;p5650"/>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59" name="Google Shape;6459;p5650"/>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460" name="Google Shape;6460;p565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893964408"/>
      </p:ext>
    </p:extLst>
  </p:cSld>
  <p:clrMapOvr>
    <a:masterClrMapping/>
  </p:clrMapOvr>
</p:sldLayout>
</file>

<file path=ppt/slideLayouts/slideLayout1822.xml><?xml version="1.0" encoding="utf-8"?>
<p:sldLayout xmlns:a="http://schemas.openxmlformats.org/drawingml/2006/main" xmlns:r="http://schemas.openxmlformats.org/officeDocument/2006/relationships" xmlns:p="http://schemas.openxmlformats.org/presentationml/2006/main" matchingName="39_Title and Content">
  <p:cSld name="39_Title and Content">
    <p:spTree>
      <p:nvGrpSpPr>
        <p:cNvPr id="1" name="Shape 6461"/>
        <p:cNvGrpSpPr/>
        <p:nvPr/>
      </p:nvGrpSpPr>
      <p:grpSpPr>
        <a:xfrm>
          <a:off x="0" y="0"/>
          <a:ext cx="0" cy="0"/>
          <a:chOff x="0" y="0"/>
          <a:chExt cx="0" cy="0"/>
        </a:xfrm>
      </p:grpSpPr>
      <p:sp>
        <p:nvSpPr>
          <p:cNvPr id="6462" name="Google Shape;6462;p5651"/>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463" name="Google Shape;6463;p5651"/>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464" name="Google Shape;6464;p5651"/>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65" name="Google Shape;6465;p5651"/>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66" name="Google Shape;6466;p5651"/>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848170584"/>
      </p:ext>
    </p:extLst>
  </p:cSld>
  <p:clrMapOvr>
    <a:masterClrMapping/>
  </p:clrMapOvr>
</p:sldLayout>
</file>

<file path=ppt/slideLayouts/slideLayout1823.xml><?xml version="1.0" encoding="utf-8"?>
<p:sldLayout xmlns:a="http://schemas.openxmlformats.org/drawingml/2006/main" xmlns:r="http://schemas.openxmlformats.org/officeDocument/2006/relationships" xmlns:p="http://schemas.openxmlformats.org/presentationml/2006/main" matchingName="11_Two Section | Picture and Copy Layout">
  <p:cSld name="11_Two Section | Picture and Copy Layout">
    <p:spTree>
      <p:nvGrpSpPr>
        <p:cNvPr id="1" name="Shape 6467"/>
        <p:cNvGrpSpPr/>
        <p:nvPr/>
      </p:nvGrpSpPr>
      <p:grpSpPr>
        <a:xfrm>
          <a:off x="0" y="0"/>
          <a:ext cx="0" cy="0"/>
          <a:chOff x="0" y="0"/>
          <a:chExt cx="0" cy="0"/>
        </a:xfrm>
      </p:grpSpPr>
      <p:sp>
        <p:nvSpPr>
          <p:cNvPr id="6468" name="Google Shape;6468;p5652"/>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69" name="Google Shape;6469;p5652"/>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70" name="Google Shape;6470;p5652"/>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71" name="Google Shape;6471;p5652"/>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72" name="Google Shape;6472;p5652"/>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473" name="Google Shape;6473;p565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977089542"/>
      </p:ext>
    </p:extLst>
  </p:cSld>
  <p:clrMapOvr>
    <a:masterClrMapping/>
  </p:clrMapOvr>
</p:sldLayout>
</file>

<file path=ppt/slideLayouts/slideLayout1824.xml><?xml version="1.0" encoding="utf-8"?>
<p:sldLayout xmlns:a="http://schemas.openxmlformats.org/drawingml/2006/main" xmlns:r="http://schemas.openxmlformats.org/officeDocument/2006/relationships" xmlns:p="http://schemas.openxmlformats.org/presentationml/2006/main" matchingName="12_Title and Bullets Layout">
  <p:cSld name="12_Title and Bullets Layout">
    <p:spTree>
      <p:nvGrpSpPr>
        <p:cNvPr id="1" name="Shape 6474"/>
        <p:cNvGrpSpPr/>
        <p:nvPr/>
      </p:nvGrpSpPr>
      <p:grpSpPr>
        <a:xfrm>
          <a:off x="0" y="0"/>
          <a:ext cx="0" cy="0"/>
          <a:chOff x="0" y="0"/>
          <a:chExt cx="0" cy="0"/>
        </a:xfrm>
      </p:grpSpPr>
      <p:sp>
        <p:nvSpPr>
          <p:cNvPr id="6475" name="Google Shape;6475;p5653"/>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76" name="Google Shape;6476;p5653"/>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77" name="Google Shape;6477;p5653"/>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78" name="Google Shape;6478;p5653"/>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479" name="Google Shape;6479;p565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250145097"/>
      </p:ext>
    </p:extLst>
  </p:cSld>
  <p:clrMapOvr>
    <a:masterClrMapping/>
  </p:clrMapOvr>
</p:sldLayout>
</file>

<file path=ppt/slideLayouts/slideLayout1825.xml><?xml version="1.0" encoding="utf-8"?>
<p:sldLayout xmlns:a="http://schemas.openxmlformats.org/drawingml/2006/main" xmlns:r="http://schemas.openxmlformats.org/officeDocument/2006/relationships" xmlns:p="http://schemas.openxmlformats.org/presentationml/2006/main" matchingName="40_Title and Content">
  <p:cSld name="40_Title and Content">
    <p:spTree>
      <p:nvGrpSpPr>
        <p:cNvPr id="1" name="Shape 6480"/>
        <p:cNvGrpSpPr/>
        <p:nvPr/>
      </p:nvGrpSpPr>
      <p:grpSpPr>
        <a:xfrm>
          <a:off x="0" y="0"/>
          <a:ext cx="0" cy="0"/>
          <a:chOff x="0" y="0"/>
          <a:chExt cx="0" cy="0"/>
        </a:xfrm>
      </p:grpSpPr>
      <p:sp>
        <p:nvSpPr>
          <p:cNvPr id="6481" name="Google Shape;6481;p5654"/>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482" name="Google Shape;6482;p565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483" name="Google Shape;6483;p5654"/>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84" name="Google Shape;6484;p5654"/>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85" name="Google Shape;6485;p5654"/>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665090369"/>
      </p:ext>
    </p:extLst>
  </p:cSld>
  <p:clrMapOvr>
    <a:masterClrMapping/>
  </p:clrMapOvr>
</p:sldLayout>
</file>

<file path=ppt/slideLayouts/slideLayout1826.xml><?xml version="1.0" encoding="utf-8"?>
<p:sldLayout xmlns:a="http://schemas.openxmlformats.org/drawingml/2006/main" xmlns:r="http://schemas.openxmlformats.org/officeDocument/2006/relationships" xmlns:p="http://schemas.openxmlformats.org/presentationml/2006/main" matchingName="13_Title Slide_Yale Blue">
  <p:cSld name="13_Title Slide_Yale Blue">
    <p:spTree>
      <p:nvGrpSpPr>
        <p:cNvPr id="1" name="Shape 6486"/>
        <p:cNvGrpSpPr/>
        <p:nvPr/>
      </p:nvGrpSpPr>
      <p:grpSpPr>
        <a:xfrm>
          <a:off x="0" y="0"/>
          <a:ext cx="0" cy="0"/>
          <a:chOff x="0" y="0"/>
          <a:chExt cx="0" cy="0"/>
        </a:xfrm>
      </p:grpSpPr>
      <p:sp>
        <p:nvSpPr>
          <p:cNvPr id="6487" name="Google Shape;6487;p5655"/>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488" name="Google Shape;6488;p5655"/>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89" name="Google Shape;6489;p5655"/>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490" name="Google Shape;6490;p565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91" name="Google Shape;6491;p565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492" name="Google Shape;6492;p5655"/>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493" name="Google Shape;6493;p5655"/>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494" name="Google Shape;6494;p5655"/>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495" name="Google Shape;6495;p5655"/>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680567417"/>
      </p:ext>
    </p:extLst>
  </p:cSld>
  <p:clrMapOvr>
    <a:masterClrMapping/>
  </p:clrMapOvr>
</p:sldLayout>
</file>

<file path=ppt/slideLayouts/slideLayout1827.xml><?xml version="1.0" encoding="utf-8"?>
<p:sldLayout xmlns:a="http://schemas.openxmlformats.org/drawingml/2006/main" xmlns:r="http://schemas.openxmlformats.org/officeDocument/2006/relationships" xmlns:p="http://schemas.openxmlformats.org/presentationml/2006/main" matchingName="13_Title and Bullets Layout">
  <p:cSld name="13_Title and Bullets Layout">
    <p:spTree>
      <p:nvGrpSpPr>
        <p:cNvPr id="1" name="Shape 6496"/>
        <p:cNvGrpSpPr/>
        <p:nvPr/>
      </p:nvGrpSpPr>
      <p:grpSpPr>
        <a:xfrm>
          <a:off x="0" y="0"/>
          <a:ext cx="0" cy="0"/>
          <a:chOff x="0" y="0"/>
          <a:chExt cx="0" cy="0"/>
        </a:xfrm>
      </p:grpSpPr>
      <p:sp>
        <p:nvSpPr>
          <p:cNvPr id="6497" name="Google Shape;6497;p5656"/>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98" name="Google Shape;6498;p5656"/>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499" name="Google Shape;6499;p5656"/>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500" name="Google Shape;6500;p5656"/>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501" name="Google Shape;6501;p565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279025518"/>
      </p:ext>
    </p:extLst>
  </p:cSld>
  <p:clrMapOvr>
    <a:masterClrMapping/>
  </p:clrMapOvr>
</p:sldLayout>
</file>

<file path=ppt/slideLayouts/slideLayout1828.xml><?xml version="1.0" encoding="utf-8"?>
<p:sldLayout xmlns:a="http://schemas.openxmlformats.org/drawingml/2006/main" xmlns:r="http://schemas.openxmlformats.org/officeDocument/2006/relationships" xmlns:p="http://schemas.openxmlformats.org/presentationml/2006/main" matchingName="41_Title and Content">
  <p:cSld name="41_Title and Content">
    <p:spTree>
      <p:nvGrpSpPr>
        <p:cNvPr id="1" name="Shape 6502"/>
        <p:cNvGrpSpPr/>
        <p:nvPr/>
      </p:nvGrpSpPr>
      <p:grpSpPr>
        <a:xfrm>
          <a:off x="0" y="0"/>
          <a:ext cx="0" cy="0"/>
          <a:chOff x="0" y="0"/>
          <a:chExt cx="0" cy="0"/>
        </a:xfrm>
      </p:grpSpPr>
      <p:sp>
        <p:nvSpPr>
          <p:cNvPr id="6503" name="Google Shape;6503;p5657"/>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504" name="Google Shape;6504;p5657"/>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505" name="Google Shape;6505;p5657"/>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506" name="Google Shape;6506;p5657"/>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07" name="Google Shape;6507;p5657"/>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323043811"/>
      </p:ext>
    </p:extLst>
  </p:cSld>
  <p:clrMapOvr>
    <a:masterClrMapping/>
  </p:clrMapOvr>
</p:sldLayout>
</file>

<file path=ppt/slideLayouts/slideLayout1829.xml><?xml version="1.0" encoding="utf-8"?>
<p:sldLayout xmlns:a="http://schemas.openxmlformats.org/drawingml/2006/main" xmlns:r="http://schemas.openxmlformats.org/officeDocument/2006/relationships" xmlns:p="http://schemas.openxmlformats.org/presentationml/2006/main" matchingName="12_Two Section | Picture and Copy Layout">
  <p:cSld name="12_Two Section | Picture and Copy Layout">
    <p:spTree>
      <p:nvGrpSpPr>
        <p:cNvPr id="1" name="Shape 6508"/>
        <p:cNvGrpSpPr/>
        <p:nvPr/>
      </p:nvGrpSpPr>
      <p:grpSpPr>
        <a:xfrm>
          <a:off x="0" y="0"/>
          <a:ext cx="0" cy="0"/>
          <a:chOff x="0" y="0"/>
          <a:chExt cx="0" cy="0"/>
        </a:xfrm>
      </p:grpSpPr>
      <p:sp>
        <p:nvSpPr>
          <p:cNvPr id="6509" name="Google Shape;6509;p5658"/>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510" name="Google Shape;6510;p5658"/>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511" name="Google Shape;6511;p5658"/>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12" name="Google Shape;6512;p5658"/>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13" name="Google Shape;6513;p5658"/>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514" name="Google Shape;6514;p565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530496994"/>
      </p:ext>
    </p:extLst>
  </p:cSld>
  <p:clrMapOvr>
    <a:masterClrMapping/>
  </p:clrMapOvr>
</p:sldLayout>
</file>

<file path=ppt/slideLayouts/slideLayout1830.xml><?xml version="1.0" encoding="utf-8"?>
<p:sldLayout xmlns:a="http://schemas.openxmlformats.org/drawingml/2006/main" xmlns:r="http://schemas.openxmlformats.org/officeDocument/2006/relationships" xmlns:p="http://schemas.openxmlformats.org/presentationml/2006/main" matchingName="27_Cover">
  <p:cSld name="27_Cover">
    <p:spTree>
      <p:nvGrpSpPr>
        <p:cNvPr id="1" name="Shape 6515"/>
        <p:cNvGrpSpPr/>
        <p:nvPr/>
      </p:nvGrpSpPr>
      <p:grpSpPr>
        <a:xfrm>
          <a:off x="0" y="0"/>
          <a:ext cx="0" cy="0"/>
          <a:chOff x="0" y="0"/>
          <a:chExt cx="0" cy="0"/>
        </a:xfrm>
      </p:grpSpPr>
      <p:sp>
        <p:nvSpPr>
          <p:cNvPr id="6516" name="Google Shape;6516;p5659"/>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517" name="Google Shape;6517;p565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18" name="Google Shape;6518;p565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519" name="Google Shape;6519;p5659"/>
          <p:cNvSpPr>
            <a:spLocks noGrp="1"/>
          </p:cNvSpPr>
          <p:nvPr>
            <p:ph type="pic" idx="2"/>
          </p:nvPr>
        </p:nvSpPr>
        <p:spPr>
          <a:xfrm>
            <a:off x="7118684" y="233915"/>
            <a:ext cx="5073316" cy="5943600"/>
          </a:xfrm>
          <a:prstGeom prst="rect">
            <a:avLst/>
          </a:prstGeom>
          <a:noFill/>
          <a:ln>
            <a:noFill/>
          </a:ln>
        </p:spPr>
      </p:sp>
      <p:grpSp>
        <p:nvGrpSpPr>
          <p:cNvPr id="6520" name="Google Shape;6520;p5659"/>
          <p:cNvGrpSpPr/>
          <p:nvPr/>
        </p:nvGrpSpPr>
        <p:grpSpPr>
          <a:xfrm>
            <a:off x="0" y="5020349"/>
            <a:ext cx="12192000" cy="1837653"/>
            <a:chOff x="0" y="5020348"/>
            <a:chExt cx="12192000" cy="1837653"/>
          </a:xfrm>
        </p:grpSpPr>
        <p:sp>
          <p:nvSpPr>
            <p:cNvPr id="6521" name="Google Shape;6521;p565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522" name="Google Shape;6522;p565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523" name="Google Shape;6523;p565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293136059"/>
      </p:ext>
    </p:extLst>
  </p:cSld>
  <p:clrMapOvr>
    <a:masterClrMapping/>
  </p:clrMapOvr>
</p:sldLayout>
</file>

<file path=ppt/slideLayouts/slideLayout1831.xml><?xml version="1.0" encoding="utf-8"?>
<p:sldLayout xmlns:a="http://schemas.openxmlformats.org/drawingml/2006/main" xmlns:r="http://schemas.openxmlformats.org/officeDocument/2006/relationships" xmlns:p="http://schemas.openxmlformats.org/presentationml/2006/main" matchingName="27_Divider">
  <p:cSld name="27_Divider">
    <p:bg>
      <p:bgPr>
        <a:solidFill>
          <a:schemeClr val="lt2"/>
        </a:solidFill>
        <a:effectLst/>
      </p:bgPr>
    </p:bg>
    <p:spTree>
      <p:nvGrpSpPr>
        <p:cNvPr id="1" name="Shape 6524"/>
        <p:cNvGrpSpPr/>
        <p:nvPr/>
      </p:nvGrpSpPr>
      <p:grpSpPr>
        <a:xfrm>
          <a:off x="0" y="0"/>
          <a:ext cx="0" cy="0"/>
          <a:chOff x="0" y="0"/>
          <a:chExt cx="0" cy="0"/>
        </a:xfrm>
      </p:grpSpPr>
      <p:grpSp>
        <p:nvGrpSpPr>
          <p:cNvPr id="6525" name="Google Shape;6525;p5660"/>
          <p:cNvGrpSpPr/>
          <p:nvPr/>
        </p:nvGrpSpPr>
        <p:grpSpPr>
          <a:xfrm>
            <a:off x="0" y="5020348"/>
            <a:ext cx="12192000" cy="1837653"/>
            <a:chOff x="0" y="5020347"/>
            <a:chExt cx="12192000" cy="1837653"/>
          </a:xfrm>
        </p:grpSpPr>
        <p:sp>
          <p:nvSpPr>
            <p:cNvPr id="6526" name="Google Shape;6526;p566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527" name="Google Shape;6527;p566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528" name="Google Shape;6528;p566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529" name="Google Shape;6529;p566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530" name="Google Shape;6530;p566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31" name="Google Shape;6531;p566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1868177837"/>
      </p:ext>
    </p:extLst>
  </p:cSld>
  <p:clrMapOvr>
    <a:masterClrMapping/>
  </p:clrMapOvr>
</p:sldLayout>
</file>

<file path=ppt/slideLayouts/slideLayout1832.xml><?xml version="1.0" encoding="utf-8"?>
<p:sldLayout xmlns:a="http://schemas.openxmlformats.org/drawingml/2006/main" xmlns:r="http://schemas.openxmlformats.org/officeDocument/2006/relationships" xmlns:p="http://schemas.openxmlformats.org/presentationml/2006/main" matchingName="58_Quotation">
  <p:cSld name="58_Quotation">
    <p:spTree>
      <p:nvGrpSpPr>
        <p:cNvPr id="1" name="Shape 6532"/>
        <p:cNvGrpSpPr/>
        <p:nvPr/>
      </p:nvGrpSpPr>
      <p:grpSpPr>
        <a:xfrm>
          <a:off x="0" y="0"/>
          <a:ext cx="0" cy="0"/>
          <a:chOff x="0" y="0"/>
          <a:chExt cx="0" cy="0"/>
        </a:xfrm>
      </p:grpSpPr>
      <p:sp>
        <p:nvSpPr>
          <p:cNvPr id="6533" name="Google Shape;6533;p5661"/>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534" name="Google Shape;6534;p5661"/>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35" name="Google Shape;6535;p566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36" name="Google Shape;6536;p566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537" name="Google Shape;6537;p56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38" name="Google Shape;6538;p56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539" name="Google Shape;6539;p5661"/>
          <p:cNvGrpSpPr/>
          <p:nvPr/>
        </p:nvGrpSpPr>
        <p:grpSpPr>
          <a:xfrm>
            <a:off x="7191543" y="1"/>
            <a:ext cx="5000459" cy="1425992"/>
            <a:chOff x="7191542" y="1"/>
            <a:chExt cx="5000459" cy="1425992"/>
          </a:xfrm>
        </p:grpSpPr>
        <p:pic>
          <p:nvPicPr>
            <p:cNvPr id="6540" name="Google Shape;6540;p56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41" name="Google Shape;6541;p5661"/>
            <p:cNvGrpSpPr/>
            <p:nvPr/>
          </p:nvGrpSpPr>
          <p:grpSpPr>
            <a:xfrm>
              <a:off x="7191542" y="1"/>
              <a:ext cx="5000459" cy="1425992"/>
              <a:chOff x="7186272" y="0"/>
              <a:chExt cx="5005729" cy="1427495"/>
            </a:xfrm>
          </p:grpSpPr>
          <p:sp>
            <p:nvSpPr>
              <p:cNvPr id="6542" name="Google Shape;6542;p56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43" name="Google Shape;6543;p56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544" name="Google Shape;6544;p566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639176314"/>
      </p:ext>
    </p:extLst>
  </p:cSld>
  <p:clrMapOvr>
    <a:masterClrMapping/>
  </p:clrMapOvr>
</p:sldLayout>
</file>

<file path=ppt/slideLayouts/slideLayout1833.xml><?xml version="1.0" encoding="utf-8"?>
<p:sldLayout xmlns:a="http://schemas.openxmlformats.org/drawingml/2006/main" xmlns:r="http://schemas.openxmlformats.org/officeDocument/2006/relationships" xmlns:p="http://schemas.openxmlformats.org/presentationml/2006/main" matchingName="26_Photo Slide">
  <p:cSld name="26_Photo Slide">
    <p:spTree>
      <p:nvGrpSpPr>
        <p:cNvPr id="1" name="Shape 6545"/>
        <p:cNvGrpSpPr/>
        <p:nvPr/>
      </p:nvGrpSpPr>
      <p:grpSpPr>
        <a:xfrm>
          <a:off x="0" y="0"/>
          <a:ext cx="0" cy="0"/>
          <a:chOff x="0" y="0"/>
          <a:chExt cx="0" cy="0"/>
        </a:xfrm>
      </p:grpSpPr>
      <p:sp>
        <p:nvSpPr>
          <p:cNvPr id="6546" name="Google Shape;6546;p5662"/>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547" name="Google Shape;6547;p5662"/>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548" name="Google Shape;6548;p5662"/>
          <p:cNvGrpSpPr/>
          <p:nvPr/>
        </p:nvGrpSpPr>
        <p:grpSpPr>
          <a:xfrm>
            <a:off x="0" y="5379427"/>
            <a:ext cx="2807368" cy="753891"/>
            <a:chOff x="0" y="5379426"/>
            <a:chExt cx="2807368" cy="753891"/>
          </a:xfrm>
        </p:grpSpPr>
        <p:sp>
          <p:nvSpPr>
            <p:cNvPr id="6549" name="Google Shape;6549;p566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550" name="Google Shape;6550;p566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6551" name="Google Shape;6551;p5662"/>
          <p:cNvSpPr>
            <a:spLocks noGrp="1"/>
          </p:cNvSpPr>
          <p:nvPr>
            <p:ph type="pic" idx="2"/>
          </p:nvPr>
        </p:nvSpPr>
        <p:spPr>
          <a:xfrm>
            <a:off x="2807368" y="457202"/>
            <a:ext cx="8915400" cy="5943598"/>
          </a:xfrm>
          <a:prstGeom prst="rect">
            <a:avLst/>
          </a:prstGeom>
          <a:noFill/>
          <a:ln>
            <a:noFill/>
          </a:ln>
        </p:spPr>
      </p:sp>
      <p:pic>
        <p:nvPicPr>
          <p:cNvPr id="6552" name="Google Shape;6552;p5662"/>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307432989"/>
      </p:ext>
    </p:extLst>
  </p:cSld>
  <p:clrMapOvr>
    <a:masterClrMapping/>
  </p:clrMapOvr>
</p:sldLayout>
</file>

<file path=ppt/slideLayouts/slideLayout1834.xml><?xml version="1.0" encoding="utf-8"?>
<p:sldLayout xmlns:a="http://schemas.openxmlformats.org/drawingml/2006/main" xmlns:r="http://schemas.openxmlformats.org/officeDocument/2006/relationships" xmlns:p="http://schemas.openxmlformats.org/presentationml/2006/main" matchingName="42_Title and Content">
  <p:cSld name="42_Title and Content">
    <p:spTree>
      <p:nvGrpSpPr>
        <p:cNvPr id="1" name="Shape 6553"/>
        <p:cNvGrpSpPr/>
        <p:nvPr/>
      </p:nvGrpSpPr>
      <p:grpSpPr>
        <a:xfrm>
          <a:off x="0" y="0"/>
          <a:ext cx="0" cy="0"/>
          <a:chOff x="0" y="0"/>
          <a:chExt cx="0" cy="0"/>
        </a:xfrm>
      </p:grpSpPr>
      <p:grpSp>
        <p:nvGrpSpPr>
          <p:cNvPr id="6554" name="Google Shape;6554;p5663"/>
          <p:cNvGrpSpPr/>
          <p:nvPr/>
        </p:nvGrpSpPr>
        <p:grpSpPr>
          <a:xfrm>
            <a:off x="7191543" y="1"/>
            <a:ext cx="5000459" cy="1425992"/>
            <a:chOff x="7191542" y="1"/>
            <a:chExt cx="5000459" cy="1425992"/>
          </a:xfrm>
        </p:grpSpPr>
        <p:pic>
          <p:nvPicPr>
            <p:cNvPr id="6555" name="Google Shape;6555;p56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56" name="Google Shape;6556;p5663"/>
            <p:cNvGrpSpPr/>
            <p:nvPr/>
          </p:nvGrpSpPr>
          <p:grpSpPr>
            <a:xfrm>
              <a:off x="7191542" y="1"/>
              <a:ext cx="5000459" cy="1425992"/>
              <a:chOff x="7186272" y="0"/>
              <a:chExt cx="5005729" cy="1427495"/>
            </a:xfrm>
          </p:grpSpPr>
          <p:sp>
            <p:nvSpPr>
              <p:cNvPr id="6557" name="Google Shape;6557;p56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58" name="Google Shape;6558;p56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559" name="Google Shape;6559;p566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60" name="Google Shape;6560;p566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61" name="Google Shape;6561;p566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562" name="Google Shape;6562;p56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63" name="Google Shape;6563;p566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558020230"/>
      </p:ext>
    </p:extLst>
  </p:cSld>
  <p:clrMapOvr>
    <a:masterClrMapping/>
  </p:clrMapOvr>
</p:sldLayout>
</file>

<file path=ppt/slideLayouts/slideLayout1835.xml><?xml version="1.0" encoding="utf-8"?>
<p:sldLayout xmlns:a="http://schemas.openxmlformats.org/drawingml/2006/main" xmlns:r="http://schemas.openxmlformats.org/officeDocument/2006/relationships" xmlns:p="http://schemas.openxmlformats.org/presentationml/2006/main" matchingName="26_Two Content">
  <p:cSld name="26_Two Content">
    <p:spTree>
      <p:nvGrpSpPr>
        <p:cNvPr id="1" name="Shape 6564"/>
        <p:cNvGrpSpPr/>
        <p:nvPr/>
      </p:nvGrpSpPr>
      <p:grpSpPr>
        <a:xfrm>
          <a:off x="0" y="0"/>
          <a:ext cx="0" cy="0"/>
          <a:chOff x="0" y="0"/>
          <a:chExt cx="0" cy="0"/>
        </a:xfrm>
      </p:grpSpPr>
      <p:sp>
        <p:nvSpPr>
          <p:cNvPr id="6565" name="Google Shape;6565;p566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66" name="Google Shape;6566;p566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6567" name="Google Shape;6567;p5664"/>
          <p:cNvGrpSpPr/>
          <p:nvPr/>
        </p:nvGrpSpPr>
        <p:grpSpPr>
          <a:xfrm>
            <a:off x="7191543" y="1"/>
            <a:ext cx="5000459" cy="1425992"/>
            <a:chOff x="7191542" y="1"/>
            <a:chExt cx="5000459" cy="1425992"/>
          </a:xfrm>
        </p:grpSpPr>
        <p:pic>
          <p:nvPicPr>
            <p:cNvPr id="6568" name="Google Shape;6568;p56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69" name="Google Shape;6569;p5664"/>
            <p:cNvGrpSpPr/>
            <p:nvPr/>
          </p:nvGrpSpPr>
          <p:grpSpPr>
            <a:xfrm>
              <a:off x="7191542" y="1"/>
              <a:ext cx="5000459" cy="1425992"/>
              <a:chOff x="7186272" y="0"/>
              <a:chExt cx="5005729" cy="1427495"/>
            </a:xfrm>
          </p:grpSpPr>
          <p:sp>
            <p:nvSpPr>
              <p:cNvPr id="6570" name="Google Shape;6570;p56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71" name="Google Shape;6571;p56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572" name="Google Shape;6572;p5664"/>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73" name="Google Shape;6573;p5664"/>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574" name="Google Shape;6574;p566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75" name="Google Shape;6575;p566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70282623"/>
      </p:ext>
    </p:extLst>
  </p:cSld>
  <p:clrMapOvr>
    <a:masterClrMapping/>
  </p:clrMapOvr>
</p:sldLayout>
</file>

<file path=ppt/slideLayouts/slideLayout1836.xml><?xml version="1.0" encoding="utf-8"?>
<p:sldLayout xmlns:a="http://schemas.openxmlformats.org/drawingml/2006/main" xmlns:r="http://schemas.openxmlformats.org/officeDocument/2006/relationships" xmlns:p="http://schemas.openxmlformats.org/presentationml/2006/main" matchingName="26_Comparison">
  <p:cSld name="26_Comparison">
    <p:spTree>
      <p:nvGrpSpPr>
        <p:cNvPr id="1" name="Shape 6576"/>
        <p:cNvGrpSpPr/>
        <p:nvPr/>
      </p:nvGrpSpPr>
      <p:grpSpPr>
        <a:xfrm>
          <a:off x="0" y="0"/>
          <a:ext cx="0" cy="0"/>
          <a:chOff x="0" y="0"/>
          <a:chExt cx="0" cy="0"/>
        </a:xfrm>
      </p:grpSpPr>
      <p:grpSp>
        <p:nvGrpSpPr>
          <p:cNvPr id="6577" name="Google Shape;6577;p5665"/>
          <p:cNvGrpSpPr/>
          <p:nvPr/>
        </p:nvGrpSpPr>
        <p:grpSpPr>
          <a:xfrm>
            <a:off x="7191543" y="1"/>
            <a:ext cx="5000459" cy="1425992"/>
            <a:chOff x="7191542" y="1"/>
            <a:chExt cx="5000459" cy="1425992"/>
          </a:xfrm>
        </p:grpSpPr>
        <p:pic>
          <p:nvPicPr>
            <p:cNvPr id="6578" name="Google Shape;6578;p56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79" name="Google Shape;6579;p5665"/>
            <p:cNvGrpSpPr/>
            <p:nvPr/>
          </p:nvGrpSpPr>
          <p:grpSpPr>
            <a:xfrm>
              <a:off x="7191542" y="1"/>
              <a:ext cx="5000459" cy="1425992"/>
              <a:chOff x="7186272" y="0"/>
              <a:chExt cx="5005729" cy="1427495"/>
            </a:xfrm>
          </p:grpSpPr>
          <p:sp>
            <p:nvSpPr>
              <p:cNvPr id="6580" name="Google Shape;6580;p56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81" name="Google Shape;6581;p56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582" name="Google Shape;6582;p566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83" name="Google Shape;6583;p566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584" name="Google Shape;6584;p566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85" name="Google Shape;6585;p566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586" name="Google Shape;6586;p566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587" name="Google Shape;6587;p566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588" name="Google Shape;6588;p56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89" name="Google Shape;6589;p56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73273307"/>
      </p:ext>
    </p:extLst>
  </p:cSld>
  <p:clrMapOvr>
    <a:masterClrMapping/>
  </p:clrMapOvr>
</p:sldLayout>
</file>

<file path=ppt/slideLayouts/slideLayout1837.xml><?xml version="1.0" encoding="utf-8"?>
<p:sldLayout xmlns:a="http://schemas.openxmlformats.org/drawingml/2006/main" xmlns:r="http://schemas.openxmlformats.org/officeDocument/2006/relationships" xmlns:p="http://schemas.openxmlformats.org/presentationml/2006/main" matchingName="26_Title Only">
  <p:cSld name="26_Title Only">
    <p:spTree>
      <p:nvGrpSpPr>
        <p:cNvPr id="1" name="Shape 6590"/>
        <p:cNvGrpSpPr/>
        <p:nvPr/>
      </p:nvGrpSpPr>
      <p:grpSpPr>
        <a:xfrm>
          <a:off x="0" y="0"/>
          <a:ext cx="0" cy="0"/>
          <a:chOff x="0" y="0"/>
          <a:chExt cx="0" cy="0"/>
        </a:xfrm>
      </p:grpSpPr>
      <p:grpSp>
        <p:nvGrpSpPr>
          <p:cNvPr id="6591" name="Google Shape;6591;p5666"/>
          <p:cNvGrpSpPr/>
          <p:nvPr/>
        </p:nvGrpSpPr>
        <p:grpSpPr>
          <a:xfrm>
            <a:off x="7191543" y="1"/>
            <a:ext cx="5000459" cy="1425992"/>
            <a:chOff x="7191542" y="1"/>
            <a:chExt cx="5000459" cy="1425992"/>
          </a:xfrm>
        </p:grpSpPr>
        <p:pic>
          <p:nvPicPr>
            <p:cNvPr id="6592" name="Google Shape;6592;p56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93" name="Google Shape;6593;p5666"/>
            <p:cNvGrpSpPr/>
            <p:nvPr/>
          </p:nvGrpSpPr>
          <p:grpSpPr>
            <a:xfrm>
              <a:off x="7191542" y="1"/>
              <a:ext cx="5000459" cy="1425992"/>
              <a:chOff x="7186272" y="0"/>
              <a:chExt cx="5005729" cy="1427495"/>
            </a:xfrm>
          </p:grpSpPr>
          <p:sp>
            <p:nvSpPr>
              <p:cNvPr id="6594" name="Google Shape;6594;p56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95" name="Google Shape;6595;p56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596" name="Google Shape;6596;p566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97" name="Google Shape;6597;p566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598" name="Google Shape;6598;p566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99" name="Google Shape;6599;p566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620265049"/>
      </p:ext>
    </p:extLst>
  </p:cSld>
  <p:clrMapOvr>
    <a:masterClrMapping/>
  </p:clrMapOvr>
</p:sldLayout>
</file>

<file path=ppt/slideLayouts/slideLayout1838.xml><?xml version="1.0" encoding="utf-8"?>
<p:sldLayout xmlns:a="http://schemas.openxmlformats.org/drawingml/2006/main" xmlns:r="http://schemas.openxmlformats.org/officeDocument/2006/relationships" xmlns:p="http://schemas.openxmlformats.org/presentationml/2006/main" matchingName="26_End">
  <p:cSld name="26_End">
    <p:spTree>
      <p:nvGrpSpPr>
        <p:cNvPr id="1" name="Shape 6600"/>
        <p:cNvGrpSpPr/>
        <p:nvPr/>
      </p:nvGrpSpPr>
      <p:grpSpPr>
        <a:xfrm>
          <a:off x="0" y="0"/>
          <a:ext cx="0" cy="0"/>
          <a:chOff x="0" y="0"/>
          <a:chExt cx="0" cy="0"/>
        </a:xfrm>
      </p:grpSpPr>
      <p:grpSp>
        <p:nvGrpSpPr>
          <p:cNvPr id="6601" name="Google Shape;6601;p5667"/>
          <p:cNvGrpSpPr/>
          <p:nvPr/>
        </p:nvGrpSpPr>
        <p:grpSpPr>
          <a:xfrm>
            <a:off x="0" y="0"/>
            <a:ext cx="12192000" cy="2148830"/>
            <a:chOff x="0" y="0"/>
            <a:chExt cx="12192000" cy="2148830"/>
          </a:xfrm>
        </p:grpSpPr>
        <p:sp>
          <p:nvSpPr>
            <p:cNvPr id="6602" name="Google Shape;6602;p566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03" name="Google Shape;6603;p566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604" name="Google Shape;6604;p5667"/>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605" name="Google Shape;6605;p566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06" name="Google Shape;6606;p566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607" name="Google Shape;6607;p566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608" name="Google Shape;6608;p5667"/>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1311953613"/>
      </p:ext>
    </p:extLst>
  </p:cSld>
  <p:clrMapOvr>
    <a:masterClrMapping/>
  </p:clrMapOvr>
</p:sldLayout>
</file>

<file path=ppt/slideLayouts/slideLayout1839.xml><?xml version="1.0" encoding="utf-8"?>
<p:sldLayout xmlns:a="http://schemas.openxmlformats.org/drawingml/2006/main" xmlns:r="http://schemas.openxmlformats.org/officeDocument/2006/relationships" xmlns:p="http://schemas.openxmlformats.org/presentationml/2006/main" matchingName="26_Blank">
  <p:cSld name="26_Blank">
    <p:spTree>
      <p:nvGrpSpPr>
        <p:cNvPr id="1" name="Shape 6609"/>
        <p:cNvGrpSpPr/>
        <p:nvPr/>
      </p:nvGrpSpPr>
      <p:grpSpPr>
        <a:xfrm>
          <a:off x="0" y="0"/>
          <a:ext cx="0" cy="0"/>
          <a:chOff x="0" y="0"/>
          <a:chExt cx="0" cy="0"/>
        </a:xfrm>
      </p:grpSpPr>
      <p:sp>
        <p:nvSpPr>
          <p:cNvPr id="6610" name="Google Shape;6610;p566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611" name="Google Shape;6611;p566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612" name="Google Shape;6612;p566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613" name="Google Shape;6613;p5668"/>
          <p:cNvGrpSpPr/>
          <p:nvPr/>
        </p:nvGrpSpPr>
        <p:grpSpPr>
          <a:xfrm>
            <a:off x="7191543" y="1"/>
            <a:ext cx="5000459" cy="1425992"/>
            <a:chOff x="7191542" y="1"/>
            <a:chExt cx="5000459" cy="1425992"/>
          </a:xfrm>
        </p:grpSpPr>
        <p:pic>
          <p:nvPicPr>
            <p:cNvPr id="6614" name="Google Shape;6614;p56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615" name="Google Shape;6615;p5668"/>
            <p:cNvGrpSpPr/>
            <p:nvPr/>
          </p:nvGrpSpPr>
          <p:grpSpPr>
            <a:xfrm>
              <a:off x="7191542" y="1"/>
              <a:ext cx="5000459" cy="1425992"/>
              <a:chOff x="7186272" y="0"/>
              <a:chExt cx="5005729" cy="1427495"/>
            </a:xfrm>
          </p:grpSpPr>
          <p:sp>
            <p:nvSpPr>
              <p:cNvPr id="6616" name="Google Shape;6616;p56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17" name="Google Shape;6617;p56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47858988"/>
      </p:ext>
    </p:extLst>
  </p:cSld>
  <p:clrMapOvr>
    <a:masterClrMapping/>
  </p:clrMapOvr>
</p:sldLayout>
</file>

<file path=ppt/slideLayouts/slideLayout1840.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6618"/>
        <p:cNvGrpSpPr/>
        <p:nvPr/>
      </p:nvGrpSpPr>
      <p:grpSpPr>
        <a:xfrm>
          <a:off x="0" y="0"/>
          <a:ext cx="0" cy="0"/>
          <a:chOff x="0" y="0"/>
          <a:chExt cx="0" cy="0"/>
        </a:xfrm>
      </p:grpSpPr>
      <p:sp>
        <p:nvSpPr>
          <p:cNvPr id="6619" name="Google Shape;6619;p566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20" name="Google Shape;6620;p566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3600"/>
              <a:buNone/>
              <a:defRPr sz="2400"/>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621" name="Google Shape;6621;p566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622" name="Google Shape;6622;p56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3" name="Google Shape;6623;p566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3284998906"/>
      </p:ext>
    </p:extLst>
  </p:cSld>
  <p:clrMapOvr>
    <a:masterClrMapping/>
  </p:clrMapOvr>
</p:sldLayout>
</file>

<file path=ppt/slideLayouts/slideLayout1841.xml><?xml version="1.0" encoding="utf-8"?>
<p:sldLayout xmlns:a="http://schemas.openxmlformats.org/drawingml/2006/main" xmlns:r="http://schemas.openxmlformats.org/officeDocument/2006/relationships" xmlns:p="http://schemas.openxmlformats.org/presentationml/2006/main" matchingName="14_Title Slide_Yale Blue">
  <p:cSld name="14_Title Slide_Yale Blue">
    <p:spTree>
      <p:nvGrpSpPr>
        <p:cNvPr id="1" name="Shape 6624"/>
        <p:cNvGrpSpPr/>
        <p:nvPr/>
      </p:nvGrpSpPr>
      <p:grpSpPr>
        <a:xfrm>
          <a:off x="0" y="0"/>
          <a:ext cx="0" cy="0"/>
          <a:chOff x="0" y="0"/>
          <a:chExt cx="0" cy="0"/>
        </a:xfrm>
      </p:grpSpPr>
      <p:sp>
        <p:nvSpPr>
          <p:cNvPr id="6625" name="Google Shape;6625;p5670"/>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26" name="Google Shape;6626;p5670"/>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27" name="Google Shape;6627;p5670"/>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628" name="Google Shape;6628;p56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9" name="Google Shape;6629;p567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630" name="Google Shape;6630;p5670"/>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31" name="Google Shape;6631;p5670"/>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32" name="Google Shape;6632;p5670"/>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633" name="Google Shape;6633;p5670"/>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720493856"/>
      </p:ext>
    </p:extLst>
  </p:cSld>
  <p:clrMapOvr>
    <a:masterClrMapping/>
  </p:clrMapOvr>
</p:sldLayout>
</file>

<file path=ppt/slideLayouts/slideLayout1842.xml><?xml version="1.0" encoding="utf-8"?>
<p:sldLayout xmlns:a="http://schemas.openxmlformats.org/drawingml/2006/main" xmlns:r="http://schemas.openxmlformats.org/officeDocument/2006/relationships" xmlns:p="http://schemas.openxmlformats.org/presentationml/2006/main" matchingName="15_Title Slide_Yale Blue">
  <p:cSld name="15_Title Slide_Yale Blue">
    <p:spTree>
      <p:nvGrpSpPr>
        <p:cNvPr id="1" name="Shape 6634"/>
        <p:cNvGrpSpPr/>
        <p:nvPr/>
      </p:nvGrpSpPr>
      <p:grpSpPr>
        <a:xfrm>
          <a:off x="0" y="0"/>
          <a:ext cx="0" cy="0"/>
          <a:chOff x="0" y="0"/>
          <a:chExt cx="0" cy="0"/>
        </a:xfrm>
      </p:grpSpPr>
      <p:sp>
        <p:nvSpPr>
          <p:cNvPr id="6635" name="Google Shape;6635;p5671"/>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36" name="Google Shape;6636;p5671"/>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37" name="Google Shape;6637;p5671"/>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638" name="Google Shape;6638;p567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39" name="Google Shape;6639;p567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640" name="Google Shape;6640;p5671"/>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41" name="Google Shape;6641;p5671"/>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42" name="Google Shape;6642;p5671"/>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643" name="Google Shape;6643;p5671"/>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931197166"/>
      </p:ext>
    </p:extLst>
  </p:cSld>
  <p:clrMapOvr>
    <a:masterClrMapping/>
  </p:clrMapOvr>
</p:sldLayout>
</file>

<file path=ppt/slideLayouts/slideLayout1843.xml><?xml version="1.0" encoding="utf-8"?>
<p:sldLayout xmlns:a="http://schemas.openxmlformats.org/drawingml/2006/main" xmlns:r="http://schemas.openxmlformats.org/officeDocument/2006/relationships" xmlns:p="http://schemas.openxmlformats.org/presentationml/2006/main" matchingName="14_Title and Bullets Layout">
  <p:cSld name="14_Title and Bullets Layout">
    <p:spTree>
      <p:nvGrpSpPr>
        <p:cNvPr id="1" name="Shape 6644"/>
        <p:cNvGrpSpPr/>
        <p:nvPr/>
      </p:nvGrpSpPr>
      <p:grpSpPr>
        <a:xfrm>
          <a:off x="0" y="0"/>
          <a:ext cx="0" cy="0"/>
          <a:chOff x="0" y="0"/>
          <a:chExt cx="0" cy="0"/>
        </a:xfrm>
      </p:grpSpPr>
      <p:sp>
        <p:nvSpPr>
          <p:cNvPr id="6645" name="Google Shape;6645;p5672"/>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46" name="Google Shape;6646;p5672"/>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47" name="Google Shape;6647;p5672"/>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48" name="Google Shape;6648;p5672"/>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649" name="Google Shape;6649;p567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493641446"/>
      </p:ext>
    </p:extLst>
  </p:cSld>
  <p:clrMapOvr>
    <a:masterClrMapping/>
  </p:clrMapOvr>
</p:sldLayout>
</file>

<file path=ppt/slideLayouts/slideLayout1844.xml><?xml version="1.0" encoding="utf-8"?>
<p:sldLayout xmlns:a="http://schemas.openxmlformats.org/drawingml/2006/main" xmlns:r="http://schemas.openxmlformats.org/officeDocument/2006/relationships" xmlns:p="http://schemas.openxmlformats.org/presentationml/2006/main" matchingName="43_Title and Content">
  <p:cSld name="43_Title and Content">
    <p:spTree>
      <p:nvGrpSpPr>
        <p:cNvPr id="1" name="Shape 6650"/>
        <p:cNvGrpSpPr/>
        <p:nvPr/>
      </p:nvGrpSpPr>
      <p:grpSpPr>
        <a:xfrm>
          <a:off x="0" y="0"/>
          <a:ext cx="0" cy="0"/>
          <a:chOff x="0" y="0"/>
          <a:chExt cx="0" cy="0"/>
        </a:xfrm>
      </p:grpSpPr>
      <p:sp>
        <p:nvSpPr>
          <p:cNvPr id="6651" name="Google Shape;6651;p5673"/>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652" name="Google Shape;6652;p5673"/>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653" name="Google Shape;6653;p5673"/>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54" name="Google Shape;6654;p5673"/>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55" name="Google Shape;6655;p5673"/>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261429783"/>
      </p:ext>
    </p:extLst>
  </p:cSld>
  <p:clrMapOvr>
    <a:masterClrMapping/>
  </p:clrMapOvr>
</p:sldLayout>
</file>

<file path=ppt/slideLayouts/slideLayout1845.xml><?xml version="1.0" encoding="utf-8"?>
<p:sldLayout xmlns:a="http://schemas.openxmlformats.org/drawingml/2006/main" xmlns:r="http://schemas.openxmlformats.org/officeDocument/2006/relationships" xmlns:p="http://schemas.openxmlformats.org/presentationml/2006/main" matchingName="13_Two Section | Picture and Copy Layout">
  <p:cSld name="13_Two Section | Picture and Copy Layout">
    <p:spTree>
      <p:nvGrpSpPr>
        <p:cNvPr id="1" name="Shape 6656"/>
        <p:cNvGrpSpPr/>
        <p:nvPr/>
      </p:nvGrpSpPr>
      <p:grpSpPr>
        <a:xfrm>
          <a:off x="0" y="0"/>
          <a:ext cx="0" cy="0"/>
          <a:chOff x="0" y="0"/>
          <a:chExt cx="0" cy="0"/>
        </a:xfrm>
      </p:grpSpPr>
      <p:sp>
        <p:nvSpPr>
          <p:cNvPr id="6657" name="Google Shape;6657;p5674"/>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58" name="Google Shape;6658;p5674"/>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59" name="Google Shape;6659;p5674"/>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60" name="Google Shape;6660;p5674"/>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61" name="Google Shape;6661;p5674"/>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662" name="Google Shape;6662;p567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197966478"/>
      </p:ext>
    </p:extLst>
  </p:cSld>
  <p:clrMapOvr>
    <a:masterClrMapping/>
  </p:clrMapOvr>
</p:sldLayout>
</file>

<file path=ppt/slideLayouts/slideLayout1846.xml><?xml version="1.0" encoding="utf-8"?>
<p:sldLayout xmlns:a="http://schemas.openxmlformats.org/drawingml/2006/main" xmlns:r="http://schemas.openxmlformats.org/officeDocument/2006/relationships" xmlns:p="http://schemas.openxmlformats.org/presentationml/2006/main" matchingName="14_Two Section | Picture and Copy Layout">
  <p:cSld name="14_Two Section | Picture and Copy Layout">
    <p:spTree>
      <p:nvGrpSpPr>
        <p:cNvPr id="1" name="Shape 6663"/>
        <p:cNvGrpSpPr/>
        <p:nvPr/>
      </p:nvGrpSpPr>
      <p:grpSpPr>
        <a:xfrm>
          <a:off x="0" y="0"/>
          <a:ext cx="0" cy="0"/>
          <a:chOff x="0" y="0"/>
          <a:chExt cx="0" cy="0"/>
        </a:xfrm>
      </p:grpSpPr>
      <p:sp>
        <p:nvSpPr>
          <p:cNvPr id="6664" name="Google Shape;6664;p5675"/>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65" name="Google Shape;6665;p5675"/>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66" name="Google Shape;6666;p5675"/>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67" name="Google Shape;6667;p5675"/>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68" name="Google Shape;6668;p5675"/>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669" name="Google Shape;6669;p567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400767993"/>
      </p:ext>
    </p:extLst>
  </p:cSld>
  <p:clrMapOvr>
    <a:masterClrMapping/>
  </p:clrMapOvr>
</p:sldLayout>
</file>

<file path=ppt/slideLayouts/slideLayout1847.xml><?xml version="1.0" encoding="utf-8"?>
<p:sldLayout xmlns:a="http://schemas.openxmlformats.org/drawingml/2006/main" xmlns:r="http://schemas.openxmlformats.org/officeDocument/2006/relationships" xmlns:p="http://schemas.openxmlformats.org/presentationml/2006/main" matchingName="16_Title Slide_Yale Blue">
  <p:cSld name="16_Title Slide_Yale Blue">
    <p:spTree>
      <p:nvGrpSpPr>
        <p:cNvPr id="1" name="Shape 6670"/>
        <p:cNvGrpSpPr/>
        <p:nvPr/>
      </p:nvGrpSpPr>
      <p:grpSpPr>
        <a:xfrm>
          <a:off x="0" y="0"/>
          <a:ext cx="0" cy="0"/>
          <a:chOff x="0" y="0"/>
          <a:chExt cx="0" cy="0"/>
        </a:xfrm>
      </p:grpSpPr>
      <p:sp>
        <p:nvSpPr>
          <p:cNvPr id="6671" name="Google Shape;6671;p5676"/>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72" name="Google Shape;6672;p5676"/>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73" name="Google Shape;6673;p5676"/>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674" name="Google Shape;6674;p567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75" name="Google Shape;6675;p567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676" name="Google Shape;6676;p5676"/>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77" name="Google Shape;6677;p5676"/>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78" name="Google Shape;6678;p5676"/>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679" name="Google Shape;6679;p5676"/>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170860962"/>
      </p:ext>
    </p:extLst>
  </p:cSld>
  <p:clrMapOvr>
    <a:masterClrMapping/>
  </p:clrMapOvr>
</p:sldLayout>
</file>

<file path=ppt/slideLayouts/slideLayout1848.xml><?xml version="1.0" encoding="utf-8"?>
<p:sldLayout xmlns:a="http://schemas.openxmlformats.org/drawingml/2006/main" xmlns:r="http://schemas.openxmlformats.org/officeDocument/2006/relationships" xmlns:p="http://schemas.openxmlformats.org/presentationml/2006/main" matchingName="17_Title Slide_Yale Blue">
  <p:cSld name="17_Title Slide_Yale Blue">
    <p:spTree>
      <p:nvGrpSpPr>
        <p:cNvPr id="1" name="Shape 6680"/>
        <p:cNvGrpSpPr/>
        <p:nvPr/>
      </p:nvGrpSpPr>
      <p:grpSpPr>
        <a:xfrm>
          <a:off x="0" y="0"/>
          <a:ext cx="0" cy="0"/>
          <a:chOff x="0" y="0"/>
          <a:chExt cx="0" cy="0"/>
        </a:xfrm>
      </p:grpSpPr>
      <p:sp>
        <p:nvSpPr>
          <p:cNvPr id="6681" name="Google Shape;6681;p5677"/>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682" name="Google Shape;6682;p5677"/>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83" name="Google Shape;6683;p5677"/>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684" name="Google Shape;6684;p567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85" name="Google Shape;6685;p567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686" name="Google Shape;6686;p5677"/>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87" name="Google Shape;6687;p5677"/>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688" name="Google Shape;6688;p5677"/>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689" name="Google Shape;6689;p5677"/>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889807924"/>
      </p:ext>
    </p:extLst>
  </p:cSld>
  <p:clrMapOvr>
    <a:masterClrMapping/>
  </p:clrMapOvr>
</p:sldLayout>
</file>

<file path=ppt/slideLayouts/slideLayout1849.xml><?xml version="1.0" encoding="utf-8"?>
<p:sldLayout xmlns:a="http://schemas.openxmlformats.org/drawingml/2006/main" xmlns:r="http://schemas.openxmlformats.org/officeDocument/2006/relationships" xmlns:p="http://schemas.openxmlformats.org/presentationml/2006/main" matchingName="15_Title and Bullets Layout">
  <p:cSld name="15_Title and Bullets Layout">
    <p:spTree>
      <p:nvGrpSpPr>
        <p:cNvPr id="1" name="Shape 6690"/>
        <p:cNvGrpSpPr/>
        <p:nvPr/>
      </p:nvGrpSpPr>
      <p:grpSpPr>
        <a:xfrm>
          <a:off x="0" y="0"/>
          <a:ext cx="0" cy="0"/>
          <a:chOff x="0" y="0"/>
          <a:chExt cx="0" cy="0"/>
        </a:xfrm>
      </p:grpSpPr>
      <p:sp>
        <p:nvSpPr>
          <p:cNvPr id="6691" name="Google Shape;6691;p5678"/>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92" name="Google Shape;6692;p5678"/>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93" name="Google Shape;6693;p5678"/>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694" name="Google Shape;6694;p5678"/>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695" name="Google Shape;6695;p567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8879065"/>
      </p:ext>
    </p:extLst>
  </p:cSld>
  <p:clrMapOvr>
    <a:masterClrMapping/>
  </p:clrMapOvr>
</p:sldLayout>
</file>

<file path=ppt/slideLayouts/slideLayout1850.xml><?xml version="1.0" encoding="utf-8"?>
<p:sldLayout xmlns:a="http://schemas.openxmlformats.org/drawingml/2006/main" xmlns:r="http://schemas.openxmlformats.org/officeDocument/2006/relationships" xmlns:p="http://schemas.openxmlformats.org/presentationml/2006/main" matchingName="44_Title and Content">
  <p:cSld name="44_Title and Content">
    <p:spTree>
      <p:nvGrpSpPr>
        <p:cNvPr id="1" name="Shape 6696"/>
        <p:cNvGrpSpPr/>
        <p:nvPr/>
      </p:nvGrpSpPr>
      <p:grpSpPr>
        <a:xfrm>
          <a:off x="0" y="0"/>
          <a:ext cx="0" cy="0"/>
          <a:chOff x="0" y="0"/>
          <a:chExt cx="0" cy="0"/>
        </a:xfrm>
      </p:grpSpPr>
      <p:sp>
        <p:nvSpPr>
          <p:cNvPr id="6697" name="Google Shape;6697;p5679"/>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698" name="Google Shape;6698;p5679"/>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699" name="Google Shape;6699;p5679"/>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00" name="Google Shape;6700;p5679"/>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01" name="Google Shape;6701;p5679"/>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818879352"/>
      </p:ext>
    </p:extLst>
  </p:cSld>
  <p:clrMapOvr>
    <a:masterClrMapping/>
  </p:clrMapOvr>
</p:sldLayout>
</file>

<file path=ppt/slideLayouts/slideLayout1851.xml><?xml version="1.0" encoding="utf-8"?>
<p:sldLayout xmlns:a="http://schemas.openxmlformats.org/drawingml/2006/main" xmlns:r="http://schemas.openxmlformats.org/officeDocument/2006/relationships" xmlns:p="http://schemas.openxmlformats.org/presentationml/2006/main" matchingName="15_Two Section | Picture and Copy Layout">
  <p:cSld name="15_Two Section | Picture and Copy Layout">
    <p:spTree>
      <p:nvGrpSpPr>
        <p:cNvPr id="1" name="Shape 6702"/>
        <p:cNvGrpSpPr/>
        <p:nvPr/>
      </p:nvGrpSpPr>
      <p:grpSpPr>
        <a:xfrm>
          <a:off x="0" y="0"/>
          <a:ext cx="0" cy="0"/>
          <a:chOff x="0" y="0"/>
          <a:chExt cx="0" cy="0"/>
        </a:xfrm>
      </p:grpSpPr>
      <p:sp>
        <p:nvSpPr>
          <p:cNvPr id="6703" name="Google Shape;6703;p5680"/>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04" name="Google Shape;6704;p5680"/>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05" name="Google Shape;6705;p5680"/>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06" name="Google Shape;6706;p5680"/>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07" name="Google Shape;6707;p5680"/>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708" name="Google Shape;6708;p568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1793606011"/>
      </p:ext>
    </p:extLst>
  </p:cSld>
  <p:clrMapOvr>
    <a:masterClrMapping/>
  </p:clrMapOvr>
</p:sldLayout>
</file>

<file path=ppt/slideLayouts/slideLayout1852.xml><?xml version="1.0" encoding="utf-8"?>
<p:sldLayout xmlns:a="http://schemas.openxmlformats.org/drawingml/2006/main" xmlns:r="http://schemas.openxmlformats.org/officeDocument/2006/relationships" xmlns:p="http://schemas.openxmlformats.org/presentationml/2006/main" matchingName="18_Title Slide_Yale Blue">
  <p:cSld name="18_Title Slide_Yale Blue">
    <p:spTree>
      <p:nvGrpSpPr>
        <p:cNvPr id="1" name="Shape 6709"/>
        <p:cNvGrpSpPr/>
        <p:nvPr/>
      </p:nvGrpSpPr>
      <p:grpSpPr>
        <a:xfrm>
          <a:off x="0" y="0"/>
          <a:ext cx="0" cy="0"/>
          <a:chOff x="0" y="0"/>
          <a:chExt cx="0" cy="0"/>
        </a:xfrm>
      </p:grpSpPr>
      <p:sp>
        <p:nvSpPr>
          <p:cNvPr id="6710" name="Google Shape;6710;p5681"/>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11" name="Google Shape;6711;p5681"/>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12" name="Google Shape;6712;p5681"/>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713" name="Google Shape;6713;p56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14" name="Google Shape;6714;p568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715" name="Google Shape;6715;p5681"/>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716" name="Google Shape;6716;p5681"/>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717" name="Google Shape;6717;p5681"/>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718" name="Google Shape;6718;p5681"/>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1862883879"/>
      </p:ext>
    </p:extLst>
  </p:cSld>
  <p:clrMapOvr>
    <a:masterClrMapping/>
  </p:clrMapOvr>
</p:sldLayout>
</file>

<file path=ppt/slideLayouts/slideLayout1853.xml><?xml version="1.0" encoding="utf-8"?>
<p:sldLayout xmlns:a="http://schemas.openxmlformats.org/drawingml/2006/main" xmlns:r="http://schemas.openxmlformats.org/officeDocument/2006/relationships" xmlns:p="http://schemas.openxmlformats.org/presentationml/2006/main" matchingName="16_Title and Bullets Layout">
  <p:cSld name="16_Title and Bullets Layout">
    <p:spTree>
      <p:nvGrpSpPr>
        <p:cNvPr id="1" name="Shape 6719"/>
        <p:cNvGrpSpPr/>
        <p:nvPr/>
      </p:nvGrpSpPr>
      <p:grpSpPr>
        <a:xfrm>
          <a:off x="0" y="0"/>
          <a:ext cx="0" cy="0"/>
          <a:chOff x="0" y="0"/>
          <a:chExt cx="0" cy="0"/>
        </a:xfrm>
      </p:grpSpPr>
      <p:sp>
        <p:nvSpPr>
          <p:cNvPr id="6720" name="Google Shape;6720;p5682"/>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21" name="Google Shape;6721;p5682"/>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22" name="Google Shape;6722;p5682"/>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23" name="Google Shape;6723;p5682"/>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724" name="Google Shape;6724;p568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948539214"/>
      </p:ext>
    </p:extLst>
  </p:cSld>
  <p:clrMapOvr>
    <a:masterClrMapping/>
  </p:clrMapOvr>
</p:sldLayout>
</file>

<file path=ppt/slideLayouts/slideLayout1854.xml><?xml version="1.0" encoding="utf-8"?>
<p:sldLayout xmlns:a="http://schemas.openxmlformats.org/drawingml/2006/main" xmlns:r="http://schemas.openxmlformats.org/officeDocument/2006/relationships" xmlns:p="http://schemas.openxmlformats.org/presentationml/2006/main" matchingName="45_Title and Content">
  <p:cSld name="45_Title and Content">
    <p:spTree>
      <p:nvGrpSpPr>
        <p:cNvPr id="1" name="Shape 6725"/>
        <p:cNvGrpSpPr/>
        <p:nvPr/>
      </p:nvGrpSpPr>
      <p:grpSpPr>
        <a:xfrm>
          <a:off x="0" y="0"/>
          <a:ext cx="0" cy="0"/>
          <a:chOff x="0" y="0"/>
          <a:chExt cx="0" cy="0"/>
        </a:xfrm>
      </p:grpSpPr>
      <p:sp>
        <p:nvSpPr>
          <p:cNvPr id="6726" name="Google Shape;6726;p5683"/>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727" name="Google Shape;6727;p5683"/>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728" name="Google Shape;6728;p5683"/>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29" name="Google Shape;6729;p5683"/>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30" name="Google Shape;6730;p5683"/>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41663594"/>
      </p:ext>
    </p:extLst>
  </p:cSld>
  <p:clrMapOvr>
    <a:masterClrMapping/>
  </p:clrMapOvr>
</p:sldLayout>
</file>

<file path=ppt/slideLayouts/slideLayout1855.xml><?xml version="1.0" encoding="utf-8"?>
<p:sldLayout xmlns:a="http://schemas.openxmlformats.org/drawingml/2006/main" xmlns:r="http://schemas.openxmlformats.org/officeDocument/2006/relationships" xmlns:p="http://schemas.openxmlformats.org/presentationml/2006/main" matchingName="16_Two Section | Picture and Copy Layout">
  <p:cSld name="16_Two Section | Picture and Copy Layout">
    <p:spTree>
      <p:nvGrpSpPr>
        <p:cNvPr id="1" name="Shape 6731"/>
        <p:cNvGrpSpPr/>
        <p:nvPr/>
      </p:nvGrpSpPr>
      <p:grpSpPr>
        <a:xfrm>
          <a:off x="0" y="0"/>
          <a:ext cx="0" cy="0"/>
          <a:chOff x="0" y="0"/>
          <a:chExt cx="0" cy="0"/>
        </a:xfrm>
      </p:grpSpPr>
      <p:sp>
        <p:nvSpPr>
          <p:cNvPr id="6732" name="Google Shape;6732;p5684"/>
          <p:cNvSpPr/>
          <p:nvPr/>
        </p:nvSpPr>
        <p:spPr>
          <a:xfrm>
            <a:off x="0" y="6313118"/>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33" name="Google Shape;6733;p5684"/>
          <p:cNvSpPr/>
          <p:nvPr/>
        </p:nvSpPr>
        <p:spPr>
          <a:xfrm>
            <a:off x="0" y="6301515"/>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734" name="Google Shape;6734;p5684"/>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35" name="Google Shape;6735;p5684"/>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36" name="Google Shape;6736;p5684"/>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737" name="Google Shape;6737;p568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3879008866"/>
      </p:ext>
    </p:extLst>
  </p:cSld>
  <p:clrMapOvr>
    <a:masterClrMapping/>
  </p:clrMapOvr>
</p:sldLayout>
</file>

<file path=ppt/slideLayouts/slideLayout1856.xml><?xml version="1.0" encoding="utf-8"?>
<p:sldLayout xmlns:a="http://schemas.openxmlformats.org/drawingml/2006/main" xmlns:r="http://schemas.openxmlformats.org/officeDocument/2006/relationships" xmlns:p="http://schemas.openxmlformats.org/presentationml/2006/main" matchingName="28_Cover">
  <p:cSld name="28_Cover">
    <p:spTree>
      <p:nvGrpSpPr>
        <p:cNvPr id="1" name="Shape 6738"/>
        <p:cNvGrpSpPr/>
        <p:nvPr/>
      </p:nvGrpSpPr>
      <p:grpSpPr>
        <a:xfrm>
          <a:off x="0" y="0"/>
          <a:ext cx="0" cy="0"/>
          <a:chOff x="0" y="0"/>
          <a:chExt cx="0" cy="0"/>
        </a:xfrm>
      </p:grpSpPr>
      <p:sp>
        <p:nvSpPr>
          <p:cNvPr id="6739" name="Google Shape;6739;p5685"/>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740" name="Google Shape;6740;p5685"/>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41" name="Google Shape;6741;p5685"/>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742" name="Google Shape;6742;p5685"/>
          <p:cNvSpPr>
            <a:spLocks noGrp="1"/>
          </p:cNvSpPr>
          <p:nvPr>
            <p:ph type="pic" idx="2"/>
          </p:nvPr>
        </p:nvSpPr>
        <p:spPr>
          <a:xfrm>
            <a:off x="7118684" y="233915"/>
            <a:ext cx="5073316" cy="5943600"/>
          </a:xfrm>
          <a:prstGeom prst="rect">
            <a:avLst/>
          </a:prstGeom>
          <a:noFill/>
          <a:ln>
            <a:noFill/>
          </a:ln>
        </p:spPr>
      </p:sp>
      <p:grpSp>
        <p:nvGrpSpPr>
          <p:cNvPr id="6743" name="Google Shape;6743;p5685"/>
          <p:cNvGrpSpPr/>
          <p:nvPr/>
        </p:nvGrpSpPr>
        <p:grpSpPr>
          <a:xfrm>
            <a:off x="0" y="5020349"/>
            <a:ext cx="12192000" cy="1837653"/>
            <a:chOff x="0" y="5020348"/>
            <a:chExt cx="12192000" cy="1837653"/>
          </a:xfrm>
        </p:grpSpPr>
        <p:sp>
          <p:nvSpPr>
            <p:cNvPr id="6744" name="Google Shape;6744;p568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745" name="Google Shape;6745;p568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746" name="Google Shape;6746;p568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708516812"/>
      </p:ext>
    </p:extLst>
  </p:cSld>
  <p:clrMapOvr>
    <a:masterClrMapping/>
  </p:clrMapOvr>
</p:sldLayout>
</file>

<file path=ppt/slideLayouts/slideLayout1857.xml><?xml version="1.0" encoding="utf-8"?>
<p:sldLayout xmlns:a="http://schemas.openxmlformats.org/drawingml/2006/main" xmlns:r="http://schemas.openxmlformats.org/officeDocument/2006/relationships" xmlns:p="http://schemas.openxmlformats.org/presentationml/2006/main" matchingName="28_Divider">
  <p:cSld name="28_Divider">
    <p:bg>
      <p:bgPr>
        <a:solidFill>
          <a:schemeClr val="lt2"/>
        </a:solidFill>
        <a:effectLst/>
      </p:bgPr>
    </p:bg>
    <p:spTree>
      <p:nvGrpSpPr>
        <p:cNvPr id="1" name="Shape 6747"/>
        <p:cNvGrpSpPr/>
        <p:nvPr/>
      </p:nvGrpSpPr>
      <p:grpSpPr>
        <a:xfrm>
          <a:off x="0" y="0"/>
          <a:ext cx="0" cy="0"/>
          <a:chOff x="0" y="0"/>
          <a:chExt cx="0" cy="0"/>
        </a:xfrm>
      </p:grpSpPr>
      <p:grpSp>
        <p:nvGrpSpPr>
          <p:cNvPr id="6748" name="Google Shape;6748;p5686"/>
          <p:cNvGrpSpPr/>
          <p:nvPr/>
        </p:nvGrpSpPr>
        <p:grpSpPr>
          <a:xfrm>
            <a:off x="0" y="5020348"/>
            <a:ext cx="12192000" cy="1837653"/>
            <a:chOff x="0" y="5020347"/>
            <a:chExt cx="12192000" cy="1837653"/>
          </a:xfrm>
        </p:grpSpPr>
        <p:sp>
          <p:nvSpPr>
            <p:cNvPr id="6749" name="Google Shape;6749;p568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750" name="Google Shape;6750;p56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751" name="Google Shape;6751;p568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6752" name="Google Shape;6752;p56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753" name="Google Shape;6753;p5686"/>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54" name="Google Shape;6754;p5686"/>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4078949297"/>
      </p:ext>
    </p:extLst>
  </p:cSld>
  <p:clrMapOvr>
    <a:masterClrMapping/>
  </p:clrMapOvr>
</p:sldLayout>
</file>

<file path=ppt/slideLayouts/slideLayout1858.xml><?xml version="1.0" encoding="utf-8"?>
<p:sldLayout xmlns:a="http://schemas.openxmlformats.org/drawingml/2006/main" xmlns:r="http://schemas.openxmlformats.org/officeDocument/2006/relationships" xmlns:p="http://schemas.openxmlformats.org/presentationml/2006/main" matchingName="27_Photo Slide">
  <p:cSld name="27_Photo Slide">
    <p:spTree>
      <p:nvGrpSpPr>
        <p:cNvPr id="1" name="Shape 6755"/>
        <p:cNvGrpSpPr/>
        <p:nvPr/>
      </p:nvGrpSpPr>
      <p:grpSpPr>
        <a:xfrm>
          <a:off x="0" y="0"/>
          <a:ext cx="0" cy="0"/>
          <a:chOff x="0" y="0"/>
          <a:chExt cx="0" cy="0"/>
        </a:xfrm>
      </p:grpSpPr>
      <p:sp>
        <p:nvSpPr>
          <p:cNvPr id="6756" name="Google Shape;6756;p5687"/>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757" name="Google Shape;6757;p568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758" name="Google Shape;6758;p5687"/>
          <p:cNvGrpSpPr/>
          <p:nvPr/>
        </p:nvGrpSpPr>
        <p:grpSpPr>
          <a:xfrm>
            <a:off x="0" y="5379427"/>
            <a:ext cx="2807368" cy="753891"/>
            <a:chOff x="0" y="5379426"/>
            <a:chExt cx="2807368" cy="753891"/>
          </a:xfrm>
        </p:grpSpPr>
        <p:sp>
          <p:nvSpPr>
            <p:cNvPr id="6759" name="Google Shape;6759;p568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760" name="Google Shape;6760;p568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6761" name="Google Shape;6761;p5687"/>
          <p:cNvSpPr>
            <a:spLocks noGrp="1"/>
          </p:cNvSpPr>
          <p:nvPr>
            <p:ph type="pic" idx="2"/>
          </p:nvPr>
        </p:nvSpPr>
        <p:spPr>
          <a:xfrm>
            <a:off x="2807368" y="457202"/>
            <a:ext cx="8915400" cy="5943598"/>
          </a:xfrm>
          <a:prstGeom prst="rect">
            <a:avLst/>
          </a:prstGeom>
          <a:noFill/>
          <a:ln>
            <a:noFill/>
          </a:ln>
        </p:spPr>
      </p:sp>
      <p:pic>
        <p:nvPicPr>
          <p:cNvPr id="6762" name="Google Shape;6762;p5687"/>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270150124"/>
      </p:ext>
    </p:extLst>
  </p:cSld>
  <p:clrMapOvr>
    <a:masterClrMapping/>
  </p:clrMapOvr>
</p:sldLayout>
</file>

<file path=ppt/slideLayouts/slideLayout1859.xml><?xml version="1.0" encoding="utf-8"?>
<p:sldLayout xmlns:a="http://schemas.openxmlformats.org/drawingml/2006/main" xmlns:r="http://schemas.openxmlformats.org/officeDocument/2006/relationships" xmlns:p="http://schemas.openxmlformats.org/presentationml/2006/main" matchingName="59_Quotation">
  <p:cSld name="59_Quotation">
    <p:spTree>
      <p:nvGrpSpPr>
        <p:cNvPr id="1" name="Shape 6763"/>
        <p:cNvGrpSpPr/>
        <p:nvPr/>
      </p:nvGrpSpPr>
      <p:grpSpPr>
        <a:xfrm>
          <a:off x="0" y="0"/>
          <a:ext cx="0" cy="0"/>
          <a:chOff x="0" y="0"/>
          <a:chExt cx="0" cy="0"/>
        </a:xfrm>
      </p:grpSpPr>
      <p:sp>
        <p:nvSpPr>
          <p:cNvPr id="6764" name="Google Shape;6764;p5688"/>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765" name="Google Shape;6765;p5688"/>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66" name="Google Shape;6766;p568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67" name="Google Shape;6767;p568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768" name="Google Shape;6768;p568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69" name="Google Shape;6769;p568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770" name="Google Shape;6770;p5688"/>
          <p:cNvGrpSpPr/>
          <p:nvPr/>
        </p:nvGrpSpPr>
        <p:grpSpPr>
          <a:xfrm>
            <a:off x="7191543" y="1"/>
            <a:ext cx="5000459" cy="1425992"/>
            <a:chOff x="7191542" y="1"/>
            <a:chExt cx="5000459" cy="1425992"/>
          </a:xfrm>
        </p:grpSpPr>
        <p:pic>
          <p:nvPicPr>
            <p:cNvPr id="6771" name="Google Shape;6771;p56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772" name="Google Shape;6772;p5688"/>
            <p:cNvGrpSpPr/>
            <p:nvPr/>
          </p:nvGrpSpPr>
          <p:grpSpPr>
            <a:xfrm>
              <a:off x="7191542" y="1"/>
              <a:ext cx="5000459" cy="1425992"/>
              <a:chOff x="7186272" y="0"/>
              <a:chExt cx="5005729" cy="1427495"/>
            </a:xfrm>
          </p:grpSpPr>
          <p:sp>
            <p:nvSpPr>
              <p:cNvPr id="6773" name="Google Shape;6773;p56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74" name="Google Shape;6774;p56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775" name="Google Shape;6775;p568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831117450"/>
      </p:ext>
    </p:extLst>
  </p:cSld>
  <p:clrMapOvr>
    <a:masterClrMapping/>
  </p:clrMapOvr>
</p:sldLayout>
</file>

<file path=ppt/slideLayouts/slideLayout1860.xml><?xml version="1.0" encoding="utf-8"?>
<p:sldLayout xmlns:a="http://schemas.openxmlformats.org/drawingml/2006/main" xmlns:r="http://schemas.openxmlformats.org/officeDocument/2006/relationships" xmlns:p="http://schemas.openxmlformats.org/presentationml/2006/main" matchingName="46_Title and Content">
  <p:cSld name="46_Title and Content">
    <p:spTree>
      <p:nvGrpSpPr>
        <p:cNvPr id="1" name="Shape 6776"/>
        <p:cNvGrpSpPr/>
        <p:nvPr/>
      </p:nvGrpSpPr>
      <p:grpSpPr>
        <a:xfrm>
          <a:off x="0" y="0"/>
          <a:ext cx="0" cy="0"/>
          <a:chOff x="0" y="0"/>
          <a:chExt cx="0" cy="0"/>
        </a:xfrm>
      </p:grpSpPr>
      <p:grpSp>
        <p:nvGrpSpPr>
          <p:cNvPr id="6777" name="Google Shape;6777;p5689"/>
          <p:cNvGrpSpPr/>
          <p:nvPr/>
        </p:nvGrpSpPr>
        <p:grpSpPr>
          <a:xfrm>
            <a:off x="7191543" y="1"/>
            <a:ext cx="5000459" cy="1425992"/>
            <a:chOff x="7191542" y="1"/>
            <a:chExt cx="5000459" cy="1425992"/>
          </a:xfrm>
        </p:grpSpPr>
        <p:pic>
          <p:nvPicPr>
            <p:cNvPr id="6778" name="Google Shape;6778;p56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779" name="Google Shape;6779;p5689"/>
            <p:cNvGrpSpPr/>
            <p:nvPr/>
          </p:nvGrpSpPr>
          <p:grpSpPr>
            <a:xfrm>
              <a:off x="7191542" y="1"/>
              <a:ext cx="5000459" cy="1425992"/>
              <a:chOff x="7186272" y="0"/>
              <a:chExt cx="5005729" cy="1427495"/>
            </a:xfrm>
          </p:grpSpPr>
          <p:sp>
            <p:nvSpPr>
              <p:cNvPr id="6780" name="Google Shape;6780;p56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81" name="Google Shape;6781;p56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782" name="Google Shape;6782;p568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83" name="Google Shape;6783;p568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84" name="Google Shape;6784;p568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785" name="Google Shape;6785;p568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86" name="Google Shape;6786;p568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22790412"/>
      </p:ext>
    </p:extLst>
  </p:cSld>
  <p:clrMapOvr>
    <a:masterClrMapping/>
  </p:clrMapOvr>
</p:sldLayout>
</file>

<file path=ppt/slideLayouts/slideLayout1861.xml><?xml version="1.0" encoding="utf-8"?>
<p:sldLayout xmlns:a="http://schemas.openxmlformats.org/drawingml/2006/main" xmlns:r="http://schemas.openxmlformats.org/officeDocument/2006/relationships" xmlns:p="http://schemas.openxmlformats.org/presentationml/2006/main" matchingName="27_Two Content">
  <p:cSld name="27_Two Content">
    <p:spTree>
      <p:nvGrpSpPr>
        <p:cNvPr id="1" name="Shape 6787"/>
        <p:cNvGrpSpPr/>
        <p:nvPr/>
      </p:nvGrpSpPr>
      <p:grpSpPr>
        <a:xfrm>
          <a:off x="0" y="0"/>
          <a:ext cx="0" cy="0"/>
          <a:chOff x="0" y="0"/>
          <a:chExt cx="0" cy="0"/>
        </a:xfrm>
      </p:grpSpPr>
      <p:sp>
        <p:nvSpPr>
          <p:cNvPr id="6788" name="Google Shape;6788;p569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89" name="Google Shape;6789;p569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6790" name="Google Shape;6790;p5690"/>
          <p:cNvGrpSpPr/>
          <p:nvPr/>
        </p:nvGrpSpPr>
        <p:grpSpPr>
          <a:xfrm>
            <a:off x="7191543" y="1"/>
            <a:ext cx="5000459" cy="1425992"/>
            <a:chOff x="7191542" y="1"/>
            <a:chExt cx="5000459" cy="1425992"/>
          </a:xfrm>
        </p:grpSpPr>
        <p:pic>
          <p:nvPicPr>
            <p:cNvPr id="6791" name="Google Shape;6791;p56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792" name="Google Shape;6792;p5690"/>
            <p:cNvGrpSpPr/>
            <p:nvPr/>
          </p:nvGrpSpPr>
          <p:grpSpPr>
            <a:xfrm>
              <a:off x="7191542" y="1"/>
              <a:ext cx="5000459" cy="1425992"/>
              <a:chOff x="7186272" y="0"/>
              <a:chExt cx="5005729" cy="1427495"/>
            </a:xfrm>
          </p:grpSpPr>
          <p:sp>
            <p:nvSpPr>
              <p:cNvPr id="6793" name="Google Shape;6793;p56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94" name="Google Shape;6794;p56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795" name="Google Shape;6795;p5690"/>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796" name="Google Shape;6796;p5690"/>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797" name="Google Shape;6797;p56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98" name="Google Shape;6798;p569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34180519"/>
      </p:ext>
    </p:extLst>
  </p:cSld>
  <p:clrMapOvr>
    <a:masterClrMapping/>
  </p:clrMapOvr>
</p:sldLayout>
</file>

<file path=ppt/slideLayouts/slideLayout1862.xml><?xml version="1.0" encoding="utf-8"?>
<p:sldLayout xmlns:a="http://schemas.openxmlformats.org/drawingml/2006/main" xmlns:r="http://schemas.openxmlformats.org/officeDocument/2006/relationships" xmlns:p="http://schemas.openxmlformats.org/presentationml/2006/main" matchingName="27_Comparison">
  <p:cSld name="27_Comparison">
    <p:spTree>
      <p:nvGrpSpPr>
        <p:cNvPr id="1" name="Shape 6799"/>
        <p:cNvGrpSpPr/>
        <p:nvPr/>
      </p:nvGrpSpPr>
      <p:grpSpPr>
        <a:xfrm>
          <a:off x="0" y="0"/>
          <a:ext cx="0" cy="0"/>
          <a:chOff x="0" y="0"/>
          <a:chExt cx="0" cy="0"/>
        </a:xfrm>
      </p:grpSpPr>
      <p:grpSp>
        <p:nvGrpSpPr>
          <p:cNvPr id="6800" name="Google Shape;6800;p5691"/>
          <p:cNvGrpSpPr/>
          <p:nvPr/>
        </p:nvGrpSpPr>
        <p:grpSpPr>
          <a:xfrm>
            <a:off x="7191543" y="1"/>
            <a:ext cx="5000459" cy="1425992"/>
            <a:chOff x="7191542" y="1"/>
            <a:chExt cx="5000459" cy="1425992"/>
          </a:xfrm>
        </p:grpSpPr>
        <p:pic>
          <p:nvPicPr>
            <p:cNvPr id="6801" name="Google Shape;6801;p56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02" name="Google Shape;6802;p5691"/>
            <p:cNvGrpSpPr/>
            <p:nvPr/>
          </p:nvGrpSpPr>
          <p:grpSpPr>
            <a:xfrm>
              <a:off x="7191542" y="1"/>
              <a:ext cx="5000459" cy="1425992"/>
              <a:chOff x="7186272" y="0"/>
              <a:chExt cx="5005729" cy="1427495"/>
            </a:xfrm>
          </p:grpSpPr>
          <p:sp>
            <p:nvSpPr>
              <p:cNvPr id="6803" name="Google Shape;6803;p56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04" name="Google Shape;6804;p56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805" name="Google Shape;6805;p569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06" name="Google Shape;6806;p5691"/>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807" name="Google Shape;6807;p5691"/>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08" name="Google Shape;6808;p569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6809" name="Google Shape;6809;p569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10" name="Google Shape;6810;p569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811" name="Google Shape;6811;p56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12" name="Google Shape;6812;p569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64883592"/>
      </p:ext>
    </p:extLst>
  </p:cSld>
  <p:clrMapOvr>
    <a:masterClrMapping/>
  </p:clrMapOvr>
</p:sldLayout>
</file>

<file path=ppt/slideLayouts/slideLayout1863.xml><?xml version="1.0" encoding="utf-8"?>
<p:sldLayout xmlns:a="http://schemas.openxmlformats.org/drawingml/2006/main" xmlns:r="http://schemas.openxmlformats.org/officeDocument/2006/relationships" xmlns:p="http://schemas.openxmlformats.org/presentationml/2006/main" matchingName="27_Title Only">
  <p:cSld name="27_Title Only">
    <p:spTree>
      <p:nvGrpSpPr>
        <p:cNvPr id="1" name="Shape 6813"/>
        <p:cNvGrpSpPr/>
        <p:nvPr/>
      </p:nvGrpSpPr>
      <p:grpSpPr>
        <a:xfrm>
          <a:off x="0" y="0"/>
          <a:ext cx="0" cy="0"/>
          <a:chOff x="0" y="0"/>
          <a:chExt cx="0" cy="0"/>
        </a:xfrm>
      </p:grpSpPr>
      <p:grpSp>
        <p:nvGrpSpPr>
          <p:cNvPr id="6814" name="Google Shape;6814;p5692"/>
          <p:cNvGrpSpPr/>
          <p:nvPr/>
        </p:nvGrpSpPr>
        <p:grpSpPr>
          <a:xfrm>
            <a:off x="7191543" y="1"/>
            <a:ext cx="5000459" cy="1425992"/>
            <a:chOff x="7191542" y="1"/>
            <a:chExt cx="5000459" cy="1425992"/>
          </a:xfrm>
        </p:grpSpPr>
        <p:pic>
          <p:nvPicPr>
            <p:cNvPr id="6815" name="Google Shape;6815;p56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16" name="Google Shape;6816;p5692"/>
            <p:cNvGrpSpPr/>
            <p:nvPr/>
          </p:nvGrpSpPr>
          <p:grpSpPr>
            <a:xfrm>
              <a:off x="7191542" y="1"/>
              <a:ext cx="5000459" cy="1425992"/>
              <a:chOff x="7186272" y="0"/>
              <a:chExt cx="5005729" cy="1427495"/>
            </a:xfrm>
          </p:grpSpPr>
          <p:sp>
            <p:nvSpPr>
              <p:cNvPr id="6817" name="Google Shape;6817;p56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18" name="Google Shape;6818;p56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6819" name="Google Shape;6819;p569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20" name="Google Shape;6820;p569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821" name="Google Shape;6821;p56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22" name="Google Shape;6822;p56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27522925"/>
      </p:ext>
    </p:extLst>
  </p:cSld>
  <p:clrMapOvr>
    <a:masterClrMapping/>
  </p:clrMapOvr>
</p:sldLayout>
</file>

<file path=ppt/slideLayouts/slideLayout1864.xml><?xml version="1.0" encoding="utf-8"?>
<p:sldLayout xmlns:a="http://schemas.openxmlformats.org/drawingml/2006/main" xmlns:r="http://schemas.openxmlformats.org/officeDocument/2006/relationships" xmlns:p="http://schemas.openxmlformats.org/presentationml/2006/main" matchingName="27_End">
  <p:cSld name="27_End">
    <p:spTree>
      <p:nvGrpSpPr>
        <p:cNvPr id="1" name="Shape 6823"/>
        <p:cNvGrpSpPr/>
        <p:nvPr/>
      </p:nvGrpSpPr>
      <p:grpSpPr>
        <a:xfrm>
          <a:off x="0" y="0"/>
          <a:ext cx="0" cy="0"/>
          <a:chOff x="0" y="0"/>
          <a:chExt cx="0" cy="0"/>
        </a:xfrm>
      </p:grpSpPr>
      <p:grpSp>
        <p:nvGrpSpPr>
          <p:cNvPr id="6824" name="Google Shape;6824;p5693"/>
          <p:cNvGrpSpPr/>
          <p:nvPr/>
        </p:nvGrpSpPr>
        <p:grpSpPr>
          <a:xfrm>
            <a:off x="0" y="0"/>
            <a:ext cx="12192000" cy="2148830"/>
            <a:chOff x="0" y="0"/>
            <a:chExt cx="12192000" cy="2148830"/>
          </a:xfrm>
        </p:grpSpPr>
        <p:sp>
          <p:nvSpPr>
            <p:cNvPr id="6825" name="Google Shape;6825;p569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26" name="Google Shape;6826;p569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827" name="Google Shape;6827;p5693"/>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6828" name="Google Shape;6828;p5693"/>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29" name="Google Shape;6829;p569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830" name="Google Shape;6830;p5693"/>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831" name="Google Shape;6831;p5693"/>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2006590972"/>
      </p:ext>
    </p:extLst>
  </p:cSld>
  <p:clrMapOvr>
    <a:masterClrMapping/>
  </p:clrMapOvr>
</p:sldLayout>
</file>

<file path=ppt/slideLayouts/slideLayout1865.xml><?xml version="1.0" encoding="utf-8"?>
<p:sldLayout xmlns:a="http://schemas.openxmlformats.org/drawingml/2006/main" xmlns:r="http://schemas.openxmlformats.org/officeDocument/2006/relationships" xmlns:p="http://schemas.openxmlformats.org/presentationml/2006/main" matchingName="27_Blank">
  <p:cSld name="27_Blank">
    <p:spTree>
      <p:nvGrpSpPr>
        <p:cNvPr id="1" name="Shape 6832"/>
        <p:cNvGrpSpPr/>
        <p:nvPr/>
      </p:nvGrpSpPr>
      <p:grpSpPr>
        <a:xfrm>
          <a:off x="0" y="0"/>
          <a:ext cx="0" cy="0"/>
          <a:chOff x="0" y="0"/>
          <a:chExt cx="0" cy="0"/>
        </a:xfrm>
      </p:grpSpPr>
      <p:sp>
        <p:nvSpPr>
          <p:cNvPr id="6833" name="Google Shape;6833;p569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834" name="Google Shape;6834;p56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35" name="Google Shape;6835;p569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836" name="Google Shape;6836;p5694"/>
          <p:cNvGrpSpPr/>
          <p:nvPr/>
        </p:nvGrpSpPr>
        <p:grpSpPr>
          <a:xfrm>
            <a:off x="7191543" y="1"/>
            <a:ext cx="5000459" cy="1425992"/>
            <a:chOff x="7191542" y="1"/>
            <a:chExt cx="5000459" cy="1425992"/>
          </a:xfrm>
        </p:grpSpPr>
        <p:pic>
          <p:nvPicPr>
            <p:cNvPr id="6837" name="Google Shape;6837;p56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38" name="Google Shape;6838;p5694"/>
            <p:cNvGrpSpPr/>
            <p:nvPr/>
          </p:nvGrpSpPr>
          <p:grpSpPr>
            <a:xfrm>
              <a:off x="7191542" y="1"/>
              <a:ext cx="5000459" cy="1425992"/>
              <a:chOff x="7186272" y="0"/>
              <a:chExt cx="5005729" cy="1427495"/>
            </a:xfrm>
          </p:grpSpPr>
          <p:sp>
            <p:nvSpPr>
              <p:cNvPr id="6839" name="Google Shape;6839;p56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40" name="Google Shape;6840;p56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2158080398"/>
      </p:ext>
    </p:extLst>
  </p:cSld>
  <p:clrMapOvr>
    <a:masterClrMapping/>
  </p:clrMapOvr>
</p:sldLayout>
</file>

<file path=ppt/slideLayouts/slideLayout1866.xml><?xml version="1.0" encoding="utf-8"?>
<p:sldLayout xmlns:a="http://schemas.openxmlformats.org/drawingml/2006/main" xmlns:r="http://schemas.openxmlformats.org/officeDocument/2006/relationships" xmlns:p="http://schemas.openxmlformats.org/presentationml/2006/main" matchingName="Title and Content">
  <p:cSld name="14_Title and Content">
    <p:spTree>
      <p:nvGrpSpPr>
        <p:cNvPr id="1" name="Shape 6841"/>
        <p:cNvGrpSpPr/>
        <p:nvPr/>
      </p:nvGrpSpPr>
      <p:grpSpPr>
        <a:xfrm>
          <a:off x="0" y="0"/>
          <a:ext cx="0" cy="0"/>
          <a:chOff x="0" y="0"/>
          <a:chExt cx="0" cy="0"/>
        </a:xfrm>
      </p:grpSpPr>
      <p:grpSp>
        <p:nvGrpSpPr>
          <p:cNvPr id="6842" name="Google Shape;6842;p5695"/>
          <p:cNvGrpSpPr/>
          <p:nvPr/>
        </p:nvGrpSpPr>
        <p:grpSpPr>
          <a:xfrm>
            <a:off x="7191543" y="1"/>
            <a:ext cx="5000459" cy="1425992"/>
            <a:chOff x="7191542" y="1"/>
            <a:chExt cx="5000459" cy="1425992"/>
          </a:xfrm>
        </p:grpSpPr>
        <p:pic>
          <p:nvPicPr>
            <p:cNvPr id="6843" name="Google Shape;6843;p56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44" name="Google Shape;6844;p5695"/>
            <p:cNvGrpSpPr/>
            <p:nvPr/>
          </p:nvGrpSpPr>
          <p:grpSpPr>
            <a:xfrm>
              <a:off x="7191542" y="1"/>
              <a:ext cx="5000459" cy="1425992"/>
              <a:chOff x="7186272" y="0"/>
              <a:chExt cx="5005729" cy="1427495"/>
            </a:xfrm>
          </p:grpSpPr>
          <p:sp>
            <p:nvSpPr>
              <p:cNvPr id="6845" name="Google Shape;6845;p56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846" name="Google Shape;6846;p56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847" name="Google Shape;6847;p569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48" name="Google Shape;6848;p569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49" name="Google Shape;6849;p569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1pPr>
            <a:lvl2pPr marL="0" lvl="1"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2pPr>
            <a:lvl3pPr marL="0" lvl="2"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3pPr>
            <a:lvl4pPr marL="0" lvl="3"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4pPr>
            <a:lvl5pPr marL="0" lvl="4"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5pPr>
            <a:lvl6pPr marL="0" lvl="5"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6pPr>
            <a:lvl7pPr marL="0" lvl="6"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7pPr>
            <a:lvl8pPr marL="0" lvl="7"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8pPr>
            <a:lvl9pPr marL="0" lvl="8" indent="0" algn="r">
              <a:lnSpc>
                <a:spcPct val="100000"/>
              </a:lnSpc>
              <a:spcBef>
                <a:spcPts val="0"/>
              </a:spcBef>
              <a:spcAft>
                <a:spcPts val="0"/>
              </a:spcAft>
              <a:buSzPts val="1800"/>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6850" name="Google Shape;6850;p56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51" name="Google Shape;6851;p56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41786285"/>
      </p:ext>
    </p:extLst>
  </p:cSld>
  <p:clrMapOvr>
    <a:masterClrMapping/>
  </p:clrMapOvr>
</p:sldLayout>
</file>

<file path=ppt/slideLayouts/slideLayout1867.xml><?xml version="1.0" encoding="utf-8"?>
<p:sldLayout xmlns:a="http://schemas.openxmlformats.org/drawingml/2006/main" xmlns:r="http://schemas.openxmlformats.org/officeDocument/2006/relationships" xmlns:p="http://schemas.openxmlformats.org/presentationml/2006/main" matchingName="Photo Slide">
  <p:cSld name="28_Photo Slide">
    <p:spTree>
      <p:nvGrpSpPr>
        <p:cNvPr id="1" name="Shape 6852"/>
        <p:cNvGrpSpPr/>
        <p:nvPr/>
      </p:nvGrpSpPr>
      <p:grpSpPr>
        <a:xfrm>
          <a:off x="0" y="0"/>
          <a:ext cx="0" cy="0"/>
          <a:chOff x="0" y="0"/>
          <a:chExt cx="0" cy="0"/>
        </a:xfrm>
      </p:grpSpPr>
      <p:sp>
        <p:nvSpPr>
          <p:cNvPr id="6853" name="Google Shape;6853;p569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854" name="Google Shape;6854;p569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855" name="Google Shape;6855;p5696"/>
          <p:cNvGrpSpPr/>
          <p:nvPr/>
        </p:nvGrpSpPr>
        <p:grpSpPr>
          <a:xfrm>
            <a:off x="0" y="5379427"/>
            <a:ext cx="2807368" cy="753891"/>
            <a:chOff x="0" y="5379426"/>
            <a:chExt cx="2807368" cy="753891"/>
          </a:xfrm>
        </p:grpSpPr>
        <p:sp>
          <p:nvSpPr>
            <p:cNvPr id="6856" name="Google Shape;6856;p569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857" name="Google Shape;6857;p569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6858" name="Google Shape;6858;p5696"/>
          <p:cNvSpPr>
            <a:spLocks noGrp="1"/>
          </p:cNvSpPr>
          <p:nvPr>
            <p:ph type="pic" idx="2"/>
          </p:nvPr>
        </p:nvSpPr>
        <p:spPr>
          <a:xfrm>
            <a:off x="2807368" y="457202"/>
            <a:ext cx="8915400" cy="5943598"/>
          </a:xfrm>
          <a:prstGeom prst="rect">
            <a:avLst/>
          </a:prstGeom>
          <a:noFill/>
          <a:ln>
            <a:noFill/>
          </a:ln>
        </p:spPr>
      </p:sp>
      <p:pic>
        <p:nvPicPr>
          <p:cNvPr id="6859" name="Google Shape;6859;p569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1013883309"/>
      </p:ext>
    </p:extLst>
  </p:cSld>
  <p:clrMapOvr>
    <a:masterClrMapping/>
  </p:clrMapOvr>
</p:sldLayout>
</file>

<file path=ppt/slideLayouts/slideLayout1868.xml><?xml version="1.0" encoding="utf-8"?>
<p:sldLayout xmlns:a="http://schemas.openxmlformats.org/drawingml/2006/main" xmlns:r="http://schemas.openxmlformats.org/officeDocument/2006/relationships" xmlns:p="http://schemas.openxmlformats.org/presentationml/2006/main" matchingName="6_Title Slide">
  <p:cSld name="6_Title Slide">
    <p:spTree>
      <p:nvGrpSpPr>
        <p:cNvPr id="1" name="Shape 6860"/>
        <p:cNvGrpSpPr/>
        <p:nvPr/>
      </p:nvGrpSpPr>
      <p:grpSpPr>
        <a:xfrm>
          <a:off x="0" y="0"/>
          <a:ext cx="0" cy="0"/>
          <a:chOff x="0" y="0"/>
          <a:chExt cx="0" cy="0"/>
        </a:xfrm>
      </p:grpSpPr>
      <p:pic>
        <p:nvPicPr>
          <p:cNvPr id="6861" name="Google Shape;6861;p5697"/>
          <p:cNvPicPr preferRelativeResize="0"/>
          <p:nvPr/>
        </p:nvPicPr>
        <p:blipFill rotWithShape="1">
          <a:blip r:embed="rId2">
            <a:alphaModFix/>
          </a:blip>
          <a:srcRect/>
          <a:stretch/>
        </p:blipFill>
        <p:spPr>
          <a:xfrm>
            <a:off x="1524" y="858"/>
            <a:ext cx="12188952" cy="6856285"/>
          </a:xfrm>
          <a:prstGeom prst="rect">
            <a:avLst/>
          </a:prstGeom>
          <a:noFill/>
          <a:ln>
            <a:noFill/>
          </a:ln>
        </p:spPr>
      </p:pic>
      <p:pic>
        <p:nvPicPr>
          <p:cNvPr id="6862" name="Google Shape;6862;p5697"/>
          <p:cNvPicPr preferRelativeResize="0"/>
          <p:nvPr/>
        </p:nvPicPr>
        <p:blipFill rotWithShape="1">
          <a:blip r:embed="rId3">
            <a:alphaModFix/>
          </a:blip>
          <a:srcRect/>
          <a:stretch/>
        </p:blipFill>
        <p:spPr>
          <a:xfrm>
            <a:off x="10802516" y="5915004"/>
            <a:ext cx="938786" cy="493777"/>
          </a:xfrm>
          <a:prstGeom prst="rect">
            <a:avLst/>
          </a:prstGeom>
          <a:noFill/>
          <a:ln>
            <a:noFill/>
          </a:ln>
        </p:spPr>
      </p:pic>
      <p:sp>
        <p:nvSpPr>
          <p:cNvPr id="6863" name="Google Shape;6863;p5697"/>
          <p:cNvSpPr txBox="1">
            <a:spLocks noGrp="1"/>
          </p:cNvSpPr>
          <p:nvPr>
            <p:ph type="body" idx="1"/>
          </p:nvPr>
        </p:nvSpPr>
        <p:spPr>
          <a:xfrm>
            <a:off x="7459663"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6000"/>
              <a:buNone/>
              <a:defRPr sz="40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64" name="Google Shape;6864;p5697"/>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3000"/>
              <a:buNone/>
              <a:defRPr sz="20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708461496"/>
      </p:ext>
    </p:extLst>
  </p:cSld>
  <p:clrMapOvr>
    <a:masterClrMapping/>
  </p:clrMapOvr>
</p:sldLayout>
</file>

<file path=ppt/slideLayouts/slideLayout1869.xml><?xml version="1.0" encoding="utf-8"?>
<p:sldLayout xmlns:a="http://schemas.openxmlformats.org/drawingml/2006/main" xmlns:r="http://schemas.openxmlformats.org/officeDocument/2006/relationships" xmlns:p="http://schemas.openxmlformats.org/presentationml/2006/main" matchingName="Image Left">
  <p:cSld name="Image Left">
    <p:spTree>
      <p:nvGrpSpPr>
        <p:cNvPr id="1" name="Shape 6865"/>
        <p:cNvGrpSpPr/>
        <p:nvPr/>
      </p:nvGrpSpPr>
      <p:grpSpPr>
        <a:xfrm>
          <a:off x="0" y="0"/>
          <a:ext cx="0" cy="0"/>
          <a:chOff x="0" y="0"/>
          <a:chExt cx="0" cy="0"/>
        </a:xfrm>
      </p:grpSpPr>
      <p:pic>
        <p:nvPicPr>
          <p:cNvPr id="6866" name="Google Shape;6866;p5698"/>
          <p:cNvPicPr preferRelativeResize="0"/>
          <p:nvPr/>
        </p:nvPicPr>
        <p:blipFill rotWithShape="1">
          <a:blip r:embed="rId2">
            <a:alphaModFix/>
          </a:blip>
          <a:srcRect/>
          <a:stretch/>
        </p:blipFill>
        <p:spPr>
          <a:xfrm>
            <a:off x="1524" y="858"/>
            <a:ext cx="12188952" cy="6856284"/>
          </a:xfrm>
          <a:prstGeom prst="rect">
            <a:avLst/>
          </a:prstGeom>
          <a:noFill/>
          <a:ln>
            <a:noFill/>
          </a:ln>
        </p:spPr>
      </p:pic>
      <p:sp>
        <p:nvSpPr>
          <p:cNvPr id="6867" name="Google Shape;6867;p5698"/>
          <p:cNvSpPr txBox="1">
            <a:spLocks noGrp="1"/>
          </p:cNvSpPr>
          <p:nvPr>
            <p:ph type="title"/>
          </p:nvPr>
        </p:nvSpPr>
        <p:spPr>
          <a:xfrm>
            <a:off x="6905174" y="365130"/>
            <a:ext cx="4927259"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68" name="Google Shape;6868;p569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solidFill>
                  <a:srgbClr val="59CBE8"/>
                </a:solidFill>
              </a:defRPr>
            </a:lvl1pPr>
            <a:lvl2pPr marL="0" lvl="1" indent="0" algn="r">
              <a:lnSpc>
                <a:spcPct val="100000"/>
              </a:lnSpc>
              <a:spcBef>
                <a:spcPts val="0"/>
              </a:spcBef>
              <a:spcAft>
                <a:spcPts val="0"/>
              </a:spcAft>
              <a:buNone/>
              <a:defRPr>
                <a:solidFill>
                  <a:srgbClr val="59CBE8"/>
                </a:solidFill>
              </a:defRPr>
            </a:lvl2pPr>
            <a:lvl3pPr marL="0" lvl="2" indent="0" algn="r">
              <a:lnSpc>
                <a:spcPct val="100000"/>
              </a:lnSpc>
              <a:spcBef>
                <a:spcPts val="0"/>
              </a:spcBef>
              <a:spcAft>
                <a:spcPts val="0"/>
              </a:spcAft>
              <a:buNone/>
              <a:defRPr>
                <a:solidFill>
                  <a:srgbClr val="59CBE8"/>
                </a:solidFill>
              </a:defRPr>
            </a:lvl3pPr>
            <a:lvl4pPr marL="0" lvl="3" indent="0" algn="r">
              <a:lnSpc>
                <a:spcPct val="100000"/>
              </a:lnSpc>
              <a:spcBef>
                <a:spcPts val="0"/>
              </a:spcBef>
              <a:spcAft>
                <a:spcPts val="0"/>
              </a:spcAft>
              <a:buNone/>
              <a:defRPr>
                <a:solidFill>
                  <a:srgbClr val="59CBE8"/>
                </a:solidFill>
              </a:defRPr>
            </a:lvl4pPr>
            <a:lvl5pPr marL="0" lvl="4" indent="0" algn="r">
              <a:lnSpc>
                <a:spcPct val="100000"/>
              </a:lnSpc>
              <a:spcBef>
                <a:spcPts val="0"/>
              </a:spcBef>
              <a:spcAft>
                <a:spcPts val="0"/>
              </a:spcAft>
              <a:buNone/>
              <a:defRPr>
                <a:solidFill>
                  <a:srgbClr val="59CBE8"/>
                </a:solidFill>
              </a:defRPr>
            </a:lvl5pPr>
            <a:lvl6pPr marL="0" lvl="5" indent="0" algn="r">
              <a:lnSpc>
                <a:spcPct val="100000"/>
              </a:lnSpc>
              <a:spcBef>
                <a:spcPts val="0"/>
              </a:spcBef>
              <a:spcAft>
                <a:spcPts val="0"/>
              </a:spcAft>
              <a:buNone/>
              <a:defRPr>
                <a:solidFill>
                  <a:srgbClr val="59CBE8"/>
                </a:solidFill>
              </a:defRPr>
            </a:lvl6pPr>
            <a:lvl7pPr marL="0" lvl="6" indent="0" algn="r">
              <a:lnSpc>
                <a:spcPct val="100000"/>
              </a:lnSpc>
              <a:spcBef>
                <a:spcPts val="0"/>
              </a:spcBef>
              <a:spcAft>
                <a:spcPts val="0"/>
              </a:spcAft>
              <a:buNone/>
              <a:defRPr>
                <a:solidFill>
                  <a:srgbClr val="59CBE8"/>
                </a:solidFill>
              </a:defRPr>
            </a:lvl7pPr>
            <a:lvl8pPr marL="0" lvl="7" indent="0" algn="r">
              <a:lnSpc>
                <a:spcPct val="100000"/>
              </a:lnSpc>
              <a:spcBef>
                <a:spcPts val="0"/>
              </a:spcBef>
              <a:spcAft>
                <a:spcPts val="0"/>
              </a:spcAft>
              <a:buNone/>
              <a:defRPr>
                <a:solidFill>
                  <a:srgbClr val="59CBE8"/>
                </a:solidFill>
              </a:defRPr>
            </a:lvl8pPr>
            <a:lvl9pPr marL="0" lvl="8" indent="0" algn="r">
              <a:lnSpc>
                <a:spcPct val="100000"/>
              </a:lnSpc>
              <a:spcBef>
                <a:spcPts val="0"/>
              </a:spcBef>
              <a:spcAft>
                <a:spcPts val="0"/>
              </a:spcAft>
              <a:buNone/>
              <a:defRPr>
                <a:solidFill>
                  <a:srgbClr val="59CBE8"/>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869" name="Google Shape;6869;p5698"/>
          <p:cNvSpPr txBox="1">
            <a:spLocks noGrp="1"/>
          </p:cNvSpPr>
          <p:nvPr>
            <p:ph type="body" idx="1"/>
          </p:nvPr>
        </p:nvSpPr>
        <p:spPr>
          <a:xfrm>
            <a:off x="6905174" y="1825630"/>
            <a:ext cx="4927259"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46968345"/>
      </p:ext>
    </p:extLst>
  </p:cSld>
  <p:clrMapOvr>
    <a:masterClrMapping/>
  </p:clrMapOvr>
</p:sldLayout>
</file>

<file path=ppt/slideLayouts/slideLayout1870.xml><?xml version="1.0" encoding="utf-8"?>
<p:sldLayout xmlns:a="http://schemas.openxmlformats.org/drawingml/2006/main" xmlns:r="http://schemas.openxmlformats.org/officeDocument/2006/relationships" xmlns:p="http://schemas.openxmlformats.org/presentationml/2006/main" matchingName="Breaker-4">
  <p:cSld name="Breaker-4">
    <p:spTree>
      <p:nvGrpSpPr>
        <p:cNvPr id="1" name="Shape 6870"/>
        <p:cNvGrpSpPr/>
        <p:nvPr/>
      </p:nvGrpSpPr>
      <p:grpSpPr>
        <a:xfrm>
          <a:off x="0" y="0"/>
          <a:ext cx="0" cy="0"/>
          <a:chOff x="0" y="0"/>
          <a:chExt cx="0" cy="0"/>
        </a:xfrm>
      </p:grpSpPr>
      <p:pic>
        <p:nvPicPr>
          <p:cNvPr id="6871" name="Google Shape;6871;p5699"/>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872" name="Google Shape;6872;p5699"/>
          <p:cNvPicPr preferRelativeResize="0"/>
          <p:nvPr/>
        </p:nvPicPr>
        <p:blipFill rotWithShape="1">
          <a:blip r:embed="rId3">
            <a:alphaModFix/>
          </a:blip>
          <a:srcRect l="44353" t="41308" r="41308" b="44537"/>
          <a:stretch/>
        </p:blipFill>
        <p:spPr>
          <a:xfrm>
            <a:off x="10425153" y="5894636"/>
            <a:ext cx="1312781" cy="562270"/>
          </a:xfrm>
          <a:prstGeom prst="rect">
            <a:avLst/>
          </a:prstGeom>
          <a:noFill/>
          <a:ln>
            <a:noFill/>
          </a:ln>
        </p:spPr>
      </p:pic>
      <p:sp>
        <p:nvSpPr>
          <p:cNvPr id="6873" name="Google Shape;6873;p5699"/>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5400"/>
              <a:buNone/>
              <a:defRPr sz="36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74" name="Google Shape;6874;p5699"/>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43839189"/>
      </p:ext>
    </p:extLst>
  </p:cSld>
  <p:clrMapOvr>
    <a:masterClrMapping/>
  </p:clrMapOvr>
</p:sldLayout>
</file>

<file path=ppt/slideLayouts/slideLayout1871.xml><?xml version="1.0" encoding="utf-8"?>
<p:sldLayout xmlns:a="http://schemas.openxmlformats.org/drawingml/2006/main" xmlns:r="http://schemas.openxmlformats.org/officeDocument/2006/relationships" xmlns:p="http://schemas.openxmlformats.org/presentationml/2006/main" matchingName="1_Breaker-4">
  <p:cSld name="1_Breaker-4">
    <p:spTree>
      <p:nvGrpSpPr>
        <p:cNvPr id="1" name="Shape 6875"/>
        <p:cNvGrpSpPr/>
        <p:nvPr/>
      </p:nvGrpSpPr>
      <p:grpSpPr>
        <a:xfrm>
          <a:off x="0" y="0"/>
          <a:ext cx="0" cy="0"/>
          <a:chOff x="0" y="0"/>
          <a:chExt cx="0" cy="0"/>
        </a:xfrm>
      </p:grpSpPr>
      <p:pic>
        <p:nvPicPr>
          <p:cNvPr id="6876" name="Google Shape;6876;p5700"/>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877" name="Google Shape;6877;p5700"/>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878" name="Google Shape;6878;p5700"/>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5400"/>
              <a:buNone/>
              <a:defRPr sz="36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79" name="Google Shape;6879;p5700"/>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928183502"/>
      </p:ext>
    </p:extLst>
  </p:cSld>
  <p:clrMapOvr>
    <a:masterClrMapping/>
  </p:clrMapOvr>
</p:sldLayout>
</file>

<file path=ppt/slideLayouts/slideLayout1872.xml><?xml version="1.0" encoding="utf-8"?>
<p:sldLayout xmlns:a="http://schemas.openxmlformats.org/drawingml/2006/main" xmlns:r="http://schemas.openxmlformats.org/officeDocument/2006/relationships" xmlns:p="http://schemas.openxmlformats.org/presentationml/2006/main" matchingName="47_Title and Content">
  <p:cSld name="47_Title and Content">
    <p:spTree>
      <p:nvGrpSpPr>
        <p:cNvPr id="1" name="Shape 6880"/>
        <p:cNvGrpSpPr/>
        <p:nvPr/>
      </p:nvGrpSpPr>
      <p:grpSpPr>
        <a:xfrm>
          <a:off x="0" y="0"/>
          <a:ext cx="0" cy="0"/>
          <a:chOff x="0" y="0"/>
          <a:chExt cx="0" cy="0"/>
        </a:xfrm>
      </p:grpSpPr>
      <p:pic>
        <p:nvPicPr>
          <p:cNvPr id="6881" name="Google Shape;6881;p5701"/>
          <p:cNvPicPr preferRelativeResize="0"/>
          <p:nvPr/>
        </p:nvPicPr>
        <p:blipFill rotWithShape="1">
          <a:blip r:embed="rId2">
            <a:alphaModFix/>
          </a:blip>
          <a:srcRect t="12181" r="12170"/>
          <a:stretch/>
        </p:blipFill>
        <p:spPr>
          <a:xfrm>
            <a:off x="1524" y="0"/>
            <a:ext cx="12190476" cy="6858000"/>
          </a:xfrm>
          <a:prstGeom prst="rect">
            <a:avLst/>
          </a:prstGeom>
          <a:noFill/>
          <a:ln>
            <a:noFill/>
          </a:ln>
        </p:spPr>
      </p:pic>
      <p:sp>
        <p:nvSpPr>
          <p:cNvPr id="6882" name="Google Shape;6882;p570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83" name="Google Shape;6883;p570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884" name="Google Shape;6884;p5701"/>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829990686"/>
      </p:ext>
    </p:extLst>
  </p:cSld>
  <p:clrMapOvr>
    <a:masterClrMapping/>
  </p:clrMapOvr>
</p:sldLayout>
</file>

<file path=ppt/slideLayouts/slideLayout1873.xml><?xml version="1.0" encoding="utf-8"?>
<p:sldLayout xmlns:a="http://schemas.openxmlformats.org/drawingml/2006/main" xmlns:r="http://schemas.openxmlformats.org/officeDocument/2006/relationships" xmlns:p="http://schemas.openxmlformats.org/presentationml/2006/main" matchingName="Blue Graphic Right">
  <p:cSld name="Blue Graphic Right">
    <p:spTree>
      <p:nvGrpSpPr>
        <p:cNvPr id="1" name="Shape 6885"/>
        <p:cNvGrpSpPr/>
        <p:nvPr/>
      </p:nvGrpSpPr>
      <p:grpSpPr>
        <a:xfrm>
          <a:off x="0" y="0"/>
          <a:ext cx="0" cy="0"/>
          <a:chOff x="0" y="0"/>
          <a:chExt cx="0" cy="0"/>
        </a:xfrm>
      </p:grpSpPr>
      <p:pic>
        <p:nvPicPr>
          <p:cNvPr id="6886" name="Google Shape;6886;p5702"/>
          <p:cNvPicPr preferRelativeResize="0"/>
          <p:nvPr/>
        </p:nvPicPr>
        <p:blipFill rotWithShape="1">
          <a:blip r:embed="rId2">
            <a:alphaModFix/>
          </a:blip>
          <a:srcRect/>
          <a:stretch/>
        </p:blipFill>
        <p:spPr>
          <a:xfrm>
            <a:off x="0" y="0"/>
            <a:ext cx="12188952" cy="6858000"/>
          </a:xfrm>
          <a:prstGeom prst="rect">
            <a:avLst/>
          </a:prstGeom>
          <a:noFill/>
          <a:ln>
            <a:noFill/>
          </a:ln>
        </p:spPr>
      </p:pic>
      <p:sp>
        <p:nvSpPr>
          <p:cNvPr id="6887" name="Google Shape;6887;p5702"/>
          <p:cNvSpPr txBox="1">
            <a:spLocks noGrp="1"/>
          </p:cNvSpPr>
          <p:nvPr>
            <p:ph type="title"/>
          </p:nvPr>
        </p:nvSpPr>
        <p:spPr>
          <a:xfrm>
            <a:off x="838200" y="365126"/>
            <a:ext cx="6085114"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88" name="Google Shape;6888;p5702"/>
          <p:cNvSpPr txBox="1">
            <a:spLocks noGrp="1"/>
          </p:cNvSpPr>
          <p:nvPr>
            <p:ph type="body" idx="1"/>
          </p:nvPr>
        </p:nvSpPr>
        <p:spPr>
          <a:xfrm>
            <a:off x="838200" y="1825626"/>
            <a:ext cx="6085114"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89" name="Google Shape;6889;p5702"/>
          <p:cNvSpPr txBox="1">
            <a:spLocks noGrp="1"/>
          </p:cNvSpPr>
          <p:nvPr>
            <p:ph type="sldNum" idx="12"/>
          </p:nvPr>
        </p:nvSpPr>
        <p:spPr>
          <a:xfrm>
            <a:off x="9292771" y="6464300"/>
            <a:ext cx="2539660" cy="181800"/>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2999727831"/>
      </p:ext>
    </p:extLst>
  </p:cSld>
  <p:clrMapOvr>
    <a:masterClrMapping/>
  </p:clrMapOvr>
</p:sldLayout>
</file>

<file path=ppt/slideLayouts/slideLayout1874.xml><?xml version="1.0" encoding="utf-8"?>
<p:sldLayout xmlns:a="http://schemas.openxmlformats.org/drawingml/2006/main" xmlns:r="http://schemas.openxmlformats.org/officeDocument/2006/relationships" xmlns:p="http://schemas.openxmlformats.org/presentationml/2006/main" matchingName="3-Closing Slide">
  <p:cSld name="3-Closing Slide">
    <p:spTree>
      <p:nvGrpSpPr>
        <p:cNvPr id="1" name="Shape 6890"/>
        <p:cNvGrpSpPr/>
        <p:nvPr/>
      </p:nvGrpSpPr>
      <p:grpSpPr>
        <a:xfrm>
          <a:off x="0" y="0"/>
          <a:ext cx="0" cy="0"/>
          <a:chOff x="0" y="0"/>
          <a:chExt cx="0" cy="0"/>
        </a:xfrm>
      </p:grpSpPr>
      <p:pic>
        <p:nvPicPr>
          <p:cNvPr id="6891" name="Google Shape;6891;p5703"/>
          <p:cNvPicPr preferRelativeResize="0"/>
          <p:nvPr/>
        </p:nvPicPr>
        <p:blipFill rotWithShape="1">
          <a:blip r:embed="rId2">
            <a:alphaModFix/>
          </a:blip>
          <a:srcRect/>
          <a:stretch/>
        </p:blipFill>
        <p:spPr>
          <a:xfrm>
            <a:off x="1524" y="0"/>
            <a:ext cx="12188952" cy="6858000"/>
          </a:xfrm>
          <a:prstGeom prst="rect">
            <a:avLst/>
          </a:prstGeom>
          <a:noFill/>
          <a:ln>
            <a:noFill/>
          </a:ln>
        </p:spPr>
      </p:pic>
      <p:pic>
        <p:nvPicPr>
          <p:cNvPr id="6892" name="Google Shape;6892;p5703"/>
          <p:cNvPicPr preferRelativeResize="0"/>
          <p:nvPr/>
        </p:nvPicPr>
        <p:blipFill rotWithShape="1">
          <a:blip r:embed="rId3">
            <a:alphaModFix/>
          </a:blip>
          <a:srcRect/>
          <a:stretch/>
        </p:blipFill>
        <p:spPr>
          <a:xfrm>
            <a:off x="5185224" y="2949957"/>
            <a:ext cx="1821552" cy="958089"/>
          </a:xfrm>
          <a:prstGeom prst="rect">
            <a:avLst/>
          </a:prstGeom>
          <a:noFill/>
          <a:ln>
            <a:noFill/>
          </a:ln>
        </p:spPr>
      </p:pic>
    </p:spTree>
    <p:extLst>
      <p:ext uri="{BB962C8B-B14F-4D97-AF65-F5344CB8AC3E}">
        <p14:creationId xmlns:p14="http://schemas.microsoft.com/office/powerpoint/2010/main" val="4243682499"/>
      </p:ext>
    </p:extLst>
  </p:cSld>
  <p:clrMapOvr>
    <a:masterClrMapping/>
  </p:clrMapOvr>
</p:sldLayout>
</file>

<file path=ppt/slideLayouts/slideLayout1875.xml><?xml version="1.0" encoding="utf-8"?>
<p:sldLayout xmlns:a="http://schemas.openxmlformats.org/drawingml/2006/main" xmlns:r="http://schemas.openxmlformats.org/officeDocument/2006/relationships" xmlns:p="http://schemas.openxmlformats.org/presentationml/2006/main" matchingName="7_Title Slide">
  <p:cSld name="7_Title Slide">
    <p:spTree>
      <p:nvGrpSpPr>
        <p:cNvPr id="1" name="Shape 6893"/>
        <p:cNvGrpSpPr/>
        <p:nvPr/>
      </p:nvGrpSpPr>
      <p:grpSpPr>
        <a:xfrm>
          <a:off x="0" y="0"/>
          <a:ext cx="0" cy="0"/>
          <a:chOff x="0" y="0"/>
          <a:chExt cx="0" cy="0"/>
        </a:xfrm>
      </p:grpSpPr>
      <p:pic>
        <p:nvPicPr>
          <p:cNvPr id="6894" name="Google Shape;6894;p5704"/>
          <p:cNvPicPr preferRelativeResize="0"/>
          <p:nvPr/>
        </p:nvPicPr>
        <p:blipFill rotWithShape="1">
          <a:blip r:embed="rId2">
            <a:alphaModFix/>
          </a:blip>
          <a:srcRect/>
          <a:stretch/>
        </p:blipFill>
        <p:spPr>
          <a:xfrm>
            <a:off x="1524" y="858"/>
            <a:ext cx="12188952" cy="6856285"/>
          </a:xfrm>
          <a:prstGeom prst="rect">
            <a:avLst/>
          </a:prstGeom>
          <a:noFill/>
          <a:ln>
            <a:noFill/>
          </a:ln>
        </p:spPr>
      </p:pic>
      <p:pic>
        <p:nvPicPr>
          <p:cNvPr id="6895" name="Google Shape;6895;p5704"/>
          <p:cNvPicPr preferRelativeResize="0"/>
          <p:nvPr/>
        </p:nvPicPr>
        <p:blipFill rotWithShape="1">
          <a:blip r:embed="rId3">
            <a:alphaModFix/>
          </a:blip>
          <a:srcRect/>
          <a:stretch/>
        </p:blipFill>
        <p:spPr>
          <a:xfrm>
            <a:off x="10802516" y="5915004"/>
            <a:ext cx="938786" cy="493777"/>
          </a:xfrm>
          <a:prstGeom prst="rect">
            <a:avLst/>
          </a:prstGeom>
          <a:noFill/>
          <a:ln>
            <a:noFill/>
          </a:ln>
        </p:spPr>
      </p:pic>
      <p:sp>
        <p:nvSpPr>
          <p:cNvPr id="6896" name="Google Shape;6896;p5704"/>
          <p:cNvSpPr txBox="1">
            <a:spLocks noGrp="1"/>
          </p:cNvSpPr>
          <p:nvPr>
            <p:ph type="body" idx="1"/>
          </p:nvPr>
        </p:nvSpPr>
        <p:spPr>
          <a:xfrm>
            <a:off x="7459663"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6000"/>
              <a:buNone/>
              <a:defRPr sz="40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897" name="Google Shape;6897;p5704"/>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3000"/>
              <a:buNone/>
              <a:defRPr sz="20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358507929"/>
      </p:ext>
    </p:extLst>
  </p:cSld>
  <p:clrMapOvr>
    <a:masterClrMapping/>
  </p:clrMapOvr>
</p:sldLayout>
</file>

<file path=ppt/slideLayouts/slideLayout1876.xml><?xml version="1.0" encoding="utf-8"?>
<p:sldLayout xmlns:a="http://schemas.openxmlformats.org/drawingml/2006/main" xmlns:r="http://schemas.openxmlformats.org/officeDocument/2006/relationships" xmlns:p="http://schemas.openxmlformats.org/presentationml/2006/main" matchingName="48_Title and Content">
  <p:cSld name="48_Title and Content">
    <p:spTree>
      <p:nvGrpSpPr>
        <p:cNvPr id="1" name="Shape 6898"/>
        <p:cNvGrpSpPr/>
        <p:nvPr/>
      </p:nvGrpSpPr>
      <p:grpSpPr>
        <a:xfrm>
          <a:off x="0" y="0"/>
          <a:ext cx="0" cy="0"/>
          <a:chOff x="0" y="0"/>
          <a:chExt cx="0" cy="0"/>
        </a:xfrm>
      </p:grpSpPr>
      <p:pic>
        <p:nvPicPr>
          <p:cNvPr id="6899" name="Google Shape;6899;p5705"/>
          <p:cNvPicPr preferRelativeResize="0"/>
          <p:nvPr/>
        </p:nvPicPr>
        <p:blipFill rotWithShape="1">
          <a:blip r:embed="rId2">
            <a:alphaModFix/>
          </a:blip>
          <a:srcRect/>
          <a:stretch/>
        </p:blipFill>
        <p:spPr>
          <a:xfrm>
            <a:off x="2119" y="762"/>
            <a:ext cx="12189292" cy="6856476"/>
          </a:xfrm>
          <a:prstGeom prst="rect">
            <a:avLst/>
          </a:prstGeom>
          <a:noFill/>
          <a:ln>
            <a:noFill/>
          </a:ln>
        </p:spPr>
      </p:pic>
      <p:sp>
        <p:nvSpPr>
          <p:cNvPr id="6900" name="Google Shape;6900;p570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01" name="Google Shape;6901;p570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solidFill>
                  <a:srgbClr val="59CBE8"/>
                </a:solidFill>
              </a:defRPr>
            </a:lvl1pPr>
            <a:lvl2pPr marL="0" lvl="1" indent="0" algn="r">
              <a:lnSpc>
                <a:spcPct val="100000"/>
              </a:lnSpc>
              <a:spcBef>
                <a:spcPts val="0"/>
              </a:spcBef>
              <a:spcAft>
                <a:spcPts val="0"/>
              </a:spcAft>
              <a:buNone/>
              <a:defRPr>
                <a:solidFill>
                  <a:srgbClr val="59CBE8"/>
                </a:solidFill>
              </a:defRPr>
            </a:lvl2pPr>
            <a:lvl3pPr marL="0" lvl="2" indent="0" algn="r">
              <a:lnSpc>
                <a:spcPct val="100000"/>
              </a:lnSpc>
              <a:spcBef>
                <a:spcPts val="0"/>
              </a:spcBef>
              <a:spcAft>
                <a:spcPts val="0"/>
              </a:spcAft>
              <a:buNone/>
              <a:defRPr>
                <a:solidFill>
                  <a:srgbClr val="59CBE8"/>
                </a:solidFill>
              </a:defRPr>
            </a:lvl3pPr>
            <a:lvl4pPr marL="0" lvl="3" indent="0" algn="r">
              <a:lnSpc>
                <a:spcPct val="100000"/>
              </a:lnSpc>
              <a:spcBef>
                <a:spcPts val="0"/>
              </a:spcBef>
              <a:spcAft>
                <a:spcPts val="0"/>
              </a:spcAft>
              <a:buNone/>
              <a:defRPr>
                <a:solidFill>
                  <a:srgbClr val="59CBE8"/>
                </a:solidFill>
              </a:defRPr>
            </a:lvl4pPr>
            <a:lvl5pPr marL="0" lvl="4" indent="0" algn="r">
              <a:lnSpc>
                <a:spcPct val="100000"/>
              </a:lnSpc>
              <a:spcBef>
                <a:spcPts val="0"/>
              </a:spcBef>
              <a:spcAft>
                <a:spcPts val="0"/>
              </a:spcAft>
              <a:buNone/>
              <a:defRPr>
                <a:solidFill>
                  <a:srgbClr val="59CBE8"/>
                </a:solidFill>
              </a:defRPr>
            </a:lvl5pPr>
            <a:lvl6pPr marL="0" lvl="5" indent="0" algn="r">
              <a:lnSpc>
                <a:spcPct val="100000"/>
              </a:lnSpc>
              <a:spcBef>
                <a:spcPts val="0"/>
              </a:spcBef>
              <a:spcAft>
                <a:spcPts val="0"/>
              </a:spcAft>
              <a:buNone/>
              <a:defRPr>
                <a:solidFill>
                  <a:srgbClr val="59CBE8"/>
                </a:solidFill>
              </a:defRPr>
            </a:lvl6pPr>
            <a:lvl7pPr marL="0" lvl="6" indent="0" algn="r">
              <a:lnSpc>
                <a:spcPct val="100000"/>
              </a:lnSpc>
              <a:spcBef>
                <a:spcPts val="0"/>
              </a:spcBef>
              <a:spcAft>
                <a:spcPts val="0"/>
              </a:spcAft>
              <a:buNone/>
              <a:defRPr>
                <a:solidFill>
                  <a:srgbClr val="59CBE8"/>
                </a:solidFill>
              </a:defRPr>
            </a:lvl7pPr>
            <a:lvl8pPr marL="0" lvl="7" indent="0" algn="r">
              <a:lnSpc>
                <a:spcPct val="100000"/>
              </a:lnSpc>
              <a:spcBef>
                <a:spcPts val="0"/>
              </a:spcBef>
              <a:spcAft>
                <a:spcPts val="0"/>
              </a:spcAft>
              <a:buNone/>
              <a:defRPr>
                <a:solidFill>
                  <a:srgbClr val="59CBE8"/>
                </a:solidFill>
              </a:defRPr>
            </a:lvl8pPr>
            <a:lvl9pPr marL="0" lvl="8" indent="0" algn="r">
              <a:lnSpc>
                <a:spcPct val="100000"/>
              </a:lnSpc>
              <a:spcBef>
                <a:spcPts val="0"/>
              </a:spcBef>
              <a:spcAft>
                <a:spcPts val="0"/>
              </a:spcAft>
              <a:buNone/>
              <a:defRPr>
                <a:solidFill>
                  <a:srgbClr val="59CBE8"/>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902" name="Google Shape;6902;p5705"/>
          <p:cNvSpPr txBox="1">
            <a:spLocks noGrp="1"/>
          </p:cNvSpPr>
          <p:nvPr>
            <p:ph type="body" idx="1"/>
          </p:nvPr>
        </p:nvSpPr>
        <p:spPr>
          <a:xfrm>
            <a:off x="838200" y="1825630"/>
            <a:ext cx="10515600" cy="4016375"/>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lvl1pPr>
            <a:lvl2pPr marL="609630" lvl="1" indent="-279414" algn="l">
              <a:lnSpc>
                <a:spcPct val="100000"/>
              </a:lnSpc>
              <a:spcBef>
                <a:spcPts val="1000"/>
              </a:spcBef>
              <a:spcAft>
                <a:spcPts val="0"/>
              </a:spcAft>
              <a:buSzPts val="30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806658163"/>
      </p:ext>
    </p:extLst>
  </p:cSld>
  <p:clrMapOvr>
    <a:masterClrMapping/>
  </p:clrMapOvr>
</p:sldLayout>
</file>

<file path=ppt/slideLayouts/slideLayout1877.xml><?xml version="1.0" encoding="utf-8"?>
<p:sldLayout xmlns:a="http://schemas.openxmlformats.org/drawingml/2006/main" xmlns:r="http://schemas.openxmlformats.org/officeDocument/2006/relationships" xmlns:p="http://schemas.openxmlformats.org/presentationml/2006/main" matchingName="1_Image Left">
  <p:cSld name="1_Image Left">
    <p:spTree>
      <p:nvGrpSpPr>
        <p:cNvPr id="1" name="Shape 6903"/>
        <p:cNvGrpSpPr/>
        <p:nvPr/>
      </p:nvGrpSpPr>
      <p:grpSpPr>
        <a:xfrm>
          <a:off x="0" y="0"/>
          <a:ext cx="0" cy="0"/>
          <a:chOff x="0" y="0"/>
          <a:chExt cx="0" cy="0"/>
        </a:xfrm>
      </p:grpSpPr>
      <p:pic>
        <p:nvPicPr>
          <p:cNvPr id="6904" name="Google Shape;6904;p5706"/>
          <p:cNvPicPr preferRelativeResize="0"/>
          <p:nvPr/>
        </p:nvPicPr>
        <p:blipFill rotWithShape="1">
          <a:blip r:embed="rId2">
            <a:alphaModFix/>
          </a:blip>
          <a:srcRect/>
          <a:stretch/>
        </p:blipFill>
        <p:spPr>
          <a:xfrm>
            <a:off x="1524" y="858"/>
            <a:ext cx="12188952" cy="6856284"/>
          </a:xfrm>
          <a:prstGeom prst="rect">
            <a:avLst/>
          </a:prstGeom>
          <a:noFill/>
          <a:ln>
            <a:noFill/>
          </a:ln>
        </p:spPr>
      </p:pic>
      <p:sp>
        <p:nvSpPr>
          <p:cNvPr id="6905" name="Google Shape;6905;p5706"/>
          <p:cNvSpPr txBox="1">
            <a:spLocks noGrp="1"/>
          </p:cNvSpPr>
          <p:nvPr>
            <p:ph type="title"/>
          </p:nvPr>
        </p:nvSpPr>
        <p:spPr>
          <a:xfrm>
            <a:off x="6905174" y="365130"/>
            <a:ext cx="4927259"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06" name="Google Shape;6906;p570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solidFill>
                  <a:srgbClr val="59CBE8"/>
                </a:solidFill>
              </a:defRPr>
            </a:lvl1pPr>
            <a:lvl2pPr marL="0" lvl="1" indent="0" algn="r">
              <a:lnSpc>
                <a:spcPct val="100000"/>
              </a:lnSpc>
              <a:spcBef>
                <a:spcPts val="0"/>
              </a:spcBef>
              <a:spcAft>
                <a:spcPts val="0"/>
              </a:spcAft>
              <a:buNone/>
              <a:defRPr>
                <a:solidFill>
                  <a:srgbClr val="59CBE8"/>
                </a:solidFill>
              </a:defRPr>
            </a:lvl2pPr>
            <a:lvl3pPr marL="0" lvl="2" indent="0" algn="r">
              <a:lnSpc>
                <a:spcPct val="100000"/>
              </a:lnSpc>
              <a:spcBef>
                <a:spcPts val="0"/>
              </a:spcBef>
              <a:spcAft>
                <a:spcPts val="0"/>
              </a:spcAft>
              <a:buNone/>
              <a:defRPr>
                <a:solidFill>
                  <a:srgbClr val="59CBE8"/>
                </a:solidFill>
              </a:defRPr>
            </a:lvl3pPr>
            <a:lvl4pPr marL="0" lvl="3" indent="0" algn="r">
              <a:lnSpc>
                <a:spcPct val="100000"/>
              </a:lnSpc>
              <a:spcBef>
                <a:spcPts val="0"/>
              </a:spcBef>
              <a:spcAft>
                <a:spcPts val="0"/>
              </a:spcAft>
              <a:buNone/>
              <a:defRPr>
                <a:solidFill>
                  <a:srgbClr val="59CBE8"/>
                </a:solidFill>
              </a:defRPr>
            </a:lvl4pPr>
            <a:lvl5pPr marL="0" lvl="4" indent="0" algn="r">
              <a:lnSpc>
                <a:spcPct val="100000"/>
              </a:lnSpc>
              <a:spcBef>
                <a:spcPts val="0"/>
              </a:spcBef>
              <a:spcAft>
                <a:spcPts val="0"/>
              </a:spcAft>
              <a:buNone/>
              <a:defRPr>
                <a:solidFill>
                  <a:srgbClr val="59CBE8"/>
                </a:solidFill>
              </a:defRPr>
            </a:lvl5pPr>
            <a:lvl6pPr marL="0" lvl="5" indent="0" algn="r">
              <a:lnSpc>
                <a:spcPct val="100000"/>
              </a:lnSpc>
              <a:spcBef>
                <a:spcPts val="0"/>
              </a:spcBef>
              <a:spcAft>
                <a:spcPts val="0"/>
              </a:spcAft>
              <a:buNone/>
              <a:defRPr>
                <a:solidFill>
                  <a:srgbClr val="59CBE8"/>
                </a:solidFill>
              </a:defRPr>
            </a:lvl6pPr>
            <a:lvl7pPr marL="0" lvl="6" indent="0" algn="r">
              <a:lnSpc>
                <a:spcPct val="100000"/>
              </a:lnSpc>
              <a:spcBef>
                <a:spcPts val="0"/>
              </a:spcBef>
              <a:spcAft>
                <a:spcPts val="0"/>
              </a:spcAft>
              <a:buNone/>
              <a:defRPr>
                <a:solidFill>
                  <a:srgbClr val="59CBE8"/>
                </a:solidFill>
              </a:defRPr>
            </a:lvl7pPr>
            <a:lvl8pPr marL="0" lvl="7" indent="0" algn="r">
              <a:lnSpc>
                <a:spcPct val="100000"/>
              </a:lnSpc>
              <a:spcBef>
                <a:spcPts val="0"/>
              </a:spcBef>
              <a:spcAft>
                <a:spcPts val="0"/>
              </a:spcAft>
              <a:buNone/>
              <a:defRPr>
                <a:solidFill>
                  <a:srgbClr val="59CBE8"/>
                </a:solidFill>
              </a:defRPr>
            </a:lvl8pPr>
            <a:lvl9pPr marL="0" lvl="8" indent="0" algn="r">
              <a:lnSpc>
                <a:spcPct val="100000"/>
              </a:lnSpc>
              <a:spcBef>
                <a:spcPts val="0"/>
              </a:spcBef>
              <a:spcAft>
                <a:spcPts val="0"/>
              </a:spcAft>
              <a:buNone/>
              <a:defRPr>
                <a:solidFill>
                  <a:srgbClr val="59CBE8"/>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907" name="Google Shape;6907;p5706"/>
          <p:cNvSpPr txBox="1">
            <a:spLocks noGrp="1"/>
          </p:cNvSpPr>
          <p:nvPr>
            <p:ph type="body" idx="1"/>
          </p:nvPr>
        </p:nvSpPr>
        <p:spPr>
          <a:xfrm>
            <a:off x="6905174" y="1825630"/>
            <a:ext cx="4927259"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392315605"/>
      </p:ext>
    </p:extLst>
  </p:cSld>
  <p:clrMapOvr>
    <a:masterClrMapping/>
  </p:clrMapOvr>
</p:sldLayout>
</file>

<file path=ppt/slideLayouts/slideLayout1878.xml><?xml version="1.0" encoding="utf-8"?>
<p:sldLayout xmlns:a="http://schemas.openxmlformats.org/drawingml/2006/main" xmlns:r="http://schemas.openxmlformats.org/officeDocument/2006/relationships" xmlns:p="http://schemas.openxmlformats.org/presentationml/2006/main" matchingName="2_Breaker-4">
  <p:cSld name="2_Breaker-4">
    <p:spTree>
      <p:nvGrpSpPr>
        <p:cNvPr id="1" name="Shape 6908"/>
        <p:cNvGrpSpPr/>
        <p:nvPr/>
      </p:nvGrpSpPr>
      <p:grpSpPr>
        <a:xfrm>
          <a:off x="0" y="0"/>
          <a:ext cx="0" cy="0"/>
          <a:chOff x="0" y="0"/>
          <a:chExt cx="0" cy="0"/>
        </a:xfrm>
      </p:grpSpPr>
      <p:pic>
        <p:nvPicPr>
          <p:cNvPr id="6909" name="Google Shape;6909;p5707"/>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910" name="Google Shape;6910;p5707"/>
          <p:cNvPicPr preferRelativeResize="0"/>
          <p:nvPr/>
        </p:nvPicPr>
        <p:blipFill rotWithShape="1">
          <a:blip r:embed="rId3">
            <a:alphaModFix/>
          </a:blip>
          <a:srcRect l="44353" t="41308" r="41308" b="44537"/>
          <a:stretch/>
        </p:blipFill>
        <p:spPr>
          <a:xfrm>
            <a:off x="10425153" y="5894636"/>
            <a:ext cx="1312781" cy="562270"/>
          </a:xfrm>
          <a:prstGeom prst="rect">
            <a:avLst/>
          </a:prstGeom>
          <a:noFill/>
          <a:ln>
            <a:noFill/>
          </a:ln>
        </p:spPr>
      </p:pic>
      <p:sp>
        <p:nvSpPr>
          <p:cNvPr id="6911" name="Google Shape;6911;p5707"/>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5400"/>
              <a:buNone/>
              <a:defRPr sz="36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12" name="Google Shape;6912;p5707"/>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216801956"/>
      </p:ext>
    </p:extLst>
  </p:cSld>
  <p:clrMapOvr>
    <a:masterClrMapping/>
  </p:clrMapOvr>
</p:sldLayout>
</file>

<file path=ppt/slideLayouts/slideLayout1879.xml><?xml version="1.0" encoding="utf-8"?>
<p:sldLayout xmlns:a="http://schemas.openxmlformats.org/drawingml/2006/main" xmlns:r="http://schemas.openxmlformats.org/officeDocument/2006/relationships" xmlns:p="http://schemas.openxmlformats.org/presentationml/2006/main" matchingName="49_Title and Content">
  <p:cSld name="49_Title and Content">
    <p:spTree>
      <p:nvGrpSpPr>
        <p:cNvPr id="1" name="Shape 6913"/>
        <p:cNvGrpSpPr/>
        <p:nvPr/>
      </p:nvGrpSpPr>
      <p:grpSpPr>
        <a:xfrm>
          <a:off x="0" y="0"/>
          <a:ext cx="0" cy="0"/>
          <a:chOff x="0" y="0"/>
          <a:chExt cx="0" cy="0"/>
        </a:xfrm>
      </p:grpSpPr>
      <p:pic>
        <p:nvPicPr>
          <p:cNvPr id="6914" name="Google Shape;6914;p5708"/>
          <p:cNvPicPr preferRelativeResize="0"/>
          <p:nvPr/>
        </p:nvPicPr>
        <p:blipFill rotWithShape="1">
          <a:blip r:embed="rId2">
            <a:alphaModFix/>
          </a:blip>
          <a:srcRect t="12181" r="12170"/>
          <a:stretch/>
        </p:blipFill>
        <p:spPr>
          <a:xfrm>
            <a:off x="1524" y="0"/>
            <a:ext cx="12190476" cy="6858000"/>
          </a:xfrm>
          <a:prstGeom prst="rect">
            <a:avLst/>
          </a:prstGeom>
          <a:noFill/>
          <a:ln>
            <a:noFill/>
          </a:ln>
        </p:spPr>
      </p:pic>
      <p:sp>
        <p:nvSpPr>
          <p:cNvPr id="6915" name="Google Shape;6915;p570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16" name="Google Shape;6916;p570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917" name="Google Shape;6917;p5708"/>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280523376"/>
      </p:ext>
    </p:extLst>
  </p:cSld>
  <p:clrMapOvr>
    <a:masterClrMapping/>
  </p:clrMapOvr>
</p:sldLayout>
</file>

<file path=ppt/slideLayouts/slideLayout1880.xml><?xml version="1.0" encoding="utf-8"?>
<p:sldLayout xmlns:a="http://schemas.openxmlformats.org/drawingml/2006/main" xmlns:r="http://schemas.openxmlformats.org/officeDocument/2006/relationships" xmlns:p="http://schemas.openxmlformats.org/presentationml/2006/main" matchingName="1_Blue Graphic Right">
  <p:cSld name="1_Blue Graphic Right">
    <p:spTree>
      <p:nvGrpSpPr>
        <p:cNvPr id="1" name="Shape 6918"/>
        <p:cNvGrpSpPr/>
        <p:nvPr/>
      </p:nvGrpSpPr>
      <p:grpSpPr>
        <a:xfrm>
          <a:off x="0" y="0"/>
          <a:ext cx="0" cy="0"/>
          <a:chOff x="0" y="0"/>
          <a:chExt cx="0" cy="0"/>
        </a:xfrm>
      </p:grpSpPr>
      <p:pic>
        <p:nvPicPr>
          <p:cNvPr id="6919" name="Google Shape;6919;p5709"/>
          <p:cNvPicPr preferRelativeResize="0"/>
          <p:nvPr/>
        </p:nvPicPr>
        <p:blipFill rotWithShape="1">
          <a:blip r:embed="rId2">
            <a:alphaModFix/>
          </a:blip>
          <a:srcRect/>
          <a:stretch/>
        </p:blipFill>
        <p:spPr>
          <a:xfrm>
            <a:off x="0" y="0"/>
            <a:ext cx="12188952" cy="6858000"/>
          </a:xfrm>
          <a:prstGeom prst="rect">
            <a:avLst/>
          </a:prstGeom>
          <a:noFill/>
          <a:ln>
            <a:noFill/>
          </a:ln>
        </p:spPr>
      </p:pic>
      <p:sp>
        <p:nvSpPr>
          <p:cNvPr id="6920" name="Google Shape;6920;p5709"/>
          <p:cNvSpPr txBox="1">
            <a:spLocks noGrp="1"/>
          </p:cNvSpPr>
          <p:nvPr>
            <p:ph type="title"/>
          </p:nvPr>
        </p:nvSpPr>
        <p:spPr>
          <a:xfrm>
            <a:off x="838200" y="365126"/>
            <a:ext cx="6085114"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21" name="Google Shape;6921;p5709"/>
          <p:cNvSpPr txBox="1">
            <a:spLocks noGrp="1"/>
          </p:cNvSpPr>
          <p:nvPr>
            <p:ph type="body" idx="1"/>
          </p:nvPr>
        </p:nvSpPr>
        <p:spPr>
          <a:xfrm>
            <a:off x="838200" y="1825626"/>
            <a:ext cx="6085114"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22" name="Google Shape;6922;p5709"/>
          <p:cNvSpPr txBox="1">
            <a:spLocks noGrp="1"/>
          </p:cNvSpPr>
          <p:nvPr>
            <p:ph type="sldNum" idx="12"/>
          </p:nvPr>
        </p:nvSpPr>
        <p:spPr>
          <a:xfrm>
            <a:off x="9292771" y="6464300"/>
            <a:ext cx="2539660" cy="181800"/>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708128564"/>
      </p:ext>
    </p:extLst>
  </p:cSld>
  <p:clrMapOvr>
    <a:masterClrMapping/>
  </p:clrMapOvr>
</p:sldLayout>
</file>

<file path=ppt/slideLayouts/slideLayout1881.xml><?xml version="1.0" encoding="utf-8"?>
<p:sldLayout xmlns:a="http://schemas.openxmlformats.org/drawingml/2006/main" xmlns:r="http://schemas.openxmlformats.org/officeDocument/2006/relationships" xmlns:p="http://schemas.openxmlformats.org/presentationml/2006/main" matchingName="1_3-Closing Slide">
  <p:cSld name="1_3-Closing Slide">
    <p:spTree>
      <p:nvGrpSpPr>
        <p:cNvPr id="1" name="Shape 6923"/>
        <p:cNvGrpSpPr/>
        <p:nvPr/>
      </p:nvGrpSpPr>
      <p:grpSpPr>
        <a:xfrm>
          <a:off x="0" y="0"/>
          <a:ext cx="0" cy="0"/>
          <a:chOff x="0" y="0"/>
          <a:chExt cx="0" cy="0"/>
        </a:xfrm>
      </p:grpSpPr>
      <p:pic>
        <p:nvPicPr>
          <p:cNvPr id="6924" name="Google Shape;6924;p5710"/>
          <p:cNvPicPr preferRelativeResize="0"/>
          <p:nvPr/>
        </p:nvPicPr>
        <p:blipFill rotWithShape="1">
          <a:blip r:embed="rId2">
            <a:alphaModFix/>
          </a:blip>
          <a:srcRect/>
          <a:stretch/>
        </p:blipFill>
        <p:spPr>
          <a:xfrm>
            <a:off x="1524" y="0"/>
            <a:ext cx="12188952" cy="6858000"/>
          </a:xfrm>
          <a:prstGeom prst="rect">
            <a:avLst/>
          </a:prstGeom>
          <a:noFill/>
          <a:ln>
            <a:noFill/>
          </a:ln>
        </p:spPr>
      </p:pic>
      <p:pic>
        <p:nvPicPr>
          <p:cNvPr id="6925" name="Google Shape;6925;p5710"/>
          <p:cNvPicPr preferRelativeResize="0"/>
          <p:nvPr/>
        </p:nvPicPr>
        <p:blipFill rotWithShape="1">
          <a:blip r:embed="rId3">
            <a:alphaModFix/>
          </a:blip>
          <a:srcRect/>
          <a:stretch/>
        </p:blipFill>
        <p:spPr>
          <a:xfrm>
            <a:off x="5185224" y="2949957"/>
            <a:ext cx="1821552" cy="958089"/>
          </a:xfrm>
          <a:prstGeom prst="rect">
            <a:avLst/>
          </a:prstGeom>
          <a:noFill/>
          <a:ln>
            <a:noFill/>
          </a:ln>
        </p:spPr>
      </p:pic>
    </p:spTree>
    <p:extLst>
      <p:ext uri="{BB962C8B-B14F-4D97-AF65-F5344CB8AC3E}">
        <p14:creationId xmlns:p14="http://schemas.microsoft.com/office/powerpoint/2010/main" val="3050317593"/>
      </p:ext>
    </p:extLst>
  </p:cSld>
  <p:clrMapOvr>
    <a:masterClrMapping/>
  </p:clrMapOvr>
</p:sldLayout>
</file>

<file path=ppt/slideLayouts/slideLayout1882.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6926"/>
        <p:cNvGrpSpPr/>
        <p:nvPr/>
      </p:nvGrpSpPr>
      <p:grpSpPr>
        <a:xfrm>
          <a:off x="0" y="0"/>
          <a:ext cx="0" cy="0"/>
          <a:chOff x="0" y="0"/>
          <a:chExt cx="0" cy="0"/>
        </a:xfrm>
      </p:grpSpPr>
      <p:pic>
        <p:nvPicPr>
          <p:cNvPr id="6927" name="Google Shape;6927;p5711"/>
          <p:cNvPicPr preferRelativeResize="0"/>
          <p:nvPr/>
        </p:nvPicPr>
        <p:blipFill rotWithShape="1">
          <a:blip r:embed="rId2">
            <a:alphaModFix/>
          </a:blip>
          <a:srcRect/>
          <a:stretch/>
        </p:blipFill>
        <p:spPr>
          <a:xfrm>
            <a:off x="1524" y="858"/>
            <a:ext cx="12188952" cy="6856285"/>
          </a:xfrm>
          <a:prstGeom prst="rect">
            <a:avLst/>
          </a:prstGeom>
          <a:noFill/>
          <a:ln>
            <a:noFill/>
          </a:ln>
        </p:spPr>
      </p:pic>
      <p:pic>
        <p:nvPicPr>
          <p:cNvPr id="6928" name="Google Shape;6928;p5711"/>
          <p:cNvPicPr preferRelativeResize="0"/>
          <p:nvPr/>
        </p:nvPicPr>
        <p:blipFill rotWithShape="1">
          <a:blip r:embed="rId3">
            <a:alphaModFix/>
          </a:blip>
          <a:srcRect/>
          <a:stretch/>
        </p:blipFill>
        <p:spPr>
          <a:xfrm>
            <a:off x="10802516" y="5915004"/>
            <a:ext cx="938786" cy="493777"/>
          </a:xfrm>
          <a:prstGeom prst="rect">
            <a:avLst/>
          </a:prstGeom>
          <a:noFill/>
          <a:ln>
            <a:noFill/>
          </a:ln>
        </p:spPr>
      </p:pic>
      <p:sp>
        <p:nvSpPr>
          <p:cNvPr id="6929" name="Google Shape;6929;p5711"/>
          <p:cNvSpPr txBox="1">
            <a:spLocks noGrp="1"/>
          </p:cNvSpPr>
          <p:nvPr>
            <p:ph type="body" idx="1"/>
          </p:nvPr>
        </p:nvSpPr>
        <p:spPr>
          <a:xfrm>
            <a:off x="7459663"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6000"/>
              <a:buNone/>
              <a:defRPr sz="40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30" name="Google Shape;6930;p5711"/>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3000"/>
              <a:buNone/>
              <a:defRPr sz="20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091087738"/>
      </p:ext>
    </p:extLst>
  </p:cSld>
  <p:clrMapOvr>
    <a:masterClrMapping/>
  </p:clrMapOvr>
</p:sldLayout>
</file>

<file path=ppt/slideLayouts/slideLayout1883.xml><?xml version="1.0" encoding="utf-8"?>
<p:sldLayout xmlns:a="http://schemas.openxmlformats.org/drawingml/2006/main" xmlns:r="http://schemas.openxmlformats.org/officeDocument/2006/relationships" xmlns:p="http://schemas.openxmlformats.org/presentationml/2006/main" matchingName="3_Breaker-4">
  <p:cSld name="3_Breaker-4">
    <p:spTree>
      <p:nvGrpSpPr>
        <p:cNvPr id="1" name="Shape 6931"/>
        <p:cNvGrpSpPr/>
        <p:nvPr/>
      </p:nvGrpSpPr>
      <p:grpSpPr>
        <a:xfrm>
          <a:off x="0" y="0"/>
          <a:ext cx="0" cy="0"/>
          <a:chOff x="0" y="0"/>
          <a:chExt cx="0" cy="0"/>
        </a:xfrm>
      </p:grpSpPr>
      <p:pic>
        <p:nvPicPr>
          <p:cNvPr id="6932" name="Google Shape;6932;p5712"/>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933" name="Google Shape;6933;p5712"/>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934" name="Google Shape;6934;p5712"/>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5400"/>
              <a:buNone/>
              <a:defRPr sz="36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35" name="Google Shape;6935;p5712"/>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267972383"/>
      </p:ext>
    </p:extLst>
  </p:cSld>
  <p:clrMapOvr>
    <a:masterClrMapping/>
  </p:clrMapOvr>
</p:sldLayout>
</file>

<file path=ppt/slideLayouts/slideLayout1884.xml><?xml version="1.0" encoding="utf-8"?>
<p:sldLayout xmlns:a="http://schemas.openxmlformats.org/drawingml/2006/main" xmlns:r="http://schemas.openxmlformats.org/officeDocument/2006/relationships" xmlns:p="http://schemas.openxmlformats.org/presentationml/2006/main" matchingName="4_Breaker-4">
  <p:cSld name="4_Breaker-4">
    <p:spTree>
      <p:nvGrpSpPr>
        <p:cNvPr id="1" name="Shape 6936"/>
        <p:cNvGrpSpPr/>
        <p:nvPr/>
      </p:nvGrpSpPr>
      <p:grpSpPr>
        <a:xfrm>
          <a:off x="0" y="0"/>
          <a:ext cx="0" cy="0"/>
          <a:chOff x="0" y="0"/>
          <a:chExt cx="0" cy="0"/>
        </a:xfrm>
      </p:grpSpPr>
      <p:pic>
        <p:nvPicPr>
          <p:cNvPr id="6937" name="Google Shape;6937;p5713"/>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938" name="Google Shape;6938;p5713"/>
          <p:cNvPicPr preferRelativeResize="0"/>
          <p:nvPr/>
        </p:nvPicPr>
        <p:blipFill rotWithShape="1">
          <a:blip r:embed="rId3">
            <a:alphaModFix/>
          </a:blip>
          <a:srcRect/>
          <a:stretch/>
        </p:blipFill>
        <p:spPr>
          <a:xfrm>
            <a:off x="10425154" y="5894636"/>
            <a:ext cx="1312781" cy="562270"/>
          </a:xfrm>
          <a:prstGeom prst="rect">
            <a:avLst/>
          </a:prstGeom>
          <a:noFill/>
          <a:ln>
            <a:noFill/>
          </a:ln>
        </p:spPr>
      </p:pic>
      <p:sp>
        <p:nvSpPr>
          <p:cNvPr id="6939" name="Google Shape;6939;p5713"/>
          <p:cNvSpPr txBox="1">
            <a:spLocks noGrp="1"/>
          </p:cNvSpPr>
          <p:nvPr>
            <p:ph type="body" idx="1"/>
          </p:nvPr>
        </p:nvSpPr>
        <p:spPr>
          <a:xfrm>
            <a:off x="7459667"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5400"/>
              <a:buNone/>
              <a:defRPr sz="36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40" name="Google Shape;6940;p5713"/>
          <p:cNvSpPr txBox="1">
            <a:spLocks noGrp="1"/>
          </p:cNvSpPr>
          <p:nvPr>
            <p:ph type="body" idx="2"/>
          </p:nvPr>
        </p:nvSpPr>
        <p:spPr>
          <a:xfrm>
            <a:off x="7459663"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06439114"/>
      </p:ext>
    </p:extLst>
  </p:cSld>
  <p:clrMapOvr>
    <a:masterClrMapping/>
  </p:clrMapOvr>
</p:sldLayout>
</file>

<file path=ppt/slideLayouts/slideLayout1885.xml><?xml version="1.0" encoding="utf-8"?>
<p:sldLayout xmlns:a="http://schemas.openxmlformats.org/drawingml/2006/main" xmlns:r="http://schemas.openxmlformats.org/officeDocument/2006/relationships" xmlns:p="http://schemas.openxmlformats.org/presentationml/2006/main" matchingName="50_Title and Content">
  <p:cSld name="50_Title and Content">
    <p:spTree>
      <p:nvGrpSpPr>
        <p:cNvPr id="1" name="Shape 6941"/>
        <p:cNvGrpSpPr/>
        <p:nvPr/>
      </p:nvGrpSpPr>
      <p:grpSpPr>
        <a:xfrm>
          <a:off x="0" y="0"/>
          <a:ext cx="0" cy="0"/>
          <a:chOff x="0" y="0"/>
          <a:chExt cx="0" cy="0"/>
        </a:xfrm>
      </p:grpSpPr>
      <p:pic>
        <p:nvPicPr>
          <p:cNvPr id="6942" name="Google Shape;6942;p5714"/>
          <p:cNvPicPr preferRelativeResize="0"/>
          <p:nvPr/>
        </p:nvPicPr>
        <p:blipFill rotWithShape="1">
          <a:blip r:embed="rId2">
            <a:alphaModFix/>
          </a:blip>
          <a:srcRect/>
          <a:stretch/>
        </p:blipFill>
        <p:spPr>
          <a:xfrm>
            <a:off x="1524" y="0"/>
            <a:ext cx="12190476" cy="6858000"/>
          </a:xfrm>
          <a:prstGeom prst="rect">
            <a:avLst/>
          </a:prstGeom>
          <a:noFill/>
          <a:ln>
            <a:noFill/>
          </a:ln>
        </p:spPr>
      </p:pic>
      <p:sp>
        <p:nvSpPr>
          <p:cNvPr id="6943" name="Google Shape;6943;p571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44" name="Google Shape;6944;p571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945" name="Google Shape;6945;p5714"/>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891936250"/>
      </p:ext>
    </p:extLst>
  </p:cSld>
  <p:clrMapOvr>
    <a:masterClrMapping/>
  </p:clrMapOvr>
</p:sldLayout>
</file>

<file path=ppt/slideLayouts/slideLayout1886.xml><?xml version="1.0" encoding="utf-8"?>
<p:sldLayout xmlns:a="http://schemas.openxmlformats.org/drawingml/2006/main" xmlns:r="http://schemas.openxmlformats.org/officeDocument/2006/relationships" xmlns:p="http://schemas.openxmlformats.org/presentationml/2006/main" matchingName="Photo Slide">
  <p:cSld name="28_Photo Slide">
    <p:spTree>
      <p:nvGrpSpPr>
        <p:cNvPr id="1" name="Shape 6946"/>
        <p:cNvGrpSpPr/>
        <p:nvPr/>
      </p:nvGrpSpPr>
      <p:grpSpPr>
        <a:xfrm>
          <a:off x="0" y="0"/>
          <a:ext cx="0" cy="0"/>
          <a:chOff x="0" y="0"/>
          <a:chExt cx="0" cy="0"/>
        </a:xfrm>
      </p:grpSpPr>
      <p:sp>
        <p:nvSpPr>
          <p:cNvPr id="6947" name="Google Shape;6947;p5715"/>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6948" name="Google Shape;6948;p571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949" name="Google Shape;6949;p5715"/>
          <p:cNvGrpSpPr/>
          <p:nvPr/>
        </p:nvGrpSpPr>
        <p:grpSpPr>
          <a:xfrm>
            <a:off x="0" y="5379428"/>
            <a:ext cx="2807368" cy="753891"/>
            <a:chOff x="0" y="5379426"/>
            <a:chExt cx="2807368" cy="753891"/>
          </a:xfrm>
        </p:grpSpPr>
        <p:sp>
          <p:nvSpPr>
            <p:cNvPr id="6950" name="Google Shape;6950;p571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51" name="Google Shape;6951;p571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6952" name="Google Shape;6952;p5715"/>
          <p:cNvSpPr>
            <a:spLocks noGrp="1"/>
          </p:cNvSpPr>
          <p:nvPr>
            <p:ph type="pic" idx="2"/>
          </p:nvPr>
        </p:nvSpPr>
        <p:spPr>
          <a:xfrm>
            <a:off x="2807368" y="457202"/>
            <a:ext cx="8915400" cy="5943598"/>
          </a:xfrm>
          <a:prstGeom prst="rect">
            <a:avLst/>
          </a:prstGeom>
          <a:noFill/>
          <a:ln>
            <a:noFill/>
          </a:ln>
        </p:spPr>
      </p:sp>
      <p:pic>
        <p:nvPicPr>
          <p:cNvPr id="6953" name="Google Shape;6953;p5715"/>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4282193697"/>
      </p:ext>
    </p:extLst>
  </p:cSld>
  <p:clrMapOvr>
    <a:masterClrMapping/>
  </p:clrMapOvr>
</p:sldLayout>
</file>

<file path=ppt/slideLayouts/slideLayout1887.xml><?xml version="1.0" encoding="utf-8"?>
<p:sldLayout xmlns:a="http://schemas.openxmlformats.org/drawingml/2006/main" xmlns:r="http://schemas.openxmlformats.org/officeDocument/2006/relationships" xmlns:p="http://schemas.openxmlformats.org/presentationml/2006/main" matchingName="5_Breaker-4">
  <p:cSld name="5_Breaker-4">
    <p:spTree>
      <p:nvGrpSpPr>
        <p:cNvPr id="1" name="Shape 6954"/>
        <p:cNvGrpSpPr/>
        <p:nvPr/>
      </p:nvGrpSpPr>
      <p:grpSpPr>
        <a:xfrm>
          <a:off x="0" y="0"/>
          <a:ext cx="0" cy="0"/>
          <a:chOff x="0" y="0"/>
          <a:chExt cx="0" cy="0"/>
        </a:xfrm>
      </p:grpSpPr>
      <p:pic>
        <p:nvPicPr>
          <p:cNvPr id="6955" name="Google Shape;6955;p5716"/>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956" name="Google Shape;6956;p5716"/>
          <p:cNvPicPr preferRelativeResize="0"/>
          <p:nvPr/>
        </p:nvPicPr>
        <p:blipFill rotWithShape="1">
          <a:blip r:embed="rId3">
            <a:alphaModFix/>
          </a:blip>
          <a:srcRect l="44353" t="41308" r="41308" b="44537"/>
          <a:stretch/>
        </p:blipFill>
        <p:spPr>
          <a:xfrm>
            <a:off x="10425154" y="5894636"/>
            <a:ext cx="1312781" cy="562270"/>
          </a:xfrm>
          <a:prstGeom prst="rect">
            <a:avLst/>
          </a:prstGeom>
          <a:noFill/>
          <a:ln>
            <a:noFill/>
          </a:ln>
        </p:spPr>
      </p:pic>
      <p:sp>
        <p:nvSpPr>
          <p:cNvPr id="6957" name="Google Shape;6957;p5716"/>
          <p:cNvSpPr txBox="1">
            <a:spLocks noGrp="1"/>
          </p:cNvSpPr>
          <p:nvPr>
            <p:ph type="body" idx="1"/>
          </p:nvPr>
        </p:nvSpPr>
        <p:spPr>
          <a:xfrm>
            <a:off x="7459667" y="3429000"/>
            <a:ext cx="4180795" cy="110285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0"/>
              </a:spcBef>
              <a:spcAft>
                <a:spcPts val="0"/>
              </a:spcAft>
              <a:buSzPts val="5400"/>
              <a:buNone/>
              <a:defRPr sz="3600">
                <a:solidFill>
                  <a:schemeClr val="dk2"/>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58" name="Google Shape;6958;p5716"/>
          <p:cNvSpPr txBox="1">
            <a:spLocks noGrp="1"/>
          </p:cNvSpPr>
          <p:nvPr>
            <p:ph type="body" idx="2"/>
          </p:nvPr>
        </p:nvSpPr>
        <p:spPr>
          <a:xfrm>
            <a:off x="7459663" y="4775654"/>
            <a:ext cx="4180795" cy="783318"/>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96392674"/>
      </p:ext>
    </p:extLst>
  </p:cSld>
  <p:clrMapOvr>
    <a:masterClrMapping/>
  </p:clrMapOvr>
</p:sldLayout>
</file>

<file path=ppt/slideLayouts/slideLayout1888.xml><?xml version="1.0" encoding="utf-8"?>
<p:sldLayout xmlns:a="http://schemas.openxmlformats.org/drawingml/2006/main" xmlns:r="http://schemas.openxmlformats.org/officeDocument/2006/relationships" xmlns:p="http://schemas.openxmlformats.org/presentationml/2006/main" matchingName="19_Title Slide_Yale Blue">
  <p:cSld name="19_Title Slide_Yale Blue">
    <p:spTree>
      <p:nvGrpSpPr>
        <p:cNvPr id="1" name="Shape 6959"/>
        <p:cNvGrpSpPr/>
        <p:nvPr/>
      </p:nvGrpSpPr>
      <p:grpSpPr>
        <a:xfrm>
          <a:off x="0" y="0"/>
          <a:ext cx="0" cy="0"/>
          <a:chOff x="0" y="0"/>
          <a:chExt cx="0" cy="0"/>
        </a:xfrm>
      </p:grpSpPr>
      <p:sp>
        <p:nvSpPr>
          <p:cNvPr id="6960" name="Google Shape;6960;p5717"/>
          <p:cNvSpPr txBox="1">
            <a:spLocks noGrp="1"/>
          </p:cNvSpPr>
          <p:nvPr>
            <p:ph type="body" idx="1"/>
          </p:nvPr>
        </p:nvSpPr>
        <p:spPr>
          <a:xfrm>
            <a:off x="2826557"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61" name="Google Shape;6961;p5717"/>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62" name="Google Shape;6962;p5717"/>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963" name="Google Shape;6963;p571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64" name="Google Shape;6964;p571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965" name="Google Shape;6965;p5717"/>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966" name="Google Shape;6966;p5717"/>
          <p:cNvSpPr/>
          <p:nvPr/>
        </p:nvSpPr>
        <p:spPr>
          <a:xfrm>
            <a:off x="0" y="6115053"/>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967" name="Google Shape;6967;p5717"/>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968" name="Google Shape;6968;p5717"/>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extLst>
      <p:ext uri="{BB962C8B-B14F-4D97-AF65-F5344CB8AC3E}">
        <p14:creationId xmlns:p14="http://schemas.microsoft.com/office/powerpoint/2010/main" val="2065172566"/>
      </p:ext>
    </p:extLst>
  </p:cSld>
  <p:clrMapOvr>
    <a:masterClrMapping/>
  </p:clrMapOvr>
</p:sldLayout>
</file>

<file path=ppt/slideLayouts/slideLayout1889.xml><?xml version="1.0" encoding="utf-8"?>
<p:sldLayout xmlns:a="http://schemas.openxmlformats.org/drawingml/2006/main" xmlns:r="http://schemas.openxmlformats.org/officeDocument/2006/relationships" xmlns:p="http://schemas.openxmlformats.org/presentationml/2006/main" matchingName="17_Title and Bullets Layout">
  <p:cSld name="17_Title and Bullets Layout">
    <p:spTree>
      <p:nvGrpSpPr>
        <p:cNvPr id="1" name="Shape 6969"/>
        <p:cNvGrpSpPr/>
        <p:nvPr/>
      </p:nvGrpSpPr>
      <p:grpSpPr>
        <a:xfrm>
          <a:off x="0" y="0"/>
          <a:ext cx="0" cy="0"/>
          <a:chOff x="0" y="0"/>
          <a:chExt cx="0" cy="0"/>
        </a:xfrm>
      </p:grpSpPr>
      <p:sp>
        <p:nvSpPr>
          <p:cNvPr id="6970" name="Google Shape;6970;p5718"/>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71" name="Google Shape;6971;p5718"/>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972" name="Google Shape;6972;p5718"/>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973" name="Google Shape;6973;p5718"/>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609630" lvl="1" indent="-287881" algn="l">
              <a:lnSpc>
                <a:spcPct val="100000"/>
              </a:lnSpc>
              <a:spcBef>
                <a:spcPts val="1000"/>
              </a:spcBef>
              <a:spcAft>
                <a:spcPts val="0"/>
              </a:spcAft>
              <a:buSzPts val="3200"/>
              <a:buChar char="•"/>
              <a:defRPr sz="2133">
                <a:latin typeface="Verdana"/>
                <a:ea typeface="Verdana"/>
                <a:cs typeface="Verdana"/>
                <a:sym typeface="Verdana"/>
              </a:defRPr>
            </a:lvl2pPr>
            <a:lvl3pPr marL="914446" lvl="2" indent="-287881" algn="l">
              <a:lnSpc>
                <a:spcPct val="100000"/>
              </a:lnSpc>
              <a:spcBef>
                <a:spcPts val="1000"/>
              </a:spcBef>
              <a:spcAft>
                <a:spcPts val="0"/>
              </a:spcAft>
              <a:buSzPts val="3200"/>
              <a:buChar char="•"/>
              <a:defRPr sz="2133">
                <a:latin typeface="Verdana"/>
                <a:ea typeface="Verdana"/>
                <a:cs typeface="Verdana"/>
                <a:sym typeface="Verdana"/>
              </a:defRPr>
            </a:lvl3pPr>
            <a:lvl4pPr marL="1219261" lvl="3" indent="-287881" algn="l">
              <a:lnSpc>
                <a:spcPct val="100000"/>
              </a:lnSpc>
              <a:spcBef>
                <a:spcPts val="1000"/>
              </a:spcBef>
              <a:spcAft>
                <a:spcPts val="0"/>
              </a:spcAft>
              <a:buSzPts val="3200"/>
              <a:buChar char="•"/>
              <a:defRPr sz="2133">
                <a:latin typeface="Verdana"/>
                <a:ea typeface="Verdana"/>
                <a:cs typeface="Verdana"/>
                <a:sym typeface="Verdana"/>
              </a:defRPr>
            </a:lvl4pPr>
            <a:lvl5pPr marL="1524076" lvl="4" indent="-287881" algn="l">
              <a:lnSpc>
                <a:spcPct val="100000"/>
              </a:lnSpc>
              <a:spcBef>
                <a:spcPts val="1000"/>
              </a:spcBef>
              <a:spcAft>
                <a:spcPts val="0"/>
              </a:spcAft>
              <a:buSzPts val="3200"/>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6974" name="Google Shape;6974;p571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2822248843"/>
      </p:ext>
    </p:extLst>
  </p:cSld>
  <p:clrMapOvr>
    <a:masterClrMapping/>
  </p:clrMapOvr>
</p:sldLayout>
</file>

<file path=ppt/slideLayouts/slideLayout1890.xml><?xml version="1.0" encoding="utf-8"?>
<p:sldLayout xmlns:a="http://schemas.openxmlformats.org/drawingml/2006/main" xmlns:r="http://schemas.openxmlformats.org/officeDocument/2006/relationships" xmlns:p="http://schemas.openxmlformats.org/presentationml/2006/main" matchingName="51_Title and Content">
  <p:cSld name="51_Title and Content">
    <p:spTree>
      <p:nvGrpSpPr>
        <p:cNvPr id="1" name="Shape 6975"/>
        <p:cNvGrpSpPr/>
        <p:nvPr/>
      </p:nvGrpSpPr>
      <p:grpSpPr>
        <a:xfrm>
          <a:off x="0" y="0"/>
          <a:ext cx="0" cy="0"/>
          <a:chOff x="0" y="0"/>
          <a:chExt cx="0" cy="0"/>
        </a:xfrm>
      </p:grpSpPr>
      <p:sp>
        <p:nvSpPr>
          <p:cNvPr id="6976" name="Google Shape;6976;p5719"/>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pic>
        <p:nvPicPr>
          <p:cNvPr id="6977" name="Google Shape;6977;p5719"/>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978" name="Google Shape;6978;p5719"/>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979" name="Google Shape;6979;p5719"/>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80" name="Google Shape;6980;p5719"/>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971281233"/>
      </p:ext>
    </p:extLst>
  </p:cSld>
  <p:clrMapOvr>
    <a:masterClrMapping/>
  </p:clrMapOvr>
</p:sldLayout>
</file>

<file path=ppt/slideLayouts/slideLayout1891.xml><?xml version="1.0" encoding="utf-8"?>
<p:sldLayout xmlns:a="http://schemas.openxmlformats.org/drawingml/2006/main" xmlns:r="http://schemas.openxmlformats.org/officeDocument/2006/relationships" xmlns:p="http://schemas.openxmlformats.org/presentationml/2006/main" matchingName="17_Two Section | Picture and Copy Layout">
  <p:cSld name="17_Two Section | Picture and Copy Layout">
    <p:spTree>
      <p:nvGrpSpPr>
        <p:cNvPr id="1" name="Shape 6981"/>
        <p:cNvGrpSpPr/>
        <p:nvPr/>
      </p:nvGrpSpPr>
      <p:grpSpPr>
        <a:xfrm>
          <a:off x="0" y="0"/>
          <a:ext cx="0" cy="0"/>
          <a:chOff x="0" y="0"/>
          <a:chExt cx="0" cy="0"/>
        </a:xfrm>
      </p:grpSpPr>
      <p:sp>
        <p:nvSpPr>
          <p:cNvPr id="6982" name="Google Shape;6982;p5720"/>
          <p:cNvSpPr/>
          <p:nvPr/>
        </p:nvSpPr>
        <p:spPr>
          <a:xfrm>
            <a:off x="0" y="6313119"/>
            <a:ext cx="12192000" cy="544883"/>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983" name="Google Shape;6983;p5720"/>
          <p:cNvSpPr/>
          <p:nvPr/>
        </p:nvSpPr>
        <p:spPr>
          <a:xfrm>
            <a:off x="0" y="6301516"/>
            <a:ext cx="12192000" cy="45719"/>
          </a:xfrm>
          <a:prstGeom prst="rect">
            <a:avLst/>
          </a:prstGeom>
          <a:solidFill>
            <a:srgbClr val="A4D65E"/>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351" b="0" i="0" u="none" strike="noStrike" cap="none">
              <a:solidFill>
                <a:schemeClr val="lt1"/>
              </a:solidFill>
              <a:latin typeface="Arial"/>
              <a:ea typeface="Arial"/>
              <a:cs typeface="Arial"/>
              <a:sym typeface="Arial"/>
            </a:endParaRPr>
          </a:p>
        </p:txBody>
      </p:sp>
      <p:sp>
        <p:nvSpPr>
          <p:cNvPr id="6984" name="Google Shape;6984;p5720"/>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85" name="Google Shape;6985;p5720"/>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609630" lvl="1" indent="-270990"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914446" lvl="2"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219261" lvl="3" indent="-270989"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1524076" lvl="4" indent="-270990"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86" name="Google Shape;6986;p5720"/>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6987" name="Google Shape;6987;p572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extLst>
      <p:ext uri="{BB962C8B-B14F-4D97-AF65-F5344CB8AC3E}">
        <p14:creationId xmlns:p14="http://schemas.microsoft.com/office/powerpoint/2010/main" val="4034785514"/>
      </p:ext>
    </p:extLst>
  </p:cSld>
  <p:clrMapOvr>
    <a:masterClrMapping/>
  </p:clrMapOvr>
</p:sldLayout>
</file>

<file path=ppt/slideLayouts/slideLayout1892.xml><?xml version="1.0" encoding="utf-8"?>
<p:sldLayout xmlns:a="http://schemas.openxmlformats.org/drawingml/2006/main" xmlns:r="http://schemas.openxmlformats.org/officeDocument/2006/relationships" xmlns:p="http://schemas.openxmlformats.org/presentationml/2006/main" showMasterSp="0" matchingName="3_Table of Content">
  <p:cSld name="3_Table of Content">
    <p:spTree>
      <p:nvGrpSpPr>
        <p:cNvPr id="1" name="Shape 6988"/>
        <p:cNvGrpSpPr/>
        <p:nvPr/>
      </p:nvGrpSpPr>
      <p:grpSpPr>
        <a:xfrm>
          <a:off x="0" y="0"/>
          <a:ext cx="0" cy="0"/>
          <a:chOff x="0" y="0"/>
          <a:chExt cx="0" cy="0"/>
        </a:xfrm>
      </p:grpSpPr>
      <p:sp>
        <p:nvSpPr>
          <p:cNvPr id="6989" name="Google Shape;6989;p5721"/>
          <p:cNvSpPr/>
          <p:nvPr/>
        </p:nvSpPr>
        <p:spPr>
          <a:xfrm>
            <a:off x="-10584" y="6620935"/>
            <a:ext cx="12213168" cy="237067"/>
          </a:xfrm>
          <a:prstGeom prst="rect">
            <a:avLst/>
          </a:prstGeom>
          <a:solidFill>
            <a:srgbClr val="767676"/>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6990" name="Google Shape;6990;p5721"/>
          <p:cNvSpPr txBox="1">
            <a:spLocks noGrp="1"/>
          </p:cNvSpPr>
          <p:nvPr>
            <p:ph type="title"/>
          </p:nvPr>
        </p:nvSpPr>
        <p:spPr>
          <a:xfrm>
            <a:off x="218116" y="224842"/>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91" name="Google Shape;6991;p5721"/>
          <p:cNvSpPr txBox="1">
            <a:spLocks noGrp="1"/>
          </p:cNvSpPr>
          <p:nvPr>
            <p:ph type="body" idx="1"/>
          </p:nvPr>
        </p:nvSpPr>
        <p:spPr>
          <a:xfrm>
            <a:off x="218116" y="917199"/>
            <a:ext cx="11715725" cy="4958671"/>
          </a:xfrm>
          <a:prstGeom prst="rect">
            <a:avLst/>
          </a:prstGeom>
          <a:noFill/>
          <a:ln>
            <a:noFill/>
          </a:ln>
        </p:spPr>
        <p:txBody>
          <a:bodyPr spcFirstLastPara="1" wrap="square" lIns="91425" tIns="45700" rIns="91425" bIns="45700" anchor="t" anchorCtr="0">
            <a:noAutofit/>
          </a:bodyPr>
          <a:lstStyle>
            <a:lvl1pPr marL="304815" lvl="0" indent="-270990" algn="l">
              <a:lnSpc>
                <a:spcPct val="100000"/>
              </a:lnSpc>
              <a:spcBef>
                <a:spcPts val="1000"/>
              </a:spcBef>
              <a:spcAft>
                <a:spcPts val="0"/>
              </a:spcAft>
              <a:buSzPts val="2801"/>
              <a:buFont typeface="Noto Sans Symbols"/>
              <a:buChar char="▪"/>
              <a:defRPr sz="1867" b="1"/>
            </a:lvl1pPr>
            <a:lvl2pPr marL="609630" lvl="1" indent="-270990" algn="l">
              <a:lnSpc>
                <a:spcPct val="100000"/>
              </a:lnSpc>
              <a:spcBef>
                <a:spcPts val="1000"/>
              </a:spcBef>
              <a:spcAft>
                <a:spcPts val="0"/>
              </a:spcAft>
              <a:buSzPts val="2801"/>
              <a:buFont typeface="Arial"/>
              <a:buChar char="̶"/>
              <a:defRPr sz="1867"/>
            </a:lvl2pPr>
            <a:lvl3pPr marL="914446" lvl="2" indent="-270989" algn="l">
              <a:lnSpc>
                <a:spcPct val="100000"/>
              </a:lnSpc>
              <a:spcBef>
                <a:spcPts val="1000"/>
              </a:spcBef>
              <a:spcAft>
                <a:spcPts val="0"/>
              </a:spcAft>
              <a:buSzPts val="2801"/>
              <a:buFont typeface="Arial"/>
              <a:buChar char="•"/>
              <a:defRPr sz="1867"/>
            </a:lvl3pPr>
            <a:lvl4pPr marL="1219261" lvl="3" indent="-270989" algn="l">
              <a:lnSpc>
                <a:spcPct val="100000"/>
              </a:lnSpc>
              <a:spcBef>
                <a:spcPts val="1000"/>
              </a:spcBef>
              <a:spcAft>
                <a:spcPts val="0"/>
              </a:spcAft>
              <a:buSzPts val="2801"/>
              <a:buFont typeface="Noto Sans Symbols"/>
              <a:buChar char="✔"/>
              <a:defRPr sz="1867"/>
            </a:lvl4pPr>
            <a:lvl5pPr marL="1524076" lvl="4" indent="-270990" algn="l">
              <a:lnSpc>
                <a:spcPct val="100000"/>
              </a:lnSpc>
              <a:spcBef>
                <a:spcPts val="1000"/>
              </a:spcBef>
              <a:spcAft>
                <a:spcPts val="0"/>
              </a:spcAft>
              <a:buSzPts val="2801"/>
              <a:buChar char="•"/>
              <a:defRPr sz="1867"/>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92" name="Google Shape;6992;p5721"/>
          <p:cNvSpPr txBox="1">
            <a:spLocks noGrp="1"/>
          </p:cNvSpPr>
          <p:nvPr>
            <p:ph type="body" idx="2"/>
          </p:nvPr>
        </p:nvSpPr>
        <p:spPr>
          <a:xfrm>
            <a:off x="3858939" y="5969003"/>
            <a:ext cx="8074903" cy="649817"/>
          </a:xfrm>
          <a:prstGeom prst="rect">
            <a:avLst/>
          </a:prstGeom>
          <a:noFill/>
          <a:ln>
            <a:noFill/>
          </a:ln>
        </p:spPr>
        <p:txBody>
          <a:bodyPr spcFirstLastPara="1" wrap="square" lIns="91425" tIns="45700" rIns="91425" bIns="45700" anchor="b" anchorCtr="0">
            <a:noAutofit/>
          </a:bodyPr>
          <a:lstStyle>
            <a:lvl1pPr marL="304815" lvl="0" indent="-237079" algn="l">
              <a:lnSpc>
                <a:spcPct val="100000"/>
              </a:lnSpc>
              <a:spcBef>
                <a:spcPts val="1000"/>
              </a:spcBef>
              <a:spcAft>
                <a:spcPts val="0"/>
              </a:spcAft>
              <a:buSzPts val="2000"/>
              <a:buChar char="•"/>
              <a:defRPr sz="1333" b="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6993" name="Google Shape;6993;p572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6994" name="Google Shape;6994;p5721"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3" y="5969002"/>
            <a:ext cx="3704343" cy="651933"/>
          </a:xfrm>
          <a:prstGeom prst="rect">
            <a:avLst/>
          </a:prstGeom>
          <a:noFill/>
          <a:ln>
            <a:noFill/>
          </a:ln>
        </p:spPr>
      </p:pic>
    </p:spTree>
    <p:extLst>
      <p:ext uri="{BB962C8B-B14F-4D97-AF65-F5344CB8AC3E}">
        <p14:creationId xmlns:p14="http://schemas.microsoft.com/office/powerpoint/2010/main" val="1960824863"/>
      </p:ext>
    </p:extLst>
  </p:cSld>
  <p:clrMapOvr>
    <a:masterClrMapping/>
  </p:clrMapOvr>
</p:sldLayout>
</file>

<file path=ppt/slideLayouts/slideLayout189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995"/>
        <p:cNvGrpSpPr/>
        <p:nvPr/>
      </p:nvGrpSpPr>
      <p:grpSpPr>
        <a:xfrm>
          <a:off x="0" y="0"/>
          <a:ext cx="0" cy="0"/>
          <a:chOff x="0" y="0"/>
          <a:chExt cx="0" cy="0"/>
        </a:xfrm>
      </p:grpSpPr>
      <p:sp>
        <p:nvSpPr>
          <p:cNvPr id="6996" name="Google Shape;6996;p5722"/>
          <p:cNvSpPr txBox="1">
            <a:spLocks noGrp="1"/>
          </p:cNvSpPr>
          <p:nvPr>
            <p:ph type="title"/>
          </p:nvPr>
        </p:nvSpPr>
        <p:spPr>
          <a:xfrm>
            <a:off x="963084" y="4406905"/>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97" name="Google Shape;6997;p5722"/>
          <p:cNvSpPr txBox="1">
            <a:spLocks noGrp="1"/>
          </p:cNvSpPr>
          <p:nvPr>
            <p:ph type="body" idx="1"/>
          </p:nvPr>
        </p:nvSpPr>
        <p:spPr>
          <a:xfrm>
            <a:off x="963084" y="2906715"/>
            <a:ext cx="10363200" cy="1500187"/>
          </a:xfrm>
          <a:prstGeom prst="rect">
            <a:avLst/>
          </a:prstGeom>
          <a:noFill/>
          <a:ln>
            <a:noFill/>
          </a:ln>
        </p:spPr>
        <p:txBody>
          <a:bodyPr spcFirstLastPara="1" wrap="square" lIns="91425" tIns="45700" rIns="91425" bIns="45700" anchor="b" anchorCtr="0">
            <a:noAutofit/>
          </a:bodyPr>
          <a:lstStyle>
            <a:lvl1pPr marL="304815" lvl="0" indent="-152408" algn="l">
              <a:lnSpc>
                <a:spcPct val="100000"/>
              </a:lnSpc>
              <a:spcBef>
                <a:spcPts val="1000"/>
              </a:spcBef>
              <a:spcAft>
                <a:spcPts val="0"/>
              </a:spcAft>
              <a:buSzPts val="3000"/>
              <a:buNone/>
              <a:defRPr sz="2000">
                <a:solidFill>
                  <a:srgbClr val="919497"/>
                </a:solidFill>
              </a:defRPr>
            </a:lvl1pPr>
            <a:lvl2pPr marL="609630" lvl="1" indent="-152408" algn="l">
              <a:lnSpc>
                <a:spcPct val="100000"/>
              </a:lnSpc>
              <a:spcBef>
                <a:spcPts val="1000"/>
              </a:spcBef>
              <a:spcAft>
                <a:spcPts val="0"/>
              </a:spcAft>
              <a:buSzPts val="2700"/>
              <a:buNone/>
              <a:defRPr sz="1800">
                <a:solidFill>
                  <a:srgbClr val="919497"/>
                </a:solidFill>
              </a:defRPr>
            </a:lvl2pPr>
            <a:lvl3pPr marL="914446" lvl="2" indent="-152408" algn="l">
              <a:lnSpc>
                <a:spcPct val="100000"/>
              </a:lnSpc>
              <a:spcBef>
                <a:spcPts val="1000"/>
              </a:spcBef>
              <a:spcAft>
                <a:spcPts val="0"/>
              </a:spcAft>
              <a:buSzPts val="2400"/>
              <a:buNone/>
              <a:defRPr sz="1600">
                <a:solidFill>
                  <a:srgbClr val="919497"/>
                </a:solidFill>
              </a:defRPr>
            </a:lvl3pPr>
            <a:lvl4pPr marL="1219261" lvl="3" indent="-152408" algn="l">
              <a:lnSpc>
                <a:spcPct val="100000"/>
              </a:lnSpc>
              <a:spcBef>
                <a:spcPts val="1000"/>
              </a:spcBef>
              <a:spcAft>
                <a:spcPts val="0"/>
              </a:spcAft>
              <a:buSzPts val="2100"/>
              <a:buNone/>
              <a:defRPr sz="1400">
                <a:solidFill>
                  <a:srgbClr val="919497"/>
                </a:solidFill>
              </a:defRPr>
            </a:lvl4pPr>
            <a:lvl5pPr marL="1524076" lvl="4" indent="-152408" algn="l">
              <a:lnSpc>
                <a:spcPct val="100000"/>
              </a:lnSpc>
              <a:spcBef>
                <a:spcPts val="1000"/>
              </a:spcBef>
              <a:spcAft>
                <a:spcPts val="0"/>
              </a:spcAft>
              <a:buSzPts val="2100"/>
              <a:buNone/>
              <a:defRPr sz="1400">
                <a:solidFill>
                  <a:srgbClr val="919497"/>
                </a:solidFill>
              </a:defRPr>
            </a:lvl5pPr>
            <a:lvl6pPr marL="1828891" lvl="5" indent="-152408" algn="l">
              <a:lnSpc>
                <a:spcPct val="90000"/>
              </a:lnSpc>
              <a:spcBef>
                <a:spcPts val="1000"/>
              </a:spcBef>
              <a:spcAft>
                <a:spcPts val="0"/>
              </a:spcAft>
              <a:buClr>
                <a:srgbClr val="919497"/>
              </a:buClr>
              <a:buSzPts val="2100"/>
              <a:buNone/>
              <a:defRPr sz="1400">
                <a:solidFill>
                  <a:srgbClr val="919497"/>
                </a:solidFill>
              </a:defRPr>
            </a:lvl6pPr>
            <a:lvl7pPr marL="2133707" lvl="6" indent="-152408" algn="l">
              <a:lnSpc>
                <a:spcPct val="90000"/>
              </a:lnSpc>
              <a:spcBef>
                <a:spcPts val="500"/>
              </a:spcBef>
              <a:spcAft>
                <a:spcPts val="0"/>
              </a:spcAft>
              <a:buClr>
                <a:srgbClr val="919497"/>
              </a:buClr>
              <a:buSzPts val="2100"/>
              <a:buNone/>
              <a:defRPr sz="1400">
                <a:solidFill>
                  <a:srgbClr val="919497"/>
                </a:solidFill>
              </a:defRPr>
            </a:lvl7pPr>
            <a:lvl8pPr marL="2438522" lvl="7" indent="-152408" algn="l">
              <a:lnSpc>
                <a:spcPct val="90000"/>
              </a:lnSpc>
              <a:spcBef>
                <a:spcPts val="500"/>
              </a:spcBef>
              <a:spcAft>
                <a:spcPts val="0"/>
              </a:spcAft>
              <a:buClr>
                <a:srgbClr val="919497"/>
              </a:buClr>
              <a:buSzPts val="2100"/>
              <a:buNone/>
              <a:defRPr sz="1400">
                <a:solidFill>
                  <a:srgbClr val="919497"/>
                </a:solidFill>
              </a:defRPr>
            </a:lvl8pPr>
            <a:lvl9pPr marL="2743337" lvl="8" indent="-152408" algn="l">
              <a:lnSpc>
                <a:spcPct val="90000"/>
              </a:lnSpc>
              <a:spcBef>
                <a:spcPts val="500"/>
              </a:spcBef>
              <a:spcAft>
                <a:spcPts val="0"/>
              </a:spcAft>
              <a:buClr>
                <a:srgbClr val="919497"/>
              </a:buClr>
              <a:buSzPts val="2100"/>
              <a:buNone/>
              <a:defRPr sz="1400">
                <a:solidFill>
                  <a:srgbClr val="919497"/>
                </a:solidFill>
              </a:defRPr>
            </a:lvl9pPr>
          </a:lstStyle>
          <a:p>
            <a:endParaRPr/>
          </a:p>
        </p:txBody>
      </p:sp>
      <p:sp>
        <p:nvSpPr>
          <p:cNvPr id="6998" name="Google Shape;6998;p5722"/>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6999" name="Google Shape;6999;p57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00" name="Google Shape;7000;p572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3772024878"/>
      </p:ext>
    </p:extLst>
  </p:cSld>
  <p:clrMapOvr>
    <a:masterClrMapping/>
  </p:clrMapOvr>
</p:sldLayout>
</file>

<file path=ppt/slideLayouts/slideLayout1894.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7001"/>
        <p:cNvGrpSpPr/>
        <p:nvPr/>
      </p:nvGrpSpPr>
      <p:grpSpPr>
        <a:xfrm>
          <a:off x="0" y="0"/>
          <a:ext cx="0" cy="0"/>
          <a:chOff x="0" y="0"/>
          <a:chExt cx="0" cy="0"/>
        </a:xfrm>
      </p:grpSpPr>
      <p:sp>
        <p:nvSpPr>
          <p:cNvPr id="7002" name="Google Shape;7002;p5723"/>
          <p:cNvSpPr txBox="1">
            <a:spLocks noGrp="1"/>
          </p:cNvSpPr>
          <p:nvPr>
            <p:ph type="title"/>
          </p:nvPr>
        </p:nvSpPr>
        <p:spPr>
          <a:xfrm>
            <a:off x="609605" y="273053"/>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03" name="Google Shape;7003;p5723"/>
          <p:cNvSpPr txBox="1">
            <a:spLocks noGrp="1"/>
          </p:cNvSpPr>
          <p:nvPr>
            <p:ph type="body" idx="1"/>
          </p:nvPr>
        </p:nvSpPr>
        <p:spPr>
          <a:xfrm>
            <a:off x="4766735" y="273056"/>
            <a:ext cx="6815667" cy="5853113"/>
          </a:xfrm>
          <a:prstGeom prst="rect">
            <a:avLst/>
          </a:prstGeom>
          <a:noFill/>
          <a:ln>
            <a:noFill/>
          </a:ln>
        </p:spPr>
        <p:txBody>
          <a:bodyPr spcFirstLastPara="1" wrap="square" lIns="91425" tIns="45700" rIns="91425" bIns="45700" anchor="t" anchorCtr="0">
            <a:noAutofit/>
          </a:bodyPr>
          <a:lstStyle>
            <a:lvl1pPr marL="304815" lvl="0" indent="-355618" algn="l">
              <a:lnSpc>
                <a:spcPct val="100000"/>
              </a:lnSpc>
              <a:spcBef>
                <a:spcPts val="1000"/>
              </a:spcBef>
              <a:spcAft>
                <a:spcPts val="0"/>
              </a:spcAft>
              <a:buSzPts val="4800"/>
              <a:buChar char="•"/>
              <a:defRPr sz="3200"/>
            </a:lvl1pPr>
            <a:lvl2pPr marL="609630" lvl="1" indent="-330217" algn="l">
              <a:lnSpc>
                <a:spcPct val="100000"/>
              </a:lnSpc>
              <a:spcBef>
                <a:spcPts val="1000"/>
              </a:spcBef>
              <a:spcAft>
                <a:spcPts val="0"/>
              </a:spcAft>
              <a:buSzPts val="4200"/>
              <a:buChar char="•"/>
              <a:defRPr sz="2800"/>
            </a:lvl2pPr>
            <a:lvl3pPr marL="914446" lvl="2" indent="-304815" algn="l">
              <a:lnSpc>
                <a:spcPct val="100000"/>
              </a:lnSpc>
              <a:spcBef>
                <a:spcPts val="1000"/>
              </a:spcBef>
              <a:spcAft>
                <a:spcPts val="0"/>
              </a:spcAft>
              <a:buSzPts val="3600"/>
              <a:buChar char="•"/>
              <a:defRPr sz="2400"/>
            </a:lvl3pPr>
            <a:lvl4pPr marL="1219261" lvl="3" indent="-279414" algn="l">
              <a:lnSpc>
                <a:spcPct val="100000"/>
              </a:lnSpc>
              <a:spcBef>
                <a:spcPts val="1000"/>
              </a:spcBef>
              <a:spcAft>
                <a:spcPts val="0"/>
              </a:spcAft>
              <a:buSzPts val="3000"/>
              <a:buChar char="•"/>
              <a:defRPr sz="2000"/>
            </a:lvl4pPr>
            <a:lvl5pPr marL="1524076" lvl="4" indent="-279414" algn="l">
              <a:lnSpc>
                <a:spcPct val="100000"/>
              </a:lnSpc>
              <a:spcBef>
                <a:spcPts val="1000"/>
              </a:spcBef>
              <a:spcAft>
                <a:spcPts val="0"/>
              </a:spcAft>
              <a:buSzPts val="3000"/>
              <a:buChar char="•"/>
              <a:defRPr sz="2000"/>
            </a:lvl5pPr>
            <a:lvl6pPr marL="1828891" lvl="5" indent="-279414" algn="l">
              <a:lnSpc>
                <a:spcPct val="90000"/>
              </a:lnSpc>
              <a:spcBef>
                <a:spcPts val="1000"/>
              </a:spcBef>
              <a:spcAft>
                <a:spcPts val="0"/>
              </a:spcAft>
              <a:buClr>
                <a:schemeClr val="dk1"/>
              </a:buClr>
              <a:buSzPts val="3000"/>
              <a:buChar char="•"/>
              <a:defRPr sz="2000"/>
            </a:lvl6pPr>
            <a:lvl7pPr marL="2133707" lvl="6" indent="-279414" algn="l">
              <a:lnSpc>
                <a:spcPct val="90000"/>
              </a:lnSpc>
              <a:spcBef>
                <a:spcPts val="500"/>
              </a:spcBef>
              <a:spcAft>
                <a:spcPts val="0"/>
              </a:spcAft>
              <a:buClr>
                <a:schemeClr val="dk1"/>
              </a:buClr>
              <a:buSzPts val="3000"/>
              <a:buChar char="•"/>
              <a:defRPr sz="2000"/>
            </a:lvl7pPr>
            <a:lvl8pPr marL="2438522" lvl="7" indent="-279414" algn="l">
              <a:lnSpc>
                <a:spcPct val="90000"/>
              </a:lnSpc>
              <a:spcBef>
                <a:spcPts val="500"/>
              </a:spcBef>
              <a:spcAft>
                <a:spcPts val="0"/>
              </a:spcAft>
              <a:buClr>
                <a:schemeClr val="dk1"/>
              </a:buClr>
              <a:buSzPts val="3000"/>
              <a:buChar char="•"/>
              <a:defRPr sz="2000"/>
            </a:lvl8pPr>
            <a:lvl9pPr marL="2743337" lvl="8" indent="-279414" algn="l">
              <a:lnSpc>
                <a:spcPct val="90000"/>
              </a:lnSpc>
              <a:spcBef>
                <a:spcPts val="500"/>
              </a:spcBef>
              <a:spcAft>
                <a:spcPts val="0"/>
              </a:spcAft>
              <a:buClr>
                <a:schemeClr val="dk1"/>
              </a:buClr>
              <a:buSzPts val="3000"/>
              <a:buChar char="•"/>
              <a:defRPr sz="2000"/>
            </a:lvl9pPr>
          </a:lstStyle>
          <a:p>
            <a:endParaRPr/>
          </a:p>
        </p:txBody>
      </p:sp>
      <p:sp>
        <p:nvSpPr>
          <p:cNvPr id="7004" name="Google Shape;7004;p5723"/>
          <p:cNvSpPr txBox="1">
            <a:spLocks noGrp="1"/>
          </p:cNvSpPr>
          <p:nvPr>
            <p:ph type="body" idx="2"/>
          </p:nvPr>
        </p:nvSpPr>
        <p:spPr>
          <a:xfrm>
            <a:off x="609605" y="1435104"/>
            <a:ext cx="4011084" cy="46910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100"/>
              <a:buNone/>
              <a:defRPr sz="1400"/>
            </a:lvl1pPr>
            <a:lvl2pPr marL="609630" lvl="1" indent="-152408" algn="l">
              <a:lnSpc>
                <a:spcPct val="100000"/>
              </a:lnSpc>
              <a:spcBef>
                <a:spcPts val="1000"/>
              </a:spcBef>
              <a:spcAft>
                <a:spcPts val="0"/>
              </a:spcAft>
              <a:buSzPts val="1800"/>
              <a:buNone/>
              <a:defRPr sz="1200"/>
            </a:lvl2pPr>
            <a:lvl3pPr marL="914446" lvl="2" indent="-152408" algn="l">
              <a:lnSpc>
                <a:spcPct val="100000"/>
              </a:lnSpc>
              <a:spcBef>
                <a:spcPts val="1000"/>
              </a:spcBef>
              <a:spcAft>
                <a:spcPts val="0"/>
              </a:spcAft>
              <a:buSzPts val="1500"/>
              <a:buNone/>
              <a:defRPr sz="1000"/>
            </a:lvl3pPr>
            <a:lvl4pPr marL="1219261" lvl="3" indent="-152408" algn="l">
              <a:lnSpc>
                <a:spcPct val="100000"/>
              </a:lnSpc>
              <a:spcBef>
                <a:spcPts val="1000"/>
              </a:spcBef>
              <a:spcAft>
                <a:spcPts val="0"/>
              </a:spcAft>
              <a:buSzPts val="1350"/>
              <a:buNone/>
              <a:defRPr sz="900"/>
            </a:lvl4pPr>
            <a:lvl5pPr marL="1524076" lvl="4" indent="-152408" algn="l">
              <a:lnSpc>
                <a:spcPct val="100000"/>
              </a:lnSpc>
              <a:spcBef>
                <a:spcPts val="1000"/>
              </a:spcBef>
              <a:spcAft>
                <a:spcPts val="0"/>
              </a:spcAft>
              <a:buSzPts val="1350"/>
              <a:buNone/>
              <a:defRPr sz="900"/>
            </a:lvl5pPr>
            <a:lvl6pPr marL="1828891" lvl="5" indent="-152408" algn="l">
              <a:lnSpc>
                <a:spcPct val="90000"/>
              </a:lnSpc>
              <a:spcBef>
                <a:spcPts val="1000"/>
              </a:spcBef>
              <a:spcAft>
                <a:spcPts val="0"/>
              </a:spcAft>
              <a:buClr>
                <a:schemeClr val="dk1"/>
              </a:buClr>
              <a:buSzPts val="1350"/>
              <a:buNone/>
              <a:defRPr sz="900"/>
            </a:lvl6pPr>
            <a:lvl7pPr marL="2133707" lvl="6" indent="-152408" algn="l">
              <a:lnSpc>
                <a:spcPct val="90000"/>
              </a:lnSpc>
              <a:spcBef>
                <a:spcPts val="500"/>
              </a:spcBef>
              <a:spcAft>
                <a:spcPts val="0"/>
              </a:spcAft>
              <a:buClr>
                <a:schemeClr val="dk1"/>
              </a:buClr>
              <a:buSzPts val="1350"/>
              <a:buNone/>
              <a:defRPr sz="900"/>
            </a:lvl7pPr>
            <a:lvl8pPr marL="2438522" lvl="7" indent="-152408" algn="l">
              <a:lnSpc>
                <a:spcPct val="90000"/>
              </a:lnSpc>
              <a:spcBef>
                <a:spcPts val="500"/>
              </a:spcBef>
              <a:spcAft>
                <a:spcPts val="0"/>
              </a:spcAft>
              <a:buClr>
                <a:schemeClr val="dk1"/>
              </a:buClr>
              <a:buSzPts val="1350"/>
              <a:buNone/>
              <a:defRPr sz="900"/>
            </a:lvl8pPr>
            <a:lvl9pPr marL="2743337" lvl="8" indent="-152408" algn="l">
              <a:lnSpc>
                <a:spcPct val="90000"/>
              </a:lnSpc>
              <a:spcBef>
                <a:spcPts val="500"/>
              </a:spcBef>
              <a:spcAft>
                <a:spcPts val="0"/>
              </a:spcAft>
              <a:buClr>
                <a:schemeClr val="dk1"/>
              </a:buClr>
              <a:buSzPts val="1350"/>
              <a:buNone/>
              <a:defRPr sz="900"/>
            </a:lvl9pPr>
          </a:lstStyle>
          <a:p>
            <a:endParaRPr/>
          </a:p>
        </p:txBody>
      </p:sp>
      <p:sp>
        <p:nvSpPr>
          <p:cNvPr id="7005" name="Google Shape;7005;p5723"/>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7006" name="Google Shape;7006;p57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07" name="Google Shape;7007;p572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2860956078"/>
      </p:ext>
    </p:extLst>
  </p:cSld>
  <p:clrMapOvr>
    <a:masterClrMapping/>
  </p:clrMapOvr>
</p:sldLayout>
</file>

<file path=ppt/slideLayouts/slideLayout1895.xml><?xml version="1.0" encoding="utf-8"?>
<p:sldLayout xmlns:a="http://schemas.openxmlformats.org/drawingml/2006/main" xmlns:r="http://schemas.openxmlformats.org/officeDocument/2006/relationships" xmlns:p="http://schemas.openxmlformats.org/presentationml/2006/main" showMasterSp="0" matchingName="2_EVERYDAY - CONTENT ONLY">
  <p:cSld name="2_EVERYDAY - CONTENT ONLY">
    <p:spTree>
      <p:nvGrpSpPr>
        <p:cNvPr id="1" name="Shape 7008"/>
        <p:cNvGrpSpPr/>
        <p:nvPr/>
      </p:nvGrpSpPr>
      <p:grpSpPr>
        <a:xfrm>
          <a:off x="0" y="0"/>
          <a:ext cx="0" cy="0"/>
          <a:chOff x="0" y="0"/>
          <a:chExt cx="0" cy="0"/>
        </a:xfrm>
      </p:grpSpPr>
      <p:sp>
        <p:nvSpPr>
          <p:cNvPr id="7009" name="Google Shape;7009;p5724"/>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10" name="Google Shape;7010;p5724"/>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011" name="Google Shape;7011;p5724"/>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solidFill>
                  <a:srgbClr val="4B545E"/>
                </a:solidFill>
              </a:defRPr>
            </a:lvl1pPr>
            <a:lvl2pPr marL="609630" lvl="1" indent="-279414" algn="l">
              <a:lnSpc>
                <a:spcPct val="100000"/>
              </a:lnSpc>
              <a:spcBef>
                <a:spcPts val="1000"/>
              </a:spcBef>
              <a:spcAft>
                <a:spcPts val="0"/>
              </a:spcAft>
              <a:buSzPts val="3000"/>
              <a:buChar char="•"/>
              <a:defRPr>
                <a:solidFill>
                  <a:srgbClr val="4B545E"/>
                </a:solidFill>
              </a:defRPr>
            </a:lvl2pPr>
            <a:lvl3pPr marL="914446" lvl="2" indent="-266713" algn="l">
              <a:lnSpc>
                <a:spcPct val="100000"/>
              </a:lnSpc>
              <a:spcBef>
                <a:spcPts val="1000"/>
              </a:spcBef>
              <a:spcAft>
                <a:spcPts val="0"/>
              </a:spcAft>
              <a:buSzPts val="2700"/>
              <a:buChar char="•"/>
              <a:defRPr>
                <a:solidFill>
                  <a:srgbClr val="4B545E"/>
                </a:solidFill>
              </a:defRPr>
            </a:lvl3pPr>
            <a:lvl4pPr marL="1219261" lvl="3" indent="-254013" algn="l">
              <a:lnSpc>
                <a:spcPct val="100000"/>
              </a:lnSpc>
              <a:spcBef>
                <a:spcPts val="1000"/>
              </a:spcBef>
              <a:spcAft>
                <a:spcPts val="0"/>
              </a:spcAft>
              <a:buSzPts val="2400"/>
              <a:buChar char="•"/>
              <a:defRPr>
                <a:solidFill>
                  <a:srgbClr val="4B545E"/>
                </a:solidFill>
              </a:defRPr>
            </a:lvl4pPr>
            <a:lvl5pPr marL="1524076" lvl="4" indent="-254013" algn="l">
              <a:lnSpc>
                <a:spcPct val="100000"/>
              </a:lnSpc>
              <a:spcBef>
                <a:spcPts val="1000"/>
              </a:spcBef>
              <a:spcAft>
                <a:spcPts val="0"/>
              </a:spcAft>
              <a:buSzPts val="24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012" name="Google Shape;7012;p5724"/>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013" name="Google Shape;7013;p5724"/>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14" name="Google Shape;7014;p5724"/>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1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015" name="Google Shape;7015;p5724"/>
          <p:cNvCxnSpPr/>
          <p:nvPr/>
        </p:nvCxnSpPr>
        <p:spPr>
          <a:xfrm>
            <a:off x="11311725" y="6447274"/>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016" name="Google Shape;7016;p5724"/>
          <p:cNvSpPr txBox="1">
            <a:spLocks noGrp="1"/>
          </p:cNvSpPr>
          <p:nvPr>
            <p:ph type="sldNum" idx="12"/>
          </p:nvPr>
        </p:nvSpPr>
        <p:spPr>
          <a:xfrm>
            <a:off x="11202595" y="6454535"/>
            <a:ext cx="559704" cy="31917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1pPr>
            <a:lvl2pPr marL="0" lvl="1"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2pPr>
            <a:lvl3pPr marL="0" lvl="2"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3pPr>
            <a:lvl4pPr marL="0" lvl="3"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4pPr>
            <a:lvl5pPr marL="0" lvl="4"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5pPr>
            <a:lvl6pPr marL="0" lvl="5"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6pPr>
            <a:lvl7pPr marL="0" lvl="6"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7pPr>
            <a:lvl8pPr marL="0" lvl="7"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8pPr>
            <a:lvl9pPr marL="0" lvl="8"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7017" name="Google Shape;7017;p5724"/>
          <p:cNvPicPr preferRelativeResize="0"/>
          <p:nvPr/>
        </p:nvPicPr>
        <p:blipFill rotWithShape="1">
          <a:blip r:embed="rId2">
            <a:alphaModFix/>
          </a:blip>
          <a:srcRect/>
          <a:stretch/>
        </p:blipFill>
        <p:spPr>
          <a:xfrm>
            <a:off x="9596463" y="6492240"/>
            <a:ext cx="1606135" cy="229238"/>
          </a:xfrm>
          <a:prstGeom prst="rect">
            <a:avLst/>
          </a:prstGeom>
          <a:noFill/>
          <a:ln>
            <a:noFill/>
          </a:ln>
        </p:spPr>
      </p:pic>
    </p:spTree>
    <p:extLst>
      <p:ext uri="{BB962C8B-B14F-4D97-AF65-F5344CB8AC3E}">
        <p14:creationId xmlns:p14="http://schemas.microsoft.com/office/powerpoint/2010/main" val="3569468041"/>
      </p:ext>
    </p:extLst>
  </p:cSld>
  <p:clrMapOvr>
    <a:masterClrMapping/>
  </p:clrMapOvr>
</p:sldLayout>
</file>

<file path=ppt/slideLayouts/slideLayout1896.xml><?xml version="1.0" encoding="utf-8"?>
<p:sldLayout xmlns:a="http://schemas.openxmlformats.org/drawingml/2006/main" xmlns:r="http://schemas.openxmlformats.org/officeDocument/2006/relationships" xmlns:p="http://schemas.openxmlformats.org/presentationml/2006/main" matchingName="Title and Content">
  <p:cSld name="14_Title and Content">
    <p:spTree>
      <p:nvGrpSpPr>
        <p:cNvPr id="1" name="Shape 7018"/>
        <p:cNvGrpSpPr/>
        <p:nvPr/>
      </p:nvGrpSpPr>
      <p:grpSpPr>
        <a:xfrm>
          <a:off x="0" y="0"/>
          <a:ext cx="0" cy="0"/>
          <a:chOff x="0" y="0"/>
          <a:chExt cx="0" cy="0"/>
        </a:xfrm>
      </p:grpSpPr>
      <p:grpSp>
        <p:nvGrpSpPr>
          <p:cNvPr id="7019" name="Google Shape;7019;p5725"/>
          <p:cNvGrpSpPr/>
          <p:nvPr/>
        </p:nvGrpSpPr>
        <p:grpSpPr>
          <a:xfrm>
            <a:off x="7191544" y="1"/>
            <a:ext cx="5000459" cy="1425992"/>
            <a:chOff x="7191542" y="1"/>
            <a:chExt cx="5000459" cy="1425992"/>
          </a:xfrm>
        </p:grpSpPr>
        <p:pic>
          <p:nvPicPr>
            <p:cNvPr id="7020" name="Google Shape;7020;p57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21" name="Google Shape;7021;p5725"/>
            <p:cNvGrpSpPr/>
            <p:nvPr/>
          </p:nvGrpSpPr>
          <p:grpSpPr>
            <a:xfrm>
              <a:off x="7191542" y="1"/>
              <a:ext cx="5000459" cy="1425992"/>
              <a:chOff x="7186272" y="0"/>
              <a:chExt cx="5005729" cy="1427495"/>
            </a:xfrm>
          </p:grpSpPr>
          <p:sp>
            <p:nvSpPr>
              <p:cNvPr id="7022" name="Google Shape;7022;p57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7023" name="Google Shape;7023;p57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7024" name="Google Shape;7024;p5725"/>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25" name="Google Shape;7025;p572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026" name="Google Shape;7026;p572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027" name="Google Shape;7027;p57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28" name="Google Shape;7028;p5725"/>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219843522"/>
      </p:ext>
    </p:extLst>
  </p:cSld>
  <p:clrMapOvr>
    <a:masterClrMapping/>
  </p:clrMapOvr>
</p:sldLayout>
</file>

<file path=ppt/slideLayouts/slideLayout1897.xml><?xml version="1.0" encoding="utf-8"?>
<p:sldLayout xmlns:a="http://schemas.openxmlformats.org/drawingml/2006/main" xmlns:r="http://schemas.openxmlformats.org/officeDocument/2006/relationships" xmlns:p="http://schemas.openxmlformats.org/presentationml/2006/main" matchingName="Photo Slide">
  <p:cSld name="28_Photo Slide">
    <p:spTree>
      <p:nvGrpSpPr>
        <p:cNvPr id="1" name="Shape 7029"/>
        <p:cNvGrpSpPr/>
        <p:nvPr/>
      </p:nvGrpSpPr>
      <p:grpSpPr>
        <a:xfrm>
          <a:off x="0" y="0"/>
          <a:ext cx="0" cy="0"/>
          <a:chOff x="0" y="0"/>
          <a:chExt cx="0" cy="0"/>
        </a:xfrm>
      </p:grpSpPr>
      <p:sp>
        <p:nvSpPr>
          <p:cNvPr id="7030" name="Google Shape;7030;p5726"/>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031" name="Google Shape;7031;p572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7032" name="Google Shape;7032;p5726"/>
          <p:cNvGrpSpPr/>
          <p:nvPr/>
        </p:nvGrpSpPr>
        <p:grpSpPr>
          <a:xfrm>
            <a:off x="0" y="5379428"/>
            <a:ext cx="2807368" cy="753891"/>
            <a:chOff x="0" y="5379426"/>
            <a:chExt cx="2807368" cy="753891"/>
          </a:xfrm>
        </p:grpSpPr>
        <p:sp>
          <p:nvSpPr>
            <p:cNvPr id="7033" name="Google Shape;7033;p572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7034" name="Google Shape;7034;p572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7035" name="Google Shape;7035;p5726"/>
          <p:cNvSpPr>
            <a:spLocks noGrp="1"/>
          </p:cNvSpPr>
          <p:nvPr>
            <p:ph type="pic" idx="2"/>
          </p:nvPr>
        </p:nvSpPr>
        <p:spPr>
          <a:xfrm>
            <a:off x="2807368" y="457202"/>
            <a:ext cx="8915400" cy="5943598"/>
          </a:xfrm>
          <a:prstGeom prst="rect">
            <a:avLst/>
          </a:prstGeom>
          <a:noFill/>
          <a:ln>
            <a:noFill/>
          </a:ln>
        </p:spPr>
      </p:sp>
      <p:pic>
        <p:nvPicPr>
          <p:cNvPr id="7036" name="Google Shape;7036;p5726"/>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1633972758"/>
      </p:ext>
    </p:extLst>
  </p:cSld>
  <p:clrMapOvr>
    <a:masterClrMapping/>
  </p:clrMapOvr>
</p:sldLayout>
</file>

<file path=ppt/slideLayouts/slideLayout1898.xml><?xml version="1.0" encoding="utf-8"?>
<p:sldLayout xmlns:a="http://schemas.openxmlformats.org/drawingml/2006/main" xmlns:r="http://schemas.openxmlformats.org/officeDocument/2006/relationships" xmlns:p="http://schemas.openxmlformats.org/presentationml/2006/main" matchingName="Photo Slide">
  <p:cSld name="28_Photo Slide">
    <p:spTree>
      <p:nvGrpSpPr>
        <p:cNvPr id="1" name="Shape 7037"/>
        <p:cNvGrpSpPr/>
        <p:nvPr/>
      </p:nvGrpSpPr>
      <p:grpSpPr>
        <a:xfrm>
          <a:off x="0" y="0"/>
          <a:ext cx="0" cy="0"/>
          <a:chOff x="0" y="0"/>
          <a:chExt cx="0" cy="0"/>
        </a:xfrm>
      </p:grpSpPr>
      <p:sp>
        <p:nvSpPr>
          <p:cNvPr id="7038" name="Google Shape;7038;p5727"/>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039" name="Google Shape;7039;p572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7040" name="Google Shape;7040;p5727"/>
          <p:cNvGrpSpPr/>
          <p:nvPr/>
        </p:nvGrpSpPr>
        <p:grpSpPr>
          <a:xfrm>
            <a:off x="0" y="5379428"/>
            <a:ext cx="2807368" cy="753891"/>
            <a:chOff x="0" y="5379426"/>
            <a:chExt cx="2807368" cy="753891"/>
          </a:xfrm>
        </p:grpSpPr>
        <p:sp>
          <p:nvSpPr>
            <p:cNvPr id="7041" name="Google Shape;7041;p572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7042" name="Google Shape;7042;p572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7043" name="Google Shape;7043;p5727"/>
          <p:cNvSpPr>
            <a:spLocks noGrp="1"/>
          </p:cNvSpPr>
          <p:nvPr>
            <p:ph type="pic" idx="2"/>
          </p:nvPr>
        </p:nvSpPr>
        <p:spPr>
          <a:xfrm>
            <a:off x="2807368" y="457202"/>
            <a:ext cx="8915400" cy="5943598"/>
          </a:xfrm>
          <a:prstGeom prst="rect">
            <a:avLst/>
          </a:prstGeom>
          <a:noFill/>
          <a:ln>
            <a:noFill/>
          </a:ln>
        </p:spPr>
      </p:sp>
      <p:pic>
        <p:nvPicPr>
          <p:cNvPr id="7044" name="Google Shape;7044;p5727"/>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4288386313"/>
      </p:ext>
    </p:extLst>
  </p:cSld>
  <p:clrMapOvr>
    <a:masterClrMapping/>
  </p:clrMapOvr>
</p:sldLayout>
</file>

<file path=ppt/slideLayouts/slideLayout1899.xml><?xml version="1.0" encoding="utf-8"?>
<p:sldLayout xmlns:a="http://schemas.openxmlformats.org/drawingml/2006/main" xmlns:r="http://schemas.openxmlformats.org/officeDocument/2006/relationships" xmlns:p="http://schemas.openxmlformats.org/presentationml/2006/main" showMasterSp="0" matchingName="3_EVERYDAY - CONTENT ONLY">
  <p:cSld name="3_EVERYDAY - CONTENT ONLY">
    <p:spTree>
      <p:nvGrpSpPr>
        <p:cNvPr id="1" name="Shape 7045"/>
        <p:cNvGrpSpPr/>
        <p:nvPr/>
      </p:nvGrpSpPr>
      <p:grpSpPr>
        <a:xfrm>
          <a:off x="0" y="0"/>
          <a:ext cx="0" cy="0"/>
          <a:chOff x="0" y="0"/>
          <a:chExt cx="0" cy="0"/>
        </a:xfrm>
      </p:grpSpPr>
      <p:sp>
        <p:nvSpPr>
          <p:cNvPr id="7046" name="Google Shape;7046;p5728"/>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47" name="Google Shape;7047;p5728"/>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048" name="Google Shape;7048;p5728"/>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solidFill>
                  <a:srgbClr val="4B545E"/>
                </a:solidFill>
              </a:defRPr>
            </a:lvl1pPr>
            <a:lvl2pPr marL="609630" lvl="1" indent="-279414" algn="l">
              <a:lnSpc>
                <a:spcPct val="100000"/>
              </a:lnSpc>
              <a:spcBef>
                <a:spcPts val="1000"/>
              </a:spcBef>
              <a:spcAft>
                <a:spcPts val="0"/>
              </a:spcAft>
              <a:buSzPts val="3000"/>
              <a:buChar char="•"/>
              <a:defRPr>
                <a:solidFill>
                  <a:srgbClr val="4B545E"/>
                </a:solidFill>
              </a:defRPr>
            </a:lvl2pPr>
            <a:lvl3pPr marL="914446" lvl="2" indent="-266713" algn="l">
              <a:lnSpc>
                <a:spcPct val="100000"/>
              </a:lnSpc>
              <a:spcBef>
                <a:spcPts val="1000"/>
              </a:spcBef>
              <a:spcAft>
                <a:spcPts val="0"/>
              </a:spcAft>
              <a:buSzPts val="2700"/>
              <a:buChar char="•"/>
              <a:defRPr>
                <a:solidFill>
                  <a:srgbClr val="4B545E"/>
                </a:solidFill>
              </a:defRPr>
            </a:lvl3pPr>
            <a:lvl4pPr marL="1219261" lvl="3" indent="-254013" algn="l">
              <a:lnSpc>
                <a:spcPct val="100000"/>
              </a:lnSpc>
              <a:spcBef>
                <a:spcPts val="1000"/>
              </a:spcBef>
              <a:spcAft>
                <a:spcPts val="0"/>
              </a:spcAft>
              <a:buSzPts val="2400"/>
              <a:buChar char="•"/>
              <a:defRPr>
                <a:solidFill>
                  <a:srgbClr val="4B545E"/>
                </a:solidFill>
              </a:defRPr>
            </a:lvl4pPr>
            <a:lvl5pPr marL="1524076" lvl="4" indent="-254013" algn="l">
              <a:lnSpc>
                <a:spcPct val="100000"/>
              </a:lnSpc>
              <a:spcBef>
                <a:spcPts val="1000"/>
              </a:spcBef>
              <a:spcAft>
                <a:spcPts val="0"/>
              </a:spcAft>
              <a:buSzPts val="24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049" name="Google Shape;7049;p5728"/>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050" name="Google Shape;7050;p5728"/>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51" name="Google Shape;7051;p5728"/>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1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052" name="Google Shape;7052;p5728"/>
          <p:cNvCxnSpPr/>
          <p:nvPr/>
        </p:nvCxnSpPr>
        <p:spPr>
          <a:xfrm>
            <a:off x="11311725" y="6447274"/>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053" name="Google Shape;7053;p5728"/>
          <p:cNvSpPr txBox="1">
            <a:spLocks noGrp="1"/>
          </p:cNvSpPr>
          <p:nvPr>
            <p:ph type="sldNum" idx="12"/>
          </p:nvPr>
        </p:nvSpPr>
        <p:spPr>
          <a:xfrm>
            <a:off x="11202595" y="6454535"/>
            <a:ext cx="559704" cy="31917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1pPr>
            <a:lvl2pPr marL="0" lvl="1"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2pPr>
            <a:lvl3pPr marL="0" lvl="2"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3pPr>
            <a:lvl4pPr marL="0" lvl="3"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4pPr>
            <a:lvl5pPr marL="0" lvl="4"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5pPr>
            <a:lvl6pPr marL="0" lvl="5"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6pPr>
            <a:lvl7pPr marL="0" lvl="6"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7pPr>
            <a:lvl8pPr marL="0" lvl="7"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8pPr>
            <a:lvl9pPr marL="0" lvl="8"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7054" name="Google Shape;7054;p5728"/>
          <p:cNvPicPr preferRelativeResize="0"/>
          <p:nvPr/>
        </p:nvPicPr>
        <p:blipFill rotWithShape="1">
          <a:blip r:embed="rId2">
            <a:alphaModFix/>
          </a:blip>
          <a:srcRect/>
          <a:stretch/>
        </p:blipFill>
        <p:spPr>
          <a:xfrm>
            <a:off x="9596463" y="6492240"/>
            <a:ext cx="1606135" cy="229238"/>
          </a:xfrm>
          <a:prstGeom prst="rect">
            <a:avLst/>
          </a:prstGeom>
          <a:noFill/>
          <a:ln>
            <a:noFill/>
          </a:ln>
        </p:spPr>
      </p:pic>
    </p:spTree>
    <p:extLst>
      <p:ext uri="{BB962C8B-B14F-4D97-AF65-F5344CB8AC3E}">
        <p14:creationId xmlns:p14="http://schemas.microsoft.com/office/powerpoint/2010/main" val="3378944763"/>
      </p:ext>
    </p:extLst>
  </p:cSld>
  <p:clrMapOvr>
    <a:masterClrMapping/>
  </p:clrMapOvr>
</p:sldLayout>
</file>

<file path=ppt/slideLayouts/slideLayout1900.xml><?xml version="1.0" encoding="utf-8"?>
<p:sldLayout xmlns:a="http://schemas.openxmlformats.org/drawingml/2006/main" xmlns:r="http://schemas.openxmlformats.org/officeDocument/2006/relationships" xmlns:p="http://schemas.openxmlformats.org/presentationml/2006/main" showMasterSp="0" matchingName="4_EVERYDAY - CONTENT ONLY">
  <p:cSld name="4_EVERYDAY - CONTENT ONLY">
    <p:spTree>
      <p:nvGrpSpPr>
        <p:cNvPr id="1" name="Shape 7055"/>
        <p:cNvGrpSpPr/>
        <p:nvPr/>
      </p:nvGrpSpPr>
      <p:grpSpPr>
        <a:xfrm>
          <a:off x="0" y="0"/>
          <a:ext cx="0" cy="0"/>
          <a:chOff x="0" y="0"/>
          <a:chExt cx="0" cy="0"/>
        </a:xfrm>
      </p:grpSpPr>
      <p:sp>
        <p:nvSpPr>
          <p:cNvPr id="7056" name="Google Shape;7056;p5729"/>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57" name="Google Shape;7057;p5729"/>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058" name="Google Shape;7058;p5729"/>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solidFill>
                  <a:srgbClr val="4B545E"/>
                </a:solidFill>
              </a:defRPr>
            </a:lvl1pPr>
            <a:lvl2pPr marL="609630" lvl="1" indent="-279414" algn="l">
              <a:lnSpc>
                <a:spcPct val="100000"/>
              </a:lnSpc>
              <a:spcBef>
                <a:spcPts val="1000"/>
              </a:spcBef>
              <a:spcAft>
                <a:spcPts val="0"/>
              </a:spcAft>
              <a:buSzPts val="3000"/>
              <a:buChar char="•"/>
              <a:defRPr>
                <a:solidFill>
                  <a:srgbClr val="4B545E"/>
                </a:solidFill>
              </a:defRPr>
            </a:lvl2pPr>
            <a:lvl3pPr marL="914446" lvl="2" indent="-266713" algn="l">
              <a:lnSpc>
                <a:spcPct val="100000"/>
              </a:lnSpc>
              <a:spcBef>
                <a:spcPts val="1000"/>
              </a:spcBef>
              <a:spcAft>
                <a:spcPts val="0"/>
              </a:spcAft>
              <a:buSzPts val="2700"/>
              <a:buChar char="•"/>
              <a:defRPr>
                <a:solidFill>
                  <a:srgbClr val="4B545E"/>
                </a:solidFill>
              </a:defRPr>
            </a:lvl3pPr>
            <a:lvl4pPr marL="1219261" lvl="3" indent="-254013" algn="l">
              <a:lnSpc>
                <a:spcPct val="100000"/>
              </a:lnSpc>
              <a:spcBef>
                <a:spcPts val="1000"/>
              </a:spcBef>
              <a:spcAft>
                <a:spcPts val="0"/>
              </a:spcAft>
              <a:buSzPts val="2400"/>
              <a:buChar char="•"/>
              <a:defRPr>
                <a:solidFill>
                  <a:srgbClr val="4B545E"/>
                </a:solidFill>
              </a:defRPr>
            </a:lvl4pPr>
            <a:lvl5pPr marL="1524076" lvl="4" indent="-254013" algn="l">
              <a:lnSpc>
                <a:spcPct val="100000"/>
              </a:lnSpc>
              <a:spcBef>
                <a:spcPts val="1000"/>
              </a:spcBef>
              <a:spcAft>
                <a:spcPts val="0"/>
              </a:spcAft>
              <a:buSzPts val="24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059" name="Google Shape;7059;p5729"/>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060" name="Google Shape;7060;p5729"/>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61" name="Google Shape;7061;p5729"/>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1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062" name="Google Shape;7062;p5729"/>
          <p:cNvCxnSpPr/>
          <p:nvPr/>
        </p:nvCxnSpPr>
        <p:spPr>
          <a:xfrm>
            <a:off x="11311725" y="6447274"/>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063" name="Google Shape;7063;p5729"/>
          <p:cNvSpPr txBox="1">
            <a:spLocks noGrp="1"/>
          </p:cNvSpPr>
          <p:nvPr>
            <p:ph type="sldNum" idx="12"/>
          </p:nvPr>
        </p:nvSpPr>
        <p:spPr>
          <a:xfrm>
            <a:off x="11202595" y="6454535"/>
            <a:ext cx="559704" cy="31917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1pPr>
            <a:lvl2pPr marL="0" lvl="1"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2pPr>
            <a:lvl3pPr marL="0" lvl="2"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3pPr>
            <a:lvl4pPr marL="0" lvl="3"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4pPr>
            <a:lvl5pPr marL="0" lvl="4"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5pPr>
            <a:lvl6pPr marL="0" lvl="5"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6pPr>
            <a:lvl7pPr marL="0" lvl="6"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7pPr>
            <a:lvl8pPr marL="0" lvl="7"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8pPr>
            <a:lvl9pPr marL="0" lvl="8"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7064" name="Google Shape;7064;p5729"/>
          <p:cNvPicPr preferRelativeResize="0"/>
          <p:nvPr/>
        </p:nvPicPr>
        <p:blipFill rotWithShape="1">
          <a:blip r:embed="rId2">
            <a:alphaModFix/>
          </a:blip>
          <a:srcRect/>
          <a:stretch/>
        </p:blipFill>
        <p:spPr>
          <a:xfrm>
            <a:off x="9596463" y="6492240"/>
            <a:ext cx="1606135" cy="229238"/>
          </a:xfrm>
          <a:prstGeom prst="rect">
            <a:avLst/>
          </a:prstGeom>
          <a:noFill/>
          <a:ln>
            <a:noFill/>
          </a:ln>
        </p:spPr>
      </p:pic>
    </p:spTree>
    <p:extLst>
      <p:ext uri="{BB962C8B-B14F-4D97-AF65-F5344CB8AC3E}">
        <p14:creationId xmlns:p14="http://schemas.microsoft.com/office/powerpoint/2010/main" val="2260286793"/>
      </p:ext>
    </p:extLst>
  </p:cSld>
  <p:clrMapOvr>
    <a:masterClrMapping/>
  </p:clrMapOvr>
</p:sldLayout>
</file>

<file path=ppt/slideLayouts/slideLayout1901.xml><?xml version="1.0" encoding="utf-8"?>
<p:sldLayout xmlns:a="http://schemas.openxmlformats.org/drawingml/2006/main" xmlns:r="http://schemas.openxmlformats.org/officeDocument/2006/relationships" xmlns:p="http://schemas.openxmlformats.org/presentationml/2006/main" matchingName="60_Quotation">
  <p:cSld name="60_Quotation">
    <p:spTree>
      <p:nvGrpSpPr>
        <p:cNvPr id="1" name="Shape 7065"/>
        <p:cNvGrpSpPr/>
        <p:nvPr/>
      </p:nvGrpSpPr>
      <p:grpSpPr>
        <a:xfrm>
          <a:off x="0" y="0"/>
          <a:ext cx="0" cy="0"/>
          <a:chOff x="0" y="0"/>
          <a:chExt cx="0" cy="0"/>
        </a:xfrm>
      </p:grpSpPr>
      <p:sp>
        <p:nvSpPr>
          <p:cNvPr id="7066" name="Google Shape;7066;p5730"/>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67" name="Google Shape;7067;p5730"/>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68" name="Google Shape;7068;p573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069" name="Google Shape;7069;p573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070" name="Google Shape;7070;p57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71" name="Google Shape;7071;p57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72" name="Google Shape;7072;p5730"/>
          <p:cNvGrpSpPr/>
          <p:nvPr/>
        </p:nvGrpSpPr>
        <p:grpSpPr>
          <a:xfrm>
            <a:off x="7191544" y="1"/>
            <a:ext cx="5000459" cy="1425992"/>
            <a:chOff x="7191542" y="1"/>
            <a:chExt cx="5000459" cy="1425992"/>
          </a:xfrm>
        </p:grpSpPr>
        <p:pic>
          <p:nvPicPr>
            <p:cNvPr id="7073" name="Google Shape;7073;p57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74" name="Google Shape;7074;p5730"/>
            <p:cNvGrpSpPr/>
            <p:nvPr/>
          </p:nvGrpSpPr>
          <p:grpSpPr>
            <a:xfrm>
              <a:off x="7191542" y="1"/>
              <a:ext cx="5000459" cy="1425992"/>
              <a:chOff x="7186272" y="0"/>
              <a:chExt cx="5005729" cy="1427495"/>
            </a:xfrm>
          </p:grpSpPr>
          <p:sp>
            <p:nvSpPr>
              <p:cNvPr id="7075" name="Google Shape;7075;p57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076" name="Google Shape;7076;p57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077" name="Google Shape;7077;p5730"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231734541"/>
      </p:ext>
    </p:extLst>
  </p:cSld>
  <p:clrMapOvr>
    <a:masterClrMapping/>
  </p:clrMapOvr>
</p:sldLayout>
</file>

<file path=ppt/slideLayouts/slideLayout1902.xml><?xml version="1.0" encoding="utf-8"?>
<p:sldLayout xmlns:a="http://schemas.openxmlformats.org/drawingml/2006/main" xmlns:r="http://schemas.openxmlformats.org/officeDocument/2006/relationships" xmlns:p="http://schemas.openxmlformats.org/presentationml/2006/main" matchingName="61_Quotation">
  <p:cSld name="61_Quotation">
    <p:spTree>
      <p:nvGrpSpPr>
        <p:cNvPr id="1" name="Shape 7078"/>
        <p:cNvGrpSpPr/>
        <p:nvPr/>
      </p:nvGrpSpPr>
      <p:grpSpPr>
        <a:xfrm>
          <a:off x="0" y="0"/>
          <a:ext cx="0" cy="0"/>
          <a:chOff x="0" y="0"/>
          <a:chExt cx="0" cy="0"/>
        </a:xfrm>
      </p:grpSpPr>
      <p:sp>
        <p:nvSpPr>
          <p:cNvPr id="7079" name="Google Shape;7079;p5731"/>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80" name="Google Shape;7080;p573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81" name="Google Shape;7081;p573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082" name="Google Shape;7082;p573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083" name="Google Shape;7083;p57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84" name="Google Shape;7084;p57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85" name="Google Shape;7085;p5731"/>
          <p:cNvGrpSpPr/>
          <p:nvPr/>
        </p:nvGrpSpPr>
        <p:grpSpPr>
          <a:xfrm>
            <a:off x="7191544" y="1"/>
            <a:ext cx="5000459" cy="1425992"/>
            <a:chOff x="7191542" y="1"/>
            <a:chExt cx="5000459" cy="1425992"/>
          </a:xfrm>
        </p:grpSpPr>
        <p:pic>
          <p:nvPicPr>
            <p:cNvPr id="7086" name="Google Shape;7086;p57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87" name="Google Shape;7087;p5731"/>
            <p:cNvGrpSpPr/>
            <p:nvPr/>
          </p:nvGrpSpPr>
          <p:grpSpPr>
            <a:xfrm>
              <a:off x="7191542" y="1"/>
              <a:ext cx="5000459" cy="1425992"/>
              <a:chOff x="7186272" y="0"/>
              <a:chExt cx="5005729" cy="1427495"/>
            </a:xfrm>
          </p:grpSpPr>
          <p:sp>
            <p:nvSpPr>
              <p:cNvPr id="7088" name="Google Shape;7088;p57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089" name="Google Shape;7089;p57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090" name="Google Shape;7090;p573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307942716"/>
      </p:ext>
    </p:extLst>
  </p:cSld>
  <p:clrMapOvr>
    <a:masterClrMapping/>
  </p:clrMapOvr>
</p:sldLayout>
</file>

<file path=ppt/slideLayouts/slideLayout1903.xml><?xml version="1.0" encoding="utf-8"?>
<p:sldLayout xmlns:a="http://schemas.openxmlformats.org/drawingml/2006/main" xmlns:r="http://schemas.openxmlformats.org/officeDocument/2006/relationships" xmlns:p="http://schemas.openxmlformats.org/presentationml/2006/main" matchingName="29_Cover">
  <p:cSld name="29_Cover">
    <p:spTree>
      <p:nvGrpSpPr>
        <p:cNvPr id="1" name="Shape 7091"/>
        <p:cNvGrpSpPr/>
        <p:nvPr/>
      </p:nvGrpSpPr>
      <p:grpSpPr>
        <a:xfrm>
          <a:off x="0" y="0"/>
          <a:ext cx="0" cy="0"/>
          <a:chOff x="0" y="0"/>
          <a:chExt cx="0" cy="0"/>
        </a:xfrm>
      </p:grpSpPr>
      <p:sp>
        <p:nvSpPr>
          <p:cNvPr id="7092" name="Google Shape;7092;p5732"/>
          <p:cNvSpPr/>
          <p:nvPr/>
        </p:nvSpPr>
        <p:spPr>
          <a:xfrm>
            <a:off x="902368" y="1294415"/>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93" name="Google Shape;7093;p5732"/>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94" name="Google Shape;7094;p5732"/>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7095" name="Google Shape;7095;p5732"/>
          <p:cNvSpPr>
            <a:spLocks noGrp="1"/>
          </p:cNvSpPr>
          <p:nvPr>
            <p:ph type="pic" idx="2"/>
          </p:nvPr>
        </p:nvSpPr>
        <p:spPr>
          <a:xfrm>
            <a:off x="7118684" y="233915"/>
            <a:ext cx="5073316" cy="5943600"/>
          </a:xfrm>
          <a:prstGeom prst="rect">
            <a:avLst/>
          </a:prstGeom>
          <a:noFill/>
          <a:ln>
            <a:noFill/>
          </a:ln>
        </p:spPr>
      </p:sp>
      <p:grpSp>
        <p:nvGrpSpPr>
          <p:cNvPr id="7096" name="Google Shape;7096;p5732"/>
          <p:cNvGrpSpPr/>
          <p:nvPr/>
        </p:nvGrpSpPr>
        <p:grpSpPr>
          <a:xfrm>
            <a:off x="0" y="5020350"/>
            <a:ext cx="12192000" cy="1837653"/>
            <a:chOff x="0" y="5020348"/>
            <a:chExt cx="12192000" cy="1837653"/>
          </a:xfrm>
        </p:grpSpPr>
        <p:sp>
          <p:nvSpPr>
            <p:cNvPr id="7097" name="Google Shape;7097;p573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098" name="Google Shape;7098;p573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7099" name="Google Shape;7099;p573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839901013"/>
      </p:ext>
    </p:extLst>
  </p:cSld>
  <p:clrMapOvr>
    <a:masterClrMapping/>
  </p:clrMapOvr>
</p:sldLayout>
</file>

<file path=ppt/slideLayouts/slideLayout1904.xml><?xml version="1.0" encoding="utf-8"?>
<p:sldLayout xmlns:a="http://schemas.openxmlformats.org/drawingml/2006/main" xmlns:r="http://schemas.openxmlformats.org/officeDocument/2006/relationships" xmlns:p="http://schemas.openxmlformats.org/presentationml/2006/main" matchingName="29_Divider">
  <p:cSld name="29_Divider">
    <p:bg>
      <p:bgPr>
        <a:solidFill>
          <a:schemeClr val="lt2"/>
        </a:solidFill>
        <a:effectLst/>
      </p:bgPr>
    </p:bg>
    <p:spTree>
      <p:nvGrpSpPr>
        <p:cNvPr id="1" name="Shape 7100"/>
        <p:cNvGrpSpPr/>
        <p:nvPr/>
      </p:nvGrpSpPr>
      <p:grpSpPr>
        <a:xfrm>
          <a:off x="0" y="0"/>
          <a:ext cx="0" cy="0"/>
          <a:chOff x="0" y="0"/>
          <a:chExt cx="0" cy="0"/>
        </a:xfrm>
      </p:grpSpPr>
      <p:grpSp>
        <p:nvGrpSpPr>
          <p:cNvPr id="7101" name="Google Shape;7101;p5733"/>
          <p:cNvGrpSpPr/>
          <p:nvPr/>
        </p:nvGrpSpPr>
        <p:grpSpPr>
          <a:xfrm>
            <a:off x="0" y="5020349"/>
            <a:ext cx="12192000" cy="1837653"/>
            <a:chOff x="0" y="5020347"/>
            <a:chExt cx="12192000" cy="1837653"/>
          </a:xfrm>
        </p:grpSpPr>
        <p:sp>
          <p:nvSpPr>
            <p:cNvPr id="7102" name="Google Shape;7102;p573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03" name="Google Shape;7103;p573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04" name="Google Shape;7104;p573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7105" name="Google Shape;7105;p573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06" name="Google Shape;7106;p5733"/>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07" name="Google Shape;7107;p5733"/>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803387762"/>
      </p:ext>
    </p:extLst>
  </p:cSld>
  <p:clrMapOvr>
    <a:masterClrMapping/>
  </p:clrMapOvr>
</p:sldLayout>
</file>

<file path=ppt/slideLayouts/slideLayout1905.xml><?xml version="1.0" encoding="utf-8"?>
<p:sldLayout xmlns:a="http://schemas.openxmlformats.org/drawingml/2006/main" xmlns:r="http://schemas.openxmlformats.org/officeDocument/2006/relationships" xmlns:p="http://schemas.openxmlformats.org/presentationml/2006/main" matchingName="28_Photo Slide">
  <p:cSld name="28_Photo Slide">
    <p:spTree>
      <p:nvGrpSpPr>
        <p:cNvPr id="1" name="Shape 7108"/>
        <p:cNvGrpSpPr/>
        <p:nvPr/>
      </p:nvGrpSpPr>
      <p:grpSpPr>
        <a:xfrm>
          <a:off x="0" y="0"/>
          <a:ext cx="0" cy="0"/>
          <a:chOff x="0" y="0"/>
          <a:chExt cx="0" cy="0"/>
        </a:xfrm>
      </p:grpSpPr>
      <p:sp>
        <p:nvSpPr>
          <p:cNvPr id="7109" name="Google Shape;7109;p5734"/>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110" name="Google Shape;7110;p5734"/>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7111" name="Google Shape;7111;p5734"/>
          <p:cNvGrpSpPr/>
          <p:nvPr/>
        </p:nvGrpSpPr>
        <p:grpSpPr>
          <a:xfrm>
            <a:off x="0" y="5379428"/>
            <a:ext cx="2807368" cy="753891"/>
            <a:chOff x="0" y="5379426"/>
            <a:chExt cx="2807368" cy="753891"/>
          </a:xfrm>
        </p:grpSpPr>
        <p:sp>
          <p:nvSpPr>
            <p:cNvPr id="7112" name="Google Shape;7112;p573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13" name="Google Shape;7113;p573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7114" name="Google Shape;7114;p5734"/>
          <p:cNvSpPr>
            <a:spLocks noGrp="1"/>
          </p:cNvSpPr>
          <p:nvPr>
            <p:ph type="pic" idx="2"/>
          </p:nvPr>
        </p:nvSpPr>
        <p:spPr>
          <a:xfrm>
            <a:off x="2807368" y="457202"/>
            <a:ext cx="8915400" cy="5943598"/>
          </a:xfrm>
          <a:prstGeom prst="rect">
            <a:avLst/>
          </a:prstGeom>
          <a:noFill/>
          <a:ln>
            <a:noFill/>
          </a:ln>
        </p:spPr>
      </p:sp>
      <p:pic>
        <p:nvPicPr>
          <p:cNvPr id="7115" name="Google Shape;7115;p5734"/>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extLst>
      <p:ext uri="{BB962C8B-B14F-4D97-AF65-F5344CB8AC3E}">
        <p14:creationId xmlns:p14="http://schemas.microsoft.com/office/powerpoint/2010/main" val="3250259506"/>
      </p:ext>
    </p:extLst>
  </p:cSld>
  <p:clrMapOvr>
    <a:masterClrMapping/>
  </p:clrMapOvr>
</p:sldLayout>
</file>

<file path=ppt/slideLayouts/slideLayout1906.xml><?xml version="1.0" encoding="utf-8"?>
<p:sldLayout xmlns:a="http://schemas.openxmlformats.org/drawingml/2006/main" xmlns:r="http://schemas.openxmlformats.org/officeDocument/2006/relationships" xmlns:p="http://schemas.openxmlformats.org/presentationml/2006/main" matchingName="62_Quotation">
  <p:cSld name="62_Quotation">
    <p:spTree>
      <p:nvGrpSpPr>
        <p:cNvPr id="1" name="Shape 7116"/>
        <p:cNvGrpSpPr/>
        <p:nvPr/>
      </p:nvGrpSpPr>
      <p:grpSpPr>
        <a:xfrm>
          <a:off x="0" y="0"/>
          <a:ext cx="0" cy="0"/>
          <a:chOff x="0" y="0"/>
          <a:chExt cx="0" cy="0"/>
        </a:xfrm>
      </p:grpSpPr>
      <p:sp>
        <p:nvSpPr>
          <p:cNvPr id="7117" name="Google Shape;7117;p5735"/>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18" name="Google Shape;7118;p573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19" name="Google Shape;7119;p573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20" name="Google Shape;7120;p573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121" name="Google Shape;7121;p57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122" name="Google Shape;7122;p573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123" name="Google Shape;7123;p5735"/>
          <p:cNvGrpSpPr/>
          <p:nvPr/>
        </p:nvGrpSpPr>
        <p:grpSpPr>
          <a:xfrm>
            <a:off x="7191544" y="1"/>
            <a:ext cx="5000459" cy="1425992"/>
            <a:chOff x="7191542" y="1"/>
            <a:chExt cx="5000459" cy="1425992"/>
          </a:xfrm>
        </p:grpSpPr>
        <p:pic>
          <p:nvPicPr>
            <p:cNvPr id="7124" name="Google Shape;7124;p57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125" name="Google Shape;7125;p5735"/>
            <p:cNvGrpSpPr/>
            <p:nvPr/>
          </p:nvGrpSpPr>
          <p:grpSpPr>
            <a:xfrm>
              <a:off x="7191542" y="1"/>
              <a:ext cx="5000459" cy="1425992"/>
              <a:chOff x="7186272" y="0"/>
              <a:chExt cx="5005729" cy="1427495"/>
            </a:xfrm>
          </p:grpSpPr>
          <p:sp>
            <p:nvSpPr>
              <p:cNvPr id="7126" name="Google Shape;7126;p57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27" name="Google Shape;7127;p57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128" name="Google Shape;7128;p5735"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063423348"/>
      </p:ext>
    </p:extLst>
  </p:cSld>
  <p:clrMapOvr>
    <a:masterClrMapping/>
  </p:clrMapOvr>
</p:sldLayout>
</file>

<file path=ppt/slideLayouts/slideLayout1907.xml><?xml version="1.0" encoding="utf-8"?>
<p:sldLayout xmlns:a="http://schemas.openxmlformats.org/drawingml/2006/main" xmlns:r="http://schemas.openxmlformats.org/officeDocument/2006/relationships" xmlns:p="http://schemas.openxmlformats.org/presentationml/2006/main" matchingName="63_Quotation">
  <p:cSld name="63_Quotation">
    <p:spTree>
      <p:nvGrpSpPr>
        <p:cNvPr id="1" name="Shape 7129"/>
        <p:cNvGrpSpPr/>
        <p:nvPr/>
      </p:nvGrpSpPr>
      <p:grpSpPr>
        <a:xfrm>
          <a:off x="0" y="0"/>
          <a:ext cx="0" cy="0"/>
          <a:chOff x="0" y="0"/>
          <a:chExt cx="0" cy="0"/>
        </a:xfrm>
      </p:grpSpPr>
      <p:sp>
        <p:nvSpPr>
          <p:cNvPr id="7130" name="Google Shape;7130;p5736"/>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31" name="Google Shape;7131;p573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32" name="Google Shape;7132;p573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33" name="Google Shape;7133;p573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134" name="Google Shape;7134;p57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135" name="Google Shape;7135;p57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136" name="Google Shape;7136;p5736"/>
          <p:cNvGrpSpPr/>
          <p:nvPr/>
        </p:nvGrpSpPr>
        <p:grpSpPr>
          <a:xfrm>
            <a:off x="7191544" y="1"/>
            <a:ext cx="5000459" cy="1425992"/>
            <a:chOff x="7191542" y="1"/>
            <a:chExt cx="5000459" cy="1425992"/>
          </a:xfrm>
        </p:grpSpPr>
        <p:pic>
          <p:nvPicPr>
            <p:cNvPr id="7137" name="Google Shape;7137;p57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138" name="Google Shape;7138;p5736"/>
            <p:cNvGrpSpPr/>
            <p:nvPr/>
          </p:nvGrpSpPr>
          <p:grpSpPr>
            <a:xfrm>
              <a:off x="7191542" y="1"/>
              <a:ext cx="5000459" cy="1425992"/>
              <a:chOff x="7186272" y="0"/>
              <a:chExt cx="5005729" cy="1427495"/>
            </a:xfrm>
          </p:grpSpPr>
          <p:sp>
            <p:nvSpPr>
              <p:cNvPr id="7139" name="Google Shape;7139;p57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40" name="Google Shape;7140;p57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141" name="Google Shape;7141;p5736"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413715983"/>
      </p:ext>
    </p:extLst>
  </p:cSld>
  <p:clrMapOvr>
    <a:masterClrMapping/>
  </p:clrMapOvr>
</p:sldLayout>
</file>

<file path=ppt/slideLayouts/slideLayout1908.xml><?xml version="1.0" encoding="utf-8"?>
<p:sldLayout xmlns:a="http://schemas.openxmlformats.org/drawingml/2006/main" xmlns:r="http://schemas.openxmlformats.org/officeDocument/2006/relationships" xmlns:p="http://schemas.openxmlformats.org/presentationml/2006/main" matchingName="52_Title and Content">
  <p:cSld name="52_Title and Content">
    <p:spTree>
      <p:nvGrpSpPr>
        <p:cNvPr id="1" name="Shape 7142"/>
        <p:cNvGrpSpPr/>
        <p:nvPr/>
      </p:nvGrpSpPr>
      <p:grpSpPr>
        <a:xfrm>
          <a:off x="0" y="0"/>
          <a:ext cx="0" cy="0"/>
          <a:chOff x="0" y="0"/>
          <a:chExt cx="0" cy="0"/>
        </a:xfrm>
      </p:grpSpPr>
      <p:grpSp>
        <p:nvGrpSpPr>
          <p:cNvPr id="7143" name="Google Shape;7143;p5737"/>
          <p:cNvGrpSpPr/>
          <p:nvPr/>
        </p:nvGrpSpPr>
        <p:grpSpPr>
          <a:xfrm>
            <a:off x="7191544" y="1"/>
            <a:ext cx="5000459" cy="1425992"/>
            <a:chOff x="7191542" y="1"/>
            <a:chExt cx="5000459" cy="1425992"/>
          </a:xfrm>
        </p:grpSpPr>
        <p:pic>
          <p:nvPicPr>
            <p:cNvPr id="7144" name="Google Shape;7144;p57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145" name="Google Shape;7145;p5737"/>
            <p:cNvGrpSpPr/>
            <p:nvPr/>
          </p:nvGrpSpPr>
          <p:grpSpPr>
            <a:xfrm>
              <a:off x="7191542" y="1"/>
              <a:ext cx="5000459" cy="1425992"/>
              <a:chOff x="7186272" y="0"/>
              <a:chExt cx="5005729" cy="1427495"/>
            </a:xfrm>
          </p:grpSpPr>
          <p:sp>
            <p:nvSpPr>
              <p:cNvPr id="7146" name="Google Shape;7146;p57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47" name="Google Shape;7147;p57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148" name="Google Shape;7148;p573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49" name="Google Shape;7149;p573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50" name="Google Shape;7150;p573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151" name="Google Shape;7151;p573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152" name="Google Shape;7152;p573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288799517"/>
      </p:ext>
    </p:extLst>
  </p:cSld>
  <p:clrMapOvr>
    <a:masterClrMapping/>
  </p:clrMapOvr>
</p:sldLayout>
</file>

<file path=ppt/slideLayouts/slideLayout1909.xml><?xml version="1.0" encoding="utf-8"?>
<p:sldLayout xmlns:a="http://schemas.openxmlformats.org/drawingml/2006/main" xmlns:r="http://schemas.openxmlformats.org/officeDocument/2006/relationships" xmlns:p="http://schemas.openxmlformats.org/presentationml/2006/main" matchingName="28_Two Content">
  <p:cSld name="28_Two Content">
    <p:spTree>
      <p:nvGrpSpPr>
        <p:cNvPr id="1" name="Shape 7153"/>
        <p:cNvGrpSpPr/>
        <p:nvPr/>
      </p:nvGrpSpPr>
      <p:grpSpPr>
        <a:xfrm>
          <a:off x="0" y="0"/>
          <a:ext cx="0" cy="0"/>
          <a:chOff x="0" y="0"/>
          <a:chExt cx="0" cy="0"/>
        </a:xfrm>
      </p:grpSpPr>
      <p:sp>
        <p:nvSpPr>
          <p:cNvPr id="7154" name="Google Shape;7154;p573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55" name="Google Shape;7155;p573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7156" name="Google Shape;7156;p5738"/>
          <p:cNvGrpSpPr/>
          <p:nvPr/>
        </p:nvGrpSpPr>
        <p:grpSpPr>
          <a:xfrm>
            <a:off x="7191544" y="1"/>
            <a:ext cx="5000459" cy="1425992"/>
            <a:chOff x="7191542" y="1"/>
            <a:chExt cx="5000459" cy="1425992"/>
          </a:xfrm>
        </p:grpSpPr>
        <p:pic>
          <p:nvPicPr>
            <p:cNvPr id="7157" name="Google Shape;7157;p57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158" name="Google Shape;7158;p5738"/>
            <p:cNvGrpSpPr/>
            <p:nvPr/>
          </p:nvGrpSpPr>
          <p:grpSpPr>
            <a:xfrm>
              <a:off x="7191542" y="1"/>
              <a:ext cx="5000459" cy="1425992"/>
              <a:chOff x="7186272" y="0"/>
              <a:chExt cx="5005729" cy="1427495"/>
            </a:xfrm>
          </p:grpSpPr>
          <p:sp>
            <p:nvSpPr>
              <p:cNvPr id="7159" name="Google Shape;7159;p57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60" name="Google Shape;7160;p57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161" name="Google Shape;7161;p5738"/>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62" name="Google Shape;7162;p5738"/>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163" name="Google Shape;7163;p57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164" name="Google Shape;7164;p57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23503013"/>
      </p:ext>
    </p:extLst>
  </p:cSld>
  <p:clrMapOvr>
    <a:masterClrMapping/>
  </p:clrMapOvr>
</p:sldLayout>
</file>

<file path=ppt/slideLayouts/slideLayout1910.xml><?xml version="1.0" encoding="utf-8"?>
<p:sldLayout xmlns:a="http://schemas.openxmlformats.org/drawingml/2006/main" xmlns:r="http://schemas.openxmlformats.org/officeDocument/2006/relationships" xmlns:p="http://schemas.openxmlformats.org/presentationml/2006/main" matchingName="28_Comparison">
  <p:cSld name="28_Comparison">
    <p:spTree>
      <p:nvGrpSpPr>
        <p:cNvPr id="1" name="Shape 7165"/>
        <p:cNvGrpSpPr/>
        <p:nvPr/>
      </p:nvGrpSpPr>
      <p:grpSpPr>
        <a:xfrm>
          <a:off x="0" y="0"/>
          <a:ext cx="0" cy="0"/>
          <a:chOff x="0" y="0"/>
          <a:chExt cx="0" cy="0"/>
        </a:xfrm>
      </p:grpSpPr>
      <p:grpSp>
        <p:nvGrpSpPr>
          <p:cNvPr id="7166" name="Google Shape;7166;p5739"/>
          <p:cNvGrpSpPr/>
          <p:nvPr/>
        </p:nvGrpSpPr>
        <p:grpSpPr>
          <a:xfrm>
            <a:off x="7191544" y="1"/>
            <a:ext cx="5000459" cy="1425992"/>
            <a:chOff x="7191542" y="1"/>
            <a:chExt cx="5000459" cy="1425992"/>
          </a:xfrm>
        </p:grpSpPr>
        <p:pic>
          <p:nvPicPr>
            <p:cNvPr id="7167" name="Google Shape;7167;p57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168" name="Google Shape;7168;p5739"/>
            <p:cNvGrpSpPr/>
            <p:nvPr/>
          </p:nvGrpSpPr>
          <p:grpSpPr>
            <a:xfrm>
              <a:off x="7191542" y="1"/>
              <a:ext cx="5000459" cy="1425992"/>
              <a:chOff x="7186272" y="0"/>
              <a:chExt cx="5005729" cy="1427495"/>
            </a:xfrm>
          </p:grpSpPr>
          <p:sp>
            <p:nvSpPr>
              <p:cNvPr id="7169" name="Google Shape;7169;p57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70" name="Google Shape;7170;p57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171" name="Google Shape;7171;p5739"/>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72" name="Google Shape;7172;p5739"/>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7173" name="Google Shape;7173;p5739"/>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74" name="Google Shape;7174;p573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7175" name="Google Shape;7175;p573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76" name="Google Shape;7176;p573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177" name="Google Shape;7177;p57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178" name="Google Shape;7178;p57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26147536"/>
      </p:ext>
    </p:extLst>
  </p:cSld>
  <p:clrMapOvr>
    <a:masterClrMapping/>
  </p:clrMapOvr>
</p:sldLayout>
</file>

<file path=ppt/slideLayouts/slideLayout1911.xml><?xml version="1.0" encoding="utf-8"?>
<p:sldLayout xmlns:a="http://schemas.openxmlformats.org/drawingml/2006/main" xmlns:r="http://schemas.openxmlformats.org/officeDocument/2006/relationships" xmlns:p="http://schemas.openxmlformats.org/presentationml/2006/main" matchingName="28_Title Only">
  <p:cSld name="28_Title Only">
    <p:spTree>
      <p:nvGrpSpPr>
        <p:cNvPr id="1" name="Shape 7179"/>
        <p:cNvGrpSpPr/>
        <p:nvPr/>
      </p:nvGrpSpPr>
      <p:grpSpPr>
        <a:xfrm>
          <a:off x="0" y="0"/>
          <a:ext cx="0" cy="0"/>
          <a:chOff x="0" y="0"/>
          <a:chExt cx="0" cy="0"/>
        </a:xfrm>
      </p:grpSpPr>
      <p:grpSp>
        <p:nvGrpSpPr>
          <p:cNvPr id="7180" name="Google Shape;7180;p5740"/>
          <p:cNvGrpSpPr/>
          <p:nvPr/>
        </p:nvGrpSpPr>
        <p:grpSpPr>
          <a:xfrm>
            <a:off x="7191544" y="1"/>
            <a:ext cx="5000459" cy="1425992"/>
            <a:chOff x="7191542" y="1"/>
            <a:chExt cx="5000459" cy="1425992"/>
          </a:xfrm>
        </p:grpSpPr>
        <p:pic>
          <p:nvPicPr>
            <p:cNvPr id="7181" name="Google Shape;7181;p57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182" name="Google Shape;7182;p5740"/>
            <p:cNvGrpSpPr/>
            <p:nvPr/>
          </p:nvGrpSpPr>
          <p:grpSpPr>
            <a:xfrm>
              <a:off x="7191542" y="1"/>
              <a:ext cx="5000459" cy="1425992"/>
              <a:chOff x="7186272" y="0"/>
              <a:chExt cx="5005729" cy="1427495"/>
            </a:xfrm>
          </p:grpSpPr>
          <p:sp>
            <p:nvSpPr>
              <p:cNvPr id="7183" name="Google Shape;7183;p57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84" name="Google Shape;7184;p57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185" name="Google Shape;7185;p574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86" name="Google Shape;7186;p574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187" name="Google Shape;7187;p574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188" name="Google Shape;7188;p57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10254827"/>
      </p:ext>
    </p:extLst>
  </p:cSld>
  <p:clrMapOvr>
    <a:masterClrMapping/>
  </p:clrMapOvr>
</p:sldLayout>
</file>

<file path=ppt/slideLayouts/slideLayout1912.xml><?xml version="1.0" encoding="utf-8"?>
<p:sldLayout xmlns:a="http://schemas.openxmlformats.org/drawingml/2006/main" xmlns:r="http://schemas.openxmlformats.org/officeDocument/2006/relationships" xmlns:p="http://schemas.openxmlformats.org/presentationml/2006/main" matchingName="28_End">
  <p:cSld name="28_End">
    <p:spTree>
      <p:nvGrpSpPr>
        <p:cNvPr id="1" name="Shape 7189"/>
        <p:cNvGrpSpPr/>
        <p:nvPr/>
      </p:nvGrpSpPr>
      <p:grpSpPr>
        <a:xfrm>
          <a:off x="0" y="0"/>
          <a:ext cx="0" cy="0"/>
          <a:chOff x="0" y="0"/>
          <a:chExt cx="0" cy="0"/>
        </a:xfrm>
      </p:grpSpPr>
      <p:grpSp>
        <p:nvGrpSpPr>
          <p:cNvPr id="7190" name="Google Shape;7190;p5741"/>
          <p:cNvGrpSpPr/>
          <p:nvPr/>
        </p:nvGrpSpPr>
        <p:grpSpPr>
          <a:xfrm>
            <a:off x="0" y="0"/>
            <a:ext cx="12192000" cy="2148830"/>
            <a:chOff x="0" y="0"/>
            <a:chExt cx="12192000" cy="2148830"/>
          </a:xfrm>
        </p:grpSpPr>
        <p:sp>
          <p:nvSpPr>
            <p:cNvPr id="7191" name="Google Shape;7191;p574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192" name="Google Shape;7192;p574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sp>
        <p:nvSpPr>
          <p:cNvPr id="7193" name="Google Shape;7193;p5741"/>
          <p:cNvSpPr/>
          <p:nvPr/>
        </p:nvSpPr>
        <p:spPr>
          <a:xfrm>
            <a:off x="902368" y="1517699"/>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94" name="Google Shape;7194;p5741"/>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195" name="Google Shape;7195;p574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7196" name="Google Shape;7196;p5741"/>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7197" name="Google Shape;7197;p5741"/>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4155149530"/>
      </p:ext>
    </p:extLst>
  </p:cSld>
  <p:clrMapOvr>
    <a:masterClrMapping/>
  </p:clrMapOvr>
</p:sldLayout>
</file>

<file path=ppt/slideLayouts/slideLayout1913.xml><?xml version="1.0" encoding="utf-8"?>
<p:sldLayout xmlns:a="http://schemas.openxmlformats.org/drawingml/2006/main" xmlns:r="http://schemas.openxmlformats.org/officeDocument/2006/relationships" xmlns:p="http://schemas.openxmlformats.org/presentationml/2006/main" matchingName="28_Blank">
  <p:cSld name="28_Blank">
    <p:spTree>
      <p:nvGrpSpPr>
        <p:cNvPr id="1" name="Shape 7198"/>
        <p:cNvGrpSpPr/>
        <p:nvPr/>
      </p:nvGrpSpPr>
      <p:grpSpPr>
        <a:xfrm>
          <a:off x="0" y="0"/>
          <a:ext cx="0" cy="0"/>
          <a:chOff x="0" y="0"/>
          <a:chExt cx="0" cy="0"/>
        </a:xfrm>
      </p:grpSpPr>
      <p:sp>
        <p:nvSpPr>
          <p:cNvPr id="7199" name="Google Shape;7199;p574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200" name="Google Shape;7200;p57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01" name="Google Shape;7201;p57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02" name="Google Shape;7202;p5742"/>
          <p:cNvGrpSpPr/>
          <p:nvPr/>
        </p:nvGrpSpPr>
        <p:grpSpPr>
          <a:xfrm>
            <a:off x="7191544" y="1"/>
            <a:ext cx="5000459" cy="1425992"/>
            <a:chOff x="7191542" y="1"/>
            <a:chExt cx="5000459" cy="1425992"/>
          </a:xfrm>
        </p:grpSpPr>
        <p:pic>
          <p:nvPicPr>
            <p:cNvPr id="7203" name="Google Shape;7203;p57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04" name="Google Shape;7204;p5742"/>
            <p:cNvGrpSpPr/>
            <p:nvPr/>
          </p:nvGrpSpPr>
          <p:grpSpPr>
            <a:xfrm>
              <a:off x="7191542" y="1"/>
              <a:ext cx="5000459" cy="1425992"/>
              <a:chOff x="7186272" y="0"/>
              <a:chExt cx="5005729" cy="1427495"/>
            </a:xfrm>
          </p:grpSpPr>
          <p:sp>
            <p:nvSpPr>
              <p:cNvPr id="7205" name="Google Shape;7205;p57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206" name="Google Shape;7206;p57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1660420354"/>
      </p:ext>
    </p:extLst>
  </p:cSld>
  <p:clrMapOvr>
    <a:masterClrMapping/>
  </p:clrMapOvr>
</p:sldLayout>
</file>

<file path=ppt/slideLayouts/slideLayout1914.xml><?xml version="1.0" encoding="utf-8"?>
<p:sldLayout xmlns:a="http://schemas.openxmlformats.org/drawingml/2006/main" xmlns:r="http://schemas.openxmlformats.org/officeDocument/2006/relationships" xmlns:p="http://schemas.openxmlformats.org/presentationml/2006/main" matchingName="20_Title Slide_Yale Blue">
  <p:cSld name="20_Title Slide_Yale Blue">
    <p:spTree>
      <p:nvGrpSpPr>
        <p:cNvPr id="1" name="Shape 7207"/>
        <p:cNvGrpSpPr/>
        <p:nvPr/>
      </p:nvGrpSpPr>
      <p:grpSpPr>
        <a:xfrm>
          <a:off x="0" y="0"/>
          <a:ext cx="0" cy="0"/>
          <a:chOff x="0" y="0"/>
          <a:chExt cx="0" cy="0"/>
        </a:xfrm>
      </p:grpSpPr>
      <p:sp>
        <p:nvSpPr>
          <p:cNvPr id="7208" name="Google Shape;7208;p5743"/>
          <p:cNvSpPr txBox="1">
            <a:spLocks noGrp="1"/>
          </p:cNvSpPr>
          <p:nvPr>
            <p:ph type="body" idx="1"/>
          </p:nvPr>
        </p:nvSpPr>
        <p:spPr>
          <a:xfrm>
            <a:off x="2826556" y="5400857"/>
            <a:ext cx="8178613" cy="348899"/>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209" name="Google Shape;7209;p5743"/>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10" name="Google Shape;7210;p5743"/>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7211" name="Google Shape;7211;p574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12" name="Google Shape;7212;p574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7213" name="Google Shape;7213;p5743"/>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7214" name="Google Shape;7214;p5743"/>
          <p:cNvSpPr/>
          <p:nvPr/>
        </p:nvSpPr>
        <p:spPr>
          <a:xfrm>
            <a:off x="0" y="6115052"/>
            <a:ext cx="12192000" cy="742949"/>
          </a:xfrm>
          <a:prstGeom prst="rect">
            <a:avLst/>
          </a:prstGeom>
          <a:solidFill>
            <a:srgbClr val="003B5C"/>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2400" b="0" i="0" u="none" strike="noStrike" cap="none">
              <a:solidFill>
                <a:schemeClr val="lt1"/>
              </a:solidFill>
              <a:latin typeface="Arial"/>
              <a:ea typeface="Arial"/>
              <a:cs typeface="Arial"/>
              <a:sym typeface="Arial"/>
            </a:endParaRPr>
          </a:p>
        </p:txBody>
      </p:sp>
      <p:sp>
        <p:nvSpPr>
          <p:cNvPr id="7215" name="Google Shape;7215;p5743"/>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7216" name="Google Shape;7216;p5743"/>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extLst>
      <p:ext uri="{BB962C8B-B14F-4D97-AF65-F5344CB8AC3E}">
        <p14:creationId xmlns:p14="http://schemas.microsoft.com/office/powerpoint/2010/main" val="2333668519"/>
      </p:ext>
    </p:extLst>
  </p:cSld>
  <p:clrMapOvr>
    <a:masterClrMapping/>
  </p:clrMapOvr>
</p:sldLayout>
</file>

<file path=ppt/slideLayouts/slideLayout1915.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7217"/>
        <p:cNvGrpSpPr/>
        <p:nvPr/>
      </p:nvGrpSpPr>
      <p:grpSpPr>
        <a:xfrm>
          <a:off x="0" y="0"/>
          <a:ext cx="0" cy="0"/>
          <a:chOff x="0" y="0"/>
          <a:chExt cx="0" cy="0"/>
        </a:xfrm>
      </p:grpSpPr>
      <p:sp>
        <p:nvSpPr>
          <p:cNvPr id="7218" name="Google Shape;7218;p5744"/>
          <p:cNvSpPr txBox="1">
            <a:spLocks noGrp="1"/>
          </p:cNvSpPr>
          <p:nvPr>
            <p:ph type="title"/>
          </p:nvPr>
        </p:nvSpPr>
        <p:spPr>
          <a:xfrm>
            <a:off x="963084" y="4406904"/>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19" name="Google Shape;7219;p5744"/>
          <p:cNvSpPr txBox="1">
            <a:spLocks noGrp="1"/>
          </p:cNvSpPr>
          <p:nvPr>
            <p:ph type="body" idx="1"/>
          </p:nvPr>
        </p:nvSpPr>
        <p:spPr>
          <a:xfrm>
            <a:off x="963084" y="2906714"/>
            <a:ext cx="10363200" cy="1500187"/>
          </a:xfrm>
          <a:prstGeom prst="rect">
            <a:avLst/>
          </a:prstGeom>
          <a:noFill/>
          <a:ln>
            <a:noFill/>
          </a:ln>
        </p:spPr>
        <p:txBody>
          <a:bodyPr spcFirstLastPara="1" wrap="square" lIns="91425" tIns="45700" rIns="91425" bIns="45700" anchor="b" anchorCtr="0">
            <a:noAutofit/>
          </a:bodyPr>
          <a:lstStyle>
            <a:lvl1pPr marL="304815" lvl="0" indent="-152408" algn="l">
              <a:lnSpc>
                <a:spcPct val="100000"/>
              </a:lnSpc>
              <a:spcBef>
                <a:spcPts val="1000"/>
              </a:spcBef>
              <a:spcAft>
                <a:spcPts val="0"/>
              </a:spcAft>
              <a:buSzPts val="3000"/>
              <a:buNone/>
              <a:defRPr sz="2000">
                <a:solidFill>
                  <a:srgbClr val="919497"/>
                </a:solidFill>
              </a:defRPr>
            </a:lvl1pPr>
            <a:lvl2pPr marL="609630" lvl="1" indent="-152408" algn="l">
              <a:lnSpc>
                <a:spcPct val="100000"/>
              </a:lnSpc>
              <a:spcBef>
                <a:spcPts val="1000"/>
              </a:spcBef>
              <a:spcAft>
                <a:spcPts val="0"/>
              </a:spcAft>
              <a:buSzPts val="2700"/>
              <a:buNone/>
              <a:defRPr sz="1800">
                <a:solidFill>
                  <a:srgbClr val="919497"/>
                </a:solidFill>
              </a:defRPr>
            </a:lvl2pPr>
            <a:lvl3pPr marL="914446" lvl="2" indent="-152408" algn="l">
              <a:lnSpc>
                <a:spcPct val="100000"/>
              </a:lnSpc>
              <a:spcBef>
                <a:spcPts val="1000"/>
              </a:spcBef>
              <a:spcAft>
                <a:spcPts val="0"/>
              </a:spcAft>
              <a:buSzPts val="2400"/>
              <a:buNone/>
              <a:defRPr sz="1600">
                <a:solidFill>
                  <a:srgbClr val="919497"/>
                </a:solidFill>
              </a:defRPr>
            </a:lvl3pPr>
            <a:lvl4pPr marL="1219261" lvl="3" indent="-152408" algn="l">
              <a:lnSpc>
                <a:spcPct val="100000"/>
              </a:lnSpc>
              <a:spcBef>
                <a:spcPts val="1000"/>
              </a:spcBef>
              <a:spcAft>
                <a:spcPts val="0"/>
              </a:spcAft>
              <a:buSzPts val="2100"/>
              <a:buNone/>
              <a:defRPr sz="1400">
                <a:solidFill>
                  <a:srgbClr val="919497"/>
                </a:solidFill>
              </a:defRPr>
            </a:lvl4pPr>
            <a:lvl5pPr marL="1524076" lvl="4" indent="-152408" algn="l">
              <a:lnSpc>
                <a:spcPct val="100000"/>
              </a:lnSpc>
              <a:spcBef>
                <a:spcPts val="1000"/>
              </a:spcBef>
              <a:spcAft>
                <a:spcPts val="0"/>
              </a:spcAft>
              <a:buSzPts val="2100"/>
              <a:buNone/>
              <a:defRPr sz="1400">
                <a:solidFill>
                  <a:srgbClr val="919497"/>
                </a:solidFill>
              </a:defRPr>
            </a:lvl5pPr>
            <a:lvl6pPr marL="1828891" lvl="5" indent="-152408" algn="l">
              <a:lnSpc>
                <a:spcPct val="90000"/>
              </a:lnSpc>
              <a:spcBef>
                <a:spcPts val="1000"/>
              </a:spcBef>
              <a:spcAft>
                <a:spcPts val="0"/>
              </a:spcAft>
              <a:buClr>
                <a:srgbClr val="919497"/>
              </a:buClr>
              <a:buSzPts val="2100"/>
              <a:buNone/>
              <a:defRPr sz="1400">
                <a:solidFill>
                  <a:srgbClr val="919497"/>
                </a:solidFill>
              </a:defRPr>
            </a:lvl6pPr>
            <a:lvl7pPr marL="2133707" lvl="6" indent="-152408" algn="l">
              <a:lnSpc>
                <a:spcPct val="90000"/>
              </a:lnSpc>
              <a:spcBef>
                <a:spcPts val="500"/>
              </a:spcBef>
              <a:spcAft>
                <a:spcPts val="0"/>
              </a:spcAft>
              <a:buClr>
                <a:srgbClr val="919497"/>
              </a:buClr>
              <a:buSzPts val="2100"/>
              <a:buNone/>
              <a:defRPr sz="1400">
                <a:solidFill>
                  <a:srgbClr val="919497"/>
                </a:solidFill>
              </a:defRPr>
            </a:lvl7pPr>
            <a:lvl8pPr marL="2438522" lvl="7" indent="-152408" algn="l">
              <a:lnSpc>
                <a:spcPct val="90000"/>
              </a:lnSpc>
              <a:spcBef>
                <a:spcPts val="500"/>
              </a:spcBef>
              <a:spcAft>
                <a:spcPts val="0"/>
              </a:spcAft>
              <a:buClr>
                <a:srgbClr val="919497"/>
              </a:buClr>
              <a:buSzPts val="2100"/>
              <a:buNone/>
              <a:defRPr sz="1400">
                <a:solidFill>
                  <a:srgbClr val="919497"/>
                </a:solidFill>
              </a:defRPr>
            </a:lvl8pPr>
            <a:lvl9pPr marL="2743337" lvl="8" indent="-152408" algn="l">
              <a:lnSpc>
                <a:spcPct val="90000"/>
              </a:lnSpc>
              <a:spcBef>
                <a:spcPts val="500"/>
              </a:spcBef>
              <a:spcAft>
                <a:spcPts val="0"/>
              </a:spcAft>
              <a:buClr>
                <a:srgbClr val="919497"/>
              </a:buClr>
              <a:buSzPts val="2100"/>
              <a:buNone/>
              <a:defRPr sz="1400">
                <a:solidFill>
                  <a:srgbClr val="919497"/>
                </a:solidFill>
              </a:defRPr>
            </a:lvl9pPr>
          </a:lstStyle>
          <a:p>
            <a:endParaRPr/>
          </a:p>
        </p:txBody>
      </p:sp>
      <p:sp>
        <p:nvSpPr>
          <p:cNvPr id="7220" name="Google Shape;7220;p5744"/>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7221" name="Google Shape;7221;p57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22" name="Google Shape;7222;p574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2625563268"/>
      </p:ext>
    </p:extLst>
  </p:cSld>
  <p:clrMapOvr>
    <a:masterClrMapping/>
  </p:clrMapOvr>
</p:sldLayout>
</file>

<file path=ppt/slideLayouts/slideLayout1916.xml><?xml version="1.0" encoding="utf-8"?>
<p:sldLayout xmlns:a="http://schemas.openxmlformats.org/drawingml/2006/main" xmlns:r="http://schemas.openxmlformats.org/officeDocument/2006/relationships" xmlns:p="http://schemas.openxmlformats.org/presentationml/2006/main" matchingName="1_Content with Caption">
  <p:cSld name="1_Content with Caption">
    <p:spTree>
      <p:nvGrpSpPr>
        <p:cNvPr id="1" name="Shape 7223"/>
        <p:cNvGrpSpPr/>
        <p:nvPr/>
      </p:nvGrpSpPr>
      <p:grpSpPr>
        <a:xfrm>
          <a:off x="0" y="0"/>
          <a:ext cx="0" cy="0"/>
          <a:chOff x="0" y="0"/>
          <a:chExt cx="0" cy="0"/>
        </a:xfrm>
      </p:grpSpPr>
      <p:sp>
        <p:nvSpPr>
          <p:cNvPr id="7224" name="Google Shape;7224;p5745"/>
          <p:cNvSpPr txBox="1">
            <a:spLocks noGrp="1"/>
          </p:cNvSpPr>
          <p:nvPr>
            <p:ph type="title"/>
          </p:nvPr>
        </p:nvSpPr>
        <p:spPr>
          <a:xfrm>
            <a:off x="609605" y="273052"/>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25" name="Google Shape;7225;p5745"/>
          <p:cNvSpPr txBox="1">
            <a:spLocks noGrp="1"/>
          </p:cNvSpPr>
          <p:nvPr>
            <p:ph type="body" idx="1"/>
          </p:nvPr>
        </p:nvSpPr>
        <p:spPr>
          <a:xfrm>
            <a:off x="4766734" y="273055"/>
            <a:ext cx="6815667" cy="5853113"/>
          </a:xfrm>
          <a:prstGeom prst="rect">
            <a:avLst/>
          </a:prstGeom>
          <a:noFill/>
          <a:ln>
            <a:noFill/>
          </a:ln>
        </p:spPr>
        <p:txBody>
          <a:bodyPr spcFirstLastPara="1" wrap="square" lIns="91425" tIns="45700" rIns="91425" bIns="45700" anchor="t" anchorCtr="0">
            <a:noAutofit/>
          </a:bodyPr>
          <a:lstStyle>
            <a:lvl1pPr marL="304815" lvl="0" indent="-355618" algn="l">
              <a:lnSpc>
                <a:spcPct val="100000"/>
              </a:lnSpc>
              <a:spcBef>
                <a:spcPts val="1000"/>
              </a:spcBef>
              <a:spcAft>
                <a:spcPts val="0"/>
              </a:spcAft>
              <a:buSzPts val="4800"/>
              <a:buChar char="•"/>
              <a:defRPr sz="3200"/>
            </a:lvl1pPr>
            <a:lvl2pPr marL="609630" lvl="1" indent="-330217" algn="l">
              <a:lnSpc>
                <a:spcPct val="100000"/>
              </a:lnSpc>
              <a:spcBef>
                <a:spcPts val="1000"/>
              </a:spcBef>
              <a:spcAft>
                <a:spcPts val="0"/>
              </a:spcAft>
              <a:buSzPts val="4200"/>
              <a:buChar char="•"/>
              <a:defRPr sz="2800"/>
            </a:lvl2pPr>
            <a:lvl3pPr marL="914446" lvl="2" indent="-304815" algn="l">
              <a:lnSpc>
                <a:spcPct val="100000"/>
              </a:lnSpc>
              <a:spcBef>
                <a:spcPts val="1000"/>
              </a:spcBef>
              <a:spcAft>
                <a:spcPts val="0"/>
              </a:spcAft>
              <a:buSzPts val="3600"/>
              <a:buChar char="•"/>
              <a:defRPr sz="2400"/>
            </a:lvl3pPr>
            <a:lvl4pPr marL="1219261" lvl="3" indent="-279414" algn="l">
              <a:lnSpc>
                <a:spcPct val="100000"/>
              </a:lnSpc>
              <a:spcBef>
                <a:spcPts val="1000"/>
              </a:spcBef>
              <a:spcAft>
                <a:spcPts val="0"/>
              </a:spcAft>
              <a:buSzPts val="3000"/>
              <a:buChar char="•"/>
              <a:defRPr sz="2000"/>
            </a:lvl4pPr>
            <a:lvl5pPr marL="1524076" lvl="4" indent="-279414" algn="l">
              <a:lnSpc>
                <a:spcPct val="100000"/>
              </a:lnSpc>
              <a:spcBef>
                <a:spcPts val="1000"/>
              </a:spcBef>
              <a:spcAft>
                <a:spcPts val="0"/>
              </a:spcAft>
              <a:buSzPts val="3000"/>
              <a:buChar char="•"/>
              <a:defRPr sz="2000"/>
            </a:lvl5pPr>
            <a:lvl6pPr marL="1828891" lvl="5" indent="-279414" algn="l">
              <a:lnSpc>
                <a:spcPct val="90000"/>
              </a:lnSpc>
              <a:spcBef>
                <a:spcPts val="1000"/>
              </a:spcBef>
              <a:spcAft>
                <a:spcPts val="0"/>
              </a:spcAft>
              <a:buClr>
                <a:schemeClr val="dk1"/>
              </a:buClr>
              <a:buSzPts val="3000"/>
              <a:buChar char="•"/>
              <a:defRPr sz="2000"/>
            </a:lvl6pPr>
            <a:lvl7pPr marL="2133707" lvl="6" indent="-279414" algn="l">
              <a:lnSpc>
                <a:spcPct val="90000"/>
              </a:lnSpc>
              <a:spcBef>
                <a:spcPts val="500"/>
              </a:spcBef>
              <a:spcAft>
                <a:spcPts val="0"/>
              </a:spcAft>
              <a:buClr>
                <a:schemeClr val="dk1"/>
              </a:buClr>
              <a:buSzPts val="3000"/>
              <a:buChar char="•"/>
              <a:defRPr sz="2000"/>
            </a:lvl7pPr>
            <a:lvl8pPr marL="2438522" lvl="7" indent="-279414" algn="l">
              <a:lnSpc>
                <a:spcPct val="90000"/>
              </a:lnSpc>
              <a:spcBef>
                <a:spcPts val="500"/>
              </a:spcBef>
              <a:spcAft>
                <a:spcPts val="0"/>
              </a:spcAft>
              <a:buClr>
                <a:schemeClr val="dk1"/>
              </a:buClr>
              <a:buSzPts val="3000"/>
              <a:buChar char="•"/>
              <a:defRPr sz="2000"/>
            </a:lvl8pPr>
            <a:lvl9pPr marL="2743337" lvl="8" indent="-279414" algn="l">
              <a:lnSpc>
                <a:spcPct val="90000"/>
              </a:lnSpc>
              <a:spcBef>
                <a:spcPts val="500"/>
              </a:spcBef>
              <a:spcAft>
                <a:spcPts val="0"/>
              </a:spcAft>
              <a:buClr>
                <a:schemeClr val="dk1"/>
              </a:buClr>
              <a:buSzPts val="3000"/>
              <a:buChar char="•"/>
              <a:defRPr sz="2000"/>
            </a:lvl9pPr>
          </a:lstStyle>
          <a:p>
            <a:endParaRPr/>
          </a:p>
        </p:txBody>
      </p:sp>
      <p:sp>
        <p:nvSpPr>
          <p:cNvPr id="7226" name="Google Shape;7226;p5745"/>
          <p:cNvSpPr txBox="1">
            <a:spLocks noGrp="1"/>
          </p:cNvSpPr>
          <p:nvPr>
            <p:ph type="body" idx="2"/>
          </p:nvPr>
        </p:nvSpPr>
        <p:spPr>
          <a:xfrm>
            <a:off x="609605" y="1435104"/>
            <a:ext cx="4011084" cy="46910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100"/>
              <a:buNone/>
              <a:defRPr sz="1400"/>
            </a:lvl1pPr>
            <a:lvl2pPr marL="609630" lvl="1" indent="-152408" algn="l">
              <a:lnSpc>
                <a:spcPct val="100000"/>
              </a:lnSpc>
              <a:spcBef>
                <a:spcPts val="1000"/>
              </a:spcBef>
              <a:spcAft>
                <a:spcPts val="0"/>
              </a:spcAft>
              <a:buSzPts val="1800"/>
              <a:buNone/>
              <a:defRPr sz="1200"/>
            </a:lvl2pPr>
            <a:lvl3pPr marL="914446" lvl="2" indent="-152408" algn="l">
              <a:lnSpc>
                <a:spcPct val="100000"/>
              </a:lnSpc>
              <a:spcBef>
                <a:spcPts val="1000"/>
              </a:spcBef>
              <a:spcAft>
                <a:spcPts val="0"/>
              </a:spcAft>
              <a:buSzPts val="1500"/>
              <a:buNone/>
              <a:defRPr sz="1000"/>
            </a:lvl3pPr>
            <a:lvl4pPr marL="1219261" lvl="3" indent="-152408" algn="l">
              <a:lnSpc>
                <a:spcPct val="100000"/>
              </a:lnSpc>
              <a:spcBef>
                <a:spcPts val="1000"/>
              </a:spcBef>
              <a:spcAft>
                <a:spcPts val="0"/>
              </a:spcAft>
              <a:buSzPts val="1350"/>
              <a:buNone/>
              <a:defRPr sz="900"/>
            </a:lvl4pPr>
            <a:lvl5pPr marL="1524076" lvl="4" indent="-152408" algn="l">
              <a:lnSpc>
                <a:spcPct val="100000"/>
              </a:lnSpc>
              <a:spcBef>
                <a:spcPts val="1000"/>
              </a:spcBef>
              <a:spcAft>
                <a:spcPts val="0"/>
              </a:spcAft>
              <a:buSzPts val="1350"/>
              <a:buNone/>
              <a:defRPr sz="900"/>
            </a:lvl5pPr>
            <a:lvl6pPr marL="1828891" lvl="5" indent="-152408" algn="l">
              <a:lnSpc>
                <a:spcPct val="90000"/>
              </a:lnSpc>
              <a:spcBef>
                <a:spcPts val="1000"/>
              </a:spcBef>
              <a:spcAft>
                <a:spcPts val="0"/>
              </a:spcAft>
              <a:buClr>
                <a:schemeClr val="dk1"/>
              </a:buClr>
              <a:buSzPts val="1350"/>
              <a:buNone/>
              <a:defRPr sz="900"/>
            </a:lvl6pPr>
            <a:lvl7pPr marL="2133707" lvl="6" indent="-152408" algn="l">
              <a:lnSpc>
                <a:spcPct val="90000"/>
              </a:lnSpc>
              <a:spcBef>
                <a:spcPts val="500"/>
              </a:spcBef>
              <a:spcAft>
                <a:spcPts val="0"/>
              </a:spcAft>
              <a:buClr>
                <a:schemeClr val="dk1"/>
              </a:buClr>
              <a:buSzPts val="1350"/>
              <a:buNone/>
              <a:defRPr sz="900"/>
            </a:lvl7pPr>
            <a:lvl8pPr marL="2438522" lvl="7" indent="-152408" algn="l">
              <a:lnSpc>
                <a:spcPct val="90000"/>
              </a:lnSpc>
              <a:spcBef>
                <a:spcPts val="500"/>
              </a:spcBef>
              <a:spcAft>
                <a:spcPts val="0"/>
              </a:spcAft>
              <a:buClr>
                <a:schemeClr val="dk1"/>
              </a:buClr>
              <a:buSzPts val="1350"/>
              <a:buNone/>
              <a:defRPr sz="900"/>
            </a:lvl8pPr>
            <a:lvl9pPr marL="2743337" lvl="8" indent="-152408" algn="l">
              <a:lnSpc>
                <a:spcPct val="90000"/>
              </a:lnSpc>
              <a:spcBef>
                <a:spcPts val="500"/>
              </a:spcBef>
              <a:spcAft>
                <a:spcPts val="0"/>
              </a:spcAft>
              <a:buClr>
                <a:schemeClr val="dk1"/>
              </a:buClr>
              <a:buSzPts val="1350"/>
              <a:buNone/>
              <a:defRPr sz="900"/>
            </a:lvl9pPr>
          </a:lstStyle>
          <a:p>
            <a:endParaRPr/>
          </a:p>
        </p:txBody>
      </p:sp>
      <p:sp>
        <p:nvSpPr>
          <p:cNvPr id="7227" name="Google Shape;7227;p5745"/>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
        <p:nvSpPr>
          <p:cNvPr id="7228" name="Google Shape;7228;p574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29" name="Google Shape;7229;p574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extLst>
      <p:ext uri="{BB962C8B-B14F-4D97-AF65-F5344CB8AC3E}">
        <p14:creationId xmlns:p14="http://schemas.microsoft.com/office/powerpoint/2010/main" val="3448624020"/>
      </p:ext>
    </p:extLst>
  </p:cSld>
  <p:clrMapOvr>
    <a:masterClrMapping/>
  </p:clrMapOvr>
</p:sldLayout>
</file>

<file path=ppt/slideLayouts/slideLayout1917.xml><?xml version="1.0" encoding="utf-8"?>
<p:sldLayout xmlns:a="http://schemas.openxmlformats.org/drawingml/2006/main" xmlns:r="http://schemas.openxmlformats.org/officeDocument/2006/relationships" xmlns:p="http://schemas.openxmlformats.org/presentationml/2006/main" showMasterSp="0" matchingName="5_EVERYDAY - CONTENT ONLY">
  <p:cSld name="5_EVERYDAY - CONTENT ONLY">
    <p:spTree>
      <p:nvGrpSpPr>
        <p:cNvPr id="1" name="Shape 7230"/>
        <p:cNvGrpSpPr/>
        <p:nvPr/>
      </p:nvGrpSpPr>
      <p:grpSpPr>
        <a:xfrm>
          <a:off x="0" y="0"/>
          <a:ext cx="0" cy="0"/>
          <a:chOff x="0" y="0"/>
          <a:chExt cx="0" cy="0"/>
        </a:xfrm>
      </p:grpSpPr>
      <p:sp>
        <p:nvSpPr>
          <p:cNvPr id="7231" name="Google Shape;7231;p5746"/>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232" name="Google Shape;7232;p5746"/>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233" name="Google Shape;7233;p5746"/>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304815" algn="l">
              <a:lnSpc>
                <a:spcPct val="100000"/>
              </a:lnSpc>
              <a:spcBef>
                <a:spcPts val="1000"/>
              </a:spcBef>
              <a:spcAft>
                <a:spcPts val="0"/>
              </a:spcAft>
              <a:buSzPts val="3600"/>
              <a:buChar char="•"/>
              <a:defRPr>
                <a:solidFill>
                  <a:srgbClr val="4B545E"/>
                </a:solidFill>
              </a:defRPr>
            </a:lvl1pPr>
            <a:lvl2pPr marL="609630" lvl="1" indent="-279414" algn="l">
              <a:lnSpc>
                <a:spcPct val="100000"/>
              </a:lnSpc>
              <a:spcBef>
                <a:spcPts val="1000"/>
              </a:spcBef>
              <a:spcAft>
                <a:spcPts val="0"/>
              </a:spcAft>
              <a:buSzPts val="3000"/>
              <a:buChar char="•"/>
              <a:defRPr>
                <a:solidFill>
                  <a:srgbClr val="4B545E"/>
                </a:solidFill>
              </a:defRPr>
            </a:lvl2pPr>
            <a:lvl3pPr marL="914446" lvl="2" indent="-266713" algn="l">
              <a:lnSpc>
                <a:spcPct val="100000"/>
              </a:lnSpc>
              <a:spcBef>
                <a:spcPts val="1000"/>
              </a:spcBef>
              <a:spcAft>
                <a:spcPts val="0"/>
              </a:spcAft>
              <a:buSzPts val="2700"/>
              <a:buChar char="•"/>
              <a:defRPr>
                <a:solidFill>
                  <a:srgbClr val="4B545E"/>
                </a:solidFill>
              </a:defRPr>
            </a:lvl3pPr>
            <a:lvl4pPr marL="1219261" lvl="3" indent="-254013" algn="l">
              <a:lnSpc>
                <a:spcPct val="100000"/>
              </a:lnSpc>
              <a:spcBef>
                <a:spcPts val="1000"/>
              </a:spcBef>
              <a:spcAft>
                <a:spcPts val="0"/>
              </a:spcAft>
              <a:buSzPts val="2400"/>
              <a:buChar char="•"/>
              <a:defRPr>
                <a:solidFill>
                  <a:srgbClr val="4B545E"/>
                </a:solidFill>
              </a:defRPr>
            </a:lvl4pPr>
            <a:lvl5pPr marL="1524076" lvl="4" indent="-254013" algn="l">
              <a:lnSpc>
                <a:spcPct val="100000"/>
              </a:lnSpc>
              <a:spcBef>
                <a:spcPts val="1000"/>
              </a:spcBef>
              <a:spcAft>
                <a:spcPts val="0"/>
              </a:spcAft>
              <a:buSzPts val="24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234" name="Google Shape;7234;p5746"/>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None/>
            </a:pPr>
            <a:endParaRPr sz="1525" b="0" i="0" u="none" strike="noStrike" cap="none">
              <a:solidFill>
                <a:srgbClr val="FFFFFF"/>
              </a:solidFill>
              <a:latin typeface="Helvetica Neue"/>
              <a:ea typeface="Helvetica Neue"/>
              <a:cs typeface="Helvetica Neue"/>
              <a:sym typeface="Helvetica Neue"/>
            </a:endParaRPr>
          </a:p>
        </p:txBody>
      </p:sp>
      <p:sp>
        <p:nvSpPr>
          <p:cNvPr id="7235" name="Google Shape;7235;p5746"/>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36" name="Google Shape;7236;p5746"/>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21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237" name="Google Shape;7237;p5746"/>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238" name="Google Shape;7238;p5746"/>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1pPr>
            <a:lvl2pPr marL="0" lvl="1"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2pPr>
            <a:lvl3pPr marL="0" lvl="2"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3pPr>
            <a:lvl4pPr marL="0" lvl="3"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4pPr>
            <a:lvl5pPr marL="0" lvl="4"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5pPr>
            <a:lvl6pPr marL="0" lvl="5"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6pPr>
            <a:lvl7pPr marL="0" lvl="6"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7pPr>
            <a:lvl8pPr marL="0" lvl="7"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8pPr>
            <a:lvl9pPr marL="0" lvl="8" indent="0" algn="r">
              <a:lnSpc>
                <a:spcPct val="100000"/>
              </a:lnSpc>
              <a:spcBef>
                <a:spcPts val="0"/>
              </a:spcBef>
              <a:spcAft>
                <a:spcPts val="0"/>
              </a:spcAft>
              <a:buNone/>
              <a:defRPr sz="10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7239" name="Google Shape;7239;p5746"/>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extLst>
      <p:ext uri="{BB962C8B-B14F-4D97-AF65-F5344CB8AC3E}">
        <p14:creationId xmlns:p14="http://schemas.microsoft.com/office/powerpoint/2010/main" val="3729119996"/>
      </p:ext>
    </p:extLst>
  </p:cSld>
  <p:clrMapOvr>
    <a:masterClrMapping/>
  </p:clrMapOvr>
</p:sldLayout>
</file>

<file path=ppt/slideLayouts/slideLayout1918.xml><?xml version="1.0" encoding="utf-8"?>
<p:sldLayout xmlns:a="http://schemas.openxmlformats.org/drawingml/2006/main" xmlns:r="http://schemas.openxmlformats.org/officeDocument/2006/relationships" xmlns:p="http://schemas.openxmlformats.org/presentationml/2006/main" matchingName="64_Quotation">
  <p:cSld name="64_Quotation">
    <p:spTree>
      <p:nvGrpSpPr>
        <p:cNvPr id="1" name="Shape 7240"/>
        <p:cNvGrpSpPr/>
        <p:nvPr/>
      </p:nvGrpSpPr>
      <p:grpSpPr>
        <a:xfrm>
          <a:off x="0" y="0"/>
          <a:ext cx="0" cy="0"/>
          <a:chOff x="0" y="0"/>
          <a:chExt cx="0" cy="0"/>
        </a:xfrm>
      </p:grpSpPr>
      <p:sp>
        <p:nvSpPr>
          <p:cNvPr id="7241" name="Google Shape;7241;p5747"/>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42" name="Google Shape;7242;p5747"/>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43" name="Google Shape;7243;p574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244" name="Google Shape;7244;p574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245" name="Google Shape;7245;p574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46" name="Google Shape;7246;p574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47" name="Google Shape;7247;p5747"/>
          <p:cNvGrpSpPr/>
          <p:nvPr/>
        </p:nvGrpSpPr>
        <p:grpSpPr>
          <a:xfrm>
            <a:off x="7191543" y="1"/>
            <a:ext cx="5000459" cy="1425992"/>
            <a:chOff x="7191542" y="1"/>
            <a:chExt cx="5000459" cy="1425992"/>
          </a:xfrm>
        </p:grpSpPr>
        <p:pic>
          <p:nvPicPr>
            <p:cNvPr id="7248" name="Google Shape;7248;p57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49" name="Google Shape;7249;p5747"/>
            <p:cNvGrpSpPr/>
            <p:nvPr/>
          </p:nvGrpSpPr>
          <p:grpSpPr>
            <a:xfrm>
              <a:off x="7191542" y="1"/>
              <a:ext cx="5000459" cy="1425992"/>
              <a:chOff x="7186272" y="0"/>
              <a:chExt cx="5005729" cy="1427495"/>
            </a:xfrm>
          </p:grpSpPr>
          <p:sp>
            <p:nvSpPr>
              <p:cNvPr id="7250" name="Google Shape;7250;p57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251" name="Google Shape;7251;p57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252" name="Google Shape;7252;p5747"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335866723"/>
      </p:ext>
    </p:extLst>
  </p:cSld>
  <p:clrMapOvr>
    <a:masterClrMapping/>
  </p:clrMapOvr>
</p:sldLayout>
</file>

<file path=ppt/slideLayouts/slideLayout1919.xml><?xml version="1.0" encoding="utf-8"?>
<p:sldLayout xmlns:a="http://schemas.openxmlformats.org/drawingml/2006/main" xmlns:r="http://schemas.openxmlformats.org/officeDocument/2006/relationships" xmlns:p="http://schemas.openxmlformats.org/presentationml/2006/main" matchingName="65_Quotation">
  <p:cSld name="65_Quotation">
    <p:spTree>
      <p:nvGrpSpPr>
        <p:cNvPr id="1" name="Shape 7253"/>
        <p:cNvGrpSpPr/>
        <p:nvPr/>
      </p:nvGrpSpPr>
      <p:grpSpPr>
        <a:xfrm>
          <a:off x="0" y="0"/>
          <a:ext cx="0" cy="0"/>
          <a:chOff x="0" y="0"/>
          <a:chExt cx="0" cy="0"/>
        </a:xfrm>
      </p:grpSpPr>
      <p:sp>
        <p:nvSpPr>
          <p:cNvPr id="7254" name="Google Shape;7254;p5748"/>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55" name="Google Shape;7255;p5748"/>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56" name="Google Shape;7256;p574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257" name="Google Shape;7257;p574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258" name="Google Shape;7258;p57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59" name="Google Shape;7259;p574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60" name="Google Shape;7260;p5748"/>
          <p:cNvGrpSpPr/>
          <p:nvPr/>
        </p:nvGrpSpPr>
        <p:grpSpPr>
          <a:xfrm>
            <a:off x="7191543" y="1"/>
            <a:ext cx="5000459" cy="1425992"/>
            <a:chOff x="7191542" y="1"/>
            <a:chExt cx="5000459" cy="1425992"/>
          </a:xfrm>
        </p:grpSpPr>
        <p:pic>
          <p:nvPicPr>
            <p:cNvPr id="7261" name="Google Shape;7261;p57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62" name="Google Shape;7262;p5748"/>
            <p:cNvGrpSpPr/>
            <p:nvPr/>
          </p:nvGrpSpPr>
          <p:grpSpPr>
            <a:xfrm>
              <a:off x="7191542" y="1"/>
              <a:ext cx="5000459" cy="1425992"/>
              <a:chOff x="7186272" y="0"/>
              <a:chExt cx="5005729" cy="1427495"/>
            </a:xfrm>
          </p:grpSpPr>
          <p:sp>
            <p:nvSpPr>
              <p:cNvPr id="7263" name="Google Shape;7263;p57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264" name="Google Shape;7264;p57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265" name="Google Shape;7265;p5748"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2283173074"/>
      </p:ext>
    </p:extLst>
  </p:cSld>
  <p:clrMapOvr>
    <a:masterClrMapping/>
  </p:clrMapOvr>
</p:sldLayout>
</file>

<file path=ppt/slideLayouts/slideLayout1920.xml><?xml version="1.0" encoding="utf-8"?>
<p:sldLayout xmlns:a="http://schemas.openxmlformats.org/drawingml/2006/main" xmlns:r="http://schemas.openxmlformats.org/officeDocument/2006/relationships" xmlns:p="http://schemas.openxmlformats.org/presentationml/2006/main" matchingName="30_Cover">
  <p:cSld name="30_Cover">
    <p:spTree>
      <p:nvGrpSpPr>
        <p:cNvPr id="1" name="Shape 7266"/>
        <p:cNvGrpSpPr/>
        <p:nvPr/>
      </p:nvGrpSpPr>
      <p:grpSpPr>
        <a:xfrm>
          <a:off x="0" y="0"/>
          <a:ext cx="0" cy="0"/>
          <a:chOff x="0" y="0"/>
          <a:chExt cx="0" cy="0"/>
        </a:xfrm>
      </p:grpSpPr>
      <p:sp>
        <p:nvSpPr>
          <p:cNvPr id="7267" name="Google Shape;7267;p5749"/>
          <p:cNvSpPr/>
          <p:nvPr/>
        </p:nvSpPr>
        <p:spPr>
          <a:xfrm>
            <a:off x="902368" y="1294414"/>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68" name="Google Shape;7268;p574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69" name="Google Shape;7269;p574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7270" name="Google Shape;7270;p5749"/>
          <p:cNvSpPr>
            <a:spLocks noGrp="1"/>
          </p:cNvSpPr>
          <p:nvPr>
            <p:ph type="pic" idx="2"/>
          </p:nvPr>
        </p:nvSpPr>
        <p:spPr>
          <a:xfrm>
            <a:off x="7118684" y="233915"/>
            <a:ext cx="5073316" cy="5943600"/>
          </a:xfrm>
          <a:prstGeom prst="rect">
            <a:avLst/>
          </a:prstGeom>
          <a:noFill/>
          <a:ln>
            <a:noFill/>
          </a:ln>
        </p:spPr>
      </p:sp>
      <p:grpSp>
        <p:nvGrpSpPr>
          <p:cNvPr id="7271" name="Google Shape;7271;p5749"/>
          <p:cNvGrpSpPr/>
          <p:nvPr/>
        </p:nvGrpSpPr>
        <p:grpSpPr>
          <a:xfrm>
            <a:off x="0" y="5020349"/>
            <a:ext cx="12192000" cy="1837653"/>
            <a:chOff x="0" y="5020348"/>
            <a:chExt cx="12192000" cy="1837653"/>
          </a:xfrm>
        </p:grpSpPr>
        <p:sp>
          <p:nvSpPr>
            <p:cNvPr id="7272" name="Google Shape;7272;p574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73" name="Google Shape;7273;p574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7274" name="Google Shape;7274;p574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51178727"/>
      </p:ext>
    </p:extLst>
  </p:cSld>
  <p:clrMapOvr>
    <a:masterClrMapping/>
  </p:clrMapOvr>
</p:sldLayout>
</file>

<file path=ppt/slideLayouts/slideLayout1921.xml><?xml version="1.0" encoding="utf-8"?>
<p:sldLayout xmlns:a="http://schemas.openxmlformats.org/drawingml/2006/main" xmlns:r="http://schemas.openxmlformats.org/officeDocument/2006/relationships" xmlns:p="http://schemas.openxmlformats.org/presentationml/2006/main" matchingName="30_Divider">
  <p:cSld name="30_Divider">
    <p:bg>
      <p:bgPr>
        <a:solidFill>
          <a:schemeClr val="lt2"/>
        </a:solidFill>
        <a:effectLst/>
      </p:bgPr>
    </p:bg>
    <p:spTree>
      <p:nvGrpSpPr>
        <p:cNvPr id="1" name="Shape 7275"/>
        <p:cNvGrpSpPr/>
        <p:nvPr/>
      </p:nvGrpSpPr>
      <p:grpSpPr>
        <a:xfrm>
          <a:off x="0" y="0"/>
          <a:ext cx="0" cy="0"/>
          <a:chOff x="0" y="0"/>
          <a:chExt cx="0" cy="0"/>
        </a:xfrm>
      </p:grpSpPr>
      <p:grpSp>
        <p:nvGrpSpPr>
          <p:cNvPr id="7276" name="Google Shape;7276;p5750"/>
          <p:cNvGrpSpPr/>
          <p:nvPr/>
        </p:nvGrpSpPr>
        <p:grpSpPr>
          <a:xfrm>
            <a:off x="0" y="5020348"/>
            <a:ext cx="12192000" cy="1837653"/>
            <a:chOff x="0" y="5020347"/>
            <a:chExt cx="12192000" cy="1837653"/>
          </a:xfrm>
        </p:grpSpPr>
        <p:sp>
          <p:nvSpPr>
            <p:cNvPr id="7277" name="Google Shape;7277;p575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78" name="Google Shape;7278;p575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79" name="Google Shape;7279;p575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7280" name="Google Shape;7280;p575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281" name="Google Shape;7281;p575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82" name="Google Shape;7282;p575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extLst>
      <p:ext uri="{BB962C8B-B14F-4D97-AF65-F5344CB8AC3E}">
        <p14:creationId xmlns:p14="http://schemas.microsoft.com/office/powerpoint/2010/main" val="3487024202"/>
      </p:ext>
    </p:extLst>
  </p:cSld>
  <p:clrMapOvr>
    <a:masterClrMapping/>
  </p:clrMapOvr>
</p:sldLayout>
</file>

<file path=ppt/slideLayouts/slideLayout1922.xml><?xml version="1.0" encoding="utf-8"?>
<p:sldLayout xmlns:a="http://schemas.openxmlformats.org/drawingml/2006/main" xmlns:r="http://schemas.openxmlformats.org/officeDocument/2006/relationships" xmlns:p="http://schemas.openxmlformats.org/presentationml/2006/main" matchingName="66_Quotation">
  <p:cSld name="66_Quotation">
    <p:spTree>
      <p:nvGrpSpPr>
        <p:cNvPr id="1" name="Shape 7283"/>
        <p:cNvGrpSpPr/>
        <p:nvPr/>
      </p:nvGrpSpPr>
      <p:grpSpPr>
        <a:xfrm>
          <a:off x="0" y="0"/>
          <a:ext cx="0" cy="0"/>
          <a:chOff x="0" y="0"/>
          <a:chExt cx="0" cy="0"/>
        </a:xfrm>
      </p:grpSpPr>
      <p:sp>
        <p:nvSpPr>
          <p:cNvPr id="7284" name="Google Shape;7284;p5751"/>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85" name="Google Shape;7285;p5751"/>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86" name="Google Shape;7286;p575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287" name="Google Shape;7287;p575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288" name="Google Shape;7288;p575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89" name="Google Shape;7289;p575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90" name="Google Shape;7290;p5751"/>
          <p:cNvGrpSpPr/>
          <p:nvPr/>
        </p:nvGrpSpPr>
        <p:grpSpPr>
          <a:xfrm>
            <a:off x="7191543" y="1"/>
            <a:ext cx="5000459" cy="1425992"/>
            <a:chOff x="7191542" y="1"/>
            <a:chExt cx="5000459" cy="1425992"/>
          </a:xfrm>
        </p:grpSpPr>
        <p:pic>
          <p:nvPicPr>
            <p:cNvPr id="7291" name="Google Shape;7291;p57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92" name="Google Shape;7292;p5751"/>
            <p:cNvGrpSpPr/>
            <p:nvPr/>
          </p:nvGrpSpPr>
          <p:grpSpPr>
            <a:xfrm>
              <a:off x="7191542" y="1"/>
              <a:ext cx="5000459" cy="1425992"/>
              <a:chOff x="7186272" y="0"/>
              <a:chExt cx="5005729" cy="1427495"/>
            </a:xfrm>
          </p:grpSpPr>
          <p:sp>
            <p:nvSpPr>
              <p:cNvPr id="7293" name="Google Shape;7293;p57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294" name="Google Shape;7294;p57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295" name="Google Shape;7295;p575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1247704455"/>
      </p:ext>
    </p:extLst>
  </p:cSld>
  <p:clrMapOvr>
    <a:masterClrMapping/>
  </p:clrMapOvr>
</p:sldLayout>
</file>

<file path=ppt/slideLayouts/slideLayout1923.xml><?xml version="1.0" encoding="utf-8"?>
<p:sldLayout xmlns:a="http://schemas.openxmlformats.org/drawingml/2006/main" xmlns:r="http://schemas.openxmlformats.org/officeDocument/2006/relationships" xmlns:p="http://schemas.openxmlformats.org/presentationml/2006/main" matchingName="67_Quotation">
  <p:cSld name="67_Quotation">
    <p:spTree>
      <p:nvGrpSpPr>
        <p:cNvPr id="1" name="Shape 7296"/>
        <p:cNvGrpSpPr/>
        <p:nvPr/>
      </p:nvGrpSpPr>
      <p:grpSpPr>
        <a:xfrm>
          <a:off x="0" y="0"/>
          <a:ext cx="0" cy="0"/>
          <a:chOff x="0" y="0"/>
          <a:chExt cx="0" cy="0"/>
        </a:xfrm>
      </p:grpSpPr>
      <p:sp>
        <p:nvSpPr>
          <p:cNvPr id="7297" name="Google Shape;7297;p5752"/>
          <p:cNvSpPr/>
          <p:nvPr/>
        </p:nvSpPr>
        <p:spPr>
          <a:xfrm>
            <a:off x="1427357"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298" name="Google Shape;7298;p575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99" name="Google Shape;7299;p575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00" name="Google Shape;7300;p575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01" name="Google Shape;7301;p575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02" name="Google Shape;7302;p575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303" name="Google Shape;7303;p5752"/>
          <p:cNvGrpSpPr/>
          <p:nvPr/>
        </p:nvGrpSpPr>
        <p:grpSpPr>
          <a:xfrm>
            <a:off x="7191543" y="1"/>
            <a:ext cx="5000459" cy="1425992"/>
            <a:chOff x="7191542" y="1"/>
            <a:chExt cx="5000459" cy="1425992"/>
          </a:xfrm>
        </p:grpSpPr>
        <p:pic>
          <p:nvPicPr>
            <p:cNvPr id="7304" name="Google Shape;7304;p57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05" name="Google Shape;7305;p5752"/>
            <p:cNvGrpSpPr/>
            <p:nvPr/>
          </p:nvGrpSpPr>
          <p:grpSpPr>
            <a:xfrm>
              <a:off x="7191542" y="1"/>
              <a:ext cx="5000459" cy="1425992"/>
              <a:chOff x="7186272" y="0"/>
              <a:chExt cx="5005729" cy="1427495"/>
            </a:xfrm>
          </p:grpSpPr>
          <p:sp>
            <p:nvSpPr>
              <p:cNvPr id="7306" name="Google Shape;7306;p57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07" name="Google Shape;7307;p57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308" name="Google Shape;7308;p5752"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733347610"/>
      </p:ext>
    </p:extLst>
  </p:cSld>
  <p:clrMapOvr>
    <a:masterClrMapping/>
  </p:clrMapOvr>
</p:sldLayout>
</file>

<file path=ppt/slideLayouts/slideLayout1924.xml><?xml version="1.0" encoding="utf-8"?>
<p:sldLayout xmlns:a="http://schemas.openxmlformats.org/drawingml/2006/main" xmlns:r="http://schemas.openxmlformats.org/officeDocument/2006/relationships" xmlns:p="http://schemas.openxmlformats.org/presentationml/2006/main" matchingName="29_Photo Slide">
  <p:cSld name="29_Photo Slide">
    <p:spTree>
      <p:nvGrpSpPr>
        <p:cNvPr id="1" name="Shape 7309"/>
        <p:cNvGrpSpPr/>
        <p:nvPr/>
      </p:nvGrpSpPr>
      <p:grpSpPr>
        <a:xfrm>
          <a:off x="0" y="0"/>
          <a:ext cx="0" cy="0"/>
          <a:chOff x="0" y="0"/>
          <a:chExt cx="0" cy="0"/>
        </a:xfrm>
      </p:grpSpPr>
      <p:sp>
        <p:nvSpPr>
          <p:cNvPr id="7310" name="Google Shape;7310;p5753"/>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7311" name="Google Shape;7311;p575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7312" name="Google Shape;7312;p5753"/>
          <p:cNvGrpSpPr/>
          <p:nvPr/>
        </p:nvGrpSpPr>
        <p:grpSpPr>
          <a:xfrm>
            <a:off x="0" y="5379427"/>
            <a:ext cx="2807368" cy="753891"/>
            <a:chOff x="0" y="5379426"/>
            <a:chExt cx="2807368" cy="753891"/>
          </a:xfrm>
        </p:grpSpPr>
        <p:sp>
          <p:nvSpPr>
            <p:cNvPr id="7313" name="Google Shape;7313;p575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314" name="Google Shape;7314;p575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pSp>
      <p:sp>
        <p:nvSpPr>
          <p:cNvPr id="7315" name="Google Shape;7315;p5753"/>
          <p:cNvSpPr>
            <a:spLocks noGrp="1"/>
          </p:cNvSpPr>
          <p:nvPr>
            <p:ph type="pic" idx="2"/>
          </p:nvPr>
        </p:nvSpPr>
        <p:spPr>
          <a:xfrm>
            <a:off x="2807368" y="457202"/>
            <a:ext cx="8915400" cy="5943598"/>
          </a:xfrm>
          <a:prstGeom prst="rect">
            <a:avLst/>
          </a:prstGeom>
          <a:noFill/>
          <a:ln>
            <a:noFill/>
          </a:ln>
        </p:spPr>
      </p:sp>
      <p:pic>
        <p:nvPicPr>
          <p:cNvPr id="7316" name="Google Shape;7316;p5753"/>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extLst>
      <p:ext uri="{BB962C8B-B14F-4D97-AF65-F5344CB8AC3E}">
        <p14:creationId xmlns:p14="http://schemas.microsoft.com/office/powerpoint/2010/main" val="3999088073"/>
      </p:ext>
    </p:extLst>
  </p:cSld>
  <p:clrMapOvr>
    <a:masterClrMapping/>
  </p:clrMapOvr>
</p:sldLayout>
</file>

<file path=ppt/slideLayouts/slideLayout1925.xml><?xml version="1.0" encoding="utf-8"?>
<p:sldLayout xmlns:a="http://schemas.openxmlformats.org/drawingml/2006/main" xmlns:r="http://schemas.openxmlformats.org/officeDocument/2006/relationships" xmlns:p="http://schemas.openxmlformats.org/presentationml/2006/main" matchingName="53_Title and Content">
  <p:cSld name="53_Title and Content">
    <p:spTree>
      <p:nvGrpSpPr>
        <p:cNvPr id="1" name="Shape 7317"/>
        <p:cNvGrpSpPr/>
        <p:nvPr/>
      </p:nvGrpSpPr>
      <p:grpSpPr>
        <a:xfrm>
          <a:off x="0" y="0"/>
          <a:ext cx="0" cy="0"/>
          <a:chOff x="0" y="0"/>
          <a:chExt cx="0" cy="0"/>
        </a:xfrm>
      </p:grpSpPr>
      <p:grpSp>
        <p:nvGrpSpPr>
          <p:cNvPr id="7318" name="Google Shape;7318;p5754"/>
          <p:cNvGrpSpPr/>
          <p:nvPr/>
        </p:nvGrpSpPr>
        <p:grpSpPr>
          <a:xfrm>
            <a:off x="7191543" y="1"/>
            <a:ext cx="5000459" cy="1425992"/>
            <a:chOff x="7191542" y="1"/>
            <a:chExt cx="5000459" cy="1425992"/>
          </a:xfrm>
        </p:grpSpPr>
        <p:pic>
          <p:nvPicPr>
            <p:cNvPr id="7319" name="Google Shape;7319;p57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20" name="Google Shape;7320;p5754"/>
            <p:cNvGrpSpPr/>
            <p:nvPr/>
          </p:nvGrpSpPr>
          <p:grpSpPr>
            <a:xfrm>
              <a:off x="7191542" y="1"/>
              <a:ext cx="5000459" cy="1425992"/>
              <a:chOff x="7186272" y="0"/>
              <a:chExt cx="5005729" cy="1427495"/>
            </a:xfrm>
          </p:grpSpPr>
          <p:sp>
            <p:nvSpPr>
              <p:cNvPr id="7321" name="Google Shape;7321;p57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22" name="Google Shape;7322;p57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323" name="Google Shape;7323;p575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24" name="Google Shape;7324;p575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25" name="Google Shape;7325;p575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26" name="Google Shape;7326;p575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27" name="Google Shape;7327;p575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00952542"/>
      </p:ext>
    </p:extLst>
  </p:cSld>
  <p:clrMapOvr>
    <a:masterClrMapping/>
  </p:clrMapOvr>
</p:sldLayout>
</file>

<file path=ppt/slideLayouts/slideLayout1926.xml><?xml version="1.0" encoding="utf-8"?>
<p:sldLayout xmlns:a="http://schemas.openxmlformats.org/drawingml/2006/main" xmlns:r="http://schemas.openxmlformats.org/officeDocument/2006/relationships" xmlns:p="http://schemas.openxmlformats.org/presentationml/2006/main" matchingName="29_Two Content">
  <p:cSld name="29_Two Content">
    <p:spTree>
      <p:nvGrpSpPr>
        <p:cNvPr id="1" name="Shape 7328"/>
        <p:cNvGrpSpPr/>
        <p:nvPr/>
      </p:nvGrpSpPr>
      <p:grpSpPr>
        <a:xfrm>
          <a:off x="0" y="0"/>
          <a:ext cx="0" cy="0"/>
          <a:chOff x="0" y="0"/>
          <a:chExt cx="0" cy="0"/>
        </a:xfrm>
      </p:grpSpPr>
      <p:sp>
        <p:nvSpPr>
          <p:cNvPr id="7329" name="Google Shape;7329;p575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30" name="Google Shape;7330;p5755"/>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7331" name="Google Shape;7331;p5755"/>
          <p:cNvGrpSpPr/>
          <p:nvPr/>
        </p:nvGrpSpPr>
        <p:grpSpPr>
          <a:xfrm>
            <a:off x="7191543" y="1"/>
            <a:ext cx="5000459" cy="1425992"/>
            <a:chOff x="7191542" y="1"/>
            <a:chExt cx="5000459" cy="1425992"/>
          </a:xfrm>
        </p:grpSpPr>
        <p:pic>
          <p:nvPicPr>
            <p:cNvPr id="7332" name="Google Shape;7332;p57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33" name="Google Shape;7333;p5755"/>
            <p:cNvGrpSpPr/>
            <p:nvPr/>
          </p:nvGrpSpPr>
          <p:grpSpPr>
            <a:xfrm>
              <a:off x="7191542" y="1"/>
              <a:ext cx="5000459" cy="1425992"/>
              <a:chOff x="7186272" y="0"/>
              <a:chExt cx="5005729" cy="1427495"/>
            </a:xfrm>
          </p:grpSpPr>
          <p:sp>
            <p:nvSpPr>
              <p:cNvPr id="7334" name="Google Shape;7334;p57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35" name="Google Shape;7335;p57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336" name="Google Shape;7336;p5755"/>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37" name="Google Shape;7337;p5755"/>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38" name="Google Shape;7338;p575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39" name="Google Shape;7339;p575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335487968"/>
      </p:ext>
    </p:extLst>
  </p:cSld>
  <p:clrMapOvr>
    <a:masterClrMapping/>
  </p:clrMapOvr>
</p:sldLayout>
</file>

<file path=ppt/slideLayouts/slideLayout1927.xml><?xml version="1.0" encoding="utf-8"?>
<p:sldLayout xmlns:a="http://schemas.openxmlformats.org/drawingml/2006/main" xmlns:r="http://schemas.openxmlformats.org/officeDocument/2006/relationships" xmlns:p="http://schemas.openxmlformats.org/presentationml/2006/main" matchingName="29_Comparison">
  <p:cSld name="29_Comparison">
    <p:spTree>
      <p:nvGrpSpPr>
        <p:cNvPr id="1" name="Shape 7340"/>
        <p:cNvGrpSpPr/>
        <p:nvPr/>
      </p:nvGrpSpPr>
      <p:grpSpPr>
        <a:xfrm>
          <a:off x="0" y="0"/>
          <a:ext cx="0" cy="0"/>
          <a:chOff x="0" y="0"/>
          <a:chExt cx="0" cy="0"/>
        </a:xfrm>
      </p:grpSpPr>
      <p:grpSp>
        <p:nvGrpSpPr>
          <p:cNvPr id="7341" name="Google Shape;7341;p5756"/>
          <p:cNvGrpSpPr/>
          <p:nvPr/>
        </p:nvGrpSpPr>
        <p:grpSpPr>
          <a:xfrm>
            <a:off x="7191543" y="1"/>
            <a:ext cx="5000459" cy="1425992"/>
            <a:chOff x="7191542" y="1"/>
            <a:chExt cx="5000459" cy="1425992"/>
          </a:xfrm>
        </p:grpSpPr>
        <p:pic>
          <p:nvPicPr>
            <p:cNvPr id="7342" name="Google Shape;7342;p57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43" name="Google Shape;7343;p5756"/>
            <p:cNvGrpSpPr/>
            <p:nvPr/>
          </p:nvGrpSpPr>
          <p:grpSpPr>
            <a:xfrm>
              <a:off x="7191542" y="1"/>
              <a:ext cx="5000459" cy="1425992"/>
              <a:chOff x="7186272" y="0"/>
              <a:chExt cx="5005729" cy="1427495"/>
            </a:xfrm>
          </p:grpSpPr>
          <p:sp>
            <p:nvSpPr>
              <p:cNvPr id="7344" name="Google Shape;7344;p57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45" name="Google Shape;7345;p57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346" name="Google Shape;7346;p575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47" name="Google Shape;7347;p5756"/>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7348" name="Google Shape;7348;p5756"/>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49" name="Google Shape;7349;p5756"/>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3000"/>
              <a:buNone/>
              <a:defRPr sz="2000" b="1"/>
            </a:lvl2pPr>
            <a:lvl3pPr marL="914446" lvl="2" indent="-152408" algn="l">
              <a:lnSpc>
                <a:spcPct val="100000"/>
              </a:lnSpc>
              <a:spcBef>
                <a:spcPts val="1000"/>
              </a:spcBef>
              <a:spcAft>
                <a:spcPts val="0"/>
              </a:spcAft>
              <a:buSzPts val="2700"/>
              <a:buNone/>
              <a:defRPr sz="1800" b="1"/>
            </a:lvl3pPr>
            <a:lvl4pPr marL="1219261" lvl="3" indent="-152408" algn="l">
              <a:lnSpc>
                <a:spcPct val="100000"/>
              </a:lnSpc>
              <a:spcBef>
                <a:spcPts val="1000"/>
              </a:spcBef>
              <a:spcAft>
                <a:spcPts val="0"/>
              </a:spcAft>
              <a:buSzPts val="2400"/>
              <a:buNone/>
              <a:defRPr sz="1600" b="1"/>
            </a:lvl4pPr>
            <a:lvl5pPr marL="1524076" lvl="4" indent="-152408" algn="l">
              <a:lnSpc>
                <a:spcPct val="100000"/>
              </a:lnSpc>
              <a:spcBef>
                <a:spcPts val="1000"/>
              </a:spcBef>
              <a:spcAft>
                <a:spcPts val="0"/>
              </a:spcAft>
              <a:buSzPts val="2400"/>
              <a:buNone/>
              <a:defRPr sz="1600" b="1"/>
            </a:lvl5pPr>
            <a:lvl6pPr marL="1828891" lvl="5" indent="-152408" algn="l">
              <a:lnSpc>
                <a:spcPct val="90000"/>
              </a:lnSpc>
              <a:spcBef>
                <a:spcPts val="1000"/>
              </a:spcBef>
              <a:spcAft>
                <a:spcPts val="0"/>
              </a:spcAft>
              <a:buClr>
                <a:schemeClr val="dk1"/>
              </a:buClr>
              <a:buSzPts val="2400"/>
              <a:buNone/>
              <a:defRPr sz="1600" b="1"/>
            </a:lvl6pPr>
            <a:lvl7pPr marL="2133707" lvl="6" indent="-152408" algn="l">
              <a:lnSpc>
                <a:spcPct val="90000"/>
              </a:lnSpc>
              <a:spcBef>
                <a:spcPts val="500"/>
              </a:spcBef>
              <a:spcAft>
                <a:spcPts val="0"/>
              </a:spcAft>
              <a:buClr>
                <a:schemeClr val="dk1"/>
              </a:buClr>
              <a:buSzPts val="2400"/>
              <a:buNone/>
              <a:defRPr sz="1600" b="1"/>
            </a:lvl7pPr>
            <a:lvl8pPr marL="2438522" lvl="7" indent="-152408" algn="l">
              <a:lnSpc>
                <a:spcPct val="90000"/>
              </a:lnSpc>
              <a:spcBef>
                <a:spcPts val="500"/>
              </a:spcBef>
              <a:spcAft>
                <a:spcPts val="0"/>
              </a:spcAft>
              <a:buClr>
                <a:schemeClr val="dk1"/>
              </a:buClr>
              <a:buSzPts val="2400"/>
              <a:buNone/>
              <a:defRPr sz="1600" b="1"/>
            </a:lvl8pPr>
            <a:lvl9pPr marL="2743337" lvl="8" indent="-152408" algn="l">
              <a:lnSpc>
                <a:spcPct val="90000"/>
              </a:lnSpc>
              <a:spcBef>
                <a:spcPts val="500"/>
              </a:spcBef>
              <a:spcAft>
                <a:spcPts val="0"/>
              </a:spcAft>
              <a:buClr>
                <a:schemeClr val="dk1"/>
              </a:buClr>
              <a:buSzPts val="2400"/>
              <a:buNone/>
              <a:defRPr sz="1600" b="1"/>
            </a:lvl9pPr>
          </a:lstStyle>
          <a:p>
            <a:endParaRPr/>
          </a:p>
        </p:txBody>
      </p:sp>
      <p:sp>
        <p:nvSpPr>
          <p:cNvPr id="7350" name="Google Shape;7350;p5756"/>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79414" algn="l">
              <a:lnSpc>
                <a:spcPct val="100000"/>
              </a:lnSpc>
              <a:spcBef>
                <a:spcPts val="1000"/>
              </a:spcBef>
              <a:spcAft>
                <a:spcPts val="0"/>
              </a:spcAft>
              <a:buSzPts val="3000"/>
              <a:buChar char="•"/>
              <a:defRPr sz="2000"/>
            </a:lvl1pPr>
            <a:lvl2pPr marL="609630" lvl="1" indent="-266713" algn="l">
              <a:lnSpc>
                <a:spcPct val="100000"/>
              </a:lnSpc>
              <a:spcBef>
                <a:spcPts val="1000"/>
              </a:spcBef>
              <a:spcAft>
                <a:spcPts val="0"/>
              </a:spcAft>
              <a:buSzPts val="2700"/>
              <a:buChar char="•"/>
              <a:defRPr sz="1800"/>
            </a:lvl2pPr>
            <a:lvl3pPr marL="914446" lvl="2" indent="-254013" algn="l">
              <a:lnSpc>
                <a:spcPct val="100000"/>
              </a:lnSpc>
              <a:spcBef>
                <a:spcPts val="1000"/>
              </a:spcBef>
              <a:spcAft>
                <a:spcPts val="0"/>
              </a:spcAft>
              <a:buSzPts val="2400"/>
              <a:buChar char="•"/>
              <a:defRPr sz="1600"/>
            </a:lvl3pPr>
            <a:lvl4pPr marL="1219261" lvl="3" indent="-241312" algn="l">
              <a:lnSpc>
                <a:spcPct val="100000"/>
              </a:lnSpc>
              <a:spcBef>
                <a:spcPts val="1000"/>
              </a:spcBef>
              <a:spcAft>
                <a:spcPts val="0"/>
              </a:spcAft>
              <a:buSzPts val="2100"/>
              <a:buChar char="•"/>
              <a:defRPr sz="1400"/>
            </a:lvl4pPr>
            <a:lvl5pPr marL="1524076" lvl="4" indent="-241312" algn="l">
              <a:lnSpc>
                <a:spcPct val="100000"/>
              </a:lnSpc>
              <a:spcBef>
                <a:spcPts val="1000"/>
              </a:spcBef>
              <a:spcAft>
                <a:spcPts val="0"/>
              </a:spcAft>
              <a:buSzPts val="21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51" name="Google Shape;7351;p575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52" name="Google Shape;7352;p575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53" name="Google Shape;7353;p575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19685327"/>
      </p:ext>
    </p:extLst>
  </p:cSld>
  <p:clrMapOvr>
    <a:masterClrMapping/>
  </p:clrMapOvr>
</p:sldLayout>
</file>

<file path=ppt/slideLayouts/slideLayout1928.xml><?xml version="1.0" encoding="utf-8"?>
<p:sldLayout xmlns:a="http://schemas.openxmlformats.org/drawingml/2006/main" xmlns:r="http://schemas.openxmlformats.org/officeDocument/2006/relationships" xmlns:p="http://schemas.openxmlformats.org/presentationml/2006/main" matchingName="29_Title Only">
  <p:cSld name="29_Title Only">
    <p:spTree>
      <p:nvGrpSpPr>
        <p:cNvPr id="1" name="Shape 7354"/>
        <p:cNvGrpSpPr/>
        <p:nvPr/>
      </p:nvGrpSpPr>
      <p:grpSpPr>
        <a:xfrm>
          <a:off x="0" y="0"/>
          <a:ext cx="0" cy="0"/>
          <a:chOff x="0" y="0"/>
          <a:chExt cx="0" cy="0"/>
        </a:xfrm>
      </p:grpSpPr>
      <p:grpSp>
        <p:nvGrpSpPr>
          <p:cNvPr id="7355" name="Google Shape;7355;p5757"/>
          <p:cNvGrpSpPr/>
          <p:nvPr/>
        </p:nvGrpSpPr>
        <p:grpSpPr>
          <a:xfrm>
            <a:off x="7191543" y="1"/>
            <a:ext cx="5000459" cy="1425992"/>
            <a:chOff x="7191542" y="1"/>
            <a:chExt cx="5000459" cy="1425992"/>
          </a:xfrm>
        </p:grpSpPr>
        <p:pic>
          <p:nvPicPr>
            <p:cNvPr id="7356" name="Google Shape;7356;p57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57" name="Google Shape;7357;p5757"/>
            <p:cNvGrpSpPr/>
            <p:nvPr/>
          </p:nvGrpSpPr>
          <p:grpSpPr>
            <a:xfrm>
              <a:off x="7191542" y="1"/>
              <a:ext cx="5000459" cy="1425992"/>
              <a:chOff x="7186272" y="0"/>
              <a:chExt cx="5005729" cy="1427495"/>
            </a:xfrm>
          </p:grpSpPr>
          <p:sp>
            <p:nvSpPr>
              <p:cNvPr id="7358" name="Google Shape;7358;p57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59" name="Google Shape;7359;p57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7360" name="Google Shape;7360;p575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61" name="Google Shape;7361;p575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62" name="Google Shape;7362;p57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63" name="Google Shape;7363;p57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2473317"/>
      </p:ext>
    </p:extLst>
  </p:cSld>
  <p:clrMapOvr>
    <a:masterClrMapping/>
  </p:clrMapOvr>
</p:sldLayout>
</file>

<file path=ppt/slideLayouts/slideLayout1929.xml><?xml version="1.0" encoding="utf-8"?>
<p:sldLayout xmlns:a="http://schemas.openxmlformats.org/drawingml/2006/main" xmlns:r="http://schemas.openxmlformats.org/officeDocument/2006/relationships" xmlns:p="http://schemas.openxmlformats.org/presentationml/2006/main" matchingName="29_End">
  <p:cSld name="29_End">
    <p:spTree>
      <p:nvGrpSpPr>
        <p:cNvPr id="1" name="Shape 7364"/>
        <p:cNvGrpSpPr/>
        <p:nvPr/>
      </p:nvGrpSpPr>
      <p:grpSpPr>
        <a:xfrm>
          <a:off x="0" y="0"/>
          <a:ext cx="0" cy="0"/>
          <a:chOff x="0" y="0"/>
          <a:chExt cx="0" cy="0"/>
        </a:xfrm>
      </p:grpSpPr>
      <p:grpSp>
        <p:nvGrpSpPr>
          <p:cNvPr id="7365" name="Google Shape;7365;p5758"/>
          <p:cNvGrpSpPr/>
          <p:nvPr/>
        </p:nvGrpSpPr>
        <p:grpSpPr>
          <a:xfrm>
            <a:off x="0" y="0"/>
            <a:ext cx="12192000" cy="2148830"/>
            <a:chOff x="0" y="0"/>
            <a:chExt cx="12192000" cy="2148830"/>
          </a:xfrm>
        </p:grpSpPr>
        <p:sp>
          <p:nvSpPr>
            <p:cNvPr id="7366" name="Google Shape;7366;p575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67" name="Google Shape;7367;p575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7368" name="Google Shape;7368;p5758"/>
          <p:cNvSpPr/>
          <p:nvPr/>
        </p:nvSpPr>
        <p:spPr>
          <a:xfrm>
            <a:off x="902368" y="1517698"/>
            <a:ext cx="11289632" cy="3822607"/>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7369" name="Google Shape;7369;p5758"/>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70" name="Google Shape;7370;p5758"/>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7371" name="Google Shape;7371;p5758"/>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7372" name="Google Shape;7372;p5758"/>
          <p:cNvSpPr>
            <a:spLocks noGrp="1"/>
          </p:cNvSpPr>
          <p:nvPr>
            <p:ph type="pic" idx="2"/>
          </p:nvPr>
        </p:nvSpPr>
        <p:spPr>
          <a:xfrm>
            <a:off x="7118684" y="233915"/>
            <a:ext cx="5073316" cy="5943600"/>
          </a:xfrm>
          <a:prstGeom prst="rect">
            <a:avLst/>
          </a:prstGeom>
          <a:noFill/>
          <a:ln>
            <a:noFill/>
          </a:ln>
        </p:spPr>
      </p:sp>
    </p:spTree>
    <p:extLst>
      <p:ext uri="{BB962C8B-B14F-4D97-AF65-F5344CB8AC3E}">
        <p14:creationId xmlns:p14="http://schemas.microsoft.com/office/powerpoint/2010/main" val="613685135"/>
      </p:ext>
    </p:extLst>
  </p:cSld>
  <p:clrMapOvr>
    <a:masterClrMapping/>
  </p:clrMapOvr>
</p:sldLayout>
</file>

<file path=ppt/slideLayouts/slideLayout1930.xml><?xml version="1.0" encoding="utf-8"?>
<p:sldLayout xmlns:a="http://schemas.openxmlformats.org/drawingml/2006/main" xmlns:r="http://schemas.openxmlformats.org/officeDocument/2006/relationships" xmlns:p="http://schemas.openxmlformats.org/presentationml/2006/main" matchingName="29_Blank">
  <p:cSld name="29_Blank">
    <p:spTree>
      <p:nvGrpSpPr>
        <p:cNvPr id="1" name="Shape 7373"/>
        <p:cNvGrpSpPr/>
        <p:nvPr/>
      </p:nvGrpSpPr>
      <p:grpSpPr>
        <a:xfrm>
          <a:off x="0" y="0"/>
          <a:ext cx="0" cy="0"/>
          <a:chOff x="0" y="0"/>
          <a:chExt cx="0" cy="0"/>
        </a:xfrm>
      </p:grpSpPr>
      <p:sp>
        <p:nvSpPr>
          <p:cNvPr id="7374" name="Google Shape;7374;p575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75" name="Google Shape;7375;p57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76" name="Google Shape;7376;p57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377" name="Google Shape;7377;p5759"/>
          <p:cNvGrpSpPr/>
          <p:nvPr/>
        </p:nvGrpSpPr>
        <p:grpSpPr>
          <a:xfrm>
            <a:off x="7191543" y="1"/>
            <a:ext cx="5000459" cy="1425992"/>
            <a:chOff x="7191542" y="1"/>
            <a:chExt cx="5000459" cy="1425992"/>
          </a:xfrm>
        </p:grpSpPr>
        <p:pic>
          <p:nvPicPr>
            <p:cNvPr id="7378" name="Google Shape;7378;p57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79" name="Google Shape;7379;p5759"/>
            <p:cNvGrpSpPr/>
            <p:nvPr/>
          </p:nvGrpSpPr>
          <p:grpSpPr>
            <a:xfrm>
              <a:off x="7191542" y="1"/>
              <a:ext cx="5000459" cy="1425992"/>
              <a:chOff x="7186272" y="0"/>
              <a:chExt cx="5005729" cy="1427495"/>
            </a:xfrm>
          </p:grpSpPr>
          <p:sp>
            <p:nvSpPr>
              <p:cNvPr id="7380" name="Google Shape;7380;p57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81" name="Google Shape;7381;p57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Tree>
    <p:extLst>
      <p:ext uri="{BB962C8B-B14F-4D97-AF65-F5344CB8AC3E}">
        <p14:creationId xmlns:p14="http://schemas.microsoft.com/office/powerpoint/2010/main" val="4282276960"/>
      </p:ext>
    </p:extLst>
  </p:cSld>
  <p:clrMapOvr>
    <a:masterClrMapping/>
  </p:clrMapOvr>
</p:sldLayout>
</file>

<file path=ppt/slideLayouts/slideLayout1931.xml><?xml version="1.0" encoding="utf-8"?>
<p:sldLayout xmlns:a="http://schemas.openxmlformats.org/drawingml/2006/main" xmlns:r="http://schemas.openxmlformats.org/officeDocument/2006/relationships" xmlns:p="http://schemas.openxmlformats.org/presentationml/2006/main" matchingName="Divider">
  <p:cSld name="24_Divider">
    <p:bg>
      <p:bgPr>
        <a:solidFill>
          <a:schemeClr val="lt2"/>
        </a:solidFill>
        <a:effectLst/>
      </p:bgPr>
    </p:bg>
    <p:spTree>
      <p:nvGrpSpPr>
        <p:cNvPr id="1" name="Shape 7382"/>
        <p:cNvGrpSpPr/>
        <p:nvPr/>
      </p:nvGrpSpPr>
      <p:grpSpPr>
        <a:xfrm>
          <a:off x="0" y="0"/>
          <a:ext cx="0" cy="0"/>
          <a:chOff x="0" y="0"/>
          <a:chExt cx="0" cy="0"/>
        </a:xfrm>
      </p:grpSpPr>
      <p:grpSp>
        <p:nvGrpSpPr>
          <p:cNvPr id="7383" name="Google Shape;7383;p5760"/>
          <p:cNvGrpSpPr/>
          <p:nvPr/>
        </p:nvGrpSpPr>
        <p:grpSpPr>
          <a:xfrm>
            <a:off x="0" y="5020348"/>
            <a:ext cx="12192000" cy="1837653"/>
            <a:chOff x="0" y="5020347"/>
            <a:chExt cx="12192000" cy="1837653"/>
          </a:xfrm>
        </p:grpSpPr>
        <p:sp>
          <p:nvSpPr>
            <p:cNvPr id="7384" name="Google Shape;7384;p576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385" name="Google Shape;7385;p576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386" name="Google Shape;7386;p576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387" name="Google Shape;7387;p576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388" name="Google Shape;7388;p576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89" name="Google Shape;7389;p576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1896515810"/>
      </p:ext>
    </p:extLst>
  </p:cSld>
  <p:clrMapOvr>
    <a:masterClrMapping/>
  </p:clrMapOvr>
</p:sldLayout>
</file>

<file path=ppt/slideLayouts/slideLayout1932.xml><?xml version="1.0" encoding="utf-8"?>
<p:sldLayout xmlns:a="http://schemas.openxmlformats.org/drawingml/2006/main" xmlns:r="http://schemas.openxmlformats.org/officeDocument/2006/relationships" xmlns:p="http://schemas.openxmlformats.org/presentationml/2006/main" matchingName="135_Quotation">
  <p:cSld name="135_Quotation">
    <p:spTree>
      <p:nvGrpSpPr>
        <p:cNvPr id="1" name="Shape 7390"/>
        <p:cNvGrpSpPr/>
        <p:nvPr/>
      </p:nvGrpSpPr>
      <p:grpSpPr>
        <a:xfrm>
          <a:off x="0" y="0"/>
          <a:ext cx="0" cy="0"/>
          <a:chOff x="0" y="0"/>
          <a:chExt cx="0" cy="0"/>
        </a:xfrm>
      </p:grpSpPr>
      <p:sp>
        <p:nvSpPr>
          <p:cNvPr id="7391" name="Google Shape;7391;p5761"/>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392" name="Google Shape;7392;p576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93" name="Google Shape;7393;p576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394" name="Google Shape;7394;p576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395" name="Google Shape;7395;p57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96" name="Google Shape;7396;p57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397" name="Google Shape;7397;p5761"/>
          <p:cNvGrpSpPr/>
          <p:nvPr/>
        </p:nvGrpSpPr>
        <p:grpSpPr>
          <a:xfrm>
            <a:off x="7191544" y="1"/>
            <a:ext cx="5000459" cy="1425992"/>
            <a:chOff x="7191542" y="1"/>
            <a:chExt cx="5000459" cy="1425992"/>
          </a:xfrm>
        </p:grpSpPr>
        <p:pic>
          <p:nvPicPr>
            <p:cNvPr id="7398" name="Google Shape;7398;p57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99" name="Google Shape;7399;p5761"/>
            <p:cNvGrpSpPr/>
            <p:nvPr/>
          </p:nvGrpSpPr>
          <p:grpSpPr>
            <a:xfrm>
              <a:off x="7191542" y="1"/>
              <a:ext cx="5000459" cy="1425992"/>
              <a:chOff x="7186272" y="0"/>
              <a:chExt cx="5005729" cy="1427495"/>
            </a:xfrm>
          </p:grpSpPr>
          <p:sp>
            <p:nvSpPr>
              <p:cNvPr id="7400" name="Google Shape;7400;p57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401" name="Google Shape;7401;p57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402" name="Google Shape;7402;p5761"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823201479"/>
      </p:ext>
    </p:extLst>
  </p:cSld>
  <p:clrMapOvr>
    <a:masterClrMapping/>
  </p:clrMapOvr>
</p:sldLayout>
</file>

<file path=ppt/slideLayouts/slideLayout1933.xml><?xml version="1.0" encoding="utf-8"?>
<p:sldLayout xmlns:a="http://schemas.openxmlformats.org/drawingml/2006/main" xmlns:r="http://schemas.openxmlformats.org/officeDocument/2006/relationships" xmlns:p="http://schemas.openxmlformats.org/presentationml/2006/main" matchingName="134_Quotation">
  <p:cSld name="134_Quotation">
    <p:spTree>
      <p:nvGrpSpPr>
        <p:cNvPr id="1" name="Shape 7403"/>
        <p:cNvGrpSpPr/>
        <p:nvPr/>
      </p:nvGrpSpPr>
      <p:grpSpPr>
        <a:xfrm>
          <a:off x="0" y="0"/>
          <a:ext cx="0" cy="0"/>
          <a:chOff x="0" y="0"/>
          <a:chExt cx="0" cy="0"/>
        </a:xfrm>
      </p:grpSpPr>
      <p:sp>
        <p:nvSpPr>
          <p:cNvPr id="7404" name="Google Shape;7404;p5762"/>
          <p:cNvSpPr/>
          <p:nvPr/>
        </p:nvSpPr>
        <p:spPr>
          <a:xfrm>
            <a:off x="1427358" y="1387869"/>
            <a:ext cx="10155043" cy="3506936"/>
          </a:xfrm>
          <a:prstGeom prst="rect">
            <a:avLst/>
          </a:prstGeom>
          <a:solidFill>
            <a:schemeClr val="lt2"/>
          </a:solidFill>
          <a:ln>
            <a:noFill/>
          </a:ln>
        </p:spPr>
        <p:txBody>
          <a:bodyPr spcFirstLastPara="1" wrap="square" lIns="60950" tIns="30467" rIns="60950" bIns="30467" anchor="ctr" anchorCtr="0">
            <a:noAutofit/>
          </a:bodyPr>
          <a:lstStyle/>
          <a:p>
            <a:pPr marL="0" marR="0" lvl="0" indent="0" algn="ctr" rtl="0">
              <a:lnSpc>
                <a:spcPct val="100000"/>
              </a:lnSpc>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405" name="Google Shape;7405;p576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06" name="Google Shape;7406;p576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6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7407" name="Google Shape;7407;p576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1pPr>
            <a:lvl2pPr marL="0" lvl="1"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2pPr>
            <a:lvl3pPr marL="0" lvl="2"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3pPr>
            <a:lvl4pPr marL="0" lvl="3"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4pPr>
            <a:lvl5pPr marL="0" lvl="4"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5pPr>
            <a:lvl6pPr marL="0" lvl="5"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6pPr>
            <a:lvl7pPr marL="0" lvl="6"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7pPr>
            <a:lvl8pPr marL="0" lvl="7"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8pPr>
            <a:lvl9pPr marL="0" lvl="8" indent="0" algn="r">
              <a:lnSpc>
                <a:spcPct val="100000"/>
              </a:lnSpc>
              <a:spcBef>
                <a:spcPts val="0"/>
              </a:spcBef>
              <a:spcAft>
                <a:spcPts val="0"/>
              </a:spcAft>
              <a:buNone/>
              <a:defRPr sz="12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7408" name="Google Shape;7408;p57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409" name="Google Shape;7409;p57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410" name="Google Shape;7410;p5762"/>
          <p:cNvGrpSpPr/>
          <p:nvPr/>
        </p:nvGrpSpPr>
        <p:grpSpPr>
          <a:xfrm>
            <a:off x="7191544" y="1"/>
            <a:ext cx="5000459" cy="1425992"/>
            <a:chOff x="7191542" y="1"/>
            <a:chExt cx="5000459" cy="1425992"/>
          </a:xfrm>
        </p:grpSpPr>
        <p:pic>
          <p:nvPicPr>
            <p:cNvPr id="7411" name="Google Shape;7411;p57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412" name="Google Shape;7412;p5762"/>
            <p:cNvGrpSpPr/>
            <p:nvPr/>
          </p:nvGrpSpPr>
          <p:grpSpPr>
            <a:xfrm>
              <a:off x="7191542" y="1"/>
              <a:ext cx="5000459" cy="1425992"/>
              <a:chOff x="7186272" y="0"/>
              <a:chExt cx="5005729" cy="1427495"/>
            </a:xfrm>
          </p:grpSpPr>
          <p:sp>
            <p:nvSpPr>
              <p:cNvPr id="7413" name="Google Shape;7413;p57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sp>
            <p:nvSpPr>
              <p:cNvPr id="7414" name="Google Shape;7414;p57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grpSp>
      </p:grpSp>
      <p:sp>
        <p:nvSpPr>
          <p:cNvPr id="7415" name="Google Shape;7415;p5762" descr="Open quotation mark with solid fill"/>
          <p:cNvSpPr/>
          <p:nvPr/>
        </p:nvSpPr>
        <p:spPr>
          <a:xfrm>
            <a:off x="111512" y="136525"/>
            <a:ext cx="2036762" cy="2036762"/>
          </a:xfrm>
          <a:prstGeom prst="rect">
            <a:avLst/>
          </a:prstGeom>
          <a:noFill/>
          <a:ln>
            <a:noFill/>
          </a:ln>
        </p:spPr>
      </p:sp>
    </p:spTree>
    <p:extLst>
      <p:ext uri="{BB962C8B-B14F-4D97-AF65-F5344CB8AC3E}">
        <p14:creationId xmlns:p14="http://schemas.microsoft.com/office/powerpoint/2010/main" val="3309630268"/>
      </p:ext>
    </p:extLst>
  </p:cSld>
  <p:clrMapOvr>
    <a:masterClrMapping/>
  </p:clrMapOvr>
</p:sldLayout>
</file>

<file path=ppt/slideLayouts/slideLayout193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294"/>
        <p:cNvGrpSpPr/>
        <p:nvPr/>
      </p:nvGrpSpPr>
      <p:grpSpPr>
        <a:xfrm>
          <a:off x="0" y="0"/>
          <a:ext cx="0" cy="0"/>
          <a:chOff x="0" y="0"/>
          <a:chExt cx="0" cy="0"/>
        </a:xfrm>
      </p:grpSpPr>
      <p:sp>
        <p:nvSpPr>
          <p:cNvPr id="15295" name="Google Shape;15295;p10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Arial"/>
              <a:buNone/>
              <a:defRPr sz="1200">
                <a:solidFill>
                  <a:srgbClr val="919497"/>
                </a:solidFill>
                <a:latin typeface="Arial"/>
                <a:ea typeface="Arial"/>
                <a:cs typeface="Arial"/>
                <a:sym typeface="Arial"/>
              </a:defRPr>
            </a:lvl1pPr>
            <a:lvl2pPr marL="0" lvl="1" indent="0" algn="r">
              <a:spcBef>
                <a:spcPts val="0"/>
              </a:spcBef>
              <a:buClr>
                <a:srgbClr val="919497"/>
              </a:buClr>
              <a:buSzPts val="1800"/>
              <a:buFont typeface="Arial"/>
              <a:buNone/>
              <a:defRPr sz="1200">
                <a:solidFill>
                  <a:srgbClr val="919497"/>
                </a:solidFill>
                <a:latin typeface="Arial"/>
                <a:ea typeface="Arial"/>
                <a:cs typeface="Arial"/>
                <a:sym typeface="Arial"/>
              </a:defRPr>
            </a:lvl2pPr>
            <a:lvl3pPr marL="0" lvl="2" indent="0" algn="r">
              <a:spcBef>
                <a:spcPts val="0"/>
              </a:spcBef>
              <a:buClr>
                <a:srgbClr val="919497"/>
              </a:buClr>
              <a:buSzPts val="1800"/>
              <a:buFont typeface="Arial"/>
              <a:buNone/>
              <a:defRPr sz="1200">
                <a:solidFill>
                  <a:srgbClr val="919497"/>
                </a:solidFill>
                <a:latin typeface="Arial"/>
                <a:ea typeface="Arial"/>
                <a:cs typeface="Arial"/>
                <a:sym typeface="Arial"/>
              </a:defRPr>
            </a:lvl3pPr>
            <a:lvl4pPr marL="0" lvl="3" indent="0" algn="r">
              <a:spcBef>
                <a:spcPts val="0"/>
              </a:spcBef>
              <a:buClr>
                <a:srgbClr val="919497"/>
              </a:buClr>
              <a:buSzPts val="1800"/>
              <a:buFont typeface="Arial"/>
              <a:buNone/>
              <a:defRPr sz="1200">
                <a:solidFill>
                  <a:srgbClr val="919497"/>
                </a:solidFill>
                <a:latin typeface="Arial"/>
                <a:ea typeface="Arial"/>
                <a:cs typeface="Arial"/>
                <a:sym typeface="Arial"/>
              </a:defRPr>
            </a:lvl4pPr>
            <a:lvl5pPr marL="0" lvl="4" indent="0" algn="r">
              <a:spcBef>
                <a:spcPts val="0"/>
              </a:spcBef>
              <a:buClr>
                <a:srgbClr val="919497"/>
              </a:buClr>
              <a:buSzPts val="1800"/>
              <a:buFont typeface="Arial"/>
              <a:buNone/>
              <a:defRPr sz="1200">
                <a:solidFill>
                  <a:srgbClr val="919497"/>
                </a:solidFill>
                <a:latin typeface="Arial"/>
                <a:ea typeface="Arial"/>
                <a:cs typeface="Arial"/>
                <a:sym typeface="Arial"/>
              </a:defRPr>
            </a:lvl5pPr>
            <a:lvl6pPr marL="0" lvl="5" indent="0" algn="r">
              <a:spcBef>
                <a:spcPts val="0"/>
              </a:spcBef>
              <a:buClr>
                <a:srgbClr val="919497"/>
              </a:buClr>
              <a:buSzPts val="1800"/>
              <a:buFont typeface="Arial"/>
              <a:buNone/>
              <a:defRPr sz="1200">
                <a:solidFill>
                  <a:srgbClr val="919497"/>
                </a:solidFill>
                <a:latin typeface="Arial"/>
                <a:ea typeface="Arial"/>
                <a:cs typeface="Arial"/>
                <a:sym typeface="Arial"/>
              </a:defRPr>
            </a:lvl6pPr>
            <a:lvl7pPr marL="0" lvl="6" indent="0" algn="r">
              <a:spcBef>
                <a:spcPts val="0"/>
              </a:spcBef>
              <a:buClr>
                <a:srgbClr val="919497"/>
              </a:buClr>
              <a:buSzPts val="1800"/>
              <a:buFont typeface="Arial"/>
              <a:buNone/>
              <a:defRPr sz="1200">
                <a:solidFill>
                  <a:srgbClr val="919497"/>
                </a:solidFill>
                <a:latin typeface="Arial"/>
                <a:ea typeface="Arial"/>
                <a:cs typeface="Arial"/>
                <a:sym typeface="Arial"/>
              </a:defRPr>
            </a:lvl7pPr>
            <a:lvl8pPr marL="0" lvl="7" indent="0" algn="r">
              <a:spcBef>
                <a:spcPts val="0"/>
              </a:spcBef>
              <a:buClr>
                <a:srgbClr val="919497"/>
              </a:buClr>
              <a:buSzPts val="1800"/>
              <a:buFont typeface="Arial"/>
              <a:buNone/>
              <a:defRPr sz="1200">
                <a:solidFill>
                  <a:srgbClr val="919497"/>
                </a:solidFill>
                <a:latin typeface="Arial"/>
                <a:ea typeface="Arial"/>
                <a:cs typeface="Arial"/>
                <a:sym typeface="Arial"/>
              </a:defRPr>
            </a:lvl8pPr>
            <a:lvl9pPr marL="0" lvl="8" indent="0" algn="r">
              <a:spcBef>
                <a:spcPts val="0"/>
              </a:spcBef>
              <a:buClr>
                <a:srgbClr val="919497"/>
              </a:buClr>
              <a:buSzPts val="1800"/>
              <a:buFont typeface="Arial"/>
              <a:buNone/>
              <a:defRPr sz="1200">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5296" name="Google Shape;15296;p1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5297" name="Google Shape;15297;p1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Arial"/>
              <a:buNone/>
              <a:defRPr/>
            </a:lvl1pPr>
            <a:lvl2pPr lvl="1" algn="l">
              <a:spcBef>
                <a:spcPts val="0"/>
              </a:spcBef>
              <a:spcAft>
                <a:spcPts val="0"/>
              </a:spcAft>
              <a:buClr>
                <a:schemeClr val="dk1"/>
              </a:buClr>
              <a:buSzPts val="1400"/>
              <a:buFont typeface="Arial"/>
              <a:buNone/>
              <a:defRPr/>
            </a:lvl2pPr>
            <a:lvl3pPr lvl="2" algn="l">
              <a:spcBef>
                <a:spcPts val="0"/>
              </a:spcBef>
              <a:spcAft>
                <a:spcPts val="0"/>
              </a:spcAft>
              <a:buClr>
                <a:schemeClr val="dk1"/>
              </a:buClr>
              <a:buSzPts val="1400"/>
              <a:buFont typeface="Arial"/>
              <a:buNone/>
              <a:defRPr/>
            </a:lvl3pPr>
            <a:lvl4pPr lvl="3" algn="l">
              <a:spcBef>
                <a:spcPts val="0"/>
              </a:spcBef>
              <a:spcAft>
                <a:spcPts val="0"/>
              </a:spcAft>
              <a:buClr>
                <a:schemeClr val="dk1"/>
              </a:buClr>
              <a:buSzPts val="1400"/>
              <a:buFont typeface="Arial"/>
              <a:buNone/>
              <a:defRPr/>
            </a:lvl4pPr>
            <a:lvl5pPr lvl="4" algn="l">
              <a:spcBef>
                <a:spcPts val="0"/>
              </a:spcBef>
              <a:spcAft>
                <a:spcPts val="0"/>
              </a:spcAft>
              <a:buClr>
                <a:schemeClr val="dk1"/>
              </a:buClr>
              <a:buSzPts val="1400"/>
              <a:buFont typeface="Arial"/>
              <a:buNone/>
              <a:defRPr/>
            </a:lvl5pPr>
            <a:lvl6pPr lvl="5" algn="l">
              <a:spcBef>
                <a:spcPts val="0"/>
              </a:spcBef>
              <a:spcAft>
                <a:spcPts val="0"/>
              </a:spcAft>
              <a:buClr>
                <a:schemeClr val="dk1"/>
              </a:buClr>
              <a:buSzPts val="1400"/>
              <a:buFont typeface="Arial"/>
              <a:buNone/>
              <a:defRPr/>
            </a:lvl6pPr>
            <a:lvl7pPr lvl="6" algn="l">
              <a:spcBef>
                <a:spcPts val="0"/>
              </a:spcBef>
              <a:spcAft>
                <a:spcPts val="0"/>
              </a:spcAft>
              <a:buClr>
                <a:schemeClr val="dk1"/>
              </a:buClr>
              <a:buSzPts val="1400"/>
              <a:buFont typeface="Arial"/>
              <a:buNone/>
              <a:defRPr/>
            </a:lvl7pPr>
            <a:lvl8pPr lvl="7" algn="l">
              <a:spcBef>
                <a:spcPts val="0"/>
              </a:spcBef>
              <a:spcAft>
                <a:spcPts val="0"/>
              </a:spcAft>
              <a:buClr>
                <a:schemeClr val="dk1"/>
              </a:buClr>
              <a:buSzPts val="1400"/>
              <a:buFont typeface="Arial"/>
              <a:buNone/>
              <a:defRPr/>
            </a:lvl8pPr>
            <a:lvl9pPr lvl="8" algn="l">
              <a:spcBef>
                <a:spcPts val="0"/>
              </a:spcBef>
              <a:spcAft>
                <a:spcPts val="0"/>
              </a:spcAft>
              <a:buClr>
                <a:schemeClr val="dk1"/>
              </a:buClr>
              <a:buSzPts val="1400"/>
              <a:buFont typeface="Arial"/>
              <a:buNone/>
              <a:defRPr/>
            </a:lvl9pPr>
          </a:lstStyle>
          <a:p>
            <a:endParaRPr/>
          </a:p>
        </p:txBody>
      </p:sp>
      <p:grpSp>
        <p:nvGrpSpPr>
          <p:cNvPr id="15298" name="Google Shape;15298;p100"/>
          <p:cNvGrpSpPr/>
          <p:nvPr/>
        </p:nvGrpSpPr>
        <p:grpSpPr>
          <a:xfrm>
            <a:off x="7191543" y="1"/>
            <a:ext cx="5000459" cy="1425992"/>
            <a:chOff x="7191542" y="1"/>
            <a:chExt cx="5000459" cy="1425992"/>
          </a:xfrm>
        </p:grpSpPr>
        <p:pic>
          <p:nvPicPr>
            <p:cNvPr id="15299" name="Google Shape;15299;p1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00" name="Google Shape;15300;p100"/>
            <p:cNvGrpSpPr/>
            <p:nvPr/>
          </p:nvGrpSpPr>
          <p:grpSpPr>
            <a:xfrm>
              <a:off x="7191542" y="1"/>
              <a:ext cx="5000459" cy="1425992"/>
              <a:chOff x="7186272" y="0"/>
              <a:chExt cx="5005729" cy="1427495"/>
            </a:xfrm>
          </p:grpSpPr>
          <p:sp>
            <p:nvSpPr>
              <p:cNvPr id="15301" name="Google Shape;15301;p1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02" name="Google Shape;15302;p1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grpSp>
    </p:spTree>
  </p:cSld>
  <p:clrMapOvr>
    <a:masterClrMapping/>
  </p:clrMapOvr>
</p:sldLayout>
</file>

<file path=ppt/slideLayouts/slideLayout193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303"/>
        <p:cNvGrpSpPr/>
        <p:nvPr/>
      </p:nvGrpSpPr>
      <p:grpSpPr>
        <a:xfrm>
          <a:off x="0" y="0"/>
          <a:ext cx="0" cy="0"/>
          <a:chOff x="0" y="0"/>
          <a:chExt cx="0" cy="0"/>
        </a:xfrm>
      </p:grpSpPr>
      <p:grpSp>
        <p:nvGrpSpPr>
          <p:cNvPr id="15304" name="Google Shape;15304;p1627"/>
          <p:cNvGrpSpPr/>
          <p:nvPr/>
        </p:nvGrpSpPr>
        <p:grpSpPr>
          <a:xfrm>
            <a:off x="7191543" y="1"/>
            <a:ext cx="5000459" cy="1425992"/>
            <a:chOff x="7191542" y="1"/>
            <a:chExt cx="5000459" cy="1425992"/>
          </a:xfrm>
        </p:grpSpPr>
        <p:pic>
          <p:nvPicPr>
            <p:cNvPr id="15305" name="Google Shape;15305;p16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06" name="Google Shape;15306;p1627"/>
            <p:cNvGrpSpPr/>
            <p:nvPr/>
          </p:nvGrpSpPr>
          <p:grpSpPr>
            <a:xfrm>
              <a:off x="7191542" y="1"/>
              <a:ext cx="5000459" cy="1425992"/>
              <a:chOff x="7186272" y="0"/>
              <a:chExt cx="5005729" cy="1427495"/>
            </a:xfrm>
          </p:grpSpPr>
          <p:sp>
            <p:nvSpPr>
              <p:cNvPr id="15307" name="Google Shape;15307;p16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08" name="Google Shape;15308;p16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grpSp>
      <p:sp>
        <p:nvSpPr>
          <p:cNvPr id="15309" name="Google Shape;15309;p162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10" name="Google Shape;15310;p162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rmAutofit/>
          </a:bodyPr>
          <a:lstStyle>
            <a:lvl1pPr marL="304815" lvl="0" indent="-228611" algn="l">
              <a:lnSpc>
                <a:spcPct val="90000"/>
              </a:lnSpc>
              <a:spcBef>
                <a:spcPts val="1000"/>
              </a:spcBef>
              <a:spcAft>
                <a:spcPts val="0"/>
              </a:spcAft>
              <a:buSzPts val="1800"/>
              <a:buChar char="•"/>
              <a:defRPr/>
            </a:lvl1pPr>
            <a:lvl2pPr marL="609630" lvl="1" indent="-228611" algn="l">
              <a:lnSpc>
                <a:spcPct val="90000"/>
              </a:lnSpc>
              <a:spcBef>
                <a:spcPts val="500"/>
              </a:spcBef>
              <a:spcAft>
                <a:spcPts val="0"/>
              </a:spcAft>
              <a:buSzPts val="1800"/>
              <a:buChar char="•"/>
              <a:defRPr/>
            </a:lvl2pPr>
            <a:lvl3pPr marL="914446" lvl="2" indent="-228611" algn="l">
              <a:lnSpc>
                <a:spcPct val="90000"/>
              </a:lnSpc>
              <a:spcBef>
                <a:spcPts val="500"/>
              </a:spcBef>
              <a:spcAft>
                <a:spcPts val="0"/>
              </a:spcAft>
              <a:buSzPts val="1800"/>
              <a:buChar char="•"/>
              <a:defRPr/>
            </a:lvl3pPr>
            <a:lvl4pPr marL="1219261" lvl="3" indent="-228611" algn="l">
              <a:lnSpc>
                <a:spcPct val="90000"/>
              </a:lnSpc>
              <a:spcBef>
                <a:spcPts val="500"/>
              </a:spcBef>
              <a:spcAft>
                <a:spcPts val="0"/>
              </a:spcAft>
              <a:buSzPts val="1800"/>
              <a:buChar char="•"/>
              <a:defRPr/>
            </a:lvl4pPr>
            <a:lvl5pPr marL="1524076" lvl="4" indent="-228611" algn="l">
              <a:lnSpc>
                <a:spcPct val="90000"/>
              </a:lnSpc>
              <a:spcBef>
                <a:spcPts val="500"/>
              </a:spcBef>
              <a:spcAft>
                <a:spcPts val="0"/>
              </a:spcAft>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311" name="Google Shape;15311;p162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Arial"/>
              <a:buNone/>
              <a:defRPr sz="1200">
                <a:solidFill>
                  <a:srgbClr val="AEB3B7"/>
                </a:solidFill>
                <a:latin typeface="Arial"/>
                <a:ea typeface="Arial"/>
                <a:cs typeface="Arial"/>
                <a:sym typeface="Arial"/>
              </a:defRPr>
            </a:lvl1pPr>
            <a:lvl2pPr marL="0" lvl="1" indent="0" algn="r">
              <a:spcBef>
                <a:spcPts val="0"/>
              </a:spcBef>
              <a:buClr>
                <a:srgbClr val="AEB3B7"/>
              </a:buClr>
              <a:buSzPts val="1800"/>
              <a:buFont typeface="Arial"/>
              <a:buNone/>
              <a:defRPr sz="1200">
                <a:solidFill>
                  <a:srgbClr val="AEB3B7"/>
                </a:solidFill>
                <a:latin typeface="Arial"/>
                <a:ea typeface="Arial"/>
                <a:cs typeface="Arial"/>
                <a:sym typeface="Arial"/>
              </a:defRPr>
            </a:lvl2pPr>
            <a:lvl3pPr marL="0" lvl="2" indent="0" algn="r">
              <a:spcBef>
                <a:spcPts val="0"/>
              </a:spcBef>
              <a:buClr>
                <a:srgbClr val="AEB3B7"/>
              </a:buClr>
              <a:buSzPts val="1800"/>
              <a:buFont typeface="Arial"/>
              <a:buNone/>
              <a:defRPr sz="1200">
                <a:solidFill>
                  <a:srgbClr val="AEB3B7"/>
                </a:solidFill>
                <a:latin typeface="Arial"/>
                <a:ea typeface="Arial"/>
                <a:cs typeface="Arial"/>
                <a:sym typeface="Arial"/>
              </a:defRPr>
            </a:lvl3pPr>
            <a:lvl4pPr marL="0" lvl="3" indent="0" algn="r">
              <a:spcBef>
                <a:spcPts val="0"/>
              </a:spcBef>
              <a:buClr>
                <a:srgbClr val="AEB3B7"/>
              </a:buClr>
              <a:buSzPts val="1800"/>
              <a:buFont typeface="Arial"/>
              <a:buNone/>
              <a:defRPr sz="1200">
                <a:solidFill>
                  <a:srgbClr val="AEB3B7"/>
                </a:solidFill>
                <a:latin typeface="Arial"/>
                <a:ea typeface="Arial"/>
                <a:cs typeface="Arial"/>
                <a:sym typeface="Arial"/>
              </a:defRPr>
            </a:lvl4pPr>
            <a:lvl5pPr marL="0" lvl="4" indent="0" algn="r">
              <a:spcBef>
                <a:spcPts val="0"/>
              </a:spcBef>
              <a:buClr>
                <a:srgbClr val="AEB3B7"/>
              </a:buClr>
              <a:buSzPts val="1800"/>
              <a:buFont typeface="Arial"/>
              <a:buNone/>
              <a:defRPr sz="1200">
                <a:solidFill>
                  <a:srgbClr val="AEB3B7"/>
                </a:solidFill>
                <a:latin typeface="Arial"/>
                <a:ea typeface="Arial"/>
                <a:cs typeface="Arial"/>
                <a:sym typeface="Arial"/>
              </a:defRPr>
            </a:lvl5pPr>
            <a:lvl6pPr marL="0" lvl="5" indent="0" algn="r">
              <a:spcBef>
                <a:spcPts val="0"/>
              </a:spcBef>
              <a:buClr>
                <a:srgbClr val="AEB3B7"/>
              </a:buClr>
              <a:buSzPts val="1800"/>
              <a:buFont typeface="Arial"/>
              <a:buNone/>
              <a:defRPr sz="1200">
                <a:solidFill>
                  <a:srgbClr val="AEB3B7"/>
                </a:solidFill>
                <a:latin typeface="Arial"/>
                <a:ea typeface="Arial"/>
                <a:cs typeface="Arial"/>
                <a:sym typeface="Arial"/>
              </a:defRPr>
            </a:lvl6pPr>
            <a:lvl7pPr marL="0" lvl="6" indent="0" algn="r">
              <a:spcBef>
                <a:spcPts val="0"/>
              </a:spcBef>
              <a:buClr>
                <a:srgbClr val="AEB3B7"/>
              </a:buClr>
              <a:buSzPts val="1800"/>
              <a:buFont typeface="Arial"/>
              <a:buNone/>
              <a:defRPr sz="1200">
                <a:solidFill>
                  <a:srgbClr val="AEB3B7"/>
                </a:solidFill>
                <a:latin typeface="Arial"/>
                <a:ea typeface="Arial"/>
                <a:cs typeface="Arial"/>
                <a:sym typeface="Arial"/>
              </a:defRPr>
            </a:lvl7pPr>
            <a:lvl8pPr marL="0" lvl="7" indent="0" algn="r">
              <a:spcBef>
                <a:spcPts val="0"/>
              </a:spcBef>
              <a:buClr>
                <a:srgbClr val="AEB3B7"/>
              </a:buClr>
              <a:buSzPts val="1800"/>
              <a:buFont typeface="Arial"/>
              <a:buNone/>
              <a:defRPr sz="1200">
                <a:solidFill>
                  <a:srgbClr val="AEB3B7"/>
                </a:solidFill>
                <a:latin typeface="Arial"/>
                <a:ea typeface="Arial"/>
                <a:cs typeface="Arial"/>
                <a:sym typeface="Arial"/>
              </a:defRPr>
            </a:lvl8pPr>
            <a:lvl9pPr marL="0" lvl="8" indent="0" algn="r">
              <a:spcBef>
                <a:spcPts val="0"/>
              </a:spcBef>
              <a:buClr>
                <a:srgbClr val="AEB3B7"/>
              </a:buClr>
              <a:buSzPts val="1800"/>
              <a:buFont typeface="Arial"/>
              <a:buNone/>
              <a:defRPr sz="1200">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5312" name="Google Shape;15312;p162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cxnSp>
        <p:nvCxnSpPr>
          <p:cNvPr id="15313" name="Google Shape;15313;p1627"/>
          <p:cNvCxnSpPr/>
          <p:nvPr/>
        </p:nvCxnSpPr>
        <p:spPr>
          <a:xfrm>
            <a:off x="704314" y="1425993"/>
            <a:ext cx="1097280" cy="0"/>
          </a:xfrm>
          <a:prstGeom prst="straightConnector1">
            <a:avLst/>
          </a:prstGeom>
          <a:noFill/>
          <a:ln w="31750" cap="flat" cmpd="sng">
            <a:solidFill>
              <a:schemeClr val="accent3"/>
            </a:solidFill>
            <a:prstDash val="solid"/>
            <a:miter lim="800000"/>
            <a:headEnd type="none" w="sm" len="sm"/>
            <a:tailEnd type="none" w="sm" len="sm"/>
          </a:ln>
        </p:spPr>
      </p:cxnSp>
      <p:sp>
        <p:nvSpPr>
          <p:cNvPr id="15314" name="Google Shape;15314;p162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Arial"/>
              <a:buNone/>
              <a:defRPr/>
            </a:lvl1pPr>
            <a:lvl2pPr lvl="1" algn="l">
              <a:spcBef>
                <a:spcPts val="0"/>
              </a:spcBef>
              <a:spcAft>
                <a:spcPts val="0"/>
              </a:spcAft>
              <a:buClr>
                <a:schemeClr val="dk1"/>
              </a:buClr>
              <a:buSzPts val="1400"/>
              <a:buFont typeface="Arial"/>
              <a:buNone/>
              <a:defRPr/>
            </a:lvl2pPr>
            <a:lvl3pPr lvl="2" algn="l">
              <a:spcBef>
                <a:spcPts val="0"/>
              </a:spcBef>
              <a:spcAft>
                <a:spcPts val="0"/>
              </a:spcAft>
              <a:buClr>
                <a:schemeClr val="dk1"/>
              </a:buClr>
              <a:buSzPts val="1400"/>
              <a:buFont typeface="Arial"/>
              <a:buNone/>
              <a:defRPr/>
            </a:lvl3pPr>
            <a:lvl4pPr lvl="3" algn="l">
              <a:spcBef>
                <a:spcPts val="0"/>
              </a:spcBef>
              <a:spcAft>
                <a:spcPts val="0"/>
              </a:spcAft>
              <a:buClr>
                <a:schemeClr val="dk1"/>
              </a:buClr>
              <a:buSzPts val="1400"/>
              <a:buFont typeface="Arial"/>
              <a:buNone/>
              <a:defRPr/>
            </a:lvl4pPr>
            <a:lvl5pPr lvl="4" algn="l">
              <a:spcBef>
                <a:spcPts val="0"/>
              </a:spcBef>
              <a:spcAft>
                <a:spcPts val="0"/>
              </a:spcAft>
              <a:buClr>
                <a:schemeClr val="dk1"/>
              </a:buClr>
              <a:buSzPts val="1400"/>
              <a:buFont typeface="Arial"/>
              <a:buNone/>
              <a:defRPr/>
            </a:lvl5pPr>
            <a:lvl6pPr lvl="5" algn="l">
              <a:spcBef>
                <a:spcPts val="0"/>
              </a:spcBef>
              <a:spcAft>
                <a:spcPts val="0"/>
              </a:spcAft>
              <a:buClr>
                <a:schemeClr val="dk1"/>
              </a:buClr>
              <a:buSzPts val="1400"/>
              <a:buFont typeface="Arial"/>
              <a:buNone/>
              <a:defRPr/>
            </a:lvl6pPr>
            <a:lvl7pPr lvl="6" algn="l">
              <a:spcBef>
                <a:spcPts val="0"/>
              </a:spcBef>
              <a:spcAft>
                <a:spcPts val="0"/>
              </a:spcAft>
              <a:buClr>
                <a:schemeClr val="dk1"/>
              </a:buClr>
              <a:buSzPts val="1400"/>
              <a:buFont typeface="Arial"/>
              <a:buNone/>
              <a:defRPr/>
            </a:lvl7pPr>
            <a:lvl8pPr lvl="7" algn="l">
              <a:spcBef>
                <a:spcPts val="0"/>
              </a:spcBef>
              <a:spcAft>
                <a:spcPts val="0"/>
              </a:spcAft>
              <a:buClr>
                <a:schemeClr val="dk1"/>
              </a:buClr>
              <a:buSzPts val="1400"/>
              <a:buFont typeface="Arial"/>
              <a:buNone/>
              <a:defRPr/>
            </a:lvl8pPr>
            <a:lvl9pPr lvl="8" algn="l">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936.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5315"/>
        <p:cNvGrpSpPr/>
        <p:nvPr/>
      </p:nvGrpSpPr>
      <p:grpSpPr>
        <a:xfrm>
          <a:off x="0" y="0"/>
          <a:ext cx="0" cy="0"/>
          <a:chOff x="0" y="0"/>
          <a:chExt cx="0" cy="0"/>
        </a:xfrm>
      </p:grpSpPr>
      <p:grpSp>
        <p:nvGrpSpPr>
          <p:cNvPr id="15316" name="Google Shape;15316;p1628"/>
          <p:cNvGrpSpPr/>
          <p:nvPr/>
        </p:nvGrpSpPr>
        <p:grpSpPr>
          <a:xfrm>
            <a:off x="0" y="5020348"/>
            <a:ext cx="12192000" cy="1837653"/>
            <a:chOff x="0" y="5020347"/>
            <a:chExt cx="12192000" cy="1837653"/>
          </a:xfrm>
        </p:grpSpPr>
        <p:sp>
          <p:nvSpPr>
            <p:cNvPr id="15317" name="Google Shape;15317;p162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sp>
          <p:nvSpPr>
            <p:cNvPr id="15318" name="Google Shape;15318;p162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sp>
          <p:nvSpPr>
            <p:cNvPr id="15319" name="Google Shape;15319;p162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pic>
          <p:nvPicPr>
            <p:cNvPr id="15320" name="Google Shape;15320;p162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321" name="Google Shape;15321;p162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22" name="Google Shape;15322;p162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SzPts val="2400"/>
              <a:buNone/>
              <a:defRPr sz="2400">
                <a:solidFill>
                  <a:schemeClr val="dk1"/>
                </a:solidFill>
              </a:defRPr>
            </a:lvl1pPr>
            <a:lvl2pPr lvl="1" algn="ctr">
              <a:lnSpc>
                <a:spcPct val="90000"/>
              </a:lnSpc>
              <a:spcBef>
                <a:spcPts val="500"/>
              </a:spcBef>
              <a:spcAft>
                <a:spcPts val="0"/>
              </a:spcAft>
              <a:buSzPts val="2000"/>
              <a:buNone/>
              <a:defRPr sz="2000"/>
            </a:lvl2pPr>
            <a:lvl3pPr lvl="2" algn="ctr">
              <a:lnSpc>
                <a:spcPct val="90000"/>
              </a:lnSpc>
              <a:spcBef>
                <a:spcPts val="500"/>
              </a:spcBef>
              <a:spcAft>
                <a:spcPts val="0"/>
              </a:spcAft>
              <a:buSzPts val="1800"/>
              <a:buNone/>
              <a:defRPr sz="1800"/>
            </a:lvl3pPr>
            <a:lvl4pPr lvl="3" algn="ctr">
              <a:lnSpc>
                <a:spcPct val="9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cxnSp>
        <p:nvCxnSpPr>
          <p:cNvPr id="15323" name="Google Shape;15323;p1628"/>
          <p:cNvCxnSpPr/>
          <p:nvPr/>
        </p:nvCxnSpPr>
        <p:spPr>
          <a:xfrm>
            <a:off x="1520055" y="2811818"/>
            <a:ext cx="2286000" cy="0"/>
          </a:xfrm>
          <a:prstGeom prst="straightConnector1">
            <a:avLst/>
          </a:prstGeom>
          <a:noFill/>
          <a:ln w="31750" cap="flat" cmpd="sng">
            <a:solidFill>
              <a:schemeClr val="accent3"/>
            </a:solidFill>
            <a:prstDash val="solid"/>
            <a:miter lim="800000"/>
            <a:headEnd type="none" w="sm" len="sm"/>
            <a:tailEnd type="none" w="sm" len="sm"/>
          </a:ln>
        </p:spPr>
      </p:cxnSp>
    </p:spTree>
  </p:cSld>
  <p:clrMapOvr>
    <a:masterClrMapping/>
  </p:clrMapOvr>
</p:sldLayout>
</file>

<file path=ppt/slideLayouts/slideLayout1937.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324"/>
        <p:cNvGrpSpPr/>
        <p:nvPr/>
      </p:nvGrpSpPr>
      <p:grpSpPr>
        <a:xfrm>
          <a:off x="0" y="0"/>
          <a:ext cx="0" cy="0"/>
          <a:chOff x="0" y="0"/>
          <a:chExt cx="0" cy="0"/>
        </a:xfrm>
      </p:grpSpPr>
      <p:sp>
        <p:nvSpPr>
          <p:cNvPr id="15325" name="Google Shape;15325;p162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rmAutofit/>
          </a:bodyPr>
          <a:lstStyle>
            <a:lvl1pPr marL="304815" lvl="0" indent="-152408" algn="l">
              <a:lnSpc>
                <a:spcPct val="90000"/>
              </a:lnSpc>
              <a:spcBef>
                <a:spcPts val="1000"/>
              </a:spcBef>
              <a:spcAft>
                <a:spcPts val="0"/>
              </a:spcAft>
              <a:buSzPts val="2400"/>
              <a:buNone/>
              <a:defRPr b="0">
                <a:solidFill>
                  <a:schemeClr val="dk1"/>
                </a:solidFill>
              </a:defRPr>
            </a:lvl1pPr>
            <a:lvl2pPr marL="609630" lvl="1" indent="-228611" algn="l">
              <a:lnSpc>
                <a:spcPct val="90000"/>
              </a:lnSpc>
              <a:spcBef>
                <a:spcPts val="500"/>
              </a:spcBef>
              <a:spcAft>
                <a:spcPts val="0"/>
              </a:spcAft>
              <a:buSzPts val="1800"/>
              <a:buChar char="•"/>
              <a:defRPr/>
            </a:lvl2pPr>
            <a:lvl3pPr marL="914446" lvl="2" indent="-228611" algn="l">
              <a:lnSpc>
                <a:spcPct val="90000"/>
              </a:lnSpc>
              <a:spcBef>
                <a:spcPts val="500"/>
              </a:spcBef>
              <a:spcAft>
                <a:spcPts val="0"/>
              </a:spcAft>
              <a:buSzPts val="1800"/>
              <a:buChar char="•"/>
              <a:defRPr/>
            </a:lvl3pPr>
            <a:lvl4pPr marL="1219261" lvl="3" indent="-228611" algn="l">
              <a:lnSpc>
                <a:spcPct val="90000"/>
              </a:lnSpc>
              <a:spcBef>
                <a:spcPts val="500"/>
              </a:spcBef>
              <a:spcAft>
                <a:spcPts val="0"/>
              </a:spcAft>
              <a:buSzPts val="1800"/>
              <a:buChar char="•"/>
              <a:defRPr/>
            </a:lvl4pPr>
            <a:lvl5pPr marL="1524076" lvl="4" indent="-228611" algn="l">
              <a:lnSpc>
                <a:spcPct val="90000"/>
              </a:lnSpc>
              <a:spcBef>
                <a:spcPts val="500"/>
              </a:spcBef>
              <a:spcAft>
                <a:spcPts val="0"/>
              </a:spcAft>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5326" name="Google Shape;15326;p162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5327" name="Google Shape;15327;p1629"/>
          <p:cNvGrpSpPr/>
          <p:nvPr/>
        </p:nvGrpSpPr>
        <p:grpSpPr>
          <a:xfrm>
            <a:off x="0" y="5379427"/>
            <a:ext cx="2807368" cy="753891"/>
            <a:chOff x="0" y="5379426"/>
            <a:chExt cx="2807368" cy="753891"/>
          </a:xfrm>
        </p:grpSpPr>
        <p:sp>
          <p:nvSpPr>
            <p:cNvPr id="15328" name="Google Shape;15328;p162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sp>
          <p:nvSpPr>
            <p:cNvPr id="15329" name="Google Shape;15329;p162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grpSp>
      <p:sp>
        <p:nvSpPr>
          <p:cNvPr id="15330" name="Google Shape;15330;p1629"/>
          <p:cNvSpPr>
            <a:spLocks noGrp="1"/>
          </p:cNvSpPr>
          <p:nvPr>
            <p:ph type="pic" idx="2"/>
          </p:nvPr>
        </p:nvSpPr>
        <p:spPr>
          <a:xfrm>
            <a:off x="2807368" y="457202"/>
            <a:ext cx="8915400" cy="5943598"/>
          </a:xfrm>
          <a:prstGeom prst="rect">
            <a:avLst/>
          </a:prstGeom>
          <a:noFill/>
          <a:ln>
            <a:noFill/>
          </a:ln>
        </p:spPr>
      </p:sp>
      <p:pic>
        <p:nvPicPr>
          <p:cNvPr id="15331" name="Google Shape;15331;p162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1938.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332"/>
        <p:cNvGrpSpPr/>
        <p:nvPr/>
      </p:nvGrpSpPr>
      <p:grpSpPr>
        <a:xfrm>
          <a:off x="0" y="0"/>
          <a:ext cx="0" cy="0"/>
          <a:chOff x="0" y="0"/>
          <a:chExt cx="0" cy="0"/>
        </a:xfrm>
      </p:grpSpPr>
      <p:sp>
        <p:nvSpPr>
          <p:cNvPr id="15333" name="Google Shape;15333;p1630"/>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sp>
        <p:nvSpPr>
          <p:cNvPr id="15334" name="Google Shape;15334;p163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35" name="Google Shape;15335;p163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rmAutofit/>
          </a:bodyPr>
          <a:lstStyle>
            <a:lvl1pPr marL="304815" lvl="0" indent="-152408" algn="l">
              <a:lnSpc>
                <a:spcPct val="90000"/>
              </a:lnSpc>
              <a:spcBef>
                <a:spcPts val="1000"/>
              </a:spcBef>
              <a:spcAft>
                <a:spcPts val="0"/>
              </a:spcAft>
              <a:buSzPts val="2400"/>
              <a:buNone/>
              <a:defRPr/>
            </a:lvl1pPr>
            <a:lvl2pPr marL="609630" lvl="1" indent="-228611" algn="l">
              <a:lnSpc>
                <a:spcPct val="90000"/>
              </a:lnSpc>
              <a:spcBef>
                <a:spcPts val="500"/>
              </a:spcBef>
              <a:spcAft>
                <a:spcPts val="0"/>
              </a:spcAft>
              <a:buSzPts val="1800"/>
              <a:buChar char="•"/>
              <a:defRPr/>
            </a:lvl2pPr>
            <a:lvl3pPr marL="914446" lvl="2" indent="-228611" algn="l">
              <a:lnSpc>
                <a:spcPct val="90000"/>
              </a:lnSpc>
              <a:spcBef>
                <a:spcPts val="500"/>
              </a:spcBef>
              <a:spcAft>
                <a:spcPts val="0"/>
              </a:spcAft>
              <a:buSzPts val="1800"/>
              <a:buChar char="•"/>
              <a:defRPr/>
            </a:lvl3pPr>
            <a:lvl4pPr marL="1219261" lvl="3" indent="-228611" algn="l">
              <a:lnSpc>
                <a:spcPct val="90000"/>
              </a:lnSpc>
              <a:spcBef>
                <a:spcPts val="500"/>
              </a:spcBef>
              <a:spcAft>
                <a:spcPts val="0"/>
              </a:spcAft>
              <a:buSzPts val="1800"/>
              <a:buChar char="•"/>
              <a:defRPr/>
            </a:lvl4pPr>
            <a:lvl5pPr marL="1524076" lvl="4" indent="-228611" algn="l">
              <a:lnSpc>
                <a:spcPct val="90000"/>
              </a:lnSpc>
              <a:spcBef>
                <a:spcPts val="500"/>
              </a:spcBef>
              <a:spcAft>
                <a:spcPts val="0"/>
              </a:spcAft>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336" name="Google Shape;15336;p163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Arial"/>
              <a:buNone/>
              <a:defRPr sz="1200">
                <a:solidFill>
                  <a:srgbClr val="AEB3B7"/>
                </a:solidFill>
                <a:latin typeface="Arial"/>
                <a:ea typeface="Arial"/>
                <a:cs typeface="Arial"/>
                <a:sym typeface="Arial"/>
              </a:defRPr>
            </a:lvl1pPr>
            <a:lvl2pPr marL="0" lvl="1" indent="0" algn="r">
              <a:spcBef>
                <a:spcPts val="0"/>
              </a:spcBef>
              <a:buClr>
                <a:srgbClr val="AEB3B7"/>
              </a:buClr>
              <a:buSzPts val="1800"/>
              <a:buFont typeface="Arial"/>
              <a:buNone/>
              <a:defRPr sz="1200">
                <a:solidFill>
                  <a:srgbClr val="AEB3B7"/>
                </a:solidFill>
                <a:latin typeface="Arial"/>
                <a:ea typeface="Arial"/>
                <a:cs typeface="Arial"/>
                <a:sym typeface="Arial"/>
              </a:defRPr>
            </a:lvl2pPr>
            <a:lvl3pPr marL="0" lvl="2" indent="0" algn="r">
              <a:spcBef>
                <a:spcPts val="0"/>
              </a:spcBef>
              <a:buClr>
                <a:srgbClr val="AEB3B7"/>
              </a:buClr>
              <a:buSzPts val="1800"/>
              <a:buFont typeface="Arial"/>
              <a:buNone/>
              <a:defRPr sz="1200">
                <a:solidFill>
                  <a:srgbClr val="AEB3B7"/>
                </a:solidFill>
                <a:latin typeface="Arial"/>
                <a:ea typeface="Arial"/>
                <a:cs typeface="Arial"/>
                <a:sym typeface="Arial"/>
              </a:defRPr>
            </a:lvl3pPr>
            <a:lvl4pPr marL="0" lvl="3" indent="0" algn="r">
              <a:spcBef>
                <a:spcPts val="0"/>
              </a:spcBef>
              <a:buClr>
                <a:srgbClr val="AEB3B7"/>
              </a:buClr>
              <a:buSzPts val="1800"/>
              <a:buFont typeface="Arial"/>
              <a:buNone/>
              <a:defRPr sz="1200">
                <a:solidFill>
                  <a:srgbClr val="AEB3B7"/>
                </a:solidFill>
                <a:latin typeface="Arial"/>
                <a:ea typeface="Arial"/>
                <a:cs typeface="Arial"/>
                <a:sym typeface="Arial"/>
              </a:defRPr>
            </a:lvl4pPr>
            <a:lvl5pPr marL="0" lvl="4" indent="0" algn="r">
              <a:spcBef>
                <a:spcPts val="0"/>
              </a:spcBef>
              <a:buClr>
                <a:srgbClr val="AEB3B7"/>
              </a:buClr>
              <a:buSzPts val="1800"/>
              <a:buFont typeface="Arial"/>
              <a:buNone/>
              <a:defRPr sz="1200">
                <a:solidFill>
                  <a:srgbClr val="AEB3B7"/>
                </a:solidFill>
                <a:latin typeface="Arial"/>
                <a:ea typeface="Arial"/>
                <a:cs typeface="Arial"/>
                <a:sym typeface="Arial"/>
              </a:defRPr>
            </a:lvl5pPr>
            <a:lvl6pPr marL="0" lvl="5" indent="0" algn="r">
              <a:spcBef>
                <a:spcPts val="0"/>
              </a:spcBef>
              <a:buClr>
                <a:srgbClr val="AEB3B7"/>
              </a:buClr>
              <a:buSzPts val="1800"/>
              <a:buFont typeface="Arial"/>
              <a:buNone/>
              <a:defRPr sz="1200">
                <a:solidFill>
                  <a:srgbClr val="AEB3B7"/>
                </a:solidFill>
                <a:latin typeface="Arial"/>
                <a:ea typeface="Arial"/>
                <a:cs typeface="Arial"/>
                <a:sym typeface="Arial"/>
              </a:defRPr>
            </a:lvl6pPr>
            <a:lvl7pPr marL="0" lvl="6" indent="0" algn="r">
              <a:spcBef>
                <a:spcPts val="0"/>
              </a:spcBef>
              <a:buClr>
                <a:srgbClr val="AEB3B7"/>
              </a:buClr>
              <a:buSzPts val="1800"/>
              <a:buFont typeface="Arial"/>
              <a:buNone/>
              <a:defRPr sz="1200">
                <a:solidFill>
                  <a:srgbClr val="AEB3B7"/>
                </a:solidFill>
                <a:latin typeface="Arial"/>
                <a:ea typeface="Arial"/>
                <a:cs typeface="Arial"/>
                <a:sym typeface="Arial"/>
              </a:defRPr>
            </a:lvl7pPr>
            <a:lvl8pPr marL="0" lvl="7" indent="0" algn="r">
              <a:spcBef>
                <a:spcPts val="0"/>
              </a:spcBef>
              <a:buClr>
                <a:srgbClr val="AEB3B7"/>
              </a:buClr>
              <a:buSzPts val="1800"/>
              <a:buFont typeface="Arial"/>
              <a:buNone/>
              <a:defRPr sz="1200">
                <a:solidFill>
                  <a:srgbClr val="AEB3B7"/>
                </a:solidFill>
                <a:latin typeface="Arial"/>
                <a:ea typeface="Arial"/>
                <a:cs typeface="Arial"/>
                <a:sym typeface="Arial"/>
              </a:defRPr>
            </a:lvl8pPr>
            <a:lvl9pPr marL="0" lvl="8" indent="0" algn="r">
              <a:spcBef>
                <a:spcPts val="0"/>
              </a:spcBef>
              <a:buClr>
                <a:srgbClr val="AEB3B7"/>
              </a:buClr>
              <a:buSzPts val="1800"/>
              <a:buFont typeface="Arial"/>
              <a:buNone/>
              <a:defRPr sz="1200">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5337" name="Google Shape;15337;p16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5338" name="Google Shape;15338;p16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Arial"/>
              <a:buNone/>
              <a:defRPr/>
            </a:lvl1pPr>
            <a:lvl2pPr lvl="1" algn="l">
              <a:spcBef>
                <a:spcPts val="0"/>
              </a:spcBef>
              <a:spcAft>
                <a:spcPts val="0"/>
              </a:spcAft>
              <a:buClr>
                <a:schemeClr val="dk1"/>
              </a:buClr>
              <a:buSzPts val="1400"/>
              <a:buFont typeface="Arial"/>
              <a:buNone/>
              <a:defRPr/>
            </a:lvl2pPr>
            <a:lvl3pPr lvl="2" algn="l">
              <a:spcBef>
                <a:spcPts val="0"/>
              </a:spcBef>
              <a:spcAft>
                <a:spcPts val="0"/>
              </a:spcAft>
              <a:buClr>
                <a:schemeClr val="dk1"/>
              </a:buClr>
              <a:buSzPts val="1400"/>
              <a:buFont typeface="Arial"/>
              <a:buNone/>
              <a:defRPr/>
            </a:lvl3pPr>
            <a:lvl4pPr lvl="3" algn="l">
              <a:spcBef>
                <a:spcPts val="0"/>
              </a:spcBef>
              <a:spcAft>
                <a:spcPts val="0"/>
              </a:spcAft>
              <a:buClr>
                <a:schemeClr val="dk1"/>
              </a:buClr>
              <a:buSzPts val="1400"/>
              <a:buFont typeface="Arial"/>
              <a:buNone/>
              <a:defRPr/>
            </a:lvl4pPr>
            <a:lvl5pPr lvl="4" algn="l">
              <a:spcBef>
                <a:spcPts val="0"/>
              </a:spcBef>
              <a:spcAft>
                <a:spcPts val="0"/>
              </a:spcAft>
              <a:buClr>
                <a:schemeClr val="dk1"/>
              </a:buClr>
              <a:buSzPts val="1400"/>
              <a:buFont typeface="Arial"/>
              <a:buNone/>
              <a:defRPr/>
            </a:lvl5pPr>
            <a:lvl6pPr lvl="5" algn="l">
              <a:spcBef>
                <a:spcPts val="0"/>
              </a:spcBef>
              <a:spcAft>
                <a:spcPts val="0"/>
              </a:spcAft>
              <a:buClr>
                <a:schemeClr val="dk1"/>
              </a:buClr>
              <a:buSzPts val="1400"/>
              <a:buFont typeface="Arial"/>
              <a:buNone/>
              <a:defRPr/>
            </a:lvl6pPr>
            <a:lvl7pPr lvl="6" algn="l">
              <a:spcBef>
                <a:spcPts val="0"/>
              </a:spcBef>
              <a:spcAft>
                <a:spcPts val="0"/>
              </a:spcAft>
              <a:buClr>
                <a:schemeClr val="dk1"/>
              </a:buClr>
              <a:buSzPts val="1400"/>
              <a:buFont typeface="Arial"/>
              <a:buNone/>
              <a:defRPr/>
            </a:lvl7pPr>
            <a:lvl8pPr lvl="7" algn="l">
              <a:spcBef>
                <a:spcPts val="0"/>
              </a:spcBef>
              <a:spcAft>
                <a:spcPts val="0"/>
              </a:spcAft>
              <a:buClr>
                <a:schemeClr val="dk1"/>
              </a:buClr>
              <a:buSzPts val="1400"/>
              <a:buFont typeface="Arial"/>
              <a:buNone/>
              <a:defRPr/>
            </a:lvl8pPr>
            <a:lvl9pPr lvl="8" algn="l">
              <a:spcBef>
                <a:spcPts val="0"/>
              </a:spcBef>
              <a:spcAft>
                <a:spcPts val="0"/>
              </a:spcAft>
              <a:buClr>
                <a:schemeClr val="dk1"/>
              </a:buClr>
              <a:buSzPts val="1400"/>
              <a:buFont typeface="Arial"/>
              <a:buNone/>
              <a:defRPr/>
            </a:lvl9pPr>
          </a:lstStyle>
          <a:p>
            <a:endParaRPr/>
          </a:p>
        </p:txBody>
      </p:sp>
      <p:grpSp>
        <p:nvGrpSpPr>
          <p:cNvPr id="15339" name="Google Shape;15339;p1630"/>
          <p:cNvGrpSpPr/>
          <p:nvPr/>
        </p:nvGrpSpPr>
        <p:grpSpPr>
          <a:xfrm>
            <a:off x="7191543" y="1"/>
            <a:ext cx="5000459" cy="1425992"/>
            <a:chOff x="7191542" y="1"/>
            <a:chExt cx="5000459" cy="1425992"/>
          </a:xfrm>
        </p:grpSpPr>
        <p:pic>
          <p:nvPicPr>
            <p:cNvPr id="15340" name="Google Shape;15340;p16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41" name="Google Shape;15341;p1630"/>
            <p:cNvGrpSpPr/>
            <p:nvPr/>
          </p:nvGrpSpPr>
          <p:grpSpPr>
            <a:xfrm>
              <a:off x="7191542" y="1"/>
              <a:ext cx="5000459" cy="1425992"/>
              <a:chOff x="7186272" y="0"/>
              <a:chExt cx="5005729" cy="1427495"/>
            </a:xfrm>
          </p:grpSpPr>
          <p:sp>
            <p:nvSpPr>
              <p:cNvPr id="15342" name="Google Shape;15342;p16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43" name="Google Shape;15343;p16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grpSp>
      <p:pic>
        <p:nvPicPr>
          <p:cNvPr id="15344" name="Google Shape;15344;p1630"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3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345"/>
        <p:cNvGrpSpPr/>
        <p:nvPr/>
      </p:nvGrpSpPr>
      <p:grpSpPr>
        <a:xfrm>
          <a:off x="0" y="0"/>
          <a:ext cx="0" cy="0"/>
          <a:chOff x="0" y="0"/>
          <a:chExt cx="0" cy="0"/>
        </a:xfrm>
      </p:grpSpPr>
      <p:grpSp>
        <p:nvGrpSpPr>
          <p:cNvPr id="15346" name="Google Shape;15346;p1631"/>
          <p:cNvGrpSpPr/>
          <p:nvPr/>
        </p:nvGrpSpPr>
        <p:grpSpPr>
          <a:xfrm>
            <a:off x="7191543" y="1"/>
            <a:ext cx="5000459" cy="1425992"/>
            <a:chOff x="7191542" y="1"/>
            <a:chExt cx="5000459" cy="1425992"/>
          </a:xfrm>
        </p:grpSpPr>
        <p:pic>
          <p:nvPicPr>
            <p:cNvPr id="15347" name="Google Shape;15347;p16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48" name="Google Shape;15348;p1631"/>
            <p:cNvGrpSpPr/>
            <p:nvPr/>
          </p:nvGrpSpPr>
          <p:grpSpPr>
            <a:xfrm>
              <a:off x="7191542" y="1"/>
              <a:ext cx="5000459" cy="1425992"/>
              <a:chOff x="7186272" y="0"/>
              <a:chExt cx="5005729" cy="1427495"/>
            </a:xfrm>
          </p:grpSpPr>
          <p:sp>
            <p:nvSpPr>
              <p:cNvPr id="15349" name="Google Shape;15349;p16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50" name="Google Shape;15350;p16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grpSp>
      <p:sp>
        <p:nvSpPr>
          <p:cNvPr id="15351" name="Google Shape;15351;p163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52" name="Google Shape;15352;p163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Arial"/>
              <a:buNone/>
              <a:defRPr sz="1200">
                <a:solidFill>
                  <a:srgbClr val="919497"/>
                </a:solidFill>
                <a:latin typeface="Arial"/>
                <a:ea typeface="Arial"/>
                <a:cs typeface="Arial"/>
                <a:sym typeface="Arial"/>
              </a:defRPr>
            </a:lvl1pPr>
            <a:lvl2pPr marL="0" lvl="1" indent="0" algn="r">
              <a:spcBef>
                <a:spcPts val="0"/>
              </a:spcBef>
              <a:buClr>
                <a:srgbClr val="919497"/>
              </a:buClr>
              <a:buSzPts val="1800"/>
              <a:buFont typeface="Arial"/>
              <a:buNone/>
              <a:defRPr sz="1200">
                <a:solidFill>
                  <a:srgbClr val="919497"/>
                </a:solidFill>
                <a:latin typeface="Arial"/>
                <a:ea typeface="Arial"/>
                <a:cs typeface="Arial"/>
                <a:sym typeface="Arial"/>
              </a:defRPr>
            </a:lvl2pPr>
            <a:lvl3pPr marL="0" lvl="2" indent="0" algn="r">
              <a:spcBef>
                <a:spcPts val="0"/>
              </a:spcBef>
              <a:buClr>
                <a:srgbClr val="919497"/>
              </a:buClr>
              <a:buSzPts val="1800"/>
              <a:buFont typeface="Arial"/>
              <a:buNone/>
              <a:defRPr sz="1200">
                <a:solidFill>
                  <a:srgbClr val="919497"/>
                </a:solidFill>
                <a:latin typeface="Arial"/>
                <a:ea typeface="Arial"/>
                <a:cs typeface="Arial"/>
                <a:sym typeface="Arial"/>
              </a:defRPr>
            </a:lvl3pPr>
            <a:lvl4pPr marL="0" lvl="3" indent="0" algn="r">
              <a:spcBef>
                <a:spcPts val="0"/>
              </a:spcBef>
              <a:buClr>
                <a:srgbClr val="919497"/>
              </a:buClr>
              <a:buSzPts val="1800"/>
              <a:buFont typeface="Arial"/>
              <a:buNone/>
              <a:defRPr sz="1200">
                <a:solidFill>
                  <a:srgbClr val="919497"/>
                </a:solidFill>
                <a:latin typeface="Arial"/>
                <a:ea typeface="Arial"/>
                <a:cs typeface="Arial"/>
                <a:sym typeface="Arial"/>
              </a:defRPr>
            </a:lvl4pPr>
            <a:lvl5pPr marL="0" lvl="4" indent="0" algn="r">
              <a:spcBef>
                <a:spcPts val="0"/>
              </a:spcBef>
              <a:buClr>
                <a:srgbClr val="919497"/>
              </a:buClr>
              <a:buSzPts val="1800"/>
              <a:buFont typeface="Arial"/>
              <a:buNone/>
              <a:defRPr sz="1200">
                <a:solidFill>
                  <a:srgbClr val="919497"/>
                </a:solidFill>
                <a:latin typeface="Arial"/>
                <a:ea typeface="Arial"/>
                <a:cs typeface="Arial"/>
                <a:sym typeface="Arial"/>
              </a:defRPr>
            </a:lvl5pPr>
            <a:lvl6pPr marL="0" lvl="5" indent="0" algn="r">
              <a:spcBef>
                <a:spcPts val="0"/>
              </a:spcBef>
              <a:buClr>
                <a:srgbClr val="919497"/>
              </a:buClr>
              <a:buSzPts val="1800"/>
              <a:buFont typeface="Arial"/>
              <a:buNone/>
              <a:defRPr sz="1200">
                <a:solidFill>
                  <a:srgbClr val="919497"/>
                </a:solidFill>
                <a:latin typeface="Arial"/>
                <a:ea typeface="Arial"/>
                <a:cs typeface="Arial"/>
                <a:sym typeface="Arial"/>
              </a:defRPr>
            </a:lvl6pPr>
            <a:lvl7pPr marL="0" lvl="6" indent="0" algn="r">
              <a:spcBef>
                <a:spcPts val="0"/>
              </a:spcBef>
              <a:buClr>
                <a:srgbClr val="919497"/>
              </a:buClr>
              <a:buSzPts val="1800"/>
              <a:buFont typeface="Arial"/>
              <a:buNone/>
              <a:defRPr sz="1200">
                <a:solidFill>
                  <a:srgbClr val="919497"/>
                </a:solidFill>
                <a:latin typeface="Arial"/>
                <a:ea typeface="Arial"/>
                <a:cs typeface="Arial"/>
                <a:sym typeface="Arial"/>
              </a:defRPr>
            </a:lvl7pPr>
            <a:lvl8pPr marL="0" lvl="7" indent="0" algn="r">
              <a:spcBef>
                <a:spcPts val="0"/>
              </a:spcBef>
              <a:buClr>
                <a:srgbClr val="919497"/>
              </a:buClr>
              <a:buSzPts val="1800"/>
              <a:buFont typeface="Arial"/>
              <a:buNone/>
              <a:defRPr sz="1200">
                <a:solidFill>
                  <a:srgbClr val="919497"/>
                </a:solidFill>
                <a:latin typeface="Arial"/>
                <a:ea typeface="Arial"/>
                <a:cs typeface="Arial"/>
                <a:sym typeface="Arial"/>
              </a:defRPr>
            </a:lvl8pPr>
            <a:lvl9pPr marL="0" lvl="8" indent="0" algn="r">
              <a:spcBef>
                <a:spcPts val="0"/>
              </a:spcBef>
              <a:buClr>
                <a:srgbClr val="919497"/>
              </a:buClr>
              <a:buSzPts val="1800"/>
              <a:buFont typeface="Arial"/>
              <a:buNone/>
              <a:defRPr sz="1200">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5353" name="Google Shape;15353;p16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cxnSp>
        <p:nvCxnSpPr>
          <p:cNvPr id="15354" name="Google Shape;15354;p1631"/>
          <p:cNvCxnSpPr/>
          <p:nvPr/>
        </p:nvCxnSpPr>
        <p:spPr>
          <a:xfrm>
            <a:off x="707293" y="1425993"/>
            <a:ext cx="1097280" cy="0"/>
          </a:xfrm>
          <a:prstGeom prst="straightConnector1">
            <a:avLst/>
          </a:prstGeom>
          <a:noFill/>
          <a:ln w="31750" cap="flat" cmpd="sng">
            <a:solidFill>
              <a:schemeClr val="accent3"/>
            </a:solidFill>
            <a:prstDash val="solid"/>
            <a:miter lim="800000"/>
            <a:headEnd type="none" w="sm" len="sm"/>
            <a:tailEnd type="none" w="sm" len="sm"/>
          </a:ln>
        </p:spPr>
      </p:cxnSp>
      <p:sp>
        <p:nvSpPr>
          <p:cNvPr id="15355" name="Google Shape;15355;p16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Arial"/>
              <a:buNone/>
              <a:defRPr/>
            </a:lvl1pPr>
            <a:lvl2pPr lvl="1" algn="l">
              <a:spcBef>
                <a:spcPts val="0"/>
              </a:spcBef>
              <a:spcAft>
                <a:spcPts val="0"/>
              </a:spcAft>
              <a:buClr>
                <a:schemeClr val="dk1"/>
              </a:buClr>
              <a:buSzPts val="1400"/>
              <a:buFont typeface="Arial"/>
              <a:buNone/>
              <a:defRPr/>
            </a:lvl2pPr>
            <a:lvl3pPr lvl="2" algn="l">
              <a:spcBef>
                <a:spcPts val="0"/>
              </a:spcBef>
              <a:spcAft>
                <a:spcPts val="0"/>
              </a:spcAft>
              <a:buClr>
                <a:schemeClr val="dk1"/>
              </a:buClr>
              <a:buSzPts val="1400"/>
              <a:buFont typeface="Arial"/>
              <a:buNone/>
              <a:defRPr/>
            </a:lvl3pPr>
            <a:lvl4pPr lvl="3" algn="l">
              <a:spcBef>
                <a:spcPts val="0"/>
              </a:spcBef>
              <a:spcAft>
                <a:spcPts val="0"/>
              </a:spcAft>
              <a:buClr>
                <a:schemeClr val="dk1"/>
              </a:buClr>
              <a:buSzPts val="1400"/>
              <a:buFont typeface="Arial"/>
              <a:buNone/>
              <a:defRPr/>
            </a:lvl4pPr>
            <a:lvl5pPr lvl="4" algn="l">
              <a:spcBef>
                <a:spcPts val="0"/>
              </a:spcBef>
              <a:spcAft>
                <a:spcPts val="0"/>
              </a:spcAft>
              <a:buClr>
                <a:schemeClr val="dk1"/>
              </a:buClr>
              <a:buSzPts val="1400"/>
              <a:buFont typeface="Arial"/>
              <a:buNone/>
              <a:defRPr/>
            </a:lvl5pPr>
            <a:lvl6pPr lvl="5" algn="l">
              <a:spcBef>
                <a:spcPts val="0"/>
              </a:spcBef>
              <a:spcAft>
                <a:spcPts val="0"/>
              </a:spcAft>
              <a:buClr>
                <a:schemeClr val="dk1"/>
              </a:buClr>
              <a:buSzPts val="1400"/>
              <a:buFont typeface="Arial"/>
              <a:buNone/>
              <a:defRPr/>
            </a:lvl6pPr>
            <a:lvl7pPr lvl="6" algn="l">
              <a:spcBef>
                <a:spcPts val="0"/>
              </a:spcBef>
              <a:spcAft>
                <a:spcPts val="0"/>
              </a:spcAft>
              <a:buClr>
                <a:schemeClr val="dk1"/>
              </a:buClr>
              <a:buSzPts val="1400"/>
              <a:buFont typeface="Arial"/>
              <a:buNone/>
              <a:defRPr/>
            </a:lvl7pPr>
            <a:lvl8pPr lvl="7" algn="l">
              <a:spcBef>
                <a:spcPts val="0"/>
              </a:spcBef>
              <a:spcAft>
                <a:spcPts val="0"/>
              </a:spcAft>
              <a:buClr>
                <a:schemeClr val="dk1"/>
              </a:buClr>
              <a:buSzPts val="1400"/>
              <a:buFont typeface="Arial"/>
              <a:buNone/>
              <a:defRPr/>
            </a:lvl8pPr>
            <a:lvl9pPr lvl="8" algn="l">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940.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356"/>
        <p:cNvGrpSpPr/>
        <p:nvPr/>
      </p:nvGrpSpPr>
      <p:grpSpPr>
        <a:xfrm>
          <a:off x="0" y="0"/>
          <a:ext cx="0" cy="0"/>
          <a:chOff x="0" y="0"/>
          <a:chExt cx="0" cy="0"/>
        </a:xfrm>
      </p:grpSpPr>
      <p:grpSp>
        <p:nvGrpSpPr>
          <p:cNvPr id="15357" name="Google Shape;15357;p1632"/>
          <p:cNvGrpSpPr/>
          <p:nvPr/>
        </p:nvGrpSpPr>
        <p:grpSpPr>
          <a:xfrm>
            <a:off x="0" y="0"/>
            <a:ext cx="12192000" cy="2148830"/>
            <a:chOff x="0" y="0"/>
            <a:chExt cx="12192000" cy="2148830"/>
          </a:xfrm>
        </p:grpSpPr>
        <p:sp>
          <p:nvSpPr>
            <p:cNvPr id="15358" name="Google Shape;15358;p163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59" name="Google Shape;15359;p163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sp>
        <p:nvSpPr>
          <p:cNvPr id="15360" name="Google Shape;15360;p1632"/>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Arial"/>
              <a:ea typeface="Arial"/>
              <a:cs typeface="Arial"/>
              <a:sym typeface="Arial"/>
            </a:endParaRPr>
          </a:p>
        </p:txBody>
      </p:sp>
      <p:cxnSp>
        <p:nvCxnSpPr>
          <p:cNvPr id="15361" name="Google Shape;15361;p1632"/>
          <p:cNvCxnSpPr/>
          <p:nvPr/>
        </p:nvCxnSpPr>
        <p:spPr>
          <a:xfrm>
            <a:off x="1325946" y="3080084"/>
            <a:ext cx="685399" cy="0"/>
          </a:xfrm>
          <a:prstGeom prst="straightConnector1">
            <a:avLst/>
          </a:prstGeom>
          <a:noFill/>
          <a:ln w="31750" cap="flat" cmpd="sng">
            <a:solidFill>
              <a:schemeClr val="accent3"/>
            </a:solidFill>
            <a:prstDash val="solid"/>
            <a:miter lim="800000"/>
            <a:headEnd type="none" w="sm" len="sm"/>
            <a:tailEnd type="none" w="sm" len="sm"/>
          </a:ln>
        </p:spPr>
      </p:cxnSp>
      <p:sp>
        <p:nvSpPr>
          <p:cNvPr id="15362" name="Google Shape;15362;p1632"/>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rmAutofit/>
          </a:bodyPr>
          <a:lstStyle>
            <a:lvl1pPr marL="304815" lvl="0" indent="-152408" algn="l">
              <a:lnSpc>
                <a:spcPct val="90000"/>
              </a:lnSpc>
              <a:spcBef>
                <a:spcPts val="1000"/>
              </a:spcBef>
              <a:spcAft>
                <a:spcPts val="0"/>
              </a:spcAft>
              <a:buSzPts val="2000"/>
              <a:buNone/>
              <a:defRPr sz="2000"/>
            </a:lvl1pPr>
            <a:lvl2pPr marL="609630" lvl="1" indent="-228611" algn="l">
              <a:lnSpc>
                <a:spcPct val="90000"/>
              </a:lnSpc>
              <a:spcBef>
                <a:spcPts val="500"/>
              </a:spcBef>
              <a:spcAft>
                <a:spcPts val="0"/>
              </a:spcAft>
              <a:buSzPts val="1800"/>
              <a:buChar char="•"/>
              <a:defRPr/>
            </a:lvl2pPr>
            <a:lvl3pPr marL="914446" lvl="2" indent="-228611" algn="l">
              <a:lnSpc>
                <a:spcPct val="90000"/>
              </a:lnSpc>
              <a:spcBef>
                <a:spcPts val="500"/>
              </a:spcBef>
              <a:spcAft>
                <a:spcPts val="0"/>
              </a:spcAft>
              <a:buSzPts val="1800"/>
              <a:buChar char="•"/>
              <a:defRPr/>
            </a:lvl3pPr>
            <a:lvl4pPr marL="1219261" lvl="3" indent="-228611" algn="l">
              <a:lnSpc>
                <a:spcPct val="90000"/>
              </a:lnSpc>
              <a:spcBef>
                <a:spcPts val="500"/>
              </a:spcBef>
              <a:spcAft>
                <a:spcPts val="0"/>
              </a:spcAft>
              <a:buSzPts val="1800"/>
              <a:buChar char="•"/>
              <a:defRPr/>
            </a:lvl4pPr>
            <a:lvl5pPr marL="1524076" lvl="4" indent="-228611" algn="l">
              <a:lnSpc>
                <a:spcPct val="90000"/>
              </a:lnSpc>
              <a:spcBef>
                <a:spcPts val="500"/>
              </a:spcBef>
              <a:spcAft>
                <a:spcPts val="0"/>
              </a:spcAft>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363" name="Google Shape;15363;p163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364" name="Google Shape;15364;p1632"/>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5365" name="Google Shape;15365;p1632"/>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941.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5366"/>
        <p:cNvGrpSpPr/>
        <p:nvPr/>
      </p:nvGrpSpPr>
      <p:grpSpPr>
        <a:xfrm>
          <a:off x="0" y="0"/>
          <a:ext cx="0" cy="0"/>
          <a:chOff x="0" y="0"/>
          <a:chExt cx="0" cy="0"/>
        </a:xfrm>
      </p:grpSpPr>
      <p:sp>
        <p:nvSpPr>
          <p:cNvPr id="15367" name="Google Shape;15367;p1633"/>
          <p:cNvSpPr txBox="1">
            <a:spLocks noGrp="1"/>
          </p:cNvSpPr>
          <p:nvPr>
            <p:ph type="ctrTitle"/>
          </p:nvPr>
        </p:nvSpPr>
        <p:spPr>
          <a:xfrm>
            <a:off x="513349" y="2633534"/>
            <a:ext cx="5194433" cy="2387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000"/>
              <a:buFont typeface="Arial"/>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68" name="Google Shape;15368;p1633"/>
          <p:cNvSpPr txBox="1">
            <a:spLocks noGrp="1"/>
          </p:cNvSpPr>
          <p:nvPr>
            <p:ph type="subTitle" idx="1"/>
          </p:nvPr>
        </p:nvSpPr>
        <p:spPr>
          <a:xfrm>
            <a:off x="513349" y="5400326"/>
            <a:ext cx="5194433" cy="986569"/>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SzPts val="2400"/>
              <a:buNone/>
              <a:defRPr sz="2400">
                <a:solidFill>
                  <a:schemeClr val="dk1"/>
                </a:solidFill>
              </a:defRPr>
            </a:lvl1pPr>
            <a:lvl2pPr lvl="1" algn="ctr">
              <a:lnSpc>
                <a:spcPct val="90000"/>
              </a:lnSpc>
              <a:spcBef>
                <a:spcPts val="500"/>
              </a:spcBef>
              <a:spcAft>
                <a:spcPts val="0"/>
              </a:spcAft>
              <a:buSzPts val="2000"/>
              <a:buNone/>
              <a:defRPr sz="2000"/>
            </a:lvl2pPr>
            <a:lvl3pPr lvl="2" algn="ctr">
              <a:lnSpc>
                <a:spcPct val="90000"/>
              </a:lnSpc>
              <a:spcBef>
                <a:spcPts val="500"/>
              </a:spcBef>
              <a:spcAft>
                <a:spcPts val="0"/>
              </a:spcAft>
              <a:buSzPts val="1800"/>
              <a:buNone/>
              <a:defRPr sz="1800"/>
            </a:lvl3pPr>
            <a:lvl4pPr lvl="3" algn="ctr">
              <a:lnSpc>
                <a:spcPct val="9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cxnSp>
        <p:nvCxnSpPr>
          <p:cNvPr id="15369" name="Google Shape;15369;p1633"/>
          <p:cNvCxnSpPr/>
          <p:nvPr/>
        </p:nvCxnSpPr>
        <p:spPr>
          <a:xfrm>
            <a:off x="620093" y="5141451"/>
            <a:ext cx="2286000" cy="0"/>
          </a:xfrm>
          <a:prstGeom prst="straightConnector1">
            <a:avLst/>
          </a:prstGeom>
          <a:noFill/>
          <a:ln w="31750" cap="flat" cmpd="sng">
            <a:solidFill>
              <a:schemeClr val="accent3"/>
            </a:solidFill>
            <a:prstDash val="solid"/>
            <a:miter lim="800000"/>
            <a:headEnd type="none" w="sm" len="sm"/>
            <a:tailEnd type="none" w="sm" len="sm"/>
          </a:ln>
        </p:spPr>
      </p:cxnSp>
      <p:grpSp>
        <p:nvGrpSpPr>
          <p:cNvPr id="15370" name="Google Shape;15370;p1633"/>
          <p:cNvGrpSpPr/>
          <p:nvPr/>
        </p:nvGrpSpPr>
        <p:grpSpPr>
          <a:xfrm flipH="1">
            <a:off x="-1" y="2"/>
            <a:ext cx="6418725" cy="1509822"/>
            <a:chOff x="7522541" y="1"/>
            <a:chExt cx="4669459" cy="1098357"/>
          </a:xfrm>
        </p:grpSpPr>
        <p:sp>
          <p:nvSpPr>
            <p:cNvPr id="15371" name="Google Shape;15371;p1633"/>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72" name="Google Shape;15372;p1633"/>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pic>
        <p:nvPicPr>
          <p:cNvPr id="15373" name="Google Shape;15373;p1633"/>
          <p:cNvPicPr preferRelativeResize="0"/>
          <p:nvPr/>
        </p:nvPicPr>
        <p:blipFill rotWithShape="1">
          <a:blip r:embed="rId2">
            <a:alphaModFix/>
          </a:blip>
          <a:srcRect/>
          <a:stretch/>
        </p:blipFill>
        <p:spPr>
          <a:xfrm>
            <a:off x="513348" y="136526"/>
            <a:ext cx="1945206" cy="879974"/>
          </a:xfrm>
          <a:prstGeom prst="rect">
            <a:avLst/>
          </a:prstGeom>
          <a:noFill/>
          <a:ln>
            <a:noFill/>
          </a:ln>
        </p:spPr>
      </p:pic>
    </p:spTree>
  </p:cSld>
  <p:clrMapOvr>
    <a:masterClrMapping/>
  </p:clrMapOvr>
</p:sldLayout>
</file>

<file path=ppt/slideLayouts/slideLayout194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5374"/>
        <p:cNvGrpSpPr/>
        <p:nvPr/>
      </p:nvGrpSpPr>
      <p:grpSpPr>
        <a:xfrm>
          <a:off x="0" y="0"/>
          <a:ext cx="0" cy="0"/>
          <a:chOff x="0" y="0"/>
          <a:chExt cx="0" cy="0"/>
        </a:xfrm>
      </p:grpSpPr>
      <p:grpSp>
        <p:nvGrpSpPr>
          <p:cNvPr id="15375" name="Google Shape;15375;p1634"/>
          <p:cNvGrpSpPr/>
          <p:nvPr/>
        </p:nvGrpSpPr>
        <p:grpSpPr>
          <a:xfrm>
            <a:off x="7191543" y="1"/>
            <a:ext cx="5000459" cy="1425992"/>
            <a:chOff x="7191542" y="1"/>
            <a:chExt cx="5000459" cy="1425992"/>
          </a:xfrm>
        </p:grpSpPr>
        <p:pic>
          <p:nvPicPr>
            <p:cNvPr id="15376" name="Google Shape;15376;p16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77" name="Google Shape;15377;p1634"/>
            <p:cNvGrpSpPr/>
            <p:nvPr/>
          </p:nvGrpSpPr>
          <p:grpSpPr>
            <a:xfrm>
              <a:off x="7191542" y="1"/>
              <a:ext cx="5000459" cy="1425992"/>
              <a:chOff x="7186272" y="0"/>
              <a:chExt cx="5005729" cy="1427495"/>
            </a:xfrm>
          </p:grpSpPr>
          <p:sp>
            <p:nvSpPr>
              <p:cNvPr id="15378" name="Google Shape;15378;p16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sp>
            <p:nvSpPr>
              <p:cNvPr id="15379" name="Google Shape;15379;p16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Arial"/>
                  <a:ea typeface="Arial"/>
                  <a:cs typeface="Arial"/>
                  <a:sym typeface="Arial"/>
                </a:endParaRPr>
              </a:p>
            </p:txBody>
          </p:sp>
        </p:grpSp>
      </p:grpSp>
      <p:sp>
        <p:nvSpPr>
          <p:cNvPr id="15380" name="Google Shape;15380;p163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81" name="Google Shape;15381;p1634"/>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rmAutofit/>
          </a:bodyPr>
          <a:lstStyle>
            <a:lvl1pPr marL="304815" lvl="0" indent="-152408" algn="l">
              <a:lnSpc>
                <a:spcPct val="90000"/>
              </a:lnSpc>
              <a:spcBef>
                <a:spcPts val="1000"/>
              </a:spcBef>
              <a:spcAft>
                <a:spcPts val="0"/>
              </a:spcAft>
              <a:buSzPts val="2400"/>
              <a:buNone/>
              <a:defRPr sz="2400" b="0" u="sng">
                <a:solidFill>
                  <a:schemeClr val="dk1"/>
                </a:solidFill>
                <a:latin typeface="Arial"/>
                <a:ea typeface="Arial"/>
                <a:cs typeface="Arial"/>
                <a:sym typeface="Arial"/>
              </a:defRPr>
            </a:lvl1pPr>
            <a:lvl2pPr marL="609630" lvl="1" indent="-152408" algn="l">
              <a:lnSpc>
                <a:spcPct val="90000"/>
              </a:lnSpc>
              <a:spcBef>
                <a:spcPts val="500"/>
              </a:spcBef>
              <a:spcAft>
                <a:spcPts val="0"/>
              </a:spcAft>
              <a:buSzPts val="2000"/>
              <a:buNone/>
              <a:defRPr sz="2000" b="1"/>
            </a:lvl2pPr>
            <a:lvl3pPr marL="914446" lvl="2" indent="-152408" algn="l">
              <a:lnSpc>
                <a:spcPct val="90000"/>
              </a:lnSpc>
              <a:spcBef>
                <a:spcPts val="500"/>
              </a:spcBef>
              <a:spcAft>
                <a:spcPts val="0"/>
              </a:spcAft>
              <a:buSzPts val="1800"/>
              <a:buNone/>
              <a:defRPr sz="1800" b="1"/>
            </a:lvl3pPr>
            <a:lvl4pPr marL="1219261" lvl="3" indent="-152408" algn="l">
              <a:lnSpc>
                <a:spcPct val="90000"/>
              </a:lnSpc>
              <a:spcBef>
                <a:spcPts val="500"/>
              </a:spcBef>
              <a:spcAft>
                <a:spcPts val="0"/>
              </a:spcAft>
              <a:buSzPts val="1600"/>
              <a:buNone/>
              <a:defRPr sz="1600" b="1"/>
            </a:lvl4pPr>
            <a:lvl5pPr marL="1524076" lvl="4" indent="-152408" algn="l">
              <a:lnSpc>
                <a:spcPct val="90000"/>
              </a:lnSpc>
              <a:spcBef>
                <a:spcPts val="500"/>
              </a:spcBef>
              <a:spcAft>
                <a:spcPts val="0"/>
              </a:spcAft>
              <a:buSzPts val="1600"/>
              <a:buNone/>
              <a:defRPr sz="1600" b="1"/>
            </a:lvl5pPr>
            <a:lvl6pPr marL="1828891" lvl="5" indent="-152408" algn="l">
              <a:lnSpc>
                <a:spcPct val="90000"/>
              </a:lnSpc>
              <a:spcBef>
                <a:spcPts val="5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5382" name="Google Shape;15382;p1634"/>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90000"/>
              </a:lnSpc>
              <a:spcBef>
                <a:spcPts val="1000"/>
              </a:spcBef>
              <a:spcAft>
                <a:spcPts val="0"/>
              </a:spcAft>
              <a:buSzPts val="2000"/>
              <a:buChar char="•"/>
              <a:defRPr sz="2000"/>
            </a:lvl1pPr>
            <a:lvl2pPr marL="609630" lvl="1" indent="-228611" algn="l">
              <a:lnSpc>
                <a:spcPct val="90000"/>
              </a:lnSpc>
              <a:spcBef>
                <a:spcPts val="500"/>
              </a:spcBef>
              <a:spcAft>
                <a:spcPts val="0"/>
              </a:spcAft>
              <a:buSzPts val="1800"/>
              <a:buChar char="•"/>
              <a:defRPr sz="1800"/>
            </a:lvl2pPr>
            <a:lvl3pPr marL="914446" lvl="2" indent="-220144" algn="l">
              <a:lnSpc>
                <a:spcPct val="90000"/>
              </a:lnSpc>
              <a:spcBef>
                <a:spcPts val="500"/>
              </a:spcBef>
              <a:spcAft>
                <a:spcPts val="0"/>
              </a:spcAft>
              <a:buSzPts val="1600"/>
              <a:buChar char="•"/>
              <a:defRPr sz="1600"/>
            </a:lvl3pPr>
            <a:lvl4pPr marL="1219261" lvl="3" indent="-211677" algn="l">
              <a:lnSpc>
                <a:spcPct val="90000"/>
              </a:lnSpc>
              <a:spcBef>
                <a:spcPts val="500"/>
              </a:spcBef>
              <a:spcAft>
                <a:spcPts val="0"/>
              </a:spcAft>
              <a:buSzPts val="1400"/>
              <a:buChar char="•"/>
              <a:defRPr sz="1400"/>
            </a:lvl4pPr>
            <a:lvl5pPr marL="1524076" lvl="4" indent="-211677" algn="l">
              <a:lnSpc>
                <a:spcPct val="90000"/>
              </a:lnSpc>
              <a:spcBef>
                <a:spcPts val="500"/>
              </a:spcBef>
              <a:spcAft>
                <a:spcPts val="0"/>
              </a:spcAft>
              <a:buSzPts val="1400"/>
              <a:buChar char="•"/>
              <a:defRPr sz="1400"/>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383" name="Google Shape;15383;p163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rmAutofit/>
          </a:bodyPr>
          <a:lstStyle>
            <a:lvl1pPr marL="304815" lvl="0" indent="-152408" algn="l">
              <a:lnSpc>
                <a:spcPct val="90000"/>
              </a:lnSpc>
              <a:spcBef>
                <a:spcPts val="1000"/>
              </a:spcBef>
              <a:spcAft>
                <a:spcPts val="0"/>
              </a:spcAft>
              <a:buSzPts val="2400"/>
              <a:buNone/>
              <a:defRPr sz="2400" b="0" u="sng">
                <a:solidFill>
                  <a:schemeClr val="dk1"/>
                </a:solidFill>
                <a:latin typeface="Arial"/>
                <a:ea typeface="Arial"/>
                <a:cs typeface="Arial"/>
                <a:sym typeface="Arial"/>
              </a:defRPr>
            </a:lvl1pPr>
            <a:lvl2pPr marL="609630" lvl="1" indent="-152408" algn="l">
              <a:lnSpc>
                <a:spcPct val="90000"/>
              </a:lnSpc>
              <a:spcBef>
                <a:spcPts val="500"/>
              </a:spcBef>
              <a:spcAft>
                <a:spcPts val="0"/>
              </a:spcAft>
              <a:buSzPts val="2000"/>
              <a:buNone/>
              <a:defRPr sz="2000" b="1"/>
            </a:lvl2pPr>
            <a:lvl3pPr marL="914446" lvl="2" indent="-152408" algn="l">
              <a:lnSpc>
                <a:spcPct val="90000"/>
              </a:lnSpc>
              <a:spcBef>
                <a:spcPts val="500"/>
              </a:spcBef>
              <a:spcAft>
                <a:spcPts val="0"/>
              </a:spcAft>
              <a:buSzPts val="1800"/>
              <a:buNone/>
              <a:defRPr sz="1800" b="1"/>
            </a:lvl3pPr>
            <a:lvl4pPr marL="1219261" lvl="3" indent="-152408" algn="l">
              <a:lnSpc>
                <a:spcPct val="90000"/>
              </a:lnSpc>
              <a:spcBef>
                <a:spcPts val="500"/>
              </a:spcBef>
              <a:spcAft>
                <a:spcPts val="0"/>
              </a:spcAft>
              <a:buSzPts val="1600"/>
              <a:buNone/>
              <a:defRPr sz="1600" b="1"/>
            </a:lvl4pPr>
            <a:lvl5pPr marL="1524076" lvl="4" indent="-152408" algn="l">
              <a:lnSpc>
                <a:spcPct val="90000"/>
              </a:lnSpc>
              <a:spcBef>
                <a:spcPts val="500"/>
              </a:spcBef>
              <a:spcAft>
                <a:spcPts val="0"/>
              </a:spcAft>
              <a:buSzPts val="1600"/>
              <a:buNone/>
              <a:defRPr sz="1600" b="1"/>
            </a:lvl5pPr>
            <a:lvl6pPr marL="1828891" lvl="5" indent="-152408" algn="l">
              <a:lnSpc>
                <a:spcPct val="90000"/>
              </a:lnSpc>
              <a:spcBef>
                <a:spcPts val="5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5384" name="Google Shape;15384;p163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90000"/>
              </a:lnSpc>
              <a:spcBef>
                <a:spcPts val="1000"/>
              </a:spcBef>
              <a:spcAft>
                <a:spcPts val="0"/>
              </a:spcAft>
              <a:buSzPts val="2000"/>
              <a:buChar char="•"/>
              <a:defRPr sz="2000"/>
            </a:lvl1pPr>
            <a:lvl2pPr marL="609630" lvl="1" indent="-228611" algn="l">
              <a:lnSpc>
                <a:spcPct val="90000"/>
              </a:lnSpc>
              <a:spcBef>
                <a:spcPts val="500"/>
              </a:spcBef>
              <a:spcAft>
                <a:spcPts val="0"/>
              </a:spcAft>
              <a:buSzPts val="1800"/>
              <a:buChar char="•"/>
              <a:defRPr sz="1800"/>
            </a:lvl2pPr>
            <a:lvl3pPr marL="914446" lvl="2" indent="-220144" algn="l">
              <a:lnSpc>
                <a:spcPct val="90000"/>
              </a:lnSpc>
              <a:spcBef>
                <a:spcPts val="500"/>
              </a:spcBef>
              <a:spcAft>
                <a:spcPts val="0"/>
              </a:spcAft>
              <a:buSzPts val="1600"/>
              <a:buChar char="•"/>
              <a:defRPr sz="1600"/>
            </a:lvl3pPr>
            <a:lvl4pPr marL="1219261" lvl="3" indent="-211677" algn="l">
              <a:lnSpc>
                <a:spcPct val="90000"/>
              </a:lnSpc>
              <a:spcBef>
                <a:spcPts val="500"/>
              </a:spcBef>
              <a:spcAft>
                <a:spcPts val="0"/>
              </a:spcAft>
              <a:buSzPts val="1400"/>
              <a:buChar char="•"/>
              <a:defRPr sz="1400"/>
            </a:lvl4pPr>
            <a:lvl5pPr marL="1524076" lvl="4" indent="-211677" algn="l">
              <a:lnSpc>
                <a:spcPct val="90000"/>
              </a:lnSpc>
              <a:spcBef>
                <a:spcPts val="500"/>
              </a:spcBef>
              <a:spcAft>
                <a:spcPts val="0"/>
              </a:spcAft>
              <a:buSzPts val="1400"/>
              <a:buChar char="•"/>
              <a:defRPr sz="1400"/>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385" name="Google Shape;15385;p163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Arial"/>
              <a:buNone/>
              <a:defRPr sz="1200">
                <a:solidFill>
                  <a:srgbClr val="919497"/>
                </a:solidFill>
                <a:latin typeface="Arial"/>
                <a:ea typeface="Arial"/>
                <a:cs typeface="Arial"/>
                <a:sym typeface="Arial"/>
              </a:defRPr>
            </a:lvl1pPr>
            <a:lvl2pPr marL="0" lvl="1" indent="0" algn="r">
              <a:spcBef>
                <a:spcPts val="0"/>
              </a:spcBef>
              <a:buClr>
                <a:srgbClr val="919497"/>
              </a:buClr>
              <a:buSzPts val="1800"/>
              <a:buFont typeface="Arial"/>
              <a:buNone/>
              <a:defRPr sz="1200">
                <a:solidFill>
                  <a:srgbClr val="919497"/>
                </a:solidFill>
                <a:latin typeface="Arial"/>
                <a:ea typeface="Arial"/>
                <a:cs typeface="Arial"/>
                <a:sym typeface="Arial"/>
              </a:defRPr>
            </a:lvl2pPr>
            <a:lvl3pPr marL="0" lvl="2" indent="0" algn="r">
              <a:spcBef>
                <a:spcPts val="0"/>
              </a:spcBef>
              <a:buClr>
                <a:srgbClr val="919497"/>
              </a:buClr>
              <a:buSzPts val="1800"/>
              <a:buFont typeface="Arial"/>
              <a:buNone/>
              <a:defRPr sz="1200">
                <a:solidFill>
                  <a:srgbClr val="919497"/>
                </a:solidFill>
                <a:latin typeface="Arial"/>
                <a:ea typeface="Arial"/>
                <a:cs typeface="Arial"/>
                <a:sym typeface="Arial"/>
              </a:defRPr>
            </a:lvl3pPr>
            <a:lvl4pPr marL="0" lvl="3" indent="0" algn="r">
              <a:spcBef>
                <a:spcPts val="0"/>
              </a:spcBef>
              <a:buClr>
                <a:srgbClr val="919497"/>
              </a:buClr>
              <a:buSzPts val="1800"/>
              <a:buFont typeface="Arial"/>
              <a:buNone/>
              <a:defRPr sz="1200">
                <a:solidFill>
                  <a:srgbClr val="919497"/>
                </a:solidFill>
                <a:latin typeface="Arial"/>
                <a:ea typeface="Arial"/>
                <a:cs typeface="Arial"/>
                <a:sym typeface="Arial"/>
              </a:defRPr>
            </a:lvl4pPr>
            <a:lvl5pPr marL="0" lvl="4" indent="0" algn="r">
              <a:spcBef>
                <a:spcPts val="0"/>
              </a:spcBef>
              <a:buClr>
                <a:srgbClr val="919497"/>
              </a:buClr>
              <a:buSzPts val="1800"/>
              <a:buFont typeface="Arial"/>
              <a:buNone/>
              <a:defRPr sz="1200">
                <a:solidFill>
                  <a:srgbClr val="919497"/>
                </a:solidFill>
                <a:latin typeface="Arial"/>
                <a:ea typeface="Arial"/>
                <a:cs typeface="Arial"/>
                <a:sym typeface="Arial"/>
              </a:defRPr>
            </a:lvl5pPr>
            <a:lvl6pPr marL="0" lvl="5" indent="0" algn="r">
              <a:spcBef>
                <a:spcPts val="0"/>
              </a:spcBef>
              <a:buClr>
                <a:srgbClr val="919497"/>
              </a:buClr>
              <a:buSzPts val="1800"/>
              <a:buFont typeface="Arial"/>
              <a:buNone/>
              <a:defRPr sz="1200">
                <a:solidFill>
                  <a:srgbClr val="919497"/>
                </a:solidFill>
                <a:latin typeface="Arial"/>
                <a:ea typeface="Arial"/>
                <a:cs typeface="Arial"/>
                <a:sym typeface="Arial"/>
              </a:defRPr>
            </a:lvl6pPr>
            <a:lvl7pPr marL="0" lvl="6" indent="0" algn="r">
              <a:spcBef>
                <a:spcPts val="0"/>
              </a:spcBef>
              <a:buClr>
                <a:srgbClr val="919497"/>
              </a:buClr>
              <a:buSzPts val="1800"/>
              <a:buFont typeface="Arial"/>
              <a:buNone/>
              <a:defRPr sz="1200">
                <a:solidFill>
                  <a:srgbClr val="919497"/>
                </a:solidFill>
                <a:latin typeface="Arial"/>
                <a:ea typeface="Arial"/>
                <a:cs typeface="Arial"/>
                <a:sym typeface="Arial"/>
              </a:defRPr>
            </a:lvl7pPr>
            <a:lvl8pPr marL="0" lvl="7" indent="0" algn="r">
              <a:spcBef>
                <a:spcPts val="0"/>
              </a:spcBef>
              <a:buClr>
                <a:srgbClr val="919497"/>
              </a:buClr>
              <a:buSzPts val="1800"/>
              <a:buFont typeface="Arial"/>
              <a:buNone/>
              <a:defRPr sz="1200">
                <a:solidFill>
                  <a:srgbClr val="919497"/>
                </a:solidFill>
                <a:latin typeface="Arial"/>
                <a:ea typeface="Arial"/>
                <a:cs typeface="Arial"/>
                <a:sym typeface="Arial"/>
              </a:defRPr>
            </a:lvl8pPr>
            <a:lvl9pPr marL="0" lvl="8" indent="0" algn="r">
              <a:spcBef>
                <a:spcPts val="0"/>
              </a:spcBef>
              <a:buClr>
                <a:srgbClr val="919497"/>
              </a:buClr>
              <a:buSzPts val="1800"/>
              <a:buFont typeface="Arial"/>
              <a:buNone/>
              <a:defRPr sz="1200">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5386" name="Google Shape;15386;p16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5387" name="Google Shape;15387;p163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Arial"/>
              <a:buNone/>
              <a:defRPr/>
            </a:lvl1pPr>
            <a:lvl2pPr lvl="1" algn="l">
              <a:spcBef>
                <a:spcPts val="0"/>
              </a:spcBef>
              <a:spcAft>
                <a:spcPts val="0"/>
              </a:spcAft>
              <a:buClr>
                <a:schemeClr val="dk1"/>
              </a:buClr>
              <a:buSzPts val="1400"/>
              <a:buFont typeface="Arial"/>
              <a:buNone/>
              <a:defRPr/>
            </a:lvl2pPr>
            <a:lvl3pPr lvl="2" algn="l">
              <a:spcBef>
                <a:spcPts val="0"/>
              </a:spcBef>
              <a:spcAft>
                <a:spcPts val="0"/>
              </a:spcAft>
              <a:buClr>
                <a:schemeClr val="dk1"/>
              </a:buClr>
              <a:buSzPts val="1400"/>
              <a:buFont typeface="Arial"/>
              <a:buNone/>
              <a:defRPr/>
            </a:lvl3pPr>
            <a:lvl4pPr lvl="3" algn="l">
              <a:spcBef>
                <a:spcPts val="0"/>
              </a:spcBef>
              <a:spcAft>
                <a:spcPts val="0"/>
              </a:spcAft>
              <a:buClr>
                <a:schemeClr val="dk1"/>
              </a:buClr>
              <a:buSzPts val="1400"/>
              <a:buFont typeface="Arial"/>
              <a:buNone/>
              <a:defRPr/>
            </a:lvl4pPr>
            <a:lvl5pPr lvl="4" algn="l">
              <a:spcBef>
                <a:spcPts val="0"/>
              </a:spcBef>
              <a:spcAft>
                <a:spcPts val="0"/>
              </a:spcAft>
              <a:buClr>
                <a:schemeClr val="dk1"/>
              </a:buClr>
              <a:buSzPts val="1400"/>
              <a:buFont typeface="Arial"/>
              <a:buNone/>
              <a:defRPr/>
            </a:lvl5pPr>
            <a:lvl6pPr lvl="5" algn="l">
              <a:spcBef>
                <a:spcPts val="0"/>
              </a:spcBef>
              <a:spcAft>
                <a:spcPts val="0"/>
              </a:spcAft>
              <a:buClr>
                <a:schemeClr val="dk1"/>
              </a:buClr>
              <a:buSzPts val="1400"/>
              <a:buFont typeface="Arial"/>
              <a:buNone/>
              <a:defRPr/>
            </a:lvl6pPr>
            <a:lvl7pPr lvl="6" algn="l">
              <a:spcBef>
                <a:spcPts val="0"/>
              </a:spcBef>
              <a:spcAft>
                <a:spcPts val="0"/>
              </a:spcAft>
              <a:buClr>
                <a:schemeClr val="dk1"/>
              </a:buClr>
              <a:buSzPts val="1400"/>
              <a:buFont typeface="Arial"/>
              <a:buNone/>
              <a:defRPr/>
            </a:lvl7pPr>
            <a:lvl8pPr lvl="7" algn="l">
              <a:spcBef>
                <a:spcPts val="0"/>
              </a:spcBef>
              <a:spcAft>
                <a:spcPts val="0"/>
              </a:spcAft>
              <a:buClr>
                <a:schemeClr val="dk1"/>
              </a:buClr>
              <a:buSzPts val="1400"/>
              <a:buFont typeface="Arial"/>
              <a:buNone/>
              <a:defRPr/>
            </a:lvl8pPr>
            <a:lvl9pPr lvl="8" algn="l">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943.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5388"/>
        <p:cNvGrpSpPr/>
        <p:nvPr/>
      </p:nvGrpSpPr>
      <p:grpSpPr>
        <a:xfrm>
          <a:off x="0" y="0"/>
          <a:ext cx="0" cy="0"/>
          <a:chOff x="0" y="0"/>
          <a:chExt cx="0" cy="0"/>
        </a:xfrm>
      </p:grpSpPr>
      <p:sp>
        <p:nvSpPr>
          <p:cNvPr id="15389" name="Google Shape;15389;p163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rmAutofit/>
          </a:bodyPr>
          <a:lstStyle>
            <a:lvl1pPr marL="304815" lvl="0" indent="-152408" algn="l">
              <a:lnSpc>
                <a:spcPct val="90000"/>
              </a:lnSpc>
              <a:spcBef>
                <a:spcPts val="667"/>
              </a:spcBef>
              <a:spcAft>
                <a:spcPts val="0"/>
              </a:spcAft>
              <a:buSzPts val="2400"/>
              <a:buNone/>
              <a:defRPr b="0">
                <a:solidFill>
                  <a:schemeClr val="dk1"/>
                </a:solidFill>
              </a:defRPr>
            </a:lvl1pPr>
            <a:lvl2pPr marL="609630" lvl="1" indent="-237079" algn="l">
              <a:lnSpc>
                <a:spcPct val="90000"/>
              </a:lnSpc>
              <a:spcBef>
                <a:spcPts val="333"/>
              </a:spcBef>
              <a:spcAft>
                <a:spcPts val="0"/>
              </a:spcAft>
              <a:buSzPts val="2000"/>
              <a:buChar char="•"/>
              <a:defRPr/>
            </a:lvl2pPr>
            <a:lvl3pPr marL="914446" lvl="2" indent="-228611" algn="l">
              <a:lnSpc>
                <a:spcPct val="90000"/>
              </a:lnSpc>
              <a:spcBef>
                <a:spcPts val="333"/>
              </a:spcBef>
              <a:spcAft>
                <a:spcPts val="0"/>
              </a:spcAft>
              <a:buSzPts val="1800"/>
              <a:buChar char="•"/>
              <a:defRPr/>
            </a:lvl3pPr>
            <a:lvl4pPr marL="1219261" lvl="3" indent="-220144" algn="l">
              <a:lnSpc>
                <a:spcPct val="90000"/>
              </a:lnSpc>
              <a:spcBef>
                <a:spcPts val="333"/>
              </a:spcBef>
              <a:spcAft>
                <a:spcPts val="0"/>
              </a:spcAft>
              <a:buSzPts val="1600"/>
              <a:buChar char="•"/>
              <a:defRPr/>
            </a:lvl4pPr>
            <a:lvl5pPr marL="1524076" lvl="4" indent="-220144" algn="l">
              <a:lnSpc>
                <a:spcPct val="90000"/>
              </a:lnSpc>
              <a:spcBef>
                <a:spcPts val="333"/>
              </a:spcBef>
              <a:spcAft>
                <a:spcPts val="0"/>
              </a:spcAft>
              <a:buSzPts val="1600"/>
              <a:buChar char="•"/>
              <a:defRPr/>
            </a:lvl5pPr>
            <a:lvl6pPr marL="1828891" lvl="5" indent="-228611" algn="l">
              <a:lnSpc>
                <a:spcPct val="90000"/>
              </a:lnSpc>
              <a:spcBef>
                <a:spcPts val="333"/>
              </a:spcBef>
              <a:spcAft>
                <a:spcPts val="0"/>
              </a:spcAft>
              <a:buSzPts val="1800"/>
              <a:buChar char="•"/>
              <a:defRPr/>
            </a:lvl6pPr>
            <a:lvl7pPr marL="2133707" lvl="6" indent="-228611" algn="l">
              <a:lnSpc>
                <a:spcPct val="90000"/>
              </a:lnSpc>
              <a:spcBef>
                <a:spcPts val="333"/>
              </a:spcBef>
              <a:spcAft>
                <a:spcPts val="0"/>
              </a:spcAft>
              <a:buSzPts val="1800"/>
              <a:buChar char="•"/>
              <a:defRPr/>
            </a:lvl7pPr>
            <a:lvl8pPr marL="2438522" lvl="7" indent="-228611" algn="l">
              <a:lnSpc>
                <a:spcPct val="90000"/>
              </a:lnSpc>
              <a:spcBef>
                <a:spcPts val="333"/>
              </a:spcBef>
              <a:spcAft>
                <a:spcPts val="0"/>
              </a:spcAft>
              <a:buSzPts val="1800"/>
              <a:buChar char="•"/>
              <a:defRPr/>
            </a:lvl8pPr>
            <a:lvl9pPr marL="2743337" lvl="8" indent="-228611" algn="l">
              <a:lnSpc>
                <a:spcPct val="90000"/>
              </a:lnSpc>
              <a:spcBef>
                <a:spcPts val="333"/>
              </a:spcBef>
              <a:spcAft>
                <a:spcPts val="0"/>
              </a:spcAft>
              <a:buSzPts val="1800"/>
              <a:buChar char="•"/>
              <a:defRPr/>
            </a:lvl9pPr>
          </a:lstStyle>
          <a:p>
            <a:endParaRPr/>
          </a:p>
        </p:txBody>
      </p:sp>
      <p:cxnSp>
        <p:nvCxnSpPr>
          <p:cNvPr id="15390" name="Google Shape;15390;p1635"/>
          <p:cNvCxnSpPr/>
          <p:nvPr/>
        </p:nvCxnSpPr>
        <p:spPr>
          <a:xfrm>
            <a:off x="457200" y="947987"/>
            <a:ext cx="2350168" cy="0"/>
          </a:xfrm>
          <a:prstGeom prst="straightConnector1">
            <a:avLst/>
          </a:prstGeom>
          <a:noFill/>
          <a:ln w="31750" cap="flat" cmpd="sng">
            <a:solidFill>
              <a:schemeClr val="accent3"/>
            </a:solidFill>
            <a:prstDash val="solid"/>
            <a:round/>
            <a:headEnd type="none" w="sm" len="sm"/>
            <a:tailEnd type="none" w="sm" len="sm"/>
          </a:ln>
        </p:spPr>
      </p:cxnSp>
      <p:grpSp>
        <p:nvGrpSpPr>
          <p:cNvPr id="15391" name="Google Shape;15391;p1635"/>
          <p:cNvGrpSpPr/>
          <p:nvPr/>
        </p:nvGrpSpPr>
        <p:grpSpPr>
          <a:xfrm>
            <a:off x="0" y="5379427"/>
            <a:ext cx="2807368" cy="753891"/>
            <a:chOff x="0" y="5379426"/>
            <a:chExt cx="2807368" cy="753891"/>
          </a:xfrm>
        </p:grpSpPr>
        <p:sp>
          <p:nvSpPr>
            <p:cNvPr id="15392" name="Google Shape;15392;p163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393" name="Google Shape;15393;p163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sp>
        <p:nvSpPr>
          <p:cNvPr id="15394" name="Google Shape;15394;p1635"/>
          <p:cNvSpPr>
            <a:spLocks noGrp="1"/>
          </p:cNvSpPr>
          <p:nvPr>
            <p:ph type="pic" idx="2"/>
          </p:nvPr>
        </p:nvSpPr>
        <p:spPr>
          <a:xfrm>
            <a:off x="2807368" y="457202"/>
            <a:ext cx="8915400" cy="5943598"/>
          </a:xfrm>
          <a:prstGeom prst="rect">
            <a:avLst/>
          </a:prstGeom>
          <a:noFill/>
          <a:ln>
            <a:noFill/>
          </a:ln>
        </p:spPr>
      </p:sp>
      <p:pic>
        <p:nvPicPr>
          <p:cNvPr id="15395" name="Google Shape;15395;p163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194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5396"/>
        <p:cNvGrpSpPr/>
        <p:nvPr/>
      </p:nvGrpSpPr>
      <p:grpSpPr>
        <a:xfrm>
          <a:off x="0" y="0"/>
          <a:ext cx="0" cy="0"/>
          <a:chOff x="0" y="0"/>
          <a:chExt cx="0" cy="0"/>
        </a:xfrm>
      </p:grpSpPr>
      <p:sp>
        <p:nvSpPr>
          <p:cNvPr id="15397" name="Google Shape;15397;p163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98" name="Google Shape;15398;p1636"/>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5399" name="Google Shape;15399;p1636"/>
          <p:cNvGrpSpPr/>
          <p:nvPr/>
        </p:nvGrpSpPr>
        <p:grpSpPr>
          <a:xfrm>
            <a:off x="7191543" y="1"/>
            <a:ext cx="5000459" cy="1425992"/>
            <a:chOff x="7191542" y="1"/>
            <a:chExt cx="5000459" cy="1425992"/>
          </a:xfrm>
        </p:grpSpPr>
        <p:pic>
          <p:nvPicPr>
            <p:cNvPr id="15400" name="Google Shape;15400;p16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01" name="Google Shape;15401;p1636"/>
            <p:cNvGrpSpPr/>
            <p:nvPr/>
          </p:nvGrpSpPr>
          <p:grpSpPr>
            <a:xfrm>
              <a:off x="7191542" y="1"/>
              <a:ext cx="5000459" cy="1425992"/>
              <a:chOff x="7186272" y="0"/>
              <a:chExt cx="5005729" cy="1427495"/>
            </a:xfrm>
          </p:grpSpPr>
          <p:sp>
            <p:nvSpPr>
              <p:cNvPr id="15402" name="Google Shape;15402;p16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5403" name="Google Shape;15403;p16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5404" name="Google Shape;15404;p1636"/>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05" name="Google Shape;15405;p1636"/>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Arial"/>
              <a:buNone/>
              <a:defRPr sz="1200">
                <a:solidFill>
                  <a:srgbClr val="919497"/>
                </a:solidFill>
                <a:latin typeface="Arial"/>
                <a:ea typeface="Arial"/>
                <a:cs typeface="Arial"/>
                <a:sym typeface="Arial"/>
              </a:defRPr>
            </a:lvl1pPr>
            <a:lvl2pPr marL="0" lvl="1" indent="0" algn="r">
              <a:spcBef>
                <a:spcPts val="0"/>
              </a:spcBef>
              <a:buClr>
                <a:srgbClr val="919497"/>
              </a:buClr>
              <a:buSzPts val="1800"/>
              <a:buFont typeface="Arial"/>
              <a:buNone/>
              <a:defRPr sz="1200">
                <a:solidFill>
                  <a:srgbClr val="919497"/>
                </a:solidFill>
                <a:latin typeface="Arial"/>
                <a:ea typeface="Arial"/>
                <a:cs typeface="Arial"/>
                <a:sym typeface="Arial"/>
              </a:defRPr>
            </a:lvl2pPr>
            <a:lvl3pPr marL="0" lvl="2" indent="0" algn="r">
              <a:spcBef>
                <a:spcPts val="0"/>
              </a:spcBef>
              <a:buClr>
                <a:srgbClr val="919497"/>
              </a:buClr>
              <a:buSzPts val="1800"/>
              <a:buFont typeface="Arial"/>
              <a:buNone/>
              <a:defRPr sz="1200">
                <a:solidFill>
                  <a:srgbClr val="919497"/>
                </a:solidFill>
                <a:latin typeface="Arial"/>
                <a:ea typeface="Arial"/>
                <a:cs typeface="Arial"/>
                <a:sym typeface="Arial"/>
              </a:defRPr>
            </a:lvl3pPr>
            <a:lvl4pPr marL="0" lvl="3" indent="0" algn="r">
              <a:spcBef>
                <a:spcPts val="0"/>
              </a:spcBef>
              <a:buClr>
                <a:srgbClr val="919497"/>
              </a:buClr>
              <a:buSzPts val="1800"/>
              <a:buFont typeface="Arial"/>
              <a:buNone/>
              <a:defRPr sz="1200">
                <a:solidFill>
                  <a:srgbClr val="919497"/>
                </a:solidFill>
                <a:latin typeface="Arial"/>
                <a:ea typeface="Arial"/>
                <a:cs typeface="Arial"/>
                <a:sym typeface="Arial"/>
              </a:defRPr>
            </a:lvl4pPr>
            <a:lvl5pPr marL="0" lvl="4" indent="0" algn="r">
              <a:spcBef>
                <a:spcPts val="0"/>
              </a:spcBef>
              <a:buClr>
                <a:srgbClr val="919497"/>
              </a:buClr>
              <a:buSzPts val="1800"/>
              <a:buFont typeface="Arial"/>
              <a:buNone/>
              <a:defRPr sz="1200">
                <a:solidFill>
                  <a:srgbClr val="919497"/>
                </a:solidFill>
                <a:latin typeface="Arial"/>
                <a:ea typeface="Arial"/>
                <a:cs typeface="Arial"/>
                <a:sym typeface="Arial"/>
              </a:defRPr>
            </a:lvl5pPr>
            <a:lvl6pPr marL="0" lvl="5" indent="0" algn="r">
              <a:spcBef>
                <a:spcPts val="0"/>
              </a:spcBef>
              <a:buClr>
                <a:srgbClr val="919497"/>
              </a:buClr>
              <a:buSzPts val="1800"/>
              <a:buFont typeface="Arial"/>
              <a:buNone/>
              <a:defRPr sz="1200">
                <a:solidFill>
                  <a:srgbClr val="919497"/>
                </a:solidFill>
                <a:latin typeface="Arial"/>
                <a:ea typeface="Arial"/>
                <a:cs typeface="Arial"/>
                <a:sym typeface="Arial"/>
              </a:defRPr>
            </a:lvl6pPr>
            <a:lvl7pPr marL="0" lvl="6" indent="0" algn="r">
              <a:spcBef>
                <a:spcPts val="0"/>
              </a:spcBef>
              <a:buClr>
                <a:srgbClr val="919497"/>
              </a:buClr>
              <a:buSzPts val="1800"/>
              <a:buFont typeface="Arial"/>
              <a:buNone/>
              <a:defRPr sz="1200">
                <a:solidFill>
                  <a:srgbClr val="919497"/>
                </a:solidFill>
                <a:latin typeface="Arial"/>
                <a:ea typeface="Arial"/>
                <a:cs typeface="Arial"/>
                <a:sym typeface="Arial"/>
              </a:defRPr>
            </a:lvl7pPr>
            <a:lvl8pPr marL="0" lvl="7" indent="0" algn="r">
              <a:spcBef>
                <a:spcPts val="0"/>
              </a:spcBef>
              <a:buClr>
                <a:srgbClr val="919497"/>
              </a:buClr>
              <a:buSzPts val="1800"/>
              <a:buFont typeface="Arial"/>
              <a:buNone/>
              <a:defRPr sz="1200">
                <a:solidFill>
                  <a:srgbClr val="919497"/>
                </a:solidFill>
                <a:latin typeface="Arial"/>
                <a:ea typeface="Arial"/>
                <a:cs typeface="Arial"/>
                <a:sym typeface="Arial"/>
              </a:defRPr>
            </a:lvl8pPr>
            <a:lvl9pPr marL="0" lvl="8" indent="0" algn="r">
              <a:spcBef>
                <a:spcPts val="0"/>
              </a:spcBef>
              <a:buClr>
                <a:srgbClr val="919497"/>
              </a:buClr>
              <a:buSzPts val="1800"/>
              <a:buFont typeface="Arial"/>
              <a:buNone/>
              <a:defRPr sz="1200">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5406" name="Google Shape;15406;p16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5407" name="Google Shape;15407;p16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Arial"/>
              <a:buNone/>
              <a:defRPr/>
            </a:lvl1pPr>
            <a:lvl2pPr lvl="1" algn="l">
              <a:spcBef>
                <a:spcPts val="0"/>
              </a:spcBef>
              <a:spcAft>
                <a:spcPts val="0"/>
              </a:spcAft>
              <a:buClr>
                <a:schemeClr val="dk1"/>
              </a:buClr>
              <a:buSzPts val="1400"/>
              <a:buFont typeface="Arial"/>
              <a:buNone/>
              <a:defRPr/>
            </a:lvl2pPr>
            <a:lvl3pPr lvl="2" algn="l">
              <a:spcBef>
                <a:spcPts val="0"/>
              </a:spcBef>
              <a:spcAft>
                <a:spcPts val="0"/>
              </a:spcAft>
              <a:buClr>
                <a:schemeClr val="dk1"/>
              </a:buClr>
              <a:buSzPts val="1400"/>
              <a:buFont typeface="Arial"/>
              <a:buNone/>
              <a:defRPr/>
            </a:lvl3pPr>
            <a:lvl4pPr lvl="3" algn="l">
              <a:spcBef>
                <a:spcPts val="0"/>
              </a:spcBef>
              <a:spcAft>
                <a:spcPts val="0"/>
              </a:spcAft>
              <a:buClr>
                <a:schemeClr val="dk1"/>
              </a:buClr>
              <a:buSzPts val="1400"/>
              <a:buFont typeface="Arial"/>
              <a:buNone/>
              <a:defRPr/>
            </a:lvl4pPr>
            <a:lvl5pPr lvl="4" algn="l">
              <a:spcBef>
                <a:spcPts val="0"/>
              </a:spcBef>
              <a:spcAft>
                <a:spcPts val="0"/>
              </a:spcAft>
              <a:buClr>
                <a:schemeClr val="dk1"/>
              </a:buClr>
              <a:buSzPts val="1400"/>
              <a:buFont typeface="Arial"/>
              <a:buNone/>
              <a:defRPr/>
            </a:lvl5pPr>
            <a:lvl6pPr lvl="5" algn="l">
              <a:spcBef>
                <a:spcPts val="0"/>
              </a:spcBef>
              <a:spcAft>
                <a:spcPts val="0"/>
              </a:spcAft>
              <a:buClr>
                <a:schemeClr val="dk1"/>
              </a:buClr>
              <a:buSzPts val="1400"/>
              <a:buFont typeface="Arial"/>
              <a:buNone/>
              <a:defRPr/>
            </a:lvl6pPr>
            <a:lvl7pPr lvl="6" algn="l">
              <a:spcBef>
                <a:spcPts val="0"/>
              </a:spcBef>
              <a:spcAft>
                <a:spcPts val="0"/>
              </a:spcAft>
              <a:buClr>
                <a:schemeClr val="dk1"/>
              </a:buClr>
              <a:buSzPts val="1400"/>
              <a:buFont typeface="Arial"/>
              <a:buNone/>
              <a:defRPr/>
            </a:lvl7pPr>
            <a:lvl8pPr lvl="7" algn="l">
              <a:spcBef>
                <a:spcPts val="0"/>
              </a:spcBef>
              <a:spcAft>
                <a:spcPts val="0"/>
              </a:spcAft>
              <a:buClr>
                <a:schemeClr val="dk1"/>
              </a:buClr>
              <a:buSzPts val="1400"/>
              <a:buFont typeface="Arial"/>
              <a:buNone/>
              <a:defRPr/>
            </a:lvl8pPr>
            <a:lvl9pPr lvl="8" algn="l">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945.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15413"/>
        <p:cNvGrpSpPr/>
        <p:nvPr/>
      </p:nvGrpSpPr>
      <p:grpSpPr>
        <a:xfrm>
          <a:off x="0" y="0"/>
          <a:ext cx="0" cy="0"/>
          <a:chOff x="0" y="0"/>
          <a:chExt cx="0" cy="0"/>
        </a:xfrm>
      </p:grpSpPr>
      <p:sp>
        <p:nvSpPr>
          <p:cNvPr id="15414" name="Google Shape;15414;p102"/>
          <p:cNvSpPr txBox="1">
            <a:spLocks noGrp="1"/>
          </p:cNvSpPr>
          <p:nvPr>
            <p:ph type="title"/>
          </p:nvPr>
        </p:nvSpPr>
        <p:spPr>
          <a:xfrm>
            <a:off x="609603" y="365130"/>
            <a:ext cx="10972800" cy="132555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15" name="Google Shape;15415;p102"/>
          <p:cNvSpPr txBox="1">
            <a:spLocks noGrp="1"/>
          </p:cNvSpPr>
          <p:nvPr>
            <p:ph type="body" idx="1"/>
          </p:nvPr>
        </p:nvSpPr>
        <p:spPr>
          <a:xfrm>
            <a:off x="609604" y="1825627"/>
            <a:ext cx="5410203" cy="4351336"/>
          </a:xfrm>
          <a:prstGeom prst="rect">
            <a:avLst/>
          </a:prstGeom>
          <a:noFill/>
          <a:ln>
            <a:noFill/>
          </a:ln>
        </p:spPr>
        <p:txBody>
          <a:bodyPr spcFirstLastPara="1" wrap="square" lIns="91400" tIns="45700" rIns="91400" bIns="45700" anchor="t" anchorCtr="0">
            <a:normAutofit/>
          </a:bodyPr>
          <a:lstStyle>
            <a:lvl1pPr marL="304815" lvl="0" indent="-228611" algn="l">
              <a:lnSpc>
                <a:spcPct val="90000"/>
              </a:lnSpc>
              <a:spcBef>
                <a:spcPts val="1000"/>
              </a:spcBef>
              <a:spcAft>
                <a:spcPts val="0"/>
              </a:spcAft>
              <a:buSzPts val="1800"/>
              <a:buChar char="•"/>
              <a:defRPr/>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5416" name="Google Shape;15416;p102"/>
          <p:cNvGrpSpPr/>
          <p:nvPr/>
        </p:nvGrpSpPr>
        <p:grpSpPr>
          <a:xfrm>
            <a:off x="7191545" y="0"/>
            <a:ext cx="5000460" cy="1425988"/>
            <a:chOff x="7191545" y="0"/>
            <a:chExt cx="5000460" cy="1425988"/>
          </a:xfrm>
        </p:grpSpPr>
        <p:pic>
          <p:nvPicPr>
            <p:cNvPr id="15417" name="Google Shape;15417;p1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18" name="Google Shape;15418;p102"/>
            <p:cNvGrpSpPr/>
            <p:nvPr/>
          </p:nvGrpSpPr>
          <p:grpSpPr>
            <a:xfrm>
              <a:off x="7191545" y="0"/>
              <a:ext cx="5000460" cy="1425988"/>
              <a:chOff x="7191545" y="0"/>
              <a:chExt cx="5000460" cy="1425988"/>
            </a:xfrm>
          </p:grpSpPr>
          <p:sp>
            <p:nvSpPr>
              <p:cNvPr id="15419" name="Google Shape;15419;p1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420" name="Google Shape;15420;p1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grpSp>
      <p:sp>
        <p:nvSpPr>
          <p:cNvPr id="15421" name="Google Shape;15421;p102"/>
          <p:cNvSpPr txBox="1">
            <a:spLocks noGrp="1"/>
          </p:cNvSpPr>
          <p:nvPr>
            <p:ph type="body" idx="2"/>
          </p:nvPr>
        </p:nvSpPr>
        <p:spPr>
          <a:xfrm>
            <a:off x="6172201" y="1825627"/>
            <a:ext cx="5410203" cy="4351336"/>
          </a:xfrm>
          <a:prstGeom prst="rect">
            <a:avLst/>
          </a:prstGeom>
          <a:noFill/>
          <a:ln>
            <a:noFill/>
          </a:ln>
        </p:spPr>
        <p:txBody>
          <a:bodyPr spcFirstLastPara="1" wrap="square" lIns="91400" tIns="45700" rIns="91400" bIns="45700" anchor="t" anchorCtr="0">
            <a:normAutofit/>
          </a:bodyPr>
          <a:lstStyle>
            <a:lvl1pPr marL="304815" lvl="0" indent="-228611" algn="l">
              <a:lnSpc>
                <a:spcPct val="90000"/>
              </a:lnSpc>
              <a:spcBef>
                <a:spcPts val="1000"/>
              </a:spcBef>
              <a:spcAft>
                <a:spcPts val="0"/>
              </a:spcAft>
              <a:buSzPts val="1800"/>
              <a:buChar char="•"/>
              <a:defRPr/>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22" name="Google Shape;15422;p102"/>
          <p:cNvSpPr txBox="1">
            <a:spLocks noGrp="1"/>
          </p:cNvSpPr>
          <p:nvPr>
            <p:ph type="sldNum" idx="12"/>
          </p:nvPr>
        </p:nvSpPr>
        <p:spPr>
          <a:xfrm>
            <a:off x="883919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a:lvl1pPr>
            <a:lvl2pPr marL="0" marR="0" lvl="1" indent="0" algn="r">
              <a:lnSpc>
                <a:spcPct val="100000"/>
              </a:lnSpc>
              <a:spcBef>
                <a:spcPts val="0"/>
              </a:spcBef>
              <a:spcAft>
                <a:spcPts val="0"/>
              </a:spcAft>
              <a:buClr>
                <a:srgbClr val="919497"/>
              </a:buClr>
              <a:buSzPts val="1800"/>
              <a:buFont typeface="Arial"/>
              <a:buNone/>
              <a:defRPr/>
            </a:lvl2pPr>
            <a:lvl3pPr marL="0" marR="0" lvl="2" indent="0" algn="r">
              <a:lnSpc>
                <a:spcPct val="100000"/>
              </a:lnSpc>
              <a:spcBef>
                <a:spcPts val="0"/>
              </a:spcBef>
              <a:spcAft>
                <a:spcPts val="0"/>
              </a:spcAft>
              <a:buClr>
                <a:srgbClr val="919497"/>
              </a:buClr>
              <a:buSzPts val="1800"/>
              <a:buFont typeface="Arial"/>
              <a:buNone/>
              <a:defRPr/>
            </a:lvl3pPr>
            <a:lvl4pPr marL="0" marR="0" lvl="3" indent="0" algn="r">
              <a:lnSpc>
                <a:spcPct val="100000"/>
              </a:lnSpc>
              <a:spcBef>
                <a:spcPts val="0"/>
              </a:spcBef>
              <a:spcAft>
                <a:spcPts val="0"/>
              </a:spcAft>
              <a:buClr>
                <a:srgbClr val="919497"/>
              </a:buClr>
              <a:buSzPts val="1800"/>
              <a:buFont typeface="Arial"/>
              <a:buNone/>
              <a:defRPr/>
            </a:lvl4pPr>
            <a:lvl5pPr marL="0" marR="0" lvl="4" indent="0" algn="r">
              <a:lnSpc>
                <a:spcPct val="100000"/>
              </a:lnSpc>
              <a:spcBef>
                <a:spcPts val="0"/>
              </a:spcBef>
              <a:spcAft>
                <a:spcPts val="0"/>
              </a:spcAft>
              <a:buClr>
                <a:srgbClr val="919497"/>
              </a:buClr>
              <a:buSzPts val="1800"/>
              <a:buFont typeface="Arial"/>
              <a:buNone/>
              <a:defRPr/>
            </a:lvl5pPr>
            <a:lvl6pPr marL="0" marR="0" lvl="5" indent="0" algn="r">
              <a:lnSpc>
                <a:spcPct val="100000"/>
              </a:lnSpc>
              <a:spcBef>
                <a:spcPts val="0"/>
              </a:spcBef>
              <a:spcAft>
                <a:spcPts val="0"/>
              </a:spcAft>
              <a:buClr>
                <a:srgbClr val="919497"/>
              </a:buClr>
              <a:buSzPts val="1800"/>
              <a:buFont typeface="Arial"/>
              <a:buNone/>
              <a:defRPr/>
            </a:lvl6pPr>
            <a:lvl7pPr marL="0" marR="0" lvl="6" indent="0" algn="r">
              <a:lnSpc>
                <a:spcPct val="100000"/>
              </a:lnSpc>
              <a:spcBef>
                <a:spcPts val="0"/>
              </a:spcBef>
              <a:spcAft>
                <a:spcPts val="0"/>
              </a:spcAft>
              <a:buClr>
                <a:srgbClr val="919497"/>
              </a:buClr>
              <a:buSzPts val="1800"/>
              <a:buFont typeface="Arial"/>
              <a:buNone/>
              <a:defRPr/>
            </a:lvl7pPr>
            <a:lvl8pPr marL="0" marR="0" lvl="7" indent="0" algn="r">
              <a:lnSpc>
                <a:spcPct val="100000"/>
              </a:lnSpc>
              <a:spcBef>
                <a:spcPts val="0"/>
              </a:spcBef>
              <a:spcAft>
                <a:spcPts val="0"/>
              </a:spcAft>
              <a:buClr>
                <a:srgbClr val="919497"/>
              </a:buClr>
              <a:buSzPts val="1800"/>
              <a:buFont typeface="Arial"/>
              <a:buNone/>
              <a:defRPr/>
            </a:lvl8pPr>
            <a:lvl9pPr marL="0" marR="0" lvl="8" indent="0" algn="r">
              <a:lnSpc>
                <a:spcPct val="100000"/>
              </a:lnSpc>
              <a:spcBef>
                <a:spcPts val="0"/>
              </a:spcBef>
              <a:spcAft>
                <a:spcPts val="0"/>
              </a:spcAft>
              <a:buClr>
                <a:srgbClr val="919497"/>
              </a:buClr>
              <a:buSzPts val="1800"/>
              <a:buFont typeface="Arial"/>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sz="1200" b="0" i="0" u="none" strike="noStrike" cap="none">
              <a:solidFill>
                <a:srgbClr val="919497"/>
              </a:solidFill>
              <a:latin typeface="Arial"/>
              <a:ea typeface="Arial"/>
              <a:cs typeface="Arial"/>
              <a:sym typeface="Arial"/>
            </a:endParaRPr>
          </a:p>
        </p:txBody>
      </p:sp>
      <p:cxnSp>
        <p:nvCxnSpPr>
          <p:cNvPr id="15423" name="Google Shape;15423;p102"/>
          <p:cNvCxnSpPr/>
          <p:nvPr/>
        </p:nvCxnSpPr>
        <p:spPr>
          <a:xfrm>
            <a:off x="609603" y="6335713"/>
            <a:ext cx="10972800" cy="0"/>
          </a:xfrm>
          <a:prstGeom prst="straightConnector1">
            <a:avLst/>
          </a:prstGeom>
          <a:noFill/>
          <a:ln w="9525" cap="flat" cmpd="sng">
            <a:solidFill>
              <a:srgbClr val="AEB3B7"/>
            </a:solidFill>
            <a:prstDash val="solid"/>
            <a:miter lim="8000"/>
            <a:headEnd type="none" w="sm" len="sm"/>
            <a:tailEnd type="none" w="sm" len="sm"/>
          </a:ln>
        </p:spPr>
      </p:cxnSp>
      <p:cxnSp>
        <p:nvCxnSpPr>
          <p:cNvPr id="15424" name="Google Shape;15424;p102"/>
          <p:cNvCxnSpPr/>
          <p:nvPr/>
        </p:nvCxnSpPr>
        <p:spPr>
          <a:xfrm>
            <a:off x="704316" y="1425988"/>
            <a:ext cx="1097280" cy="0"/>
          </a:xfrm>
          <a:prstGeom prst="straightConnector1">
            <a:avLst/>
          </a:prstGeom>
          <a:noFill/>
          <a:ln w="31725" cap="flat" cmpd="sng">
            <a:solidFill>
              <a:srgbClr val="F58366"/>
            </a:solidFill>
            <a:prstDash val="solid"/>
            <a:miter lim="8000"/>
            <a:headEnd type="none" w="sm" len="sm"/>
            <a:tailEnd type="none" w="sm" len="sm"/>
          </a:ln>
        </p:spPr>
      </p:cxnSp>
      <p:sp>
        <p:nvSpPr>
          <p:cNvPr id="15425" name="Google Shape;15425;p102"/>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946.xml><?xml version="1.0" encoding="utf-8"?>
<p:sldLayout xmlns:a="http://schemas.openxmlformats.org/drawingml/2006/main" xmlns:r="http://schemas.openxmlformats.org/officeDocument/2006/relationships" xmlns:p="http://schemas.openxmlformats.org/presentationml/2006/main" matchingName="OBJECT" type="obj">
  <p:cSld name="OBJECT">
    <p:spTree>
      <p:nvGrpSpPr>
        <p:cNvPr id="1" name="Shape 15426"/>
        <p:cNvGrpSpPr/>
        <p:nvPr/>
      </p:nvGrpSpPr>
      <p:grpSpPr>
        <a:xfrm>
          <a:off x="0" y="0"/>
          <a:ext cx="0" cy="0"/>
          <a:chOff x="0" y="0"/>
          <a:chExt cx="0" cy="0"/>
        </a:xfrm>
      </p:grpSpPr>
      <p:grpSp>
        <p:nvGrpSpPr>
          <p:cNvPr id="15427" name="Google Shape;15427;p1302"/>
          <p:cNvGrpSpPr/>
          <p:nvPr/>
        </p:nvGrpSpPr>
        <p:grpSpPr>
          <a:xfrm>
            <a:off x="7191545" y="0"/>
            <a:ext cx="5000460" cy="1425988"/>
            <a:chOff x="7191545" y="0"/>
            <a:chExt cx="5000460" cy="1425988"/>
          </a:xfrm>
        </p:grpSpPr>
        <p:pic>
          <p:nvPicPr>
            <p:cNvPr id="15428" name="Google Shape;15428;p13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29" name="Google Shape;15429;p1302"/>
            <p:cNvGrpSpPr/>
            <p:nvPr/>
          </p:nvGrpSpPr>
          <p:grpSpPr>
            <a:xfrm>
              <a:off x="7191545" y="0"/>
              <a:ext cx="5000460" cy="1425988"/>
              <a:chOff x="7191545" y="0"/>
              <a:chExt cx="5000460" cy="1425988"/>
            </a:xfrm>
          </p:grpSpPr>
          <p:sp>
            <p:nvSpPr>
              <p:cNvPr id="15430" name="Google Shape;15430;p13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431" name="Google Shape;15431;p13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grpSp>
      <p:sp>
        <p:nvSpPr>
          <p:cNvPr id="15432" name="Google Shape;15432;p1302"/>
          <p:cNvSpPr txBox="1">
            <a:spLocks noGrp="1"/>
          </p:cNvSpPr>
          <p:nvPr>
            <p:ph type="title"/>
          </p:nvPr>
        </p:nvSpPr>
        <p:spPr>
          <a:xfrm>
            <a:off x="609603" y="365130"/>
            <a:ext cx="10972800" cy="132555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33" name="Google Shape;15433;p1302"/>
          <p:cNvSpPr txBox="1">
            <a:spLocks noGrp="1"/>
          </p:cNvSpPr>
          <p:nvPr>
            <p:ph type="body" idx="1"/>
          </p:nvPr>
        </p:nvSpPr>
        <p:spPr>
          <a:xfrm>
            <a:off x="609603" y="1825627"/>
            <a:ext cx="10972800" cy="4351336"/>
          </a:xfrm>
          <a:prstGeom prst="rect">
            <a:avLst/>
          </a:prstGeom>
          <a:noFill/>
          <a:ln>
            <a:noFill/>
          </a:ln>
        </p:spPr>
        <p:txBody>
          <a:bodyPr spcFirstLastPara="1" wrap="square" lIns="91400" tIns="45700" rIns="91400" bIns="45700" anchor="t" anchorCtr="0">
            <a:normAutofit/>
          </a:bodyPr>
          <a:lstStyle>
            <a:lvl1pPr marL="304815" lvl="0" indent="-228611" algn="l">
              <a:lnSpc>
                <a:spcPct val="90000"/>
              </a:lnSpc>
              <a:spcBef>
                <a:spcPts val="1000"/>
              </a:spcBef>
              <a:spcAft>
                <a:spcPts val="0"/>
              </a:spcAft>
              <a:buSzPts val="1800"/>
              <a:buChar char="•"/>
              <a:defRPr/>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34" name="Google Shape;15434;p1302"/>
          <p:cNvSpPr txBox="1">
            <a:spLocks noGrp="1"/>
          </p:cNvSpPr>
          <p:nvPr>
            <p:ph type="sldNum" idx="12"/>
          </p:nvPr>
        </p:nvSpPr>
        <p:spPr>
          <a:xfrm>
            <a:off x="883920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Arial"/>
              <a:buNone/>
              <a:defRPr>
                <a:solidFill>
                  <a:srgbClr val="AEB3B7"/>
                </a:solidFill>
              </a:defRPr>
            </a:lvl1pPr>
            <a:lvl2pPr marL="0" marR="0" lvl="1" indent="0" algn="r">
              <a:lnSpc>
                <a:spcPct val="100000"/>
              </a:lnSpc>
              <a:spcBef>
                <a:spcPts val="0"/>
              </a:spcBef>
              <a:spcAft>
                <a:spcPts val="0"/>
              </a:spcAft>
              <a:buClr>
                <a:srgbClr val="AEB3B7"/>
              </a:buClr>
              <a:buSzPts val="1800"/>
              <a:buFont typeface="Arial"/>
              <a:buNone/>
              <a:defRPr>
                <a:solidFill>
                  <a:srgbClr val="AEB3B7"/>
                </a:solidFill>
              </a:defRPr>
            </a:lvl2pPr>
            <a:lvl3pPr marL="0" marR="0" lvl="2" indent="0" algn="r">
              <a:lnSpc>
                <a:spcPct val="100000"/>
              </a:lnSpc>
              <a:spcBef>
                <a:spcPts val="0"/>
              </a:spcBef>
              <a:spcAft>
                <a:spcPts val="0"/>
              </a:spcAft>
              <a:buClr>
                <a:srgbClr val="AEB3B7"/>
              </a:buClr>
              <a:buSzPts val="1800"/>
              <a:buFont typeface="Arial"/>
              <a:buNone/>
              <a:defRPr>
                <a:solidFill>
                  <a:srgbClr val="AEB3B7"/>
                </a:solidFill>
              </a:defRPr>
            </a:lvl3pPr>
            <a:lvl4pPr marL="0" marR="0" lvl="3" indent="0" algn="r">
              <a:lnSpc>
                <a:spcPct val="100000"/>
              </a:lnSpc>
              <a:spcBef>
                <a:spcPts val="0"/>
              </a:spcBef>
              <a:spcAft>
                <a:spcPts val="0"/>
              </a:spcAft>
              <a:buClr>
                <a:srgbClr val="AEB3B7"/>
              </a:buClr>
              <a:buSzPts val="1800"/>
              <a:buFont typeface="Arial"/>
              <a:buNone/>
              <a:defRPr>
                <a:solidFill>
                  <a:srgbClr val="AEB3B7"/>
                </a:solidFill>
              </a:defRPr>
            </a:lvl4pPr>
            <a:lvl5pPr marL="0" marR="0" lvl="4" indent="0" algn="r">
              <a:lnSpc>
                <a:spcPct val="100000"/>
              </a:lnSpc>
              <a:spcBef>
                <a:spcPts val="0"/>
              </a:spcBef>
              <a:spcAft>
                <a:spcPts val="0"/>
              </a:spcAft>
              <a:buClr>
                <a:srgbClr val="AEB3B7"/>
              </a:buClr>
              <a:buSzPts val="1800"/>
              <a:buFont typeface="Arial"/>
              <a:buNone/>
              <a:defRPr>
                <a:solidFill>
                  <a:srgbClr val="AEB3B7"/>
                </a:solidFill>
              </a:defRPr>
            </a:lvl5pPr>
            <a:lvl6pPr marL="0" marR="0" lvl="5" indent="0" algn="r">
              <a:lnSpc>
                <a:spcPct val="100000"/>
              </a:lnSpc>
              <a:spcBef>
                <a:spcPts val="0"/>
              </a:spcBef>
              <a:spcAft>
                <a:spcPts val="0"/>
              </a:spcAft>
              <a:buClr>
                <a:srgbClr val="AEB3B7"/>
              </a:buClr>
              <a:buSzPts val="1800"/>
              <a:buFont typeface="Arial"/>
              <a:buNone/>
              <a:defRPr>
                <a:solidFill>
                  <a:srgbClr val="AEB3B7"/>
                </a:solidFill>
              </a:defRPr>
            </a:lvl6pPr>
            <a:lvl7pPr marL="0" marR="0" lvl="6" indent="0" algn="r">
              <a:lnSpc>
                <a:spcPct val="100000"/>
              </a:lnSpc>
              <a:spcBef>
                <a:spcPts val="0"/>
              </a:spcBef>
              <a:spcAft>
                <a:spcPts val="0"/>
              </a:spcAft>
              <a:buClr>
                <a:srgbClr val="AEB3B7"/>
              </a:buClr>
              <a:buSzPts val="1800"/>
              <a:buFont typeface="Arial"/>
              <a:buNone/>
              <a:defRPr>
                <a:solidFill>
                  <a:srgbClr val="AEB3B7"/>
                </a:solidFill>
              </a:defRPr>
            </a:lvl7pPr>
            <a:lvl8pPr marL="0" marR="0" lvl="7" indent="0" algn="r">
              <a:lnSpc>
                <a:spcPct val="100000"/>
              </a:lnSpc>
              <a:spcBef>
                <a:spcPts val="0"/>
              </a:spcBef>
              <a:spcAft>
                <a:spcPts val="0"/>
              </a:spcAft>
              <a:buClr>
                <a:srgbClr val="AEB3B7"/>
              </a:buClr>
              <a:buSzPts val="1800"/>
              <a:buFont typeface="Arial"/>
              <a:buNone/>
              <a:defRPr>
                <a:solidFill>
                  <a:srgbClr val="AEB3B7"/>
                </a:solidFill>
              </a:defRPr>
            </a:lvl8pPr>
            <a:lvl9pPr marL="0" marR="0" lvl="8" indent="0" algn="r">
              <a:lnSpc>
                <a:spcPct val="100000"/>
              </a:lnSpc>
              <a:spcBef>
                <a:spcPts val="0"/>
              </a:spcBef>
              <a:spcAft>
                <a:spcPts val="0"/>
              </a:spcAft>
              <a:buClr>
                <a:srgbClr val="AEB3B7"/>
              </a:buClr>
              <a:buSzPts val="1800"/>
              <a:buFont typeface="Arial"/>
              <a:buNone/>
              <a:defRPr>
                <a:solidFill>
                  <a:srgbClr val="AEB3B7"/>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sz="1200" b="0" i="0" u="none" strike="noStrike" cap="none">
              <a:latin typeface="Arial"/>
              <a:ea typeface="Arial"/>
              <a:cs typeface="Arial"/>
              <a:sym typeface="Arial"/>
            </a:endParaRPr>
          </a:p>
        </p:txBody>
      </p:sp>
      <p:cxnSp>
        <p:nvCxnSpPr>
          <p:cNvPr id="15435" name="Google Shape;15435;p1302"/>
          <p:cNvCxnSpPr/>
          <p:nvPr/>
        </p:nvCxnSpPr>
        <p:spPr>
          <a:xfrm>
            <a:off x="609603" y="6335713"/>
            <a:ext cx="10972800" cy="0"/>
          </a:xfrm>
          <a:prstGeom prst="straightConnector1">
            <a:avLst/>
          </a:prstGeom>
          <a:noFill/>
          <a:ln w="9525" cap="flat" cmpd="sng">
            <a:solidFill>
              <a:srgbClr val="AEB3B7"/>
            </a:solidFill>
            <a:prstDash val="solid"/>
            <a:miter lim="8000"/>
            <a:headEnd type="none" w="sm" len="sm"/>
            <a:tailEnd type="none" w="sm" len="sm"/>
          </a:ln>
        </p:spPr>
      </p:cxnSp>
      <p:cxnSp>
        <p:nvCxnSpPr>
          <p:cNvPr id="15436" name="Google Shape;15436;p1302"/>
          <p:cNvCxnSpPr/>
          <p:nvPr/>
        </p:nvCxnSpPr>
        <p:spPr>
          <a:xfrm>
            <a:off x="704316" y="1425988"/>
            <a:ext cx="1097280" cy="0"/>
          </a:xfrm>
          <a:prstGeom prst="straightConnector1">
            <a:avLst/>
          </a:prstGeom>
          <a:noFill/>
          <a:ln w="31725" cap="flat" cmpd="sng">
            <a:solidFill>
              <a:srgbClr val="F58366"/>
            </a:solidFill>
            <a:prstDash val="solid"/>
            <a:miter lim="8000"/>
            <a:headEnd type="none" w="sm" len="sm"/>
            <a:tailEnd type="none" w="sm" len="sm"/>
          </a:ln>
        </p:spPr>
      </p:cxnSp>
      <p:sp>
        <p:nvSpPr>
          <p:cNvPr id="15437" name="Google Shape;15437;p1302"/>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947.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15438"/>
        <p:cNvGrpSpPr/>
        <p:nvPr/>
      </p:nvGrpSpPr>
      <p:grpSpPr>
        <a:xfrm>
          <a:off x="0" y="0"/>
          <a:ext cx="0" cy="0"/>
          <a:chOff x="0" y="0"/>
          <a:chExt cx="0" cy="0"/>
        </a:xfrm>
      </p:grpSpPr>
      <p:grpSp>
        <p:nvGrpSpPr>
          <p:cNvPr id="15439" name="Google Shape;15439;p1303"/>
          <p:cNvGrpSpPr/>
          <p:nvPr/>
        </p:nvGrpSpPr>
        <p:grpSpPr>
          <a:xfrm>
            <a:off x="0" y="5020349"/>
            <a:ext cx="12191996" cy="1837651"/>
            <a:chOff x="0" y="5020348"/>
            <a:chExt cx="12191996" cy="1837651"/>
          </a:xfrm>
        </p:grpSpPr>
        <p:sp>
          <p:nvSpPr>
            <p:cNvPr id="15440" name="Google Shape;15440;p130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sp>
          <p:nvSpPr>
            <p:cNvPr id="15441" name="Google Shape;15441;p130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sp>
          <p:nvSpPr>
            <p:cNvPr id="15442" name="Google Shape;15442;p130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pic>
          <p:nvPicPr>
            <p:cNvPr id="15443" name="Google Shape;15443;p130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444" name="Google Shape;15444;p1303"/>
          <p:cNvSpPr txBox="1">
            <a:spLocks noGrp="1"/>
          </p:cNvSpPr>
          <p:nvPr>
            <p:ph type="title"/>
          </p:nvPr>
        </p:nvSpPr>
        <p:spPr>
          <a:xfrm>
            <a:off x="1413305" y="701748"/>
            <a:ext cx="9365376" cy="2014679"/>
          </a:xfrm>
          <a:prstGeom prst="rect">
            <a:avLst/>
          </a:prstGeom>
          <a:noFill/>
          <a:ln>
            <a:noFill/>
          </a:ln>
        </p:spPr>
        <p:txBody>
          <a:bodyPr spcFirstLastPara="1" wrap="square" lIns="91400" tIns="45700" rIns="91400" bIns="45700" anchor="b" anchorCtr="0">
            <a:normAutofit/>
          </a:bodyPr>
          <a:lstStyle>
            <a:lvl1pPr lvl="0" algn="l">
              <a:lnSpc>
                <a:spcPct val="90000"/>
              </a:lnSpc>
              <a:spcBef>
                <a:spcPts val="0"/>
              </a:spcBef>
              <a:spcAft>
                <a:spcPts val="0"/>
              </a:spcAft>
              <a:buClr>
                <a:srgbClr val="444C55"/>
              </a:buClr>
              <a:buSzPts val="5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45" name="Google Shape;15445;p1303"/>
          <p:cNvSpPr txBox="1">
            <a:spLocks noGrp="1"/>
          </p:cNvSpPr>
          <p:nvPr>
            <p:ph type="subTitle" idx="1"/>
          </p:nvPr>
        </p:nvSpPr>
        <p:spPr>
          <a:xfrm>
            <a:off x="1413305" y="3081637"/>
            <a:ext cx="9365376" cy="986564"/>
          </a:xfrm>
          <a:prstGeom prst="rect">
            <a:avLst/>
          </a:prstGeom>
          <a:noFill/>
          <a:ln>
            <a:noFill/>
          </a:ln>
        </p:spPr>
        <p:txBody>
          <a:bodyPr spcFirstLastPara="1" wrap="square" lIns="91400" tIns="45700" rIns="91400" bIns="45700" anchor="t" anchorCtr="0">
            <a:normAutofit/>
          </a:bodyPr>
          <a:lstStyle>
            <a:lvl1pPr lvl="0" algn="l">
              <a:lnSpc>
                <a:spcPct val="90000"/>
              </a:lnSpc>
              <a:spcBef>
                <a:spcPts val="1000"/>
              </a:spcBef>
              <a:spcAft>
                <a:spcPts val="0"/>
              </a:spcAft>
              <a:buSzPts val="2400"/>
              <a:buNone/>
              <a:defRPr/>
            </a:lvl1pPr>
            <a:lvl2pPr lvl="1" algn="l">
              <a:lnSpc>
                <a:spcPct val="90000"/>
              </a:lnSpc>
              <a:spcBef>
                <a:spcPts val="500"/>
              </a:spcBef>
              <a:spcAft>
                <a:spcPts val="0"/>
              </a:spcAft>
              <a:buClr>
                <a:srgbClr val="000000"/>
              </a:buClr>
              <a:buSzPts val="1800"/>
              <a:buChar char="•"/>
              <a:defRPr/>
            </a:lvl2pPr>
            <a:lvl3pPr lvl="2" algn="l">
              <a:lnSpc>
                <a:spcPct val="90000"/>
              </a:lnSpc>
              <a:spcBef>
                <a:spcPts val="500"/>
              </a:spcBef>
              <a:spcAft>
                <a:spcPts val="0"/>
              </a:spcAft>
              <a:buClr>
                <a:srgbClr val="000000"/>
              </a:buClr>
              <a:buSzPts val="1800"/>
              <a:buChar char="•"/>
              <a:defRPr/>
            </a:lvl3pPr>
            <a:lvl4pPr lvl="3" algn="l">
              <a:lnSpc>
                <a:spcPct val="90000"/>
              </a:lnSpc>
              <a:spcBef>
                <a:spcPts val="500"/>
              </a:spcBef>
              <a:spcAft>
                <a:spcPts val="0"/>
              </a:spcAft>
              <a:buClr>
                <a:srgbClr val="000000"/>
              </a:buClr>
              <a:buSzPts val="1800"/>
              <a:buChar char="•"/>
              <a:defRPr/>
            </a:lvl4pPr>
            <a:lvl5pPr lvl="4" algn="l">
              <a:lnSpc>
                <a:spcPct val="90000"/>
              </a:lnSpc>
              <a:spcBef>
                <a:spcPts val="500"/>
              </a:spcBef>
              <a:spcAft>
                <a:spcPts val="0"/>
              </a:spcAft>
              <a:buClr>
                <a:srgbClr val="000000"/>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cxnSp>
        <p:nvCxnSpPr>
          <p:cNvPr id="15446" name="Google Shape;15446;p1303"/>
          <p:cNvCxnSpPr/>
          <p:nvPr/>
        </p:nvCxnSpPr>
        <p:spPr>
          <a:xfrm>
            <a:off x="1520052" y="2811816"/>
            <a:ext cx="2286000" cy="0"/>
          </a:xfrm>
          <a:prstGeom prst="straightConnector1">
            <a:avLst/>
          </a:prstGeom>
          <a:noFill/>
          <a:ln w="31725" cap="flat" cmpd="sng">
            <a:solidFill>
              <a:srgbClr val="F58366"/>
            </a:solidFill>
            <a:prstDash val="solid"/>
            <a:miter lim="8000"/>
            <a:headEnd type="none" w="sm" len="sm"/>
            <a:tailEnd type="none" w="sm" len="sm"/>
          </a:ln>
        </p:spPr>
      </p:cxnSp>
    </p:spTree>
  </p:cSld>
  <p:clrMapOvr>
    <a:masterClrMapping/>
  </p:clrMapOvr>
</p:sldLayout>
</file>

<file path=ppt/slideLayouts/slideLayout1948.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447"/>
        <p:cNvGrpSpPr/>
        <p:nvPr/>
      </p:nvGrpSpPr>
      <p:grpSpPr>
        <a:xfrm>
          <a:off x="0" y="0"/>
          <a:ext cx="0" cy="0"/>
          <a:chOff x="0" y="0"/>
          <a:chExt cx="0" cy="0"/>
        </a:xfrm>
      </p:grpSpPr>
      <p:sp>
        <p:nvSpPr>
          <p:cNvPr id="15448" name="Google Shape;15448;p1304"/>
          <p:cNvSpPr txBox="1">
            <a:spLocks noGrp="1"/>
          </p:cNvSpPr>
          <p:nvPr>
            <p:ph type="body" idx="1"/>
          </p:nvPr>
        </p:nvSpPr>
        <p:spPr>
          <a:xfrm>
            <a:off x="457200" y="1146255"/>
            <a:ext cx="2350172" cy="2971800"/>
          </a:xfrm>
          <a:prstGeom prst="rect">
            <a:avLst/>
          </a:prstGeom>
          <a:noFill/>
          <a:ln>
            <a:noFill/>
          </a:ln>
        </p:spPr>
        <p:txBody>
          <a:bodyPr spcFirstLastPara="1" wrap="square" lIns="91400" tIns="45700" rIns="91400" bIns="45700" anchor="t" anchorCtr="0">
            <a:normAutofit/>
          </a:bodyPr>
          <a:lstStyle>
            <a:lvl1pPr marL="304815" lvl="0" indent="-152408" algn="l">
              <a:lnSpc>
                <a:spcPct val="90000"/>
              </a:lnSpc>
              <a:spcBef>
                <a:spcPts val="1000"/>
              </a:spcBef>
              <a:spcAft>
                <a:spcPts val="0"/>
              </a:spcAft>
              <a:buSzPts val="2400"/>
              <a:buNone/>
              <a:defRPr/>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5449" name="Google Shape;15449;p1304"/>
          <p:cNvCxnSpPr/>
          <p:nvPr/>
        </p:nvCxnSpPr>
        <p:spPr>
          <a:xfrm>
            <a:off x="457201" y="947985"/>
            <a:ext cx="2350163" cy="0"/>
          </a:xfrm>
          <a:prstGeom prst="straightConnector1">
            <a:avLst/>
          </a:prstGeom>
          <a:noFill/>
          <a:ln w="31725" cap="flat" cmpd="sng">
            <a:solidFill>
              <a:srgbClr val="F58366"/>
            </a:solidFill>
            <a:prstDash val="solid"/>
            <a:miter lim="8000"/>
            <a:headEnd type="none" w="sm" len="sm"/>
            <a:tailEnd type="none" w="sm" len="sm"/>
          </a:ln>
        </p:spPr>
      </p:cxnSp>
      <p:grpSp>
        <p:nvGrpSpPr>
          <p:cNvPr id="15450" name="Google Shape;15450;p1304"/>
          <p:cNvGrpSpPr/>
          <p:nvPr/>
        </p:nvGrpSpPr>
        <p:grpSpPr>
          <a:xfrm>
            <a:off x="1" y="5379425"/>
            <a:ext cx="2807363" cy="753895"/>
            <a:chOff x="0" y="5379424"/>
            <a:chExt cx="2807363" cy="753895"/>
          </a:xfrm>
        </p:grpSpPr>
        <p:sp>
          <p:nvSpPr>
            <p:cNvPr id="15451" name="Google Shape;15451;p130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sp>
          <p:nvSpPr>
            <p:cNvPr id="15452" name="Google Shape;15452;p130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grpSp>
      <p:pic>
        <p:nvPicPr>
          <p:cNvPr id="15453" name="Google Shape;15453;p1304"/>
          <p:cNvPicPr preferRelativeResize="0"/>
          <p:nvPr/>
        </p:nvPicPr>
        <p:blipFill rotWithShape="1">
          <a:blip r:embed="rId2">
            <a:alphaModFix/>
          </a:blip>
          <a:srcRect/>
          <a:stretch/>
        </p:blipFill>
        <p:spPr>
          <a:xfrm>
            <a:off x="513345" y="4385535"/>
            <a:ext cx="2025313" cy="911940"/>
          </a:xfrm>
          <a:prstGeom prst="rect">
            <a:avLst/>
          </a:prstGeom>
          <a:noFill/>
          <a:ln>
            <a:noFill/>
          </a:ln>
        </p:spPr>
      </p:pic>
    </p:spTree>
  </p:cSld>
  <p:clrMapOvr>
    <a:masterClrMapping/>
  </p:clrMapOvr>
</p:sldLayout>
</file>

<file path=ppt/slideLayouts/slideLayout1949.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454"/>
        <p:cNvGrpSpPr/>
        <p:nvPr/>
      </p:nvGrpSpPr>
      <p:grpSpPr>
        <a:xfrm>
          <a:off x="0" y="0"/>
          <a:ext cx="0" cy="0"/>
          <a:chOff x="0" y="0"/>
          <a:chExt cx="0" cy="0"/>
        </a:xfrm>
      </p:grpSpPr>
      <p:sp>
        <p:nvSpPr>
          <p:cNvPr id="15455" name="Google Shape;15455;p1305"/>
          <p:cNvSpPr/>
          <p:nvPr/>
        </p:nvSpPr>
        <p:spPr>
          <a:xfrm>
            <a:off x="1427360" y="1387868"/>
            <a:ext cx="10155042" cy="3506934"/>
          </a:xfrm>
          <a:prstGeom prst="rect">
            <a:avLst/>
          </a:prstGeom>
          <a:solidFill>
            <a:srgbClr val="F3F6FB"/>
          </a:solidFill>
          <a:ln>
            <a:noFill/>
          </a:ln>
        </p:spPr>
        <p:txBody>
          <a:bodyPr spcFirstLastPara="1" wrap="square" lIns="91417" tIns="45700" rIns="91417"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sp>
        <p:nvSpPr>
          <p:cNvPr id="15456" name="Google Shape;15456;p1305"/>
          <p:cNvSpPr txBox="1">
            <a:spLocks noGrp="1"/>
          </p:cNvSpPr>
          <p:nvPr>
            <p:ph type="title"/>
          </p:nvPr>
        </p:nvSpPr>
        <p:spPr>
          <a:xfrm>
            <a:off x="1427360" y="1377232"/>
            <a:ext cx="10155042" cy="3506934"/>
          </a:xfrm>
          <a:prstGeom prst="rect">
            <a:avLst/>
          </a:prstGeom>
          <a:noFill/>
          <a:ln>
            <a:noFill/>
          </a:ln>
        </p:spPr>
        <p:txBody>
          <a:bodyPr spcFirstLastPara="1" wrap="square" lIns="274300" tIns="274300" rIns="274300" bIns="274300" anchor="ctr" anchorCtr="0">
            <a:normAutofit/>
          </a:bodyPr>
          <a:lstStyle>
            <a:lvl1pPr lvl="0" algn="l">
              <a:lnSpc>
                <a:spcPct val="90000"/>
              </a:lnSpc>
              <a:spcBef>
                <a:spcPts val="0"/>
              </a:spcBef>
              <a:spcAft>
                <a:spcPts val="0"/>
              </a:spcAft>
              <a:buClr>
                <a:srgbClr val="444C55"/>
              </a:buClr>
              <a:buSzPts val="5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57" name="Google Shape;15457;p1305"/>
          <p:cNvSpPr txBox="1">
            <a:spLocks noGrp="1"/>
          </p:cNvSpPr>
          <p:nvPr>
            <p:ph type="body" idx="1"/>
          </p:nvPr>
        </p:nvSpPr>
        <p:spPr>
          <a:xfrm>
            <a:off x="1427360" y="5007456"/>
            <a:ext cx="10155042" cy="825191"/>
          </a:xfrm>
          <a:prstGeom prst="rect">
            <a:avLst/>
          </a:prstGeom>
          <a:noFill/>
          <a:ln>
            <a:noFill/>
          </a:ln>
        </p:spPr>
        <p:txBody>
          <a:bodyPr spcFirstLastPara="1" wrap="square" lIns="91400" tIns="45700" rIns="91400" bIns="45700" anchor="t" anchorCtr="0">
            <a:normAutofit/>
          </a:bodyPr>
          <a:lstStyle>
            <a:lvl1pPr marL="304815" lvl="0" indent="-152408" algn="l">
              <a:lnSpc>
                <a:spcPct val="90000"/>
              </a:lnSpc>
              <a:spcBef>
                <a:spcPts val="1000"/>
              </a:spcBef>
              <a:spcAft>
                <a:spcPts val="0"/>
              </a:spcAft>
              <a:buSzPts val="2400"/>
              <a:buNone/>
              <a:defRPr/>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58" name="Google Shape;15458;p1305"/>
          <p:cNvSpPr txBox="1">
            <a:spLocks noGrp="1"/>
          </p:cNvSpPr>
          <p:nvPr>
            <p:ph type="sldNum" idx="12"/>
          </p:nvPr>
        </p:nvSpPr>
        <p:spPr>
          <a:xfrm>
            <a:off x="883920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Arial"/>
              <a:buNone/>
              <a:defRPr>
                <a:solidFill>
                  <a:srgbClr val="AEB3B7"/>
                </a:solidFill>
              </a:defRPr>
            </a:lvl1pPr>
            <a:lvl2pPr marL="0" marR="0" lvl="1" indent="0" algn="r">
              <a:lnSpc>
                <a:spcPct val="100000"/>
              </a:lnSpc>
              <a:spcBef>
                <a:spcPts val="0"/>
              </a:spcBef>
              <a:spcAft>
                <a:spcPts val="0"/>
              </a:spcAft>
              <a:buClr>
                <a:srgbClr val="AEB3B7"/>
              </a:buClr>
              <a:buSzPts val="1800"/>
              <a:buFont typeface="Arial"/>
              <a:buNone/>
              <a:defRPr>
                <a:solidFill>
                  <a:srgbClr val="AEB3B7"/>
                </a:solidFill>
              </a:defRPr>
            </a:lvl2pPr>
            <a:lvl3pPr marL="0" marR="0" lvl="2" indent="0" algn="r">
              <a:lnSpc>
                <a:spcPct val="100000"/>
              </a:lnSpc>
              <a:spcBef>
                <a:spcPts val="0"/>
              </a:spcBef>
              <a:spcAft>
                <a:spcPts val="0"/>
              </a:spcAft>
              <a:buClr>
                <a:srgbClr val="AEB3B7"/>
              </a:buClr>
              <a:buSzPts val="1800"/>
              <a:buFont typeface="Arial"/>
              <a:buNone/>
              <a:defRPr>
                <a:solidFill>
                  <a:srgbClr val="AEB3B7"/>
                </a:solidFill>
              </a:defRPr>
            </a:lvl3pPr>
            <a:lvl4pPr marL="0" marR="0" lvl="3" indent="0" algn="r">
              <a:lnSpc>
                <a:spcPct val="100000"/>
              </a:lnSpc>
              <a:spcBef>
                <a:spcPts val="0"/>
              </a:spcBef>
              <a:spcAft>
                <a:spcPts val="0"/>
              </a:spcAft>
              <a:buClr>
                <a:srgbClr val="AEB3B7"/>
              </a:buClr>
              <a:buSzPts val="1800"/>
              <a:buFont typeface="Arial"/>
              <a:buNone/>
              <a:defRPr>
                <a:solidFill>
                  <a:srgbClr val="AEB3B7"/>
                </a:solidFill>
              </a:defRPr>
            </a:lvl4pPr>
            <a:lvl5pPr marL="0" marR="0" lvl="4" indent="0" algn="r">
              <a:lnSpc>
                <a:spcPct val="100000"/>
              </a:lnSpc>
              <a:spcBef>
                <a:spcPts val="0"/>
              </a:spcBef>
              <a:spcAft>
                <a:spcPts val="0"/>
              </a:spcAft>
              <a:buClr>
                <a:srgbClr val="AEB3B7"/>
              </a:buClr>
              <a:buSzPts val="1800"/>
              <a:buFont typeface="Arial"/>
              <a:buNone/>
              <a:defRPr>
                <a:solidFill>
                  <a:srgbClr val="AEB3B7"/>
                </a:solidFill>
              </a:defRPr>
            </a:lvl5pPr>
            <a:lvl6pPr marL="0" marR="0" lvl="5" indent="0" algn="r">
              <a:lnSpc>
                <a:spcPct val="100000"/>
              </a:lnSpc>
              <a:spcBef>
                <a:spcPts val="0"/>
              </a:spcBef>
              <a:spcAft>
                <a:spcPts val="0"/>
              </a:spcAft>
              <a:buClr>
                <a:srgbClr val="AEB3B7"/>
              </a:buClr>
              <a:buSzPts val="1800"/>
              <a:buFont typeface="Arial"/>
              <a:buNone/>
              <a:defRPr>
                <a:solidFill>
                  <a:srgbClr val="AEB3B7"/>
                </a:solidFill>
              </a:defRPr>
            </a:lvl6pPr>
            <a:lvl7pPr marL="0" marR="0" lvl="6" indent="0" algn="r">
              <a:lnSpc>
                <a:spcPct val="100000"/>
              </a:lnSpc>
              <a:spcBef>
                <a:spcPts val="0"/>
              </a:spcBef>
              <a:spcAft>
                <a:spcPts val="0"/>
              </a:spcAft>
              <a:buClr>
                <a:srgbClr val="AEB3B7"/>
              </a:buClr>
              <a:buSzPts val="1800"/>
              <a:buFont typeface="Arial"/>
              <a:buNone/>
              <a:defRPr>
                <a:solidFill>
                  <a:srgbClr val="AEB3B7"/>
                </a:solidFill>
              </a:defRPr>
            </a:lvl7pPr>
            <a:lvl8pPr marL="0" marR="0" lvl="7" indent="0" algn="r">
              <a:lnSpc>
                <a:spcPct val="100000"/>
              </a:lnSpc>
              <a:spcBef>
                <a:spcPts val="0"/>
              </a:spcBef>
              <a:spcAft>
                <a:spcPts val="0"/>
              </a:spcAft>
              <a:buClr>
                <a:srgbClr val="AEB3B7"/>
              </a:buClr>
              <a:buSzPts val="1800"/>
              <a:buFont typeface="Arial"/>
              <a:buNone/>
              <a:defRPr>
                <a:solidFill>
                  <a:srgbClr val="AEB3B7"/>
                </a:solidFill>
              </a:defRPr>
            </a:lvl8pPr>
            <a:lvl9pPr marL="0" marR="0" lvl="8" indent="0" algn="r">
              <a:lnSpc>
                <a:spcPct val="100000"/>
              </a:lnSpc>
              <a:spcBef>
                <a:spcPts val="0"/>
              </a:spcBef>
              <a:spcAft>
                <a:spcPts val="0"/>
              </a:spcAft>
              <a:buClr>
                <a:srgbClr val="AEB3B7"/>
              </a:buClr>
              <a:buSzPts val="1800"/>
              <a:buFont typeface="Arial"/>
              <a:buNone/>
              <a:defRPr>
                <a:solidFill>
                  <a:srgbClr val="AEB3B7"/>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sz="1200" b="0" i="0" u="none" strike="noStrike" cap="none">
              <a:latin typeface="Arial"/>
              <a:ea typeface="Arial"/>
              <a:cs typeface="Arial"/>
              <a:sym typeface="Arial"/>
            </a:endParaRPr>
          </a:p>
        </p:txBody>
      </p:sp>
      <p:cxnSp>
        <p:nvCxnSpPr>
          <p:cNvPr id="15459" name="Google Shape;15459;p1305"/>
          <p:cNvCxnSpPr/>
          <p:nvPr/>
        </p:nvCxnSpPr>
        <p:spPr>
          <a:xfrm>
            <a:off x="609603" y="6335713"/>
            <a:ext cx="10972800" cy="0"/>
          </a:xfrm>
          <a:prstGeom prst="straightConnector1">
            <a:avLst/>
          </a:prstGeom>
          <a:noFill/>
          <a:ln w="9525" cap="flat" cmpd="sng">
            <a:solidFill>
              <a:srgbClr val="AEB3B7"/>
            </a:solidFill>
            <a:prstDash val="solid"/>
            <a:miter lim="8000"/>
            <a:headEnd type="none" w="sm" len="sm"/>
            <a:tailEnd type="none" w="sm" len="sm"/>
          </a:ln>
        </p:spPr>
      </p:cxnSp>
      <p:sp>
        <p:nvSpPr>
          <p:cNvPr id="15460" name="Google Shape;15460;p1305"/>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461" name="Google Shape;15461;p1305"/>
          <p:cNvGrpSpPr/>
          <p:nvPr/>
        </p:nvGrpSpPr>
        <p:grpSpPr>
          <a:xfrm>
            <a:off x="7191545" y="0"/>
            <a:ext cx="5000460" cy="1425988"/>
            <a:chOff x="7191545" y="0"/>
            <a:chExt cx="5000460" cy="1425988"/>
          </a:xfrm>
        </p:grpSpPr>
        <p:pic>
          <p:nvPicPr>
            <p:cNvPr id="15462" name="Google Shape;15462;p13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63" name="Google Shape;15463;p1305"/>
            <p:cNvGrpSpPr/>
            <p:nvPr/>
          </p:nvGrpSpPr>
          <p:grpSpPr>
            <a:xfrm>
              <a:off x="7191545" y="0"/>
              <a:ext cx="5000460" cy="1425988"/>
              <a:chOff x="7191545" y="0"/>
              <a:chExt cx="5000460" cy="1425988"/>
            </a:xfrm>
          </p:grpSpPr>
          <p:sp>
            <p:nvSpPr>
              <p:cNvPr id="15464" name="Google Shape;15464;p13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465" name="Google Shape;15465;p13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grpSp>
      <p:pic>
        <p:nvPicPr>
          <p:cNvPr id="15466" name="Google Shape;15466;p1305" descr="Open quotation mark with solid fill"/>
          <p:cNvPicPr preferRelativeResize="0"/>
          <p:nvPr/>
        </p:nvPicPr>
        <p:blipFill rotWithShape="1">
          <a:blip r:embed="rId3">
            <a:alphaModFix/>
          </a:blip>
          <a:srcRect/>
          <a:stretch/>
        </p:blipFill>
        <p:spPr>
          <a:xfrm>
            <a:off x="111512" y="136530"/>
            <a:ext cx="2036761" cy="2036761"/>
          </a:xfrm>
          <a:prstGeom prst="rect">
            <a:avLst/>
          </a:prstGeom>
          <a:noFill/>
          <a:ln>
            <a:noFill/>
          </a:ln>
        </p:spPr>
      </p:pic>
    </p:spTree>
  </p:cSld>
  <p:clrMapOvr>
    <a:masterClrMapping/>
  </p:clrMapOvr>
</p:sldLayout>
</file>

<file path=ppt/slideLayouts/slideLayout1950.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15467"/>
        <p:cNvGrpSpPr/>
        <p:nvPr/>
      </p:nvGrpSpPr>
      <p:grpSpPr>
        <a:xfrm>
          <a:off x="0" y="0"/>
          <a:ext cx="0" cy="0"/>
          <a:chOff x="0" y="0"/>
          <a:chExt cx="0" cy="0"/>
        </a:xfrm>
      </p:grpSpPr>
      <p:grpSp>
        <p:nvGrpSpPr>
          <p:cNvPr id="15468" name="Google Shape;15468;p1306"/>
          <p:cNvGrpSpPr/>
          <p:nvPr/>
        </p:nvGrpSpPr>
        <p:grpSpPr>
          <a:xfrm>
            <a:off x="7191545" y="0"/>
            <a:ext cx="5000460" cy="1425988"/>
            <a:chOff x="7191545" y="0"/>
            <a:chExt cx="5000460" cy="1425988"/>
          </a:xfrm>
        </p:grpSpPr>
        <p:pic>
          <p:nvPicPr>
            <p:cNvPr id="15469" name="Google Shape;15469;p130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70" name="Google Shape;15470;p1306"/>
            <p:cNvGrpSpPr/>
            <p:nvPr/>
          </p:nvGrpSpPr>
          <p:grpSpPr>
            <a:xfrm>
              <a:off x="7191545" y="0"/>
              <a:ext cx="5000460" cy="1425988"/>
              <a:chOff x="7191545" y="0"/>
              <a:chExt cx="5000460" cy="1425988"/>
            </a:xfrm>
          </p:grpSpPr>
          <p:sp>
            <p:nvSpPr>
              <p:cNvPr id="15471" name="Google Shape;15471;p130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472" name="Google Shape;15472;p130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grpSp>
      <p:sp>
        <p:nvSpPr>
          <p:cNvPr id="15473" name="Google Shape;15473;p1306"/>
          <p:cNvSpPr txBox="1">
            <a:spLocks noGrp="1"/>
          </p:cNvSpPr>
          <p:nvPr>
            <p:ph type="title"/>
          </p:nvPr>
        </p:nvSpPr>
        <p:spPr>
          <a:xfrm>
            <a:off x="609603" y="365130"/>
            <a:ext cx="10972800" cy="132555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74" name="Google Shape;15474;p1306"/>
          <p:cNvSpPr txBox="1">
            <a:spLocks noGrp="1"/>
          </p:cNvSpPr>
          <p:nvPr>
            <p:ph type="body" idx="1"/>
          </p:nvPr>
        </p:nvSpPr>
        <p:spPr>
          <a:xfrm>
            <a:off x="609604" y="1681160"/>
            <a:ext cx="5387973" cy="823910"/>
          </a:xfrm>
          <a:prstGeom prst="rect">
            <a:avLst/>
          </a:prstGeom>
          <a:solidFill>
            <a:srgbClr val="F3F6FB"/>
          </a:solidFill>
          <a:ln>
            <a:noFill/>
          </a:ln>
        </p:spPr>
        <p:txBody>
          <a:bodyPr spcFirstLastPara="1" wrap="square" lIns="182850" tIns="0" rIns="182850" bIns="0" anchor="ctr" anchorCtr="0">
            <a:normAutofit/>
          </a:bodyPr>
          <a:lstStyle>
            <a:lvl1pPr marL="304815" lvl="0" indent="-152408" algn="l">
              <a:lnSpc>
                <a:spcPct val="90000"/>
              </a:lnSpc>
              <a:spcBef>
                <a:spcPts val="1000"/>
              </a:spcBef>
              <a:spcAft>
                <a:spcPts val="0"/>
              </a:spcAft>
              <a:buSzPts val="2400"/>
              <a:buNone/>
              <a:defRPr u="sng"/>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75" name="Google Shape;15475;p1306"/>
          <p:cNvSpPr txBox="1">
            <a:spLocks noGrp="1"/>
          </p:cNvSpPr>
          <p:nvPr>
            <p:ph type="body" idx="2"/>
          </p:nvPr>
        </p:nvSpPr>
        <p:spPr>
          <a:xfrm>
            <a:off x="609604" y="2505072"/>
            <a:ext cx="5387973" cy="3684583"/>
          </a:xfrm>
          <a:prstGeom prst="rect">
            <a:avLst/>
          </a:prstGeom>
          <a:solidFill>
            <a:srgbClr val="F3F6FB"/>
          </a:solidFill>
          <a:ln>
            <a:noFill/>
          </a:ln>
        </p:spPr>
        <p:txBody>
          <a:bodyPr spcFirstLastPara="1" wrap="square" lIns="182850" tIns="0" rIns="182850" bIns="0" anchor="t" anchorCtr="0">
            <a:normAutofit/>
          </a:bodyPr>
          <a:lstStyle>
            <a:lvl1pPr marL="304815" lvl="0" indent="-237079" algn="l">
              <a:lnSpc>
                <a:spcPct val="90000"/>
              </a:lnSpc>
              <a:spcBef>
                <a:spcPts val="1000"/>
              </a:spcBef>
              <a:spcAft>
                <a:spcPts val="0"/>
              </a:spcAft>
              <a:buSzPts val="2000"/>
              <a:buChar char="•"/>
              <a:defRPr sz="2000"/>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76" name="Google Shape;15476;p1306"/>
          <p:cNvSpPr txBox="1">
            <a:spLocks noGrp="1"/>
          </p:cNvSpPr>
          <p:nvPr>
            <p:ph type="body" idx="3"/>
          </p:nvPr>
        </p:nvSpPr>
        <p:spPr>
          <a:xfrm>
            <a:off x="6172201" y="1681160"/>
            <a:ext cx="5410203" cy="823910"/>
          </a:xfrm>
          <a:prstGeom prst="rect">
            <a:avLst/>
          </a:prstGeom>
          <a:solidFill>
            <a:srgbClr val="F3F6FB"/>
          </a:solidFill>
          <a:ln>
            <a:noFill/>
          </a:ln>
        </p:spPr>
        <p:txBody>
          <a:bodyPr spcFirstLastPara="1" wrap="square" lIns="182850" tIns="0" rIns="182850" bIns="0" anchor="ctr" anchorCtr="0">
            <a:normAutofit/>
          </a:bodyPr>
          <a:lstStyle>
            <a:lvl1pPr marL="304815" lvl="0" indent="-152408" algn="l">
              <a:lnSpc>
                <a:spcPct val="90000"/>
              </a:lnSpc>
              <a:spcBef>
                <a:spcPts val="1000"/>
              </a:spcBef>
              <a:spcAft>
                <a:spcPts val="0"/>
              </a:spcAft>
              <a:buSzPts val="2400"/>
              <a:buNone/>
              <a:defRPr u="sng"/>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77" name="Google Shape;15477;p1306"/>
          <p:cNvSpPr txBox="1">
            <a:spLocks noGrp="1"/>
          </p:cNvSpPr>
          <p:nvPr>
            <p:ph type="body" idx="4"/>
          </p:nvPr>
        </p:nvSpPr>
        <p:spPr>
          <a:xfrm>
            <a:off x="6172201" y="2505072"/>
            <a:ext cx="5410203" cy="3684583"/>
          </a:xfrm>
          <a:prstGeom prst="rect">
            <a:avLst/>
          </a:prstGeom>
          <a:solidFill>
            <a:srgbClr val="F3F6FB"/>
          </a:solidFill>
          <a:ln>
            <a:noFill/>
          </a:ln>
        </p:spPr>
        <p:txBody>
          <a:bodyPr spcFirstLastPara="1" wrap="square" lIns="182850" tIns="0" rIns="182850" bIns="0" anchor="t" anchorCtr="0">
            <a:normAutofit/>
          </a:bodyPr>
          <a:lstStyle>
            <a:lvl1pPr marL="304815" lvl="0" indent="-237079" algn="l">
              <a:lnSpc>
                <a:spcPct val="90000"/>
              </a:lnSpc>
              <a:spcBef>
                <a:spcPts val="1000"/>
              </a:spcBef>
              <a:spcAft>
                <a:spcPts val="0"/>
              </a:spcAft>
              <a:buSzPts val="2000"/>
              <a:buChar char="•"/>
              <a:defRPr sz="2000"/>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78" name="Google Shape;15478;p1306"/>
          <p:cNvSpPr txBox="1">
            <a:spLocks noGrp="1"/>
          </p:cNvSpPr>
          <p:nvPr>
            <p:ph type="sldNum" idx="12"/>
          </p:nvPr>
        </p:nvSpPr>
        <p:spPr>
          <a:xfrm>
            <a:off x="883920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a:lvl1pPr>
            <a:lvl2pPr marL="0" marR="0" lvl="1" indent="0" algn="r">
              <a:lnSpc>
                <a:spcPct val="100000"/>
              </a:lnSpc>
              <a:spcBef>
                <a:spcPts val="0"/>
              </a:spcBef>
              <a:spcAft>
                <a:spcPts val="0"/>
              </a:spcAft>
              <a:buClr>
                <a:srgbClr val="919497"/>
              </a:buClr>
              <a:buSzPts val="1800"/>
              <a:buFont typeface="Arial"/>
              <a:buNone/>
              <a:defRPr/>
            </a:lvl2pPr>
            <a:lvl3pPr marL="0" marR="0" lvl="2" indent="0" algn="r">
              <a:lnSpc>
                <a:spcPct val="100000"/>
              </a:lnSpc>
              <a:spcBef>
                <a:spcPts val="0"/>
              </a:spcBef>
              <a:spcAft>
                <a:spcPts val="0"/>
              </a:spcAft>
              <a:buClr>
                <a:srgbClr val="919497"/>
              </a:buClr>
              <a:buSzPts val="1800"/>
              <a:buFont typeface="Arial"/>
              <a:buNone/>
              <a:defRPr/>
            </a:lvl3pPr>
            <a:lvl4pPr marL="0" marR="0" lvl="3" indent="0" algn="r">
              <a:lnSpc>
                <a:spcPct val="100000"/>
              </a:lnSpc>
              <a:spcBef>
                <a:spcPts val="0"/>
              </a:spcBef>
              <a:spcAft>
                <a:spcPts val="0"/>
              </a:spcAft>
              <a:buClr>
                <a:srgbClr val="919497"/>
              </a:buClr>
              <a:buSzPts val="1800"/>
              <a:buFont typeface="Arial"/>
              <a:buNone/>
              <a:defRPr/>
            </a:lvl4pPr>
            <a:lvl5pPr marL="0" marR="0" lvl="4" indent="0" algn="r">
              <a:lnSpc>
                <a:spcPct val="100000"/>
              </a:lnSpc>
              <a:spcBef>
                <a:spcPts val="0"/>
              </a:spcBef>
              <a:spcAft>
                <a:spcPts val="0"/>
              </a:spcAft>
              <a:buClr>
                <a:srgbClr val="919497"/>
              </a:buClr>
              <a:buSzPts val="1800"/>
              <a:buFont typeface="Arial"/>
              <a:buNone/>
              <a:defRPr/>
            </a:lvl5pPr>
            <a:lvl6pPr marL="0" marR="0" lvl="5" indent="0" algn="r">
              <a:lnSpc>
                <a:spcPct val="100000"/>
              </a:lnSpc>
              <a:spcBef>
                <a:spcPts val="0"/>
              </a:spcBef>
              <a:spcAft>
                <a:spcPts val="0"/>
              </a:spcAft>
              <a:buClr>
                <a:srgbClr val="919497"/>
              </a:buClr>
              <a:buSzPts val="1800"/>
              <a:buFont typeface="Arial"/>
              <a:buNone/>
              <a:defRPr/>
            </a:lvl6pPr>
            <a:lvl7pPr marL="0" marR="0" lvl="6" indent="0" algn="r">
              <a:lnSpc>
                <a:spcPct val="100000"/>
              </a:lnSpc>
              <a:spcBef>
                <a:spcPts val="0"/>
              </a:spcBef>
              <a:spcAft>
                <a:spcPts val="0"/>
              </a:spcAft>
              <a:buClr>
                <a:srgbClr val="919497"/>
              </a:buClr>
              <a:buSzPts val="1800"/>
              <a:buFont typeface="Arial"/>
              <a:buNone/>
              <a:defRPr/>
            </a:lvl7pPr>
            <a:lvl8pPr marL="0" marR="0" lvl="7" indent="0" algn="r">
              <a:lnSpc>
                <a:spcPct val="100000"/>
              </a:lnSpc>
              <a:spcBef>
                <a:spcPts val="0"/>
              </a:spcBef>
              <a:spcAft>
                <a:spcPts val="0"/>
              </a:spcAft>
              <a:buClr>
                <a:srgbClr val="919497"/>
              </a:buClr>
              <a:buSzPts val="1800"/>
              <a:buFont typeface="Arial"/>
              <a:buNone/>
              <a:defRPr/>
            </a:lvl8pPr>
            <a:lvl9pPr marL="0" marR="0" lvl="8" indent="0" algn="r">
              <a:lnSpc>
                <a:spcPct val="100000"/>
              </a:lnSpc>
              <a:spcBef>
                <a:spcPts val="0"/>
              </a:spcBef>
              <a:spcAft>
                <a:spcPts val="0"/>
              </a:spcAft>
              <a:buClr>
                <a:srgbClr val="919497"/>
              </a:buClr>
              <a:buSzPts val="1800"/>
              <a:buFont typeface="Arial"/>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sz="1200" b="0" i="0" u="none" strike="noStrike" cap="none">
              <a:solidFill>
                <a:srgbClr val="919497"/>
              </a:solidFill>
              <a:latin typeface="Arial"/>
              <a:ea typeface="Arial"/>
              <a:cs typeface="Arial"/>
              <a:sym typeface="Arial"/>
            </a:endParaRPr>
          </a:p>
        </p:txBody>
      </p:sp>
      <p:cxnSp>
        <p:nvCxnSpPr>
          <p:cNvPr id="15479" name="Google Shape;15479;p1306"/>
          <p:cNvCxnSpPr/>
          <p:nvPr/>
        </p:nvCxnSpPr>
        <p:spPr>
          <a:xfrm>
            <a:off x="609603" y="6335713"/>
            <a:ext cx="10972800" cy="0"/>
          </a:xfrm>
          <a:prstGeom prst="straightConnector1">
            <a:avLst/>
          </a:prstGeom>
          <a:noFill/>
          <a:ln w="9525" cap="flat" cmpd="sng">
            <a:solidFill>
              <a:srgbClr val="AEB3B7"/>
            </a:solidFill>
            <a:prstDash val="solid"/>
            <a:miter lim="8000"/>
            <a:headEnd type="none" w="sm" len="sm"/>
            <a:tailEnd type="none" w="sm" len="sm"/>
          </a:ln>
        </p:spPr>
      </p:cxnSp>
      <p:sp>
        <p:nvSpPr>
          <p:cNvPr id="15480" name="Google Shape;15480;p1306"/>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951.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15481"/>
        <p:cNvGrpSpPr/>
        <p:nvPr/>
      </p:nvGrpSpPr>
      <p:grpSpPr>
        <a:xfrm>
          <a:off x="0" y="0"/>
          <a:ext cx="0" cy="0"/>
          <a:chOff x="0" y="0"/>
          <a:chExt cx="0" cy="0"/>
        </a:xfrm>
      </p:grpSpPr>
      <p:grpSp>
        <p:nvGrpSpPr>
          <p:cNvPr id="15482" name="Google Shape;15482;p1307"/>
          <p:cNvGrpSpPr/>
          <p:nvPr/>
        </p:nvGrpSpPr>
        <p:grpSpPr>
          <a:xfrm>
            <a:off x="7191545" y="0"/>
            <a:ext cx="5000460" cy="1425988"/>
            <a:chOff x="7191545" y="0"/>
            <a:chExt cx="5000460" cy="1425988"/>
          </a:xfrm>
        </p:grpSpPr>
        <p:pic>
          <p:nvPicPr>
            <p:cNvPr id="15483" name="Google Shape;15483;p13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84" name="Google Shape;15484;p1307"/>
            <p:cNvGrpSpPr/>
            <p:nvPr/>
          </p:nvGrpSpPr>
          <p:grpSpPr>
            <a:xfrm>
              <a:off x="7191545" y="0"/>
              <a:ext cx="5000460" cy="1425988"/>
              <a:chOff x="7191545" y="0"/>
              <a:chExt cx="5000460" cy="1425988"/>
            </a:xfrm>
          </p:grpSpPr>
          <p:sp>
            <p:nvSpPr>
              <p:cNvPr id="15485" name="Google Shape;15485;p13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486" name="Google Shape;15486;p13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grpSp>
      <p:sp>
        <p:nvSpPr>
          <p:cNvPr id="15487" name="Google Shape;15487;p1307"/>
          <p:cNvSpPr txBox="1">
            <a:spLocks noGrp="1"/>
          </p:cNvSpPr>
          <p:nvPr>
            <p:ph type="title"/>
          </p:nvPr>
        </p:nvSpPr>
        <p:spPr>
          <a:xfrm>
            <a:off x="609603" y="365130"/>
            <a:ext cx="10972800" cy="132555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88" name="Google Shape;15488;p1307"/>
          <p:cNvSpPr txBox="1">
            <a:spLocks noGrp="1"/>
          </p:cNvSpPr>
          <p:nvPr>
            <p:ph type="sldNum" idx="12"/>
          </p:nvPr>
        </p:nvSpPr>
        <p:spPr>
          <a:xfrm>
            <a:off x="883920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a:lvl1pPr>
            <a:lvl2pPr marL="0" marR="0" lvl="1" indent="0" algn="r">
              <a:lnSpc>
                <a:spcPct val="100000"/>
              </a:lnSpc>
              <a:spcBef>
                <a:spcPts val="0"/>
              </a:spcBef>
              <a:spcAft>
                <a:spcPts val="0"/>
              </a:spcAft>
              <a:buClr>
                <a:srgbClr val="919497"/>
              </a:buClr>
              <a:buSzPts val="1800"/>
              <a:buFont typeface="Arial"/>
              <a:buNone/>
              <a:defRPr/>
            </a:lvl2pPr>
            <a:lvl3pPr marL="0" marR="0" lvl="2" indent="0" algn="r">
              <a:lnSpc>
                <a:spcPct val="100000"/>
              </a:lnSpc>
              <a:spcBef>
                <a:spcPts val="0"/>
              </a:spcBef>
              <a:spcAft>
                <a:spcPts val="0"/>
              </a:spcAft>
              <a:buClr>
                <a:srgbClr val="919497"/>
              </a:buClr>
              <a:buSzPts val="1800"/>
              <a:buFont typeface="Arial"/>
              <a:buNone/>
              <a:defRPr/>
            </a:lvl3pPr>
            <a:lvl4pPr marL="0" marR="0" lvl="3" indent="0" algn="r">
              <a:lnSpc>
                <a:spcPct val="100000"/>
              </a:lnSpc>
              <a:spcBef>
                <a:spcPts val="0"/>
              </a:spcBef>
              <a:spcAft>
                <a:spcPts val="0"/>
              </a:spcAft>
              <a:buClr>
                <a:srgbClr val="919497"/>
              </a:buClr>
              <a:buSzPts val="1800"/>
              <a:buFont typeface="Arial"/>
              <a:buNone/>
              <a:defRPr/>
            </a:lvl4pPr>
            <a:lvl5pPr marL="0" marR="0" lvl="4" indent="0" algn="r">
              <a:lnSpc>
                <a:spcPct val="100000"/>
              </a:lnSpc>
              <a:spcBef>
                <a:spcPts val="0"/>
              </a:spcBef>
              <a:spcAft>
                <a:spcPts val="0"/>
              </a:spcAft>
              <a:buClr>
                <a:srgbClr val="919497"/>
              </a:buClr>
              <a:buSzPts val="1800"/>
              <a:buFont typeface="Arial"/>
              <a:buNone/>
              <a:defRPr/>
            </a:lvl5pPr>
            <a:lvl6pPr marL="0" marR="0" lvl="5" indent="0" algn="r">
              <a:lnSpc>
                <a:spcPct val="100000"/>
              </a:lnSpc>
              <a:spcBef>
                <a:spcPts val="0"/>
              </a:spcBef>
              <a:spcAft>
                <a:spcPts val="0"/>
              </a:spcAft>
              <a:buClr>
                <a:srgbClr val="919497"/>
              </a:buClr>
              <a:buSzPts val="1800"/>
              <a:buFont typeface="Arial"/>
              <a:buNone/>
              <a:defRPr/>
            </a:lvl6pPr>
            <a:lvl7pPr marL="0" marR="0" lvl="6" indent="0" algn="r">
              <a:lnSpc>
                <a:spcPct val="100000"/>
              </a:lnSpc>
              <a:spcBef>
                <a:spcPts val="0"/>
              </a:spcBef>
              <a:spcAft>
                <a:spcPts val="0"/>
              </a:spcAft>
              <a:buClr>
                <a:srgbClr val="919497"/>
              </a:buClr>
              <a:buSzPts val="1800"/>
              <a:buFont typeface="Arial"/>
              <a:buNone/>
              <a:defRPr/>
            </a:lvl7pPr>
            <a:lvl8pPr marL="0" marR="0" lvl="7" indent="0" algn="r">
              <a:lnSpc>
                <a:spcPct val="100000"/>
              </a:lnSpc>
              <a:spcBef>
                <a:spcPts val="0"/>
              </a:spcBef>
              <a:spcAft>
                <a:spcPts val="0"/>
              </a:spcAft>
              <a:buClr>
                <a:srgbClr val="919497"/>
              </a:buClr>
              <a:buSzPts val="1800"/>
              <a:buFont typeface="Arial"/>
              <a:buNone/>
              <a:defRPr/>
            </a:lvl8pPr>
            <a:lvl9pPr marL="0" marR="0" lvl="8" indent="0" algn="r">
              <a:lnSpc>
                <a:spcPct val="100000"/>
              </a:lnSpc>
              <a:spcBef>
                <a:spcPts val="0"/>
              </a:spcBef>
              <a:spcAft>
                <a:spcPts val="0"/>
              </a:spcAft>
              <a:buClr>
                <a:srgbClr val="919497"/>
              </a:buClr>
              <a:buSzPts val="1800"/>
              <a:buFont typeface="Arial"/>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sz="1200" b="0" i="0" u="none" strike="noStrike" cap="none">
              <a:solidFill>
                <a:srgbClr val="919497"/>
              </a:solidFill>
              <a:latin typeface="Arial"/>
              <a:ea typeface="Arial"/>
              <a:cs typeface="Arial"/>
              <a:sym typeface="Arial"/>
            </a:endParaRPr>
          </a:p>
        </p:txBody>
      </p:sp>
      <p:cxnSp>
        <p:nvCxnSpPr>
          <p:cNvPr id="15489" name="Google Shape;15489;p1307"/>
          <p:cNvCxnSpPr/>
          <p:nvPr/>
        </p:nvCxnSpPr>
        <p:spPr>
          <a:xfrm>
            <a:off x="609603" y="6335713"/>
            <a:ext cx="10972800" cy="0"/>
          </a:xfrm>
          <a:prstGeom prst="straightConnector1">
            <a:avLst/>
          </a:prstGeom>
          <a:noFill/>
          <a:ln w="9525" cap="flat" cmpd="sng">
            <a:solidFill>
              <a:srgbClr val="AEB3B7"/>
            </a:solidFill>
            <a:prstDash val="solid"/>
            <a:miter lim="8000"/>
            <a:headEnd type="none" w="sm" len="sm"/>
            <a:tailEnd type="none" w="sm" len="sm"/>
          </a:ln>
        </p:spPr>
      </p:cxnSp>
      <p:cxnSp>
        <p:nvCxnSpPr>
          <p:cNvPr id="15490" name="Google Shape;15490;p1307"/>
          <p:cNvCxnSpPr/>
          <p:nvPr/>
        </p:nvCxnSpPr>
        <p:spPr>
          <a:xfrm>
            <a:off x="707297" y="1425988"/>
            <a:ext cx="1097280" cy="0"/>
          </a:xfrm>
          <a:prstGeom prst="straightConnector1">
            <a:avLst/>
          </a:prstGeom>
          <a:noFill/>
          <a:ln w="31725" cap="flat" cmpd="sng">
            <a:solidFill>
              <a:srgbClr val="F58366"/>
            </a:solidFill>
            <a:prstDash val="solid"/>
            <a:miter lim="8000"/>
            <a:headEnd type="none" w="sm" len="sm"/>
            <a:tailEnd type="none" w="sm" len="sm"/>
          </a:ln>
        </p:spPr>
      </p:cxnSp>
      <p:sp>
        <p:nvSpPr>
          <p:cNvPr id="15491" name="Google Shape;15491;p1307"/>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952.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492"/>
        <p:cNvGrpSpPr/>
        <p:nvPr/>
      </p:nvGrpSpPr>
      <p:grpSpPr>
        <a:xfrm>
          <a:off x="0" y="0"/>
          <a:ext cx="0" cy="0"/>
          <a:chOff x="0" y="0"/>
          <a:chExt cx="0" cy="0"/>
        </a:xfrm>
      </p:grpSpPr>
      <p:grpSp>
        <p:nvGrpSpPr>
          <p:cNvPr id="15493" name="Google Shape;15493;p1308"/>
          <p:cNvGrpSpPr/>
          <p:nvPr/>
        </p:nvGrpSpPr>
        <p:grpSpPr>
          <a:xfrm>
            <a:off x="0" y="0"/>
            <a:ext cx="12191996" cy="2148830"/>
            <a:chOff x="0" y="0"/>
            <a:chExt cx="12191996" cy="2148830"/>
          </a:xfrm>
        </p:grpSpPr>
        <p:sp>
          <p:nvSpPr>
            <p:cNvPr id="15494" name="Google Shape;15494;p1308"/>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495" name="Google Shape;15495;p1308"/>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sp>
        <p:nvSpPr>
          <p:cNvPr id="15496" name="Google Shape;15496;p1308"/>
          <p:cNvSpPr/>
          <p:nvPr/>
        </p:nvSpPr>
        <p:spPr>
          <a:xfrm>
            <a:off x="902366" y="1517694"/>
            <a:ext cx="11289630" cy="3822603"/>
          </a:xfrm>
          <a:prstGeom prst="rect">
            <a:avLst/>
          </a:prstGeom>
          <a:solidFill>
            <a:srgbClr val="F3F6FB"/>
          </a:solidFill>
          <a:ln>
            <a:noFill/>
          </a:ln>
        </p:spPr>
        <p:txBody>
          <a:bodyPr spcFirstLastPara="1" wrap="square" lIns="91417" tIns="45700" rIns="91417"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rgbClr val="FFFFFF"/>
              </a:solidFill>
              <a:latin typeface="Arial"/>
              <a:ea typeface="Arial"/>
              <a:cs typeface="Arial"/>
              <a:sym typeface="Arial"/>
            </a:endParaRPr>
          </a:p>
        </p:txBody>
      </p:sp>
      <p:cxnSp>
        <p:nvCxnSpPr>
          <p:cNvPr id="15497" name="Google Shape;15497;p1308"/>
          <p:cNvCxnSpPr/>
          <p:nvPr/>
        </p:nvCxnSpPr>
        <p:spPr>
          <a:xfrm>
            <a:off x="1325945" y="3080083"/>
            <a:ext cx="685397" cy="0"/>
          </a:xfrm>
          <a:prstGeom prst="straightConnector1">
            <a:avLst/>
          </a:prstGeom>
          <a:noFill/>
          <a:ln w="31725" cap="flat" cmpd="sng">
            <a:solidFill>
              <a:srgbClr val="F58366"/>
            </a:solidFill>
            <a:prstDash val="solid"/>
            <a:miter lim="8000"/>
            <a:headEnd type="none" w="sm" len="sm"/>
            <a:tailEnd type="none" w="sm" len="sm"/>
          </a:ln>
        </p:spPr>
      </p:cxnSp>
      <p:sp>
        <p:nvSpPr>
          <p:cNvPr id="15498" name="Google Shape;15498;p1308"/>
          <p:cNvSpPr txBox="1">
            <a:spLocks noGrp="1"/>
          </p:cNvSpPr>
          <p:nvPr>
            <p:ph type="body" idx="1"/>
          </p:nvPr>
        </p:nvSpPr>
        <p:spPr>
          <a:xfrm>
            <a:off x="1219197" y="3429001"/>
            <a:ext cx="5582649" cy="1413561"/>
          </a:xfrm>
          <a:prstGeom prst="rect">
            <a:avLst/>
          </a:prstGeom>
          <a:noFill/>
          <a:ln>
            <a:noFill/>
          </a:ln>
        </p:spPr>
        <p:txBody>
          <a:bodyPr spcFirstLastPara="1" wrap="square" lIns="91400" tIns="45700" rIns="91400" bIns="45700" anchor="t" anchorCtr="0">
            <a:normAutofit/>
          </a:bodyPr>
          <a:lstStyle>
            <a:lvl1pPr marL="304815" lvl="0" indent="-152408" algn="l">
              <a:lnSpc>
                <a:spcPct val="90000"/>
              </a:lnSpc>
              <a:spcBef>
                <a:spcPts val="1000"/>
              </a:spcBef>
              <a:spcAft>
                <a:spcPts val="0"/>
              </a:spcAft>
              <a:buSzPts val="2400"/>
              <a:buNone/>
              <a:defRPr sz="2000"/>
            </a:lvl1pPr>
            <a:lvl2pPr marL="609630" lvl="1" indent="-228611" algn="l">
              <a:lnSpc>
                <a:spcPct val="90000"/>
              </a:lnSpc>
              <a:spcBef>
                <a:spcPts val="500"/>
              </a:spcBef>
              <a:spcAft>
                <a:spcPts val="0"/>
              </a:spcAft>
              <a:buClr>
                <a:srgbClr val="000000"/>
              </a:buClr>
              <a:buSzPts val="1800"/>
              <a:buChar char="•"/>
              <a:defRPr/>
            </a:lvl2pPr>
            <a:lvl3pPr marL="914446" lvl="2" indent="-228611" algn="l">
              <a:lnSpc>
                <a:spcPct val="90000"/>
              </a:lnSpc>
              <a:spcBef>
                <a:spcPts val="500"/>
              </a:spcBef>
              <a:spcAft>
                <a:spcPts val="0"/>
              </a:spcAft>
              <a:buClr>
                <a:srgbClr val="000000"/>
              </a:buClr>
              <a:buSzPts val="1800"/>
              <a:buChar char="•"/>
              <a:defRPr/>
            </a:lvl3pPr>
            <a:lvl4pPr marL="1219261" lvl="3" indent="-228611" algn="l">
              <a:lnSpc>
                <a:spcPct val="90000"/>
              </a:lnSpc>
              <a:spcBef>
                <a:spcPts val="500"/>
              </a:spcBef>
              <a:spcAft>
                <a:spcPts val="0"/>
              </a:spcAft>
              <a:buClr>
                <a:srgbClr val="000000"/>
              </a:buClr>
              <a:buSzPts val="1800"/>
              <a:buChar char="•"/>
              <a:defRPr/>
            </a:lvl4pPr>
            <a:lvl5pPr marL="1524076" lvl="4" indent="-228611" algn="l">
              <a:lnSpc>
                <a:spcPct val="90000"/>
              </a:lnSpc>
              <a:spcBef>
                <a:spcPts val="500"/>
              </a:spcBef>
              <a:spcAft>
                <a:spcPts val="0"/>
              </a:spcAft>
              <a:buClr>
                <a:srgbClr val="000000"/>
              </a:buClr>
              <a:buSzPts val="1800"/>
              <a:buChar char="•"/>
              <a:defRPr/>
            </a:lvl5pPr>
            <a:lvl6pPr marL="1828891" lvl="5" indent="-228611" algn="l">
              <a:lnSpc>
                <a:spcPct val="90000"/>
              </a:lnSpc>
              <a:spcBef>
                <a:spcPts val="5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5499" name="Google Shape;15499;p1308"/>
          <p:cNvSpPr txBox="1">
            <a:spLocks noGrp="1"/>
          </p:cNvSpPr>
          <p:nvPr>
            <p:ph type="title"/>
          </p:nvPr>
        </p:nvSpPr>
        <p:spPr>
          <a:xfrm>
            <a:off x="1219197" y="1887486"/>
            <a:ext cx="5582649" cy="1078260"/>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9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500" name="Google Shape;15500;p1308"/>
          <p:cNvPicPr preferRelativeResize="0"/>
          <p:nvPr/>
        </p:nvPicPr>
        <p:blipFill rotWithShape="1">
          <a:blip r:embed="rId2">
            <a:alphaModFix/>
          </a:blip>
          <a:srcRect/>
          <a:stretch/>
        </p:blipFill>
        <p:spPr>
          <a:xfrm>
            <a:off x="902366" y="228371"/>
            <a:ext cx="2025313" cy="911940"/>
          </a:xfrm>
          <a:prstGeom prst="rect">
            <a:avLst/>
          </a:prstGeom>
          <a:noFill/>
          <a:ln>
            <a:noFill/>
          </a:ln>
        </p:spPr>
      </p:pic>
    </p:spTree>
  </p:cSld>
  <p:clrMapOvr>
    <a:masterClrMapping/>
  </p:clrMapOvr>
</p:sldLayout>
</file>

<file path=ppt/slideLayouts/slideLayout1953.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5501"/>
        <p:cNvGrpSpPr/>
        <p:nvPr/>
      </p:nvGrpSpPr>
      <p:grpSpPr>
        <a:xfrm>
          <a:off x="0" y="0"/>
          <a:ext cx="0" cy="0"/>
          <a:chOff x="0" y="0"/>
          <a:chExt cx="0" cy="0"/>
        </a:xfrm>
      </p:grpSpPr>
      <p:sp>
        <p:nvSpPr>
          <p:cNvPr id="15502" name="Google Shape;15502;p1309"/>
          <p:cNvSpPr txBox="1">
            <a:spLocks noGrp="1"/>
          </p:cNvSpPr>
          <p:nvPr>
            <p:ph type="title"/>
          </p:nvPr>
        </p:nvSpPr>
        <p:spPr>
          <a:xfrm>
            <a:off x="513344" y="2633536"/>
            <a:ext cx="5194432" cy="2387598"/>
          </a:xfrm>
          <a:prstGeom prst="rect">
            <a:avLst/>
          </a:prstGeom>
          <a:noFill/>
          <a:ln>
            <a:noFill/>
          </a:ln>
        </p:spPr>
        <p:txBody>
          <a:bodyPr spcFirstLastPara="1" wrap="square" lIns="91400" tIns="45700" rIns="91400" bIns="45700" anchor="b" anchorCtr="0">
            <a:normAutofit/>
          </a:bodyPr>
          <a:lstStyle>
            <a:lvl1pPr lvl="0" algn="l">
              <a:lnSpc>
                <a:spcPct val="90000"/>
              </a:lnSpc>
              <a:spcBef>
                <a:spcPts val="0"/>
              </a:spcBef>
              <a:spcAft>
                <a:spcPts val="0"/>
              </a:spcAft>
              <a:buClr>
                <a:srgbClr val="444C55"/>
              </a:buClr>
              <a:buSzPts val="6000"/>
              <a:buFont typeface="Arial"/>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03" name="Google Shape;15503;p1309"/>
          <p:cNvSpPr txBox="1">
            <a:spLocks noGrp="1"/>
          </p:cNvSpPr>
          <p:nvPr>
            <p:ph type="subTitle" idx="1"/>
          </p:nvPr>
        </p:nvSpPr>
        <p:spPr>
          <a:xfrm>
            <a:off x="513344" y="5400327"/>
            <a:ext cx="5194432" cy="986564"/>
          </a:xfrm>
          <a:prstGeom prst="rect">
            <a:avLst/>
          </a:prstGeom>
          <a:noFill/>
          <a:ln>
            <a:noFill/>
          </a:ln>
        </p:spPr>
        <p:txBody>
          <a:bodyPr spcFirstLastPara="1" wrap="square" lIns="91400" tIns="45700" rIns="91400" bIns="45700" anchor="t" anchorCtr="0">
            <a:normAutofit/>
          </a:bodyPr>
          <a:lstStyle>
            <a:lvl1pPr lvl="0" algn="l">
              <a:lnSpc>
                <a:spcPct val="90000"/>
              </a:lnSpc>
              <a:spcBef>
                <a:spcPts val="1000"/>
              </a:spcBef>
              <a:spcAft>
                <a:spcPts val="0"/>
              </a:spcAft>
              <a:buSzPts val="2400"/>
              <a:buNone/>
              <a:defRPr/>
            </a:lvl1pPr>
            <a:lvl2pPr lvl="1" algn="l">
              <a:lnSpc>
                <a:spcPct val="90000"/>
              </a:lnSpc>
              <a:spcBef>
                <a:spcPts val="500"/>
              </a:spcBef>
              <a:spcAft>
                <a:spcPts val="0"/>
              </a:spcAft>
              <a:buClr>
                <a:srgbClr val="000000"/>
              </a:buClr>
              <a:buSzPts val="1800"/>
              <a:buChar char="•"/>
              <a:defRPr/>
            </a:lvl2pPr>
            <a:lvl3pPr lvl="2" algn="l">
              <a:lnSpc>
                <a:spcPct val="90000"/>
              </a:lnSpc>
              <a:spcBef>
                <a:spcPts val="500"/>
              </a:spcBef>
              <a:spcAft>
                <a:spcPts val="0"/>
              </a:spcAft>
              <a:buClr>
                <a:srgbClr val="000000"/>
              </a:buClr>
              <a:buSzPts val="1800"/>
              <a:buChar char="•"/>
              <a:defRPr/>
            </a:lvl3pPr>
            <a:lvl4pPr lvl="3" algn="l">
              <a:lnSpc>
                <a:spcPct val="90000"/>
              </a:lnSpc>
              <a:spcBef>
                <a:spcPts val="500"/>
              </a:spcBef>
              <a:spcAft>
                <a:spcPts val="0"/>
              </a:spcAft>
              <a:buClr>
                <a:srgbClr val="000000"/>
              </a:buClr>
              <a:buSzPts val="1800"/>
              <a:buChar char="•"/>
              <a:defRPr/>
            </a:lvl4pPr>
            <a:lvl5pPr lvl="4" algn="l">
              <a:lnSpc>
                <a:spcPct val="90000"/>
              </a:lnSpc>
              <a:spcBef>
                <a:spcPts val="500"/>
              </a:spcBef>
              <a:spcAft>
                <a:spcPts val="0"/>
              </a:spcAft>
              <a:buClr>
                <a:srgbClr val="000000"/>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cxnSp>
        <p:nvCxnSpPr>
          <p:cNvPr id="15504" name="Google Shape;15504;p1309"/>
          <p:cNvCxnSpPr/>
          <p:nvPr/>
        </p:nvCxnSpPr>
        <p:spPr>
          <a:xfrm>
            <a:off x="620091" y="5141451"/>
            <a:ext cx="2286000" cy="0"/>
          </a:xfrm>
          <a:prstGeom prst="straightConnector1">
            <a:avLst/>
          </a:prstGeom>
          <a:noFill/>
          <a:ln w="31725" cap="flat" cmpd="sng">
            <a:solidFill>
              <a:srgbClr val="F58366"/>
            </a:solidFill>
            <a:prstDash val="solid"/>
            <a:miter lim="8000"/>
            <a:headEnd type="none" w="sm" len="sm"/>
            <a:tailEnd type="none" w="sm" len="sm"/>
          </a:ln>
        </p:spPr>
      </p:cxnSp>
      <p:grpSp>
        <p:nvGrpSpPr>
          <p:cNvPr id="15505" name="Google Shape;15505;p1309"/>
          <p:cNvGrpSpPr/>
          <p:nvPr/>
        </p:nvGrpSpPr>
        <p:grpSpPr>
          <a:xfrm>
            <a:off x="0" y="0"/>
            <a:ext cx="6418722" cy="1509820"/>
            <a:chOff x="0" y="0"/>
            <a:chExt cx="6418722" cy="1509820"/>
          </a:xfrm>
        </p:grpSpPr>
        <p:sp>
          <p:nvSpPr>
            <p:cNvPr id="15506" name="Google Shape;15506;p1309"/>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sp>
          <p:nvSpPr>
            <p:cNvPr id="15507" name="Google Shape;15507;p1309"/>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rgbClr val="444C55"/>
                </a:solidFill>
                <a:latin typeface="Arial"/>
                <a:ea typeface="Arial"/>
                <a:cs typeface="Arial"/>
                <a:sym typeface="Arial"/>
              </a:endParaRPr>
            </a:p>
          </p:txBody>
        </p:sp>
      </p:grpSp>
      <p:pic>
        <p:nvPicPr>
          <p:cNvPr id="15508" name="Google Shape;15508;p1309"/>
          <p:cNvPicPr preferRelativeResize="0"/>
          <p:nvPr/>
        </p:nvPicPr>
        <p:blipFill rotWithShape="1">
          <a:blip r:embed="rId2">
            <a:alphaModFix/>
          </a:blip>
          <a:srcRect/>
          <a:stretch/>
        </p:blipFill>
        <p:spPr>
          <a:xfrm>
            <a:off x="513345" y="136529"/>
            <a:ext cx="1945203" cy="879972"/>
          </a:xfrm>
          <a:prstGeom prst="rect">
            <a:avLst/>
          </a:prstGeom>
          <a:noFill/>
          <a:ln>
            <a:noFill/>
          </a:ln>
        </p:spPr>
      </p:pic>
    </p:spTree>
  </p:cSld>
  <p:clrMapOvr>
    <a:masterClrMapping/>
  </p:clrMapOvr>
</p:sldLayout>
</file>

<file path=ppt/slideLayouts/slideLayout195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509"/>
        <p:cNvGrpSpPr/>
        <p:nvPr/>
      </p:nvGrpSpPr>
      <p:grpSpPr>
        <a:xfrm>
          <a:off x="0" y="0"/>
          <a:ext cx="0" cy="0"/>
          <a:chOff x="0" y="0"/>
          <a:chExt cx="0" cy="0"/>
        </a:xfrm>
      </p:grpSpPr>
      <p:sp>
        <p:nvSpPr>
          <p:cNvPr id="15510" name="Google Shape;15510;p1310"/>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Arial"/>
              <a:buNone/>
              <a:defRPr sz="1800" b="0" i="0" u="none" strike="noStrike" cap="none">
                <a:solidFill>
                  <a:srgbClr val="444C55"/>
                </a:solidFill>
                <a:latin typeface="Arial"/>
                <a:ea typeface="Arial"/>
                <a:cs typeface="Arial"/>
                <a:sym typeface="Arial"/>
              </a:defRPr>
            </a:lvl1pPr>
            <a:lvl2pPr marR="0" lvl="1"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15511" name="Google Shape;15511;p1310"/>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12" name="Google Shape;15512;p1310"/>
          <p:cNvSpPr txBox="1">
            <a:spLocks noGrp="1"/>
          </p:cNvSpPr>
          <p:nvPr>
            <p:ph type="sldNum" idx="12"/>
          </p:nvPr>
        </p:nvSpPr>
        <p:spPr>
          <a:xfrm>
            <a:off x="883920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a:lvl1pPr>
            <a:lvl2pPr marL="0" marR="0" lvl="1" indent="0" algn="r">
              <a:lnSpc>
                <a:spcPct val="100000"/>
              </a:lnSpc>
              <a:spcBef>
                <a:spcPts val="0"/>
              </a:spcBef>
              <a:spcAft>
                <a:spcPts val="0"/>
              </a:spcAft>
              <a:buClr>
                <a:srgbClr val="919497"/>
              </a:buClr>
              <a:buSzPts val="1800"/>
              <a:buFont typeface="Arial"/>
              <a:buNone/>
              <a:defRPr/>
            </a:lvl2pPr>
            <a:lvl3pPr marL="0" marR="0" lvl="2" indent="0" algn="r">
              <a:lnSpc>
                <a:spcPct val="100000"/>
              </a:lnSpc>
              <a:spcBef>
                <a:spcPts val="0"/>
              </a:spcBef>
              <a:spcAft>
                <a:spcPts val="0"/>
              </a:spcAft>
              <a:buClr>
                <a:srgbClr val="919497"/>
              </a:buClr>
              <a:buSzPts val="1800"/>
              <a:buFont typeface="Arial"/>
              <a:buNone/>
              <a:defRPr/>
            </a:lvl3pPr>
            <a:lvl4pPr marL="0" marR="0" lvl="3" indent="0" algn="r">
              <a:lnSpc>
                <a:spcPct val="100000"/>
              </a:lnSpc>
              <a:spcBef>
                <a:spcPts val="0"/>
              </a:spcBef>
              <a:spcAft>
                <a:spcPts val="0"/>
              </a:spcAft>
              <a:buClr>
                <a:srgbClr val="919497"/>
              </a:buClr>
              <a:buSzPts val="1800"/>
              <a:buFont typeface="Arial"/>
              <a:buNone/>
              <a:defRPr/>
            </a:lvl4pPr>
            <a:lvl5pPr marL="0" marR="0" lvl="4" indent="0" algn="r">
              <a:lnSpc>
                <a:spcPct val="100000"/>
              </a:lnSpc>
              <a:spcBef>
                <a:spcPts val="0"/>
              </a:spcBef>
              <a:spcAft>
                <a:spcPts val="0"/>
              </a:spcAft>
              <a:buClr>
                <a:srgbClr val="919497"/>
              </a:buClr>
              <a:buSzPts val="1800"/>
              <a:buFont typeface="Arial"/>
              <a:buNone/>
              <a:defRPr/>
            </a:lvl5pPr>
            <a:lvl6pPr marL="0" marR="0" lvl="5" indent="0" algn="r">
              <a:lnSpc>
                <a:spcPct val="100000"/>
              </a:lnSpc>
              <a:spcBef>
                <a:spcPts val="0"/>
              </a:spcBef>
              <a:spcAft>
                <a:spcPts val="0"/>
              </a:spcAft>
              <a:buClr>
                <a:srgbClr val="919497"/>
              </a:buClr>
              <a:buSzPts val="1800"/>
              <a:buFont typeface="Arial"/>
              <a:buNone/>
              <a:defRPr/>
            </a:lvl6pPr>
            <a:lvl7pPr marL="0" marR="0" lvl="6" indent="0" algn="r">
              <a:lnSpc>
                <a:spcPct val="100000"/>
              </a:lnSpc>
              <a:spcBef>
                <a:spcPts val="0"/>
              </a:spcBef>
              <a:spcAft>
                <a:spcPts val="0"/>
              </a:spcAft>
              <a:buClr>
                <a:srgbClr val="919497"/>
              </a:buClr>
              <a:buSzPts val="1800"/>
              <a:buFont typeface="Arial"/>
              <a:buNone/>
              <a:defRPr/>
            </a:lvl7pPr>
            <a:lvl8pPr marL="0" marR="0" lvl="7" indent="0" algn="r">
              <a:lnSpc>
                <a:spcPct val="100000"/>
              </a:lnSpc>
              <a:spcBef>
                <a:spcPts val="0"/>
              </a:spcBef>
              <a:spcAft>
                <a:spcPts val="0"/>
              </a:spcAft>
              <a:buClr>
                <a:srgbClr val="919497"/>
              </a:buClr>
              <a:buSzPts val="1800"/>
              <a:buFont typeface="Arial"/>
              <a:buNone/>
              <a:defRPr/>
            </a:lvl8pPr>
            <a:lvl9pPr marL="0" marR="0" lvl="8" indent="0" algn="r">
              <a:lnSpc>
                <a:spcPct val="100000"/>
              </a:lnSpc>
              <a:spcBef>
                <a:spcPts val="0"/>
              </a:spcBef>
              <a:spcAft>
                <a:spcPts val="0"/>
              </a:spcAft>
              <a:buClr>
                <a:srgbClr val="919497"/>
              </a:buClr>
              <a:buSzPts val="1800"/>
              <a:buFont typeface="Arial"/>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sz="1200" b="0" i="0" u="none" strike="noStrike" cap="none">
              <a:solidFill>
                <a:srgbClr val="919497"/>
              </a:solidFill>
              <a:latin typeface="Arial"/>
              <a:ea typeface="Arial"/>
              <a:cs typeface="Arial"/>
              <a:sym typeface="Arial"/>
            </a:endParaRPr>
          </a:p>
        </p:txBody>
      </p:sp>
    </p:spTree>
  </p:cSld>
  <p:clrMapOvr>
    <a:masterClrMapping/>
  </p:clrMapOvr>
</p:sldLayout>
</file>

<file path=ppt/slideLayouts/slideLayout195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8429"/>
        <p:cNvGrpSpPr/>
        <p:nvPr/>
      </p:nvGrpSpPr>
      <p:grpSpPr>
        <a:xfrm>
          <a:off x="0" y="0"/>
          <a:ext cx="0" cy="0"/>
          <a:chOff x="0" y="0"/>
          <a:chExt cx="0" cy="0"/>
        </a:xfrm>
      </p:grpSpPr>
      <p:sp>
        <p:nvSpPr>
          <p:cNvPr id="18430" name="Google Shape;18430;p11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1" name="Google Shape;18431;p11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8432" name="Google Shape;18432;p110"/>
          <p:cNvGrpSpPr/>
          <p:nvPr/>
        </p:nvGrpSpPr>
        <p:grpSpPr>
          <a:xfrm>
            <a:off x="7191543" y="1"/>
            <a:ext cx="5000459" cy="1425992"/>
            <a:chOff x="7191542" y="1"/>
            <a:chExt cx="5000459" cy="1425992"/>
          </a:xfrm>
        </p:grpSpPr>
        <p:pic>
          <p:nvPicPr>
            <p:cNvPr id="18433" name="Google Shape;18433;p1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34" name="Google Shape;18434;p110"/>
            <p:cNvGrpSpPr/>
            <p:nvPr/>
          </p:nvGrpSpPr>
          <p:grpSpPr>
            <a:xfrm>
              <a:off x="7191542" y="1"/>
              <a:ext cx="5000459" cy="1425992"/>
              <a:chOff x="7186272" y="0"/>
              <a:chExt cx="5005729" cy="1427495"/>
            </a:xfrm>
          </p:grpSpPr>
          <p:sp>
            <p:nvSpPr>
              <p:cNvPr id="18435" name="Google Shape;18435;p1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436" name="Google Shape;18436;p1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437" name="Google Shape;18437;p110"/>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438" name="Google Shape;18438;p110"/>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439" name="Google Shape;18439;p11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440" name="Google Shape;18440;p11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56.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8441"/>
        <p:cNvGrpSpPr/>
        <p:nvPr/>
      </p:nvGrpSpPr>
      <p:grpSpPr>
        <a:xfrm>
          <a:off x="0" y="0"/>
          <a:ext cx="0" cy="0"/>
          <a:chOff x="0" y="0"/>
          <a:chExt cx="0" cy="0"/>
        </a:xfrm>
      </p:grpSpPr>
      <p:sp>
        <p:nvSpPr>
          <p:cNvPr id="18442" name="Google Shape;18442;p2038"/>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18443" name="Google Shape;18443;p2038"/>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44" name="Google Shape;18444;p2038"/>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445" name="Google Shape;18445;p2038"/>
          <p:cNvSpPr>
            <a:spLocks noGrp="1"/>
          </p:cNvSpPr>
          <p:nvPr>
            <p:ph type="pic" idx="2"/>
          </p:nvPr>
        </p:nvSpPr>
        <p:spPr>
          <a:xfrm>
            <a:off x="7118684" y="233915"/>
            <a:ext cx="5073316" cy="5943600"/>
          </a:xfrm>
          <a:prstGeom prst="rect">
            <a:avLst/>
          </a:prstGeom>
          <a:noFill/>
          <a:ln>
            <a:noFill/>
          </a:ln>
        </p:spPr>
      </p:sp>
      <p:grpSp>
        <p:nvGrpSpPr>
          <p:cNvPr id="18446" name="Google Shape;18446;p2038"/>
          <p:cNvGrpSpPr/>
          <p:nvPr/>
        </p:nvGrpSpPr>
        <p:grpSpPr>
          <a:xfrm>
            <a:off x="0" y="5020349"/>
            <a:ext cx="12192000" cy="1837653"/>
            <a:chOff x="0" y="5020348"/>
            <a:chExt cx="12192000" cy="1837653"/>
          </a:xfrm>
        </p:grpSpPr>
        <p:sp>
          <p:nvSpPr>
            <p:cNvPr id="18447" name="Google Shape;18447;p203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18448" name="Google Shape;18448;p203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18449" name="Google Shape;18449;p203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57.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8450"/>
        <p:cNvGrpSpPr/>
        <p:nvPr/>
      </p:nvGrpSpPr>
      <p:grpSpPr>
        <a:xfrm>
          <a:off x="0" y="0"/>
          <a:ext cx="0" cy="0"/>
          <a:chOff x="0" y="0"/>
          <a:chExt cx="0" cy="0"/>
        </a:xfrm>
      </p:grpSpPr>
      <p:grpSp>
        <p:nvGrpSpPr>
          <p:cNvPr id="18451" name="Google Shape;18451;p2039"/>
          <p:cNvGrpSpPr/>
          <p:nvPr/>
        </p:nvGrpSpPr>
        <p:grpSpPr>
          <a:xfrm>
            <a:off x="0" y="5020348"/>
            <a:ext cx="12192000" cy="1837653"/>
            <a:chOff x="0" y="5020347"/>
            <a:chExt cx="12192000" cy="1837653"/>
          </a:xfrm>
        </p:grpSpPr>
        <p:sp>
          <p:nvSpPr>
            <p:cNvPr id="18452" name="Google Shape;18452;p203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453" name="Google Shape;18453;p20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454" name="Google Shape;18454;p203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455" name="Google Shape;18455;p20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56" name="Google Shape;18456;p2039"/>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57" name="Google Shape;18457;p2039"/>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95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458"/>
        <p:cNvGrpSpPr/>
        <p:nvPr/>
      </p:nvGrpSpPr>
      <p:grpSpPr>
        <a:xfrm>
          <a:off x="0" y="0"/>
          <a:ext cx="0" cy="0"/>
          <a:chOff x="0" y="0"/>
          <a:chExt cx="0" cy="0"/>
        </a:xfrm>
      </p:grpSpPr>
      <p:grpSp>
        <p:nvGrpSpPr>
          <p:cNvPr id="18459" name="Google Shape;18459;p2040"/>
          <p:cNvGrpSpPr/>
          <p:nvPr/>
        </p:nvGrpSpPr>
        <p:grpSpPr>
          <a:xfrm>
            <a:off x="7191543" y="1"/>
            <a:ext cx="5000459" cy="1425992"/>
            <a:chOff x="7191542" y="1"/>
            <a:chExt cx="5000459" cy="1425992"/>
          </a:xfrm>
        </p:grpSpPr>
        <p:pic>
          <p:nvPicPr>
            <p:cNvPr id="18460" name="Google Shape;18460;p20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61" name="Google Shape;18461;p2040"/>
            <p:cNvGrpSpPr/>
            <p:nvPr/>
          </p:nvGrpSpPr>
          <p:grpSpPr>
            <a:xfrm>
              <a:off x="7191542" y="1"/>
              <a:ext cx="5000459" cy="1425992"/>
              <a:chOff x="7186272" y="0"/>
              <a:chExt cx="5005729" cy="1427495"/>
            </a:xfrm>
          </p:grpSpPr>
          <p:sp>
            <p:nvSpPr>
              <p:cNvPr id="18462" name="Google Shape;18462;p20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463" name="Google Shape;18463;p20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464" name="Google Shape;18464;p204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65" name="Google Shape;18465;p204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466" name="Google Shape;18466;p204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467" name="Google Shape;18467;p204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468" name="Google Shape;18468;p20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59.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8469"/>
        <p:cNvGrpSpPr/>
        <p:nvPr/>
      </p:nvGrpSpPr>
      <p:grpSpPr>
        <a:xfrm>
          <a:off x="0" y="0"/>
          <a:ext cx="0" cy="0"/>
          <a:chOff x="0" y="0"/>
          <a:chExt cx="0" cy="0"/>
        </a:xfrm>
      </p:grpSpPr>
      <p:sp>
        <p:nvSpPr>
          <p:cNvPr id="18470" name="Google Shape;18470;p204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8471" name="Google Shape;18471;p204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8472" name="Google Shape;18472;p2041"/>
          <p:cNvGrpSpPr/>
          <p:nvPr/>
        </p:nvGrpSpPr>
        <p:grpSpPr>
          <a:xfrm>
            <a:off x="0" y="5379427"/>
            <a:ext cx="2807368" cy="753891"/>
            <a:chOff x="0" y="5379426"/>
            <a:chExt cx="2807368" cy="753891"/>
          </a:xfrm>
        </p:grpSpPr>
        <p:sp>
          <p:nvSpPr>
            <p:cNvPr id="18473" name="Google Shape;18473;p20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474" name="Google Shape;18474;p20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8475" name="Google Shape;18475;p2041"/>
          <p:cNvSpPr>
            <a:spLocks noGrp="1"/>
          </p:cNvSpPr>
          <p:nvPr>
            <p:ph type="pic" idx="2"/>
          </p:nvPr>
        </p:nvSpPr>
        <p:spPr>
          <a:xfrm>
            <a:off x="2807368" y="457202"/>
            <a:ext cx="8915400" cy="5943598"/>
          </a:xfrm>
          <a:prstGeom prst="rect">
            <a:avLst/>
          </a:prstGeom>
          <a:noFill/>
          <a:ln>
            <a:noFill/>
          </a:ln>
        </p:spPr>
      </p:sp>
      <p:pic>
        <p:nvPicPr>
          <p:cNvPr id="18476" name="Google Shape;18476;p204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1960.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8477"/>
        <p:cNvGrpSpPr/>
        <p:nvPr/>
      </p:nvGrpSpPr>
      <p:grpSpPr>
        <a:xfrm>
          <a:off x="0" y="0"/>
          <a:ext cx="0" cy="0"/>
          <a:chOff x="0" y="0"/>
          <a:chExt cx="0" cy="0"/>
        </a:xfrm>
      </p:grpSpPr>
      <p:grpSp>
        <p:nvGrpSpPr>
          <p:cNvPr id="18478" name="Google Shape;18478;p2042"/>
          <p:cNvGrpSpPr/>
          <p:nvPr/>
        </p:nvGrpSpPr>
        <p:grpSpPr>
          <a:xfrm>
            <a:off x="7191543" y="1"/>
            <a:ext cx="5000459" cy="1425992"/>
            <a:chOff x="7191542" y="1"/>
            <a:chExt cx="5000459" cy="1425992"/>
          </a:xfrm>
        </p:grpSpPr>
        <p:pic>
          <p:nvPicPr>
            <p:cNvPr id="18479" name="Google Shape;18479;p20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80" name="Google Shape;18480;p2042"/>
            <p:cNvGrpSpPr/>
            <p:nvPr/>
          </p:nvGrpSpPr>
          <p:grpSpPr>
            <a:xfrm>
              <a:off x="7191542" y="1"/>
              <a:ext cx="5000459" cy="1425992"/>
              <a:chOff x="7186272" y="0"/>
              <a:chExt cx="5005729" cy="1427495"/>
            </a:xfrm>
          </p:grpSpPr>
          <p:sp>
            <p:nvSpPr>
              <p:cNvPr id="18481" name="Google Shape;18481;p20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482" name="Google Shape;18482;p20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483" name="Google Shape;18483;p204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84" name="Google Shape;18484;p204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485" name="Google Shape;18485;p204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486" name="Google Shape;18486;p204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487" name="Google Shape;18487;p204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488" name="Google Shape;18488;p204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489" name="Google Shape;18489;p20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490" name="Google Shape;18490;p20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1.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8491"/>
        <p:cNvGrpSpPr/>
        <p:nvPr/>
      </p:nvGrpSpPr>
      <p:grpSpPr>
        <a:xfrm>
          <a:off x="0" y="0"/>
          <a:ext cx="0" cy="0"/>
          <a:chOff x="0" y="0"/>
          <a:chExt cx="0" cy="0"/>
        </a:xfrm>
      </p:grpSpPr>
      <p:sp>
        <p:nvSpPr>
          <p:cNvPr id="18492" name="Google Shape;18492;p2043"/>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493" name="Google Shape;18493;p204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94" name="Google Shape;18494;p204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495" name="Google Shape;18495;p2043"/>
          <p:cNvSpPr>
            <a:spLocks noGrp="1"/>
          </p:cNvSpPr>
          <p:nvPr>
            <p:ph type="pic" idx="2"/>
          </p:nvPr>
        </p:nvSpPr>
        <p:spPr>
          <a:xfrm>
            <a:off x="7118684" y="233915"/>
            <a:ext cx="5073316" cy="5943600"/>
          </a:xfrm>
          <a:prstGeom prst="rect">
            <a:avLst/>
          </a:prstGeom>
          <a:noFill/>
          <a:ln>
            <a:noFill/>
          </a:ln>
        </p:spPr>
      </p:sp>
      <p:grpSp>
        <p:nvGrpSpPr>
          <p:cNvPr id="18496" name="Google Shape;18496;p2043"/>
          <p:cNvGrpSpPr/>
          <p:nvPr/>
        </p:nvGrpSpPr>
        <p:grpSpPr>
          <a:xfrm>
            <a:off x="0" y="5020349"/>
            <a:ext cx="12192000" cy="1837653"/>
            <a:chOff x="0" y="5020348"/>
            <a:chExt cx="12192000" cy="1837653"/>
          </a:xfrm>
        </p:grpSpPr>
        <p:sp>
          <p:nvSpPr>
            <p:cNvPr id="18497" name="Google Shape;18497;p20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498" name="Google Shape;18498;p204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499" name="Google Shape;18499;p20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62.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8500"/>
        <p:cNvGrpSpPr/>
        <p:nvPr/>
      </p:nvGrpSpPr>
      <p:grpSpPr>
        <a:xfrm>
          <a:off x="0" y="0"/>
          <a:ext cx="0" cy="0"/>
          <a:chOff x="0" y="0"/>
          <a:chExt cx="0" cy="0"/>
        </a:xfrm>
      </p:grpSpPr>
      <p:grpSp>
        <p:nvGrpSpPr>
          <p:cNvPr id="18501" name="Google Shape;18501;p2044"/>
          <p:cNvGrpSpPr/>
          <p:nvPr/>
        </p:nvGrpSpPr>
        <p:grpSpPr>
          <a:xfrm>
            <a:off x="0" y="5020348"/>
            <a:ext cx="12192000" cy="1837653"/>
            <a:chOff x="0" y="5020347"/>
            <a:chExt cx="12192000" cy="1837653"/>
          </a:xfrm>
        </p:grpSpPr>
        <p:sp>
          <p:nvSpPr>
            <p:cNvPr id="18502" name="Google Shape;18502;p20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03" name="Google Shape;18503;p20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04" name="Google Shape;18504;p20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505" name="Google Shape;18505;p20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06" name="Google Shape;18506;p204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07" name="Google Shape;18507;p204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963.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8508"/>
        <p:cNvGrpSpPr/>
        <p:nvPr/>
      </p:nvGrpSpPr>
      <p:grpSpPr>
        <a:xfrm>
          <a:off x="0" y="0"/>
          <a:ext cx="0" cy="0"/>
          <a:chOff x="0" y="0"/>
          <a:chExt cx="0" cy="0"/>
        </a:xfrm>
      </p:grpSpPr>
      <p:sp>
        <p:nvSpPr>
          <p:cNvPr id="18509" name="Google Shape;18509;p204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8510" name="Google Shape;18510;p204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8511" name="Google Shape;18511;p2045"/>
          <p:cNvGrpSpPr/>
          <p:nvPr/>
        </p:nvGrpSpPr>
        <p:grpSpPr>
          <a:xfrm>
            <a:off x="0" y="5379427"/>
            <a:ext cx="2807368" cy="753891"/>
            <a:chOff x="0" y="5379426"/>
            <a:chExt cx="2807368" cy="753891"/>
          </a:xfrm>
        </p:grpSpPr>
        <p:sp>
          <p:nvSpPr>
            <p:cNvPr id="18512" name="Google Shape;18512;p204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13" name="Google Shape;18513;p204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8514" name="Google Shape;18514;p2045"/>
          <p:cNvSpPr>
            <a:spLocks noGrp="1"/>
          </p:cNvSpPr>
          <p:nvPr>
            <p:ph type="pic" idx="2"/>
          </p:nvPr>
        </p:nvSpPr>
        <p:spPr>
          <a:xfrm>
            <a:off x="2807368" y="457202"/>
            <a:ext cx="8915400" cy="5943598"/>
          </a:xfrm>
          <a:prstGeom prst="rect">
            <a:avLst/>
          </a:prstGeom>
          <a:noFill/>
          <a:ln>
            <a:noFill/>
          </a:ln>
        </p:spPr>
      </p:sp>
      <p:pic>
        <p:nvPicPr>
          <p:cNvPr id="18515" name="Google Shape;18515;p204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1964.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8516"/>
        <p:cNvGrpSpPr/>
        <p:nvPr/>
      </p:nvGrpSpPr>
      <p:grpSpPr>
        <a:xfrm>
          <a:off x="0" y="0"/>
          <a:ext cx="0" cy="0"/>
          <a:chOff x="0" y="0"/>
          <a:chExt cx="0" cy="0"/>
        </a:xfrm>
      </p:grpSpPr>
      <p:sp>
        <p:nvSpPr>
          <p:cNvPr id="18517" name="Google Shape;18517;p2046"/>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18" name="Google Shape;18518;p204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19" name="Google Shape;18519;p204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520" name="Google Shape;18520;p204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521" name="Google Shape;18521;p204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522" name="Google Shape;18522;p204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523" name="Google Shape;18523;p2046"/>
          <p:cNvGrpSpPr/>
          <p:nvPr/>
        </p:nvGrpSpPr>
        <p:grpSpPr>
          <a:xfrm>
            <a:off x="7191543" y="1"/>
            <a:ext cx="5000459" cy="1425992"/>
            <a:chOff x="7191542" y="1"/>
            <a:chExt cx="5000459" cy="1425992"/>
          </a:xfrm>
        </p:grpSpPr>
        <p:pic>
          <p:nvPicPr>
            <p:cNvPr id="18524" name="Google Shape;18524;p20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25" name="Google Shape;18525;p2046"/>
            <p:cNvGrpSpPr/>
            <p:nvPr/>
          </p:nvGrpSpPr>
          <p:grpSpPr>
            <a:xfrm>
              <a:off x="7191542" y="1"/>
              <a:ext cx="5000459" cy="1425992"/>
              <a:chOff x="7186272" y="0"/>
              <a:chExt cx="5005729" cy="1427495"/>
            </a:xfrm>
          </p:grpSpPr>
          <p:sp>
            <p:nvSpPr>
              <p:cNvPr id="18526" name="Google Shape;18526;p20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527" name="Google Shape;18527;p20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528" name="Google Shape;18528;p204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65.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8529"/>
        <p:cNvGrpSpPr/>
        <p:nvPr/>
      </p:nvGrpSpPr>
      <p:grpSpPr>
        <a:xfrm>
          <a:off x="0" y="0"/>
          <a:ext cx="0" cy="0"/>
          <a:chOff x="0" y="0"/>
          <a:chExt cx="0" cy="0"/>
        </a:xfrm>
      </p:grpSpPr>
      <p:grpSp>
        <p:nvGrpSpPr>
          <p:cNvPr id="18530" name="Google Shape;18530;p2047"/>
          <p:cNvGrpSpPr/>
          <p:nvPr/>
        </p:nvGrpSpPr>
        <p:grpSpPr>
          <a:xfrm>
            <a:off x="7191543" y="1"/>
            <a:ext cx="5000459" cy="1425992"/>
            <a:chOff x="7191542" y="1"/>
            <a:chExt cx="5000459" cy="1425992"/>
          </a:xfrm>
        </p:grpSpPr>
        <p:pic>
          <p:nvPicPr>
            <p:cNvPr id="18531" name="Google Shape;18531;p20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32" name="Google Shape;18532;p2047"/>
            <p:cNvGrpSpPr/>
            <p:nvPr/>
          </p:nvGrpSpPr>
          <p:grpSpPr>
            <a:xfrm>
              <a:off x="7191542" y="1"/>
              <a:ext cx="5000459" cy="1425992"/>
              <a:chOff x="7186272" y="0"/>
              <a:chExt cx="5005729" cy="1427495"/>
            </a:xfrm>
          </p:grpSpPr>
          <p:sp>
            <p:nvSpPr>
              <p:cNvPr id="18533" name="Google Shape;18533;p20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534" name="Google Shape;18534;p20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535" name="Google Shape;18535;p204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36" name="Google Shape;18536;p204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537" name="Google Shape;18537;p204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538" name="Google Shape;18538;p204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539" name="Google Shape;18539;p204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6.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8540"/>
        <p:cNvGrpSpPr/>
        <p:nvPr/>
      </p:nvGrpSpPr>
      <p:grpSpPr>
        <a:xfrm>
          <a:off x="0" y="0"/>
          <a:ext cx="0" cy="0"/>
          <a:chOff x="0" y="0"/>
          <a:chExt cx="0" cy="0"/>
        </a:xfrm>
      </p:grpSpPr>
      <p:sp>
        <p:nvSpPr>
          <p:cNvPr id="18541" name="Google Shape;18541;p204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42" name="Google Shape;18542;p204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8543" name="Google Shape;18543;p2048"/>
          <p:cNvGrpSpPr/>
          <p:nvPr/>
        </p:nvGrpSpPr>
        <p:grpSpPr>
          <a:xfrm>
            <a:off x="7191543" y="1"/>
            <a:ext cx="5000459" cy="1425992"/>
            <a:chOff x="7191542" y="1"/>
            <a:chExt cx="5000459" cy="1425992"/>
          </a:xfrm>
        </p:grpSpPr>
        <p:pic>
          <p:nvPicPr>
            <p:cNvPr id="18544" name="Google Shape;18544;p20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45" name="Google Shape;18545;p2048"/>
            <p:cNvGrpSpPr/>
            <p:nvPr/>
          </p:nvGrpSpPr>
          <p:grpSpPr>
            <a:xfrm>
              <a:off x="7191542" y="1"/>
              <a:ext cx="5000459" cy="1425992"/>
              <a:chOff x="7186272" y="0"/>
              <a:chExt cx="5005729" cy="1427495"/>
            </a:xfrm>
          </p:grpSpPr>
          <p:sp>
            <p:nvSpPr>
              <p:cNvPr id="18546" name="Google Shape;18546;p20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547" name="Google Shape;18547;p20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548" name="Google Shape;18548;p2048"/>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549" name="Google Shape;18549;p2048"/>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550" name="Google Shape;18550;p20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551" name="Google Shape;18551;p204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7.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8552"/>
        <p:cNvGrpSpPr/>
        <p:nvPr/>
      </p:nvGrpSpPr>
      <p:grpSpPr>
        <a:xfrm>
          <a:off x="0" y="0"/>
          <a:ext cx="0" cy="0"/>
          <a:chOff x="0" y="0"/>
          <a:chExt cx="0" cy="0"/>
        </a:xfrm>
      </p:grpSpPr>
      <p:grpSp>
        <p:nvGrpSpPr>
          <p:cNvPr id="18553" name="Google Shape;18553;p2049"/>
          <p:cNvGrpSpPr/>
          <p:nvPr/>
        </p:nvGrpSpPr>
        <p:grpSpPr>
          <a:xfrm>
            <a:off x="7191543" y="1"/>
            <a:ext cx="5000459" cy="1425992"/>
            <a:chOff x="7191542" y="1"/>
            <a:chExt cx="5000459" cy="1425992"/>
          </a:xfrm>
        </p:grpSpPr>
        <p:pic>
          <p:nvPicPr>
            <p:cNvPr id="18554" name="Google Shape;18554;p20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55" name="Google Shape;18555;p2049"/>
            <p:cNvGrpSpPr/>
            <p:nvPr/>
          </p:nvGrpSpPr>
          <p:grpSpPr>
            <a:xfrm>
              <a:off x="7191542" y="1"/>
              <a:ext cx="5000459" cy="1425992"/>
              <a:chOff x="7186272" y="0"/>
              <a:chExt cx="5005729" cy="1427495"/>
            </a:xfrm>
          </p:grpSpPr>
          <p:sp>
            <p:nvSpPr>
              <p:cNvPr id="18556" name="Google Shape;18556;p20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557" name="Google Shape;18557;p20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558" name="Google Shape;18558;p204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59" name="Google Shape;18559;p204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560" name="Google Shape;18560;p204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561" name="Google Shape;18561;p204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562" name="Google Shape;18562;p204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563" name="Google Shape;18563;p204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564" name="Google Shape;18564;p204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565" name="Google Shape;18565;p204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8566"/>
        <p:cNvGrpSpPr/>
        <p:nvPr/>
      </p:nvGrpSpPr>
      <p:grpSpPr>
        <a:xfrm>
          <a:off x="0" y="0"/>
          <a:ext cx="0" cy="0"/>
          <a:chOff x="0" y="0"/>
          <a:chExt cx="0" cy="0"/>
        </a:xfrm>
      </p:grpSpPr>
      <p:grpSp>
        <p:nvGrpSpPr>
          <p:cNvPr id="18567" name="Google Shape;18567;p2050"/>
          <p:cNvGrpSpPr/>
          <p:nvPr/>
        </p:nvGrpSpPr>
        <p:grpSpPr>
          <a:xfrm>
            <a:off x="7191543" y="1"/>
            <a:ext cx="5000459" cy="1425992"/>
            <a:chOff x="7191542" y="1"/>
            <a:chExt cx="5000459" cy="1425992"/>
          </a:xfrm>
        </p:grpSpPr>
        <p:pic>
          <p:nvPicPr>
            <p:cNvPr id="18568" name="Google Shape;18568;p20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69" name="Google Shape;18569;p2050"/>
            <p:cNvGrpSpPr/>
            <p:nvPr/>
          </p:nvGrpSpPr>
          <p:grpSpPr>
            <a:xfrm>
              <a:off x="7191542" y="1"/>
              <a:ext cx="5000459" cy="1425992"/>
              <a:chOff x="7186272" y="0"/>
              <a:chExt cx="5005729" cy="1427495"/>
            </a:xfrm>
          </p:grpSpPr>
          <p:sp>
            <p:nvSpPr>
              <p:cNvPr id="18570" name="Google Shape;18570;p20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571" name="Google Shape;18571;p20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572" name="Google Shape;18572;p205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73" name="Google Shape;18573;p205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574" name="Google Shape;18574;p205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575" name="Google Shape;18575;p205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9.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8576"/>
        <p:cNvGrpSpPr/>
        <p:nvPr/>
      </p:nvGrpSpPr>
      <p:grpSpPr>
        <a:xfrm>
          <a:off x="0" y="0"/>
          <a:ext cx="0" cy="0"/>
          <a:chOff x="0" y="0"/>
          <a:chExt cx="0" cy="0"/>
        </a:xfrm>
      </p:grpSpPr>
      <p:grpSp>
        <p:nvGrpSpPr>
          <p:cNvPr id="18577" name="Google Shape;18577;p2051"/>
          <p:cNvGrpSpPr/>
          <p:nvPr/>
        </p:nvGrpSpPr>
        <p:grpSpPr>
          <a:xfrm>
            <a:off x="0" y="0"/>
            <a:ext cx="12192000" cy="2148830"/>
            <a:chOff x="0" y="0"/>
            <a:chExt cx="12192000" cy="2148830"/>
          </a:xfrm>
        </p:grpSpPr>
        <p:sp>
          <p:nvSpPr>
            <p:cNvPr id="18578" name="Google Shape;18578;p205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579" name="Google Shape;18579;p205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8580" name="Google Shape;18580;p2051"/>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81" name="Google Shape;18581;p2051"/>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582" name="Google Shape;18582;p205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583" name="Google Shape;18583;p2051"/>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8584" name="Google Shape;18584;p2051"/>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970.xml><?xml version="1.0" encoding="utf-8"?>
<p:sldLayout xmlns:a="http://schemas.openxmlformats.org/drawingml/2006/main" xmlns:r="http://schemas.openxmlformats.org/officeDocument/2006/relationships" xmlns:p="http://schemas.openxmlformats.org/presentationml/2006/main" matchingName="Cover">
  <p:cSld name="1_Cover 2">
    <p:spTree>
      <p:nvGrpSpPr>
        <p:cNvPr id="1" name="Shape 18585"/>
        <p:cNvGrpSpPr/>
        <p:nvPr/>
      </p:nvGrpSpPr>
      <p:grpSpPr>
        <a:xfrm>
          <a:off x="0" y="0"/>
          <a:ext cx="0" cy="0"/>
          <a:chOff x="0" y="0"/>
          <a:chExt cx="0" cy="0"/>
        </a:xfrm>
      </p:grpSpPr>
      <p:sp>
        <p:nvSpPr>
          <p:cNvPr id="18586" name="Google Shape;18586;p2052"/>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87" name="Google Shape;18587;p2052"/>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88" name="Google Shape;18588;p2052"/>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589" name="Google Shape;18589;p2052"/>
          <p:cNvSpPr>
            <a:spLocks noGrp="1"/>
          </p:cNvSpPr>
          <p:nvPr>
            <p:ph type="pic" idx="2"/>
          </p:nvPr>
        </p:nvSpPr>
        <p:spPr>
          <a:xfrm>
            <a:off x="7118684" y="233915"/>
            <a:ext cx="5073316" cy="5943600"/>
          </a:xfrm>
          <a:prstGeom prst="rect">
            <a:avLst/>
          </a:prstGeom>
          <a:noFill/>
          <a:ln>
            <a:noFill/>
          </a:ln>
        </p:spPr>
      </p:sp>
      <p:grpSp>
        <p:nvGrpSpPr>
          <p:cNvPr id="18590" name="Google Shape;18590;p2052"/>
          <p:cNvGrpSpPr/>
          <p:nvPr/>
        </p:nvGrpSpPr>
        <p:grpSpPr>
          <a:xfrm>
            <a:off x="0" y="5020349"/>
            <a:ext cx="12192000" cy="1837653"/>
            <a:chOff x="0" y="5020348"/>
            <a:chExt cx="12192000" cy="1837653"/>
          </a:xfrm>
        </p:grpSpPr>
        <p:sp>
          <p:nvSpPr>
            <p:cNvPr id="18591" name="Google Shape;18591;p205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92" name="Google Shape;18592;p205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593" name="Google Shape;18593;p205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71.xml><?xml version="1.0" encoding="utf-8"?>
<p:sldLayout xmlns:a="http://schemas.openxmlformats.org/drawingml/2006/main" xmlns:r="http://schemas.openxmlformats.org/officeDocument/2006/relationships" xmlns:p="http://schemas.openxmlformats.org/presentationml/2006/main" matchingName="Divider">
  <p:cSld name="1_Divider 2">
    <p:bg>
      <p:bgPr>
        <a:solidFill>
          <a:schemeClr val="lt2"/>
        </a:solidFill>
        <a:effectLst/>
      </p:bgPr>
    </p:bg>
    <p:spTree>
      <p:nvGrpSpPr>
        <p:cNvPr id="1" name="Shape 18594"/>
        <p:cNvGrpSpPr/>
        <p:nvPr/>
      </p:nvGrpSpPr>
      <p:grpSpPr>
        <a:xfrm>
          <a:off x="0" y="0"/>
          <a:ext cx="0" cy="0"/>
          <a:chOff x="0" y="0"/>
          <a:chExt cx="0" cy="0"/>
        </a:xfrm>
      </p:grpSpPr>
      <p:grpSp>
        <p:nvGrpSpPr>
          <p:cNvPr id="18595" name="Google Shape;18595;p2053"/>
          <p:cNvGrpSpPr/>
          <p:nvPr/>
        </p:nvGrpSpPr>
        <p:grpSpPr>
          <a:xfrm>
            <a:off x="0" y="5020348"/>
            <a:ext cx="12192000" cy="1837653"/>
            <a:chOff x="0" y="5020347"/>
            <a:chExt cx="12192000" cy="1837653"/>
          </a:xfrm>
        </p:grpSpPr>
        <p:sp>
          <p:nvSpPr>
            <p:cNvPr id="18596" name="Google Shape;18596;p205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97" name="Google Shape;18597;p205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598" name="Google Shape;18598;p205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599" name="Google Shape;18599;p205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600" name="Google Shape;18600;p2053"/>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01" name="Google Shape;18601;p2053"/>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972.xml><?xml version="1.0" encoding="utf-8"?>
<p:sldLayout xmlns:a="http://schemas.openxmlformats.org/drawingml/2006/main" xmlns:r="http://schemas.openxmlformats.org/officeDocument/2006/relationships" xmlns:p="http://schemas.openxmlformats.org/presentationml/2006/main" matchingName="Photo Slide">
  <p:cSld name="1_Photo Slide 2">
    <p:spTree>
      <p:nvGrpSpPr>
        <p:cNvPr id="1" name="Shape 18602"/>
        <p:cNvGrpSpPr/>
        <p:nvPr/>
      </p:nvGrpSpPr>
      <p:grpSpPr>
        <a:xfrm>
          <a:off x="0" y="0"/>
          <a:ext cx="0" cy="0"/>
          <a:chOff x="0" y="0"/>
          <a:chExt cx="0" cy="0"/>
        </a:xfrm>
      </p:grpSpPr>
      <p:sp>
        <p:nvSpPr>
          <p:cNvPr id="18603" name="Google Shape;18603;p2054"/>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8604" name="Google Shape;18604;p2054"/>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8605" name="Google Shape;18605;p2054"/>
          <p:cNvGrpSpPr/>
          <p:nvPr/>
        </p:nvGrpSpPr>
        <p:grpSpPr>
          <a:xfrm>
            <a:off x="0" y="5379427"/>
            <a:ext cx="2807368" cy="753891"/>
            <a:chOff x="0" y="5379426"/>
            <a:chExt cx="2807368" cy="753891"/>
          </a:xfrm>
        </p:grpSpPr>
        <p:sp>
          <p:nvSpPr>
            <p:cNvPr id="18606" name="Google Shape;18606;p205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607" name="Google Shape;18607;p205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8608" name="Google Shape;18608;p2054"/>
          <p:cNvSpPr>
            <a:spLocks noGrp="1"/>
          </p:cNvSpPr>
          <p:nvPr>
            <p:ph type="pic" idx="2"/>
          </p:nvPr>
        </p:nvSpPr>
        <p:spPr>
          <a:xfrm>
            <a:off x="2807368" y="457202"/>
            <a:ext cx="8915400" cy="5943598"/>
          </a:xfrm>
          <a:prstGeom prst="rect">
            <a:avLst/>
          </a:prstGeom>
          <a:noFill/>
          <a:ln>
            <a:noFill/>
          </a:ln>
        </p:spPr>
      </p:sp>
      <p:pic>
        <p:nvPicPr>
          <p:cNvPr id="18609" name="Google Shape;18609;p2054"/>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1973.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8610"/>
        <p:cNvGrpSpPr/>
        <p:nvPr/>
      </p:nvGrpSpPr>
      <p:grpSpPr>
        <a:xfrm>
          <a:off x="0" y="0"/>
          <a:ext cx="0" cy="0"/>
          <a:chOff x="0" y="0"/>
          <a:chExt cx="0" cy="0"/>
        </a:xfrm>
      </p:grpSpPr>
      <p:sp>
        <p:nvSpPr>
          <p:cNvPr id="18611" name="Google Shape;18611;p2055"/>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612" name="Google Shape;18612;p205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13" name="Google Shape;18613;p205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14" name="Google Shape;18614;p205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15" name="Google Shape;18615;p205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16" name="Google Shape;18616;p205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617" name="Google Shape;18617;p2055"/>
          <p:cNvGrpSpPr/>
          <p:nvPr/>
        </p:nvGrpSpPr>
        <p:grpSpPr>
          <a:xfrm>
            <a:off x="7191543" y="1"/>
            <a:ext cx="5000459" cy="1425992"/>
            <a:chOff x="7191542" y="1"/>
            <a:chExt cx="5000459" cy="1425992"/>
          </a:xfrm>
        </p:grpSpPr>
        <p:pic>
          <p:nvPicPr>
            <p:cNvPr id="18618" name="Google Shape;18618;p20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19" name="Google Shape;18619;p2055"/>
            <p:cNvGrpSpPr/>
            <p:nvPr/>
          </p:nvGrpSpPr>
          <p:grpSpPr>
            <a:xfrm>
              <a:off x="7191542" y="1"/>
              <a:ext cx="5000459" cy="1425992"/>
              <a:chOff x="7186272" y="0"/>
              <a:chExt cx="5005729" cy="1427495"/>
            </a:xfrm>
          </p:grpSpPr>
          <p:sp>
            <p:nvSpPr>
              <p:cNvPr id="18620" name="Google Shape;18620;p20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21" name="Google Shape;18621;p20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622" name="Google Shape;18622;p205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74.xml><?xml version="1.0" encoding="utf-8"?>
<p:sldLayout xmlns:a="http://schemas.openxmlformats.org/drawingml/2006/main" xmlns:r="http://schemas.openxmlformats.org/officeDocument/2006/relationships" xmlns:p="http://schemas.openxmlformats.org/presentationml/2006/main" matchingName="Title and Content">
  <p:cSld name="1_Title and Content 2">
    <p:spTree>
      <p:nvGrpSpPr>
        <p:cNvPr id="1" name="Shape 18623"/>
        <p:cNvGrpSpPr/>
        <p:nvPr/>
      </p:nvGrpSpPr>
      <p:grpSpPr>
        <a:xfrm>
          <a:off x="0" y="0"/>
          <a:ext cx="0" cy="0"/>
          <a:chOff x="0" y="0"/>
          <a:chExt cx="0" cy="0"/>
        </a:xfrm>
      </p:grpSpPr>
      <p:grpSp>
        <p:nvGrpSpPr>
          <p:cNvPr id="18624" name="Google Shape;18624;p2056"/>
          <p:cNvGrpSpPr/>
          <p:nvPr/>
        </p:nvGrpSpPr>
        <p:grpSpPr>
          <a:xfrm>
            <a:off x="7191543" y="1"/>
            <a:ext cx="5000459" cy="1425992"/>
            <a:chOff x="7191542" y="1"/>
            <a:chExt cx="5000459" cy="1425992"/>
          </a:xfrm>
        </p:grpSpPr>
        <p:pic>
          <p:nvPicPr>
            <p:cNvPr id="18625" name="Google Shape;18625;p20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26" name="Google Shape;18626;p2056"/>
            <p:cNvGrpSpPr/>
            <p:nvPr/>
          </p:nvGrpSpPr>
          <p:grpSpPr>
            <a:xfrm>
              <a:off x="7191542" y="1"/>
              <a:ext cx="5000459" cy="1425992"/>
              <a:chOff x="7186272" y="0"/>
              <a:chExt cx="5005729" cy="1427495"/>
            </a:xfrm>
          </p:grpSpPr>
          <p:sp>
            <p:nvSpPr>
              <p:cNvPr id="18627" name="Google Shape;18627;p20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28" name="Google Shape;18628;p20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629" name="Google Shape;18629;p205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30" name="Google Shape;18630;p205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31" name="Google Shape;18631;p205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32" name="Google Shape;18632;p205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33" name="Google Shape;18633;p205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5.xml><?xml version="1.0" encoding="utf-8"?>
<p:sldLayout xmlns:a="http://schemas.openxmlformats.org/drawingml/2006/main" xmlns:r="http://schemas.openxmlformats.org/officeDocument/2006/relationships" xmlns:p="http://schemas.openxmlformats.org/presentationml/2006/main" matchingName="Two Content">
  <p:cSld name="1_Two Content 2">
    <p:spTree>
      <p:nvGrpSpPr>
        <p:cNvPr id="1" name="Shape 18634"/>
        <p:cNvGrpSpPr/>
        <p:nvPr/>
      </p:nvGrpSpPr>
      <p:grpSpPr>
        <a:xfrm>
          <a:off x="0" y="0"/>
          <a:ext cx="0" cy="0"/>
          <a:chOff x="0" y="0"/>
          <a:chExt cx="0" cy="0"/>
        </a:xfrm>
      </p:grpSpPr>
      <p:sp>
        <p:nvSpPr>
          <p:cNvPr id="18635" name="Google Shape;18635;p205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36" name="Google Shape;18636;p2057"/>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8637" name="Google Shape;18637;p2057"/>
          <p:cNvGrpSpPr/>
          <p:nvPr/>
        </p:nvGrpSpPr>
        <p:grpSpPr>
          <a:xfrm>
            <a:off x="7191543" y="1"/>
            <a:ext cx="5000459" cy="1425992"/>
            <a:chOff x="7191542" y="1"/>
            <a:chExt cx="5000459" cy="1425992"/>
          </a:xfrm>
        </p:grpSpPr>
        <p:pic>
          <p:nvPicPr>
            <p:cNvPr id="18638" name="Google Shape;18638;p20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39" name="Google Shape;18639;p2057"/>
            <p:cNvGrpSpPr/>
            <p:nvPr/>
          </p:nvGrpSpPr>
          <p:grpSpPr>
            <a:xfrm>
              <a:off x="7191542" y="1"/>
              <a:ext cx="5000459" cy="1425992"/>
              <a:chOff x="7186272" y="0"/>
              <a:chExt cx="5005729" cy="1427495"/>
            </a:xfrm>
          </p:grpSpPr>
          <p:sp>
            <p:nvSpPr>
              <p:cNvPr id="18640" name="Google Shape;18640;p20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41" name="Google Shape;18641;p20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642" name="Google Shape;18642;p2057"/>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43" name="Google Shape;18643;p2057"/>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44" name="Google Shape;18644;p20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45" name="Google Shape;18645;p20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6.xml><?xml version="1.0" encoding="utf-8"?>
<p:sldLayout xmlns:a="http://schemas.openxmlformats.org/drawingml/2006/main" xmlns:r="http://schemas.openxmlformats.org/officeDocument/2006/relationships" xmlns:p="http://schemas.openxmlformats.org/presentationml/2006/main" matchingName="Comparison">
  <p:cSld name="1_Comparison 2">
    <p:spTree>
      <p:nvGrpSpPr>
        <p:cNvPr id="1" name="Shape 18646"/>
        <p:cNvGrpSpPr/>
        <p:nvPr/>
      </p:nvGrpSpPr>
      <p:grpSpPr>
        <a:xfrm>
          <a:off x="0" y="0"/>
          <a:ext cx="0" cy="0"/>
          <a:chOff x="0" y="0"/>
          <a:chExt cx="0" cy="0"/>
        </a:xfrm>
      </p:grpSpPr>
      <p:grpSp>
        <p:nvGrpSpPr>
          <p:cNvPr id="18647" name="Google Shape;18647;p2058"/>
          <p:cNvGrpSpPr/>
          <p:nvPr/>
        </p:nvGrpSpPr>
        <p:grpSpPr>
          <a:xfrm>
            <a:off x="7191543" y="1"/>
            <a:ext cx="5000459" cy="1425992"/>
            <a:chOff x="7191542" y="1"/>
            <a:chExt cx="5000459" cy="1425992"/>
          </a:xfrm>
        </p:grpSpPr>
        <p:pic>
          <p:nvPicPr>
            <p:cNvPr id="18648" name="Google Shape;18648;p20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49" name="Google Shape;18649;p2058"/>
            <p:cNvGrpSpPr/>
            <p:nvPr/>
          </p:nvGrpSpPr>
          <p:grpSpPr>
            <a:xfrm>
              <a:off x="7191542" y="1"/>
              <a:ext cx="5000459" cy="1425992"/>
              <a:chOff x="7186272" y="0"/>
              <a:chExt cx="5005729" cy="1427495"/>
            </a:xfrm>
          </p:grpSpPr>
          <p:sp>
            <p:nvSpPr>
              <p:cNvPr id="18650" name="Google Shape;18650;p20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51" name="Google Shape;18651;p20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652" name="Google Shape;18652;p205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53" name="Google Shape;18653;p2058"/>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654" name="Google Shape;18654;p2058"/>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55" name="Google Shape;18655;p205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656" name="Google Shape;18656;p205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57" name="Google Shape;18657;p205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58" name="Google Shape;18658;p205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59" name="Google Shape;18659;p205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7.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8660"/>
        <p:cNvGrpSpPr/>
        <p:nvPr/>
      </p:nvGrpSpPr>
      <p:grpSpPr>
        <a:xfrm>
          <a:off x="0" y="0"/>
          <a:ext cx="0" cy="0"/>
          <a:chOff x="0" y="0"/>
          <a:chExt cx="0" cy="0"/>
        </a:xfrm>
      </p:grpSpPr>
      <p:grpSp>
        <p:nvGrpSpPr>
          <p:cNvPr id="18661" name="Google Shape;18661;p2059"/>
          <p:cNvGrpSpPr/>
          <p:nvPr/>
        </p:nvGrpSpPr>
        <p:grpSpPr>
          <a:xfrm>
            <a:off x="7191543" y="1"/>
            <a:ext cx="5000459" cy="1425992"/>
            <a:chOff x="7191542" y="1"/>
            <a:chExt cx="5000459" cy="1425992"/>
          </a:xfrm>
        </p:grpSpPr>
        <p:pic>
          <p:nvPicPr>
            <p:cNvPr id="18662" name="Google Shape;18662;p20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63" name="Google Shape;18663;p2059"/>
            <p:cNvGrpSpPr/>
            <p:nvPr/>
          </p:nvGrpSpPr>
          <p:grpSpPr>
            <a:xfrm>
              <a:off x="7191542" y="1"/>
              <a:ext cx="5000459" cy="1425992"/>
              <a:chOff x="7186272" y="0"/>
              <a:chExt cx="5005729" cy="1427495"/>
            </a:xfrm>
          </p:grpSpPr>
          <p:sp>
            <p:nvSpPr>
              <p:cNvPr id="18664" name="Google Shape;18664;p20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65" name="Google Shape;18665;p20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666" name="Google Shape;18666;p205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67" name="Google Shape;18667;p205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68" name="Google Shape;18668;p20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69" name="Google Shape;18669;p20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8.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8670"/>
        <p:cNvGrpSpPr/>
        <p:nvPr/>
      </p:nvGrpSpPr>
      <p:grpSpPr>
        <a:xfrm>
          <a:off x="0" y="0"/>
          <a:ext cx="0" cy="0"/>
          <a:chOff x="0" y="0"/>
          <a:chExt cx="0" cy="0"/>
        </a:xfrm>
      </p:grpSpPr>
      <p:grpSp>
        <p:nvGrpSpPr>
          <p:cNvPr id="18671" name="Google Shape;18671;p2060"/>
          <p:cNvGrpSpPr/>
          <p:nvPr/>
        </p:nvGrpSpPr>
        <p:grpSpPr>
          <a:xfrm>
            <a:off x="0" y="0"/>
            <a:ext cx="12192000" cy="2148830"/>
            <a:chOff x="0" y="0"/>
            <a:chExt cx="12192000" cy="2148830"/>
          </a:xfrm>
        </p:grpSpPr>
        <p:sp>
          <p:nvSpPr>
            <p:cNvPr id="18672" name="Google Shape;18672;p206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73" name="Google Shape;18673;p206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8674" name="Google Shape;18674;p2060"/>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675" name="Google Shape;18675;p2060"/>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76" name="Google Shape;18676;p206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677" name="Google Shape;18677;p2060"/>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8678" name="Google Shape;18678;p2060"/>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979.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18679"/>
        <p:cNvGrpSpPr/>
        <p:nvPr/>
      </p:nvGrpSpPr>
      <p:grpSpPr>
        <a:xfrm>
          <a:off x="0" y="0"/>
          <a:ext cx="0" cy="0"/>
          <a:chOff x="0" y="0"/>
          <a:chExt cx="0" cy="0"/>
        </a:xfrm>
      </p:grpSpPr>
      <p:sp>
        <p:nvSpPr>
          <p:cNvPr id="18680" name="Google Shape;18680;p206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81" name="Google Shape;18681;p20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82" name="Google Shape;18682;p20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683" name="Google Shape;18683;p2061"/>
          <p:cNvGrpSpPr/>
          <p:nvPr/>
        </p:nvGrpSpPr>
        <p:grpSpPr>
          <a:xfrm>
            <a:off x="7191543" y="1"/>
            <a:ext cx="5000459" cy="1425992"/>
            <a:chOff x="7191542" y="1"/>
            <a:chExt cx="5000459" cy="1425992"/>
          </a:xfrm>
        </p:grpSpPr>
        <p:pic>
          <p:nvPicPr>
            <p:cNvPr id="18684" name="Google Shape;18684;p20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85" name="Google Shape;18685;p2061"/>
            <p:cNvGrpSpPr/>
            <p:nvPr/>
          </p:nvGrpSpPr>
          <p:grpSpPr>
            <a:xfrm>
              <a:off x="7191542" y="1"/>
              <a:ext cx="5000459" cy="1425992"/>
              <a:chOff x="7186272" y="0"/>
              <a:chExt cx="5005729" cy="1427495"/>
            </a:xfrm>
          </p:grpSpPr>
          <p:sp>
            <p:nvSpPr>
              <p:cNvPr id="18686" name="Google Shape;18686;p20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87" name="Google Shape;18687;p20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Tree>
  </p:cSld>
  <p:clrMapOvr>
    <a:masterClrMapping/>
  </p:clrMapOvr>
</p:sldLayout>
</file>

<file path=ppt/slideLayouts/slideLayout1980.xml><?xml version="1.0" encoding="utf-8"?>
<p:sldLayout xmlns:a="http://schemas.openxmlformats.org/drawingml/2006/main" xmlns:r="http://schemas.openxmlformats.org/officeDocument/2006/relationships" xmlns:p="http://schemas.openxmlformats.org/presentationml/2006/main" matchingName="Quotation">
  <p:cSld name="1_Quotation 2">
    <p:spTree>
      <p:nvGrpSpPr>
        <p:cNvPr id="1" name="Shape 18688"/>
        <p:cNvGrpSpPr/>
        <p:nvPr/>
      </p:nvGrpSpPr>
      <p:grpSpPr>
        <a:xfrm>
          <a:off x="0" y="0"/>
          <a:ext cx="0" cy="0"/>
          <a:chOff x="0" y="0"/>
          <a:chExt cx="0" cy="0"/>
        </a:xfrm>
      </p:grpSpPr>
      <p:sp>
        <p:nvSpPr>
          <p:cNvPr id="18689" name="Google Shape;18689;p2062"/>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690" name="Google Shape;18690;p206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91" name="Google Shape;18691;p206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692" name="Google Shape;18692;p206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693" name="Google Shape;18693;p20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694" name="Google Shape;18694;p20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695" name="Google Shape;18695;p2062"/>
          <p:cNvGrpSpPr/>
          <p:nvPr/>
        </p:nvGrpSpPr>
        <p:grpSpPr>
          <a:xfrm>
            <a:off x="7191543" y="1"/>
            <a:ext cx="5000459" cy="1425992"/>
            <a:chOff x="7191542" y="1"/>
            <a:chExt cx="5000459" cy="1425992"/>
          </a:xfrm>
        </p:grpSpPr>
        <p:pic>
          <p:nvPicPr>
            <p:cNvPr id="18696" name="Google Shape;18696;p20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97" name="Google Shape;18697;p2062"/>
            <p:cNvGrpSpPr/>
            <p:nvPr/>
          </p:nvGrpSpPr>
          <p:grpSpPr>
            <a:xfrm>
              <a:off x="7191542" y="1"/>
              <a:ext cx="5000459" cy="1425992"/>
              <a:chOff x="7186272" y="0"/>
              <a:chExt cx="5005729" cy="1427495"/>
            </a:xfrm>
          </p:grpSpPr>
          <p:sp>
            <p:nvSpPr>
              <p:cNvPr id="18698" name="Google Shape;18698;p20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699" name="Google Shape;18699;p20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700" name="Google Shape;18700;p206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81.xml><?xml version="1.0" encoding="utf-8"?>
<p:sldLayout xmlns:a="http://schemas.openxmlformats.org/drawingml/2006/main" xmlns:r="http://schemas.openxmlformats.org/officeDocument/2006/relationships" xmlns:p="http://schemas.openxmlformats.org/presentationml/2006/main" matchingName="Cover">
  <p:cSld name="1_Cover 3">
    <p:spTree>
      <p:nvGrpSpPr>
        <p:cNvPr id="1" name="Shape 18701"/>
        <p:cNvGrpSpPr/>
        <p:nvPr/>
      </p:nvGrpSpPr>
      <p:grpSpPr>
        <a:xfrm>
          <a:off x="0" y="0"/>
          <a:ext cx="0" cy="0"/>
          <a:chOff x="0" y="0"/>
          <a:chExt cx="0" cy="0"/>
        </a:xfrm>
      </p:grpSpPr>
      <p:sp>
        <p:nvSpPr>
          <p:cNvPr id="18702" name="Google Shape;18702;p2063"/>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03" name="Google Shape;18703;p206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04" name="Google Shape;18704;p206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705" name="Google Shape;18705;p2063"/>
          <p:cNvSpPr>
            <a:spLocks noGrp="1"/>
          </p:cNvSpPr>
          <p:nvPr>
            <p:ph type="pic" idx="2"/>
          </p:nvPr>
        </p:nvSpPr>
        <p:spPr>
          <a:xfrm>
            <a:off x="7118684" y="233915"/>
            <a:ext cx="5073316" cy="5943600"/>
          </a:xfrm>
          <a:prstGeom prst="rect">
            <a:avLst/>
          </a:prstGeom>
          <a:noFill/>
          <a:ln>
            <a:noFill/>
          </a:ln>
        </p:spPr>
      </p:sp>
      <p:grpSp>
        <p:nvGrpSpPr>
          <p:cNvPr id="18706" name="Google Shape;18706;p2063"/>
          <p:cNvGrpSpPr/>
          <p:nvPr/>
        </p:nvGrpSpPr>
        <p:grpSpPr>
          <a:xfrm>
            <a:off x="0" y="5020349"/>
            <a:ext cx="12192000" cy="1837653"/>
            <a:chOff x="0" y="5020348"/>
            <a:chExt cx="12192000" cy="1837653"/>
          </a:xfrm>
        </p:grpSpPr>
        <p:sp>
          <p:nvSpPr>
            <p:cNvPr id="18707" name="Google Shape;18707;p20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08" name="Google Shape;18708;p206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709" name="Google Shape;18709;p20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82.xml><?xml version="1.0" encoding="utf-8"?>
<p:sldLayout xmlns:a="http://schemas.openxmlformats.org/drawingml/2006/main" xmlns:r="http://schemas.openxmlformats.org/officeDocument/2006/relationships" xmlns:p="http://schemas.openxmlformats.org/presentationml/2006/main" matchingName="Divider">
  <p:cSld name="1_Divider 3">
    <p:bg>
      <p:bgPr>
        <a:solidFill>
          <a:schemeClr val="lt2"/>
        </a:solidFill>
        <a:effectLst/>
      </p:bgPr>
    </p:bg>
    <p:spTree>
      <p:nvGrpSpPr>
        <p:cNvPr id="1" name="Shape 18710"/>
        <p:cNvGrpSpPr/>
        <p:nvPr/>
      </p:nvGrpSpPr>
      <p:grpSpPr>
        <a:xfrm>
          <a:off x="0" y="0"/>
          <a:ext cx="0" cy="0"/>
          <a:chOff x="0" y="0"/>
          <a:chExt cx="0" cy="0"/>
        </a:xfrm>
      </p:grpSpPr>
      <p:grpSp>
        <p:nvGrpSpPr>
          <p:cNvPr id="18711" name="Google Shape;18711;p2064"/>
          <p:cNvGrpSpPr/>
          <p:nvPr/>
        </p:nvGrpSpPr>
        <p:grpSpPr>
          <a:xfrm>
            <a:off x="0" y="5020348"/>
            <a:ext cx="12192000" cy="1837653"/>
            <a:chOff x="0" y="5020347"/>
            <a:chExt cx="12192000" cy="1837653"/>
          </a:xfrm>
        </p:grpSpPr>
        <p:sp>
          <p:nvSpPr>
            <p:cNvPr id="18712" name="Google Shape;18712;p206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13" name="Google Shape;18713;p206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14" name="Google Shape;18714;p206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715" name="Google Shape;18715;p206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716" name="Google Shape;18716;p206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17" name="Google Shape;18717;p206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983.xml><?xml version="1.0" encoding="utf-8"?>
<p:sldLayout xmlns:a="http://schemas.openxmlformats.org/drawingml/2006/main" xmlns:r="http://schemas.openxmlformats.org/officeDocument/2006/relationships" xmlns:p="http://schemas.openxmlformats.org/presentationml/2006/main" matchingName="Quotation">
  <p:cSld name="1_Quotation 3">
    <p:spTree>
      <p:nvGrpSpPr>
        <p:cNvPr id="1" name="Shape 18718"/>
        <p:cNvGrpSpPr/>
        <p:nvPr/>
      </p:nvGrpSpPr>
      <p:grpSpPr>
        <a:xfrm>
          <a:off x="0" y="0"/>
          <a:ext cx="0" cy="0"/>
          <a:chOff x="0" y="0"/>
          <a:chExt cx="0" cy="0"/>
        </a:xfrm>
      </p:grpSpPr>
      <p:sp>
        <p:nvSpPr>
          <p:cNvPr id="18719" name="Google Shape;18719;p2065"/>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20" name="Google Shape;18720;p206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21" name="Google Shape;18721;p206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22" name="Google Shape;18722;p206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723" name="Google Shape;18723;p20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724" name="Google Shape;18724;p20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725" name="Google Shape;18725;p2065"/>
          <p:cNvGrpSpPr/>
          <p:nvPr/>
        </p:nvGrpSpPr>
        <p:grpSpPr>
          <a:xfrm>
            <a:off x="7191543" y="1"/>
            <a:ext cx="5000459" cy="1425992"/>
            <a:chOff x="7191542" y="1"/>
            <a:chExt cx="5000459" cy="1425992"/>
          </a:xfrm>
        </p:grpSpPr>
        <p:pic>
          <p:nvPicPr>
            <p:cNvPr id="18726" name="Google Shape;18726;p20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27" name="Google Shape;18727;p2065"/>
            <p:cNvGrpSpPr/>
            <p:nvPr/>
          </p:nvGrpSpPr>
          <p:grpSpPr>
            <a:xfrm>
              <a:off x="7191542" y="1"/>
              <a:ext cx="5000459" cy="1425992"/>
              <a:chOff x="7186272" y="0"/>
              <a:chExt cx="5005729" cy="1427495"/>
            </a:xfrm>
          </p:grpSpPr>
          <p:sp>
            <p:nvSpPr>
              <p:cNvPr id="18728" name="Google Shape;18728;p20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29" name="Google Shape;18729;p20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730" name="Google Shape;18730;p206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84.xml><?xml version="1.0" encoding="utf-8"?>
<p:sldLayout xmlns:a="http://schemas.openxmlformats.org/drawingml/2006/main" xmlns:r="http://schemas.openxmlformats.org/officeDocument/2006/relationships" xmlns:p="http://schemas.openxmlformats.org/presentationml/2006/main" matchingName="Quotation">
  <p:cSld name="1_Quotation 4">
    <p:spTree>
      <p:nvGrpSpPr>
        <p:cNvPr id="1" name="Shape 18731"/>
        <p:cNvGrpSpPr/>
        <p:nvPr/>
      </p:nvGrpSpPr>
      <p:grpSpPr>
        <a:xfrm>
          <a:off x="0" y="0"/>
          <a:ext cx="0" cy="0"/>
          <a:chOff x="0" y="0"/>
          <a:chExt cx="0" cy="0"/>
        </a:xfrm>
      </p:grpSpPr>
      <p:sp>
        <p:nvSpPr>
          <p:cNvPr id="18732" name="Google Shape;18732;p2066"/>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33" name="Google Shape;18733;p206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34" name="Google Shape;18734;p206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35" name="Google Shape;18735;p206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736" name="Google Shape;18736;p206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737" name="Google Shape;18737;p206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738" name="Google Shape;18738;p2066"/>
          <p:cNvGrpSpPr/>
          <p:nvPr/>
        </p:nvGrpSpPr>
        <p:grpSpPr>
          <a:xfrm>
            <a:off x="7191543" y="1"/>
            <a:ext cx="5000459" cy="1425992"/>
            <a:chOff x="7191542" y="1"/>
            <a:chExt cx="5000459" cy="1425992"/>
          </a:xfrm>
        </p:grpSpPr>
        <p:pic>
          <p:nvPicPr>
            <p:cNvPr id="18739" name="Google Shape;18739;p20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40" name="Google Shape;18740;p2066"/>
            <p:cNvGrpSpPr/>
            <p:nvPr/>
          </p:nvGrpSpPr>
          <p:grpSpPr>
            <a:xfrm>
              <a:off x="7191542" y="1"/>
              <a:ext cx="5000459" cy="1425992"/>
              <a:chOff x="7186272" y="0"/>
              <a:chExt cx="5005729" cy="1427495"/>
            </a:xfrm>
          </p:grpSpPr>
          <p:sp>
            <p:nvSpPr>
              <p:cNvPr id="18741" name="Google Shape;18741;p20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42" name="Google Shape;18742;p20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743" name="Google Shape;18743;p206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85.xml><?xml version="1.0" encoding="utf-8"?>
<p:sldLayout xmlns:a="http://schemas.openxmlformats.org/drawingml/2006/main" xmlns:r="http://schemas.openxmlformats.org/officeDocument/2006/relationships" xmlns:p="http://schemas.openxmlformats.org/presentationml/2006/main" matchingName="Title and Content">
  <p:cSld name="1_Title and Content 3">
    <p:spTree>
      <p:nvGrpSpPr>
        <p:cNvPr id="1" name="Shape 18744"/>
        <p:cNvGrpSpPr/>
        <p:nvPr/>
      </p:nvGrpSpPr>
      <p:grpSpPr>
        <a:xfrm>
          <a:off x="0" y="0"/>
          <a:ext cx="0" cy="0"/>
          <a:chOff x="0" y="0"/>
          <a:chExt cx="0" cy="0"/>
        </a:xfrm>
      </p:grpSpPr>
      <p:grpSp>
        <p:nvGrpSpPr>
          <p:cNvPr id="18745" name="Google Shape;18745;p2067"/>
          <p:cNvGrpSpPr/>
          <p:nvPr/>
        </p:nvGrpSpPr>
        <p:grpSpPr>
          <a:xfrm>
            <a:off x="7191543" y="1"/>
            <a:ext cx="5000459" cy="1425992"/>
            <a:chOff x="7191542" y="1"/>
            <a:chExt cx="5000459" cy="1425992"/>
          </a:xfrm>
        </p:grpSpPr>
        <p:pic>
          <p:nvPicPr>
            <p:cNvPr id="18746" name="Google Shape;18746;p20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47" name="Google Shape;18747;p2067"/>
            <p:cNvGrpSpPr/>
            <p:nvPr/>
          </p:nvGrpSpPr>
          <p:grpSpPr>
            <a:xfrm>
              <a:off x="7191542" y="1"/>
              <a:ext cx="5000459" cy="1425992"/>
              <a:chOff x="7186272" y="0"/>
              <a:chExt cx="5005729" cy="1427495"/>
            </a:xfrm>
          </p:grpSpPr>
          <p:sp>
            <p:nvSpPr>
              <p:cNvPr id="18748" name="Google Shape;18748;p20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49" name="Google Shape;18749;p20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750" name="Google Shape;18750;p206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51" name="Google Shape;18751;p206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52" name="Google Shape;18752;p206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753" name="Google Shape;18753;p206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754" name="Google Shape;18754;p206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86.xml><?xml version="1.0" encoding="utf-8"?>
<p:sldLayout xmlns:a="http://schemas.openxmlformats.org/drawingml/2006/main" xmlns:r="http://schemas.openxmlformats.org/officeDocument/2006/relationships" xmlns:p="http://schemas.openxmlformats.org/presentationml/2006/main" matchingName="Two Content">
  <p:cSld name="1_Two Content 3">
    <p:spTree>
      <p:nvGrpSpPr>
        <p:cNvPr id="1" name="Shape 18755"/>
        <p:cNvGrpSpPr/>
        <p:nvPr/>
      </p:nvGrpSpPr>
      <p:grpSpPr>
        <a:xfrm>
          <a:off x="0" y="0"/>
          <a:ext cx="0" cy="0"/>
          <a:chOff x="0" y="0"/>
          <a:chExt cx="0" cy="0"/>
        </a:xfrm>
      </p:grpSpPr>
      <p:sp>
        <p:nvSpPr>
          <p:cNvPr id="18756" name="Google Shape;18756;p206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57" name="Google Shape;18757;p206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8758" name="Google Shape;18758;p2068"/>
          <p:cNvGrpSpPr/>
          <p:nvPr/>
        </p:nvGrpSpPr>
        <p:grpSpPr>
          <a:xfrm>
            <a:off x="7191543" y="1"/>
            <a:ext cx="5000459" cy="1425992"/>
            <a:chOff x="7191542" y="1"/>
            <a:chExt cx="5000459" cy="1425992"/>
          </a:xfrm>
        </p:grpSpPr>
        <p:pic>
          <p:nvPicPr>
            <p:cNvPr id="18759" name="Google Shape;18759;p20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60" name="Google Shape;18760;p2068"/>
            <p:cNvGrpSpPr/>
            <p:nvPr/>
          </p:nvGrpSpPr>
          <p:grpSpPr>
            <a:xfrm>
              <a:off x="7191542" y="1"/>
              <a:ext cx="5000459" cy="1425992"/>
              <a:chOff x="7186272" y="0"/>
              <a:chExt cx="5005729" cy="1427495"/>
            </a:xfrm>
          </p:grpSpPr>
          <p:sp>
            <p:nvSpPr>
              <p:cNvPr id="18761" name="Google Shape;18761;p20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62" name="Google Shape;18762;p20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763" name="Google Shape;18763;p2068"/>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64" name="Google Shape;18764;p2068"/>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765" name="Google Shape;18765;p206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766" name="Google Shape;18766;p206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87.xml><?xml version="1.0" encoding="utf-8"?>
<p:sldLayout xmlns:a="http://schemas.openxmlformats.org/drawingml/2006/main" xmlns:r="http://schemas.openxmlformats.org/officeDocument/2006/relationships" xmlns:p="http://schemas.openxmlformats.org/presentationml/2006/main" matchingName="Comparison">
  <p:cSld name="1_Comparison 3">
    <p:spTree>
      <p:nvGrpSpPr>
        <p:cNvPr id="1" name="Shape 18767"/>
        <p:cNvGrpSpPr/>
        <p:nvPr/>
      </p:nvGrpSpPr>
      <p:grpSpPr>
        <a:xfrm>
          <a:off x="0" y="0"/>
          <a:ext cx="0" cy="0"/>
          <a:chOff x="0" y="0"/>
          <a:chExt cx="0" cy="0"/>
        </a:xfrm>
      </p:grpSpPr>
      <p:grpSp>
        <p:nvGrpSpPr>
          <p:cNvPr id="18768" name="Google Shape;18768;p2069"/>
          <p:cNvGrpSpPr/>
          <p:nvPr/>
        </p:nvGrpSpPr>
        <p:grpSpPr>
          <a:xfrm>
            <a:off x="7191543" y="1"/>
            <a:ext cx="5000459" cy="1425992"/>
            <a:chOff x="7191542" y="1"/>
            <a:chExt cx="5000459" cy="1425992"/>
          </a:xfrm>
        </p:grpSpPr>
        <p:pic>
          <p:nvPicPr>
            <p:cNvPr id="18769" name="Google Shape;18769;p20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70" name="Google Shape;18770;p2069"/>
            <p:cNvGrpSpPr/>
            <p:nvPr/>
          </p:nvGrpSpPr>
          <p:grpSpPr>
            <a:xfrm>
              <a:off x="7191542" y="1"/>
              <a:ext cx="5000459" cy="1425992"/>
              <a:chOff x="7186272" y="0"/>
              <a:chExt cx="5005729" cy="1427495"/>
            </a:xfrm>
          </p:grpSpPr>
          <p:sp>
            <p:nvSpPr>
              <p:cNvPr id="18771" name="Google Shape;18771;p20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72" name="Google Shape;18772;p20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773" name="Google Shape;18773;p206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74" name="Google Shape;18774;p206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775" name="Google Shape;18775;p206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76" name="Google Shape;18776;p206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777" name="Google Shape;18777;p206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78" name="Google Shape;18778;p206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779" name="Google Shape;18779;p206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780" name="Google Shape;18780;p20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88.xml><?xml version="1.0" encoding="utf-8"?>
<p:sldLayout xmlns:a="http://schemas.openxmlformats.org/drawingml/2006/main" xmlns:r="http://schemas.openxmlformats.org/officeDocument/2006/relationships" xmlns:p="http://schemas.openxmlformats.org/presentationml/2006/main" matchingName="Title Only">
  <p:cSld name="1_Title Only 2">
    <p:spTree>
      <p:nvGrpSpPr>
        <p:cNvPr id="1" name="Shape 18781"/>
        <p:cNvGrpSpPr/>
        <p:nvPr/>
      </p:nvGrpSpPr>
      <p:grpSpPr>
        <a:xfrm>
          <a:off x="0" y="0"/>
          <a:ext cx="0" cy="0"/>
          <a:chOff x="0" y="0"/>
          <a:chExt cx="0" cy="0"/>
        </a:xfrm>
      </p:grpSpPr>
      <p:grpSp>
        <p:nvGrpSpPr>
          <p:cNvPr id="18782" name="Google Shape;18782;p2070"/>
          <p:cNvGrpSpPr/>
          <p:nvPr/>
        </p:nvGrpSpPr>
        <p:grpSpPr>
          <a:xfrm>
            <a:off x="7191543" y="1"/>
            <a:ext cx="5000459" cy="1425992"/>
            <a:chOff x="7191542" y="1"/>
            <a:chExt cx="5000459" cy="1425992"/>
          </a:xfrm>
        </p:grpSpPr>
        <p:pic>
          <p:nvPicPr>
            <p:cNvPr id="18783" name="Google Shape;18783;p20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84" name="Google Shape;18784;p2070"/>
            <p:cNvGrpSpPr/>
            <p:nvPr/>
          </p:nvGrpSpPr>
          <p:grpSpPr>
            <a:xfrm>
              <a:off x="7191542" y="1"/>
              <a:ext cx="5000459" cy="1425992"/>
              <a:chOff x="7186272" y="0"/>
              <a:chExt cx="5005729" cy="1427495"/>
            </a:xfrm>
          </p:grpSpPr>
          <p:sp>
            <p:nvSpPr>
              <p:cNvPr id="18785" name="Google Shape;18785;p20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86" name="Google Shape;18786;p20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787" name="Google Shape;18787;p207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88" name="Google Shape;18788;p207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789" name="Google Shape;18789;p20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790" name="Google Shape;18790;p20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89.xml><?xml version="1.0" encoding="utf-8"?>
<p:sldLayout xmlns:a="http://schemas.openxmlformats.org/drawingml/2006/main" xmlns:r="http://schemas.openxmlformats.org/officeDocument/2006/relationships" xmlns:p="http://schemas.openxmlformats.org/presentationml/2006/main" matchingName="End">
  <p:cSld name="1_End 2">
    <p:spTree>
      <p:nvGrpSpPr>
        <p:cNvPr id="1" name="Shape 18791"/>
        <p:cNvGrpSpPr/>
        <p:nvPr/>
      </p:nvGrpSpPr>
      <p:grpSpPr>
        <a:xfrm>
          <a:off x="0" y="0"/>
          <a:ext cx="0" cy="0"/>
          <a:chOff x="0" y="0"/>
          <a:chExt cx="0" cy="0"/>
        </a:xfrm>
      </p:grpSpPr>
      <p:grpSp>
        <p:nvGrpSpPr>
          <p:cNvPr id="18792" name="Google Shape;18792;p2071"/>
          <p:cNvGrpSpPr/>
          <p:nvPr/>
        </p:nvGrpSpPr>
        <p:grpSpPr>
          <a:xfrm>
            <a:off x="0" y="0"/>
            <a:ext cx="12192000" cy="2148830"/>
            <a:chOff x="0" y="0"/>
            <a:chExt cx="12192000" cy="2148830"/>
          </a:xfrm>
        </p:grpSpPr>
        <p:sp>
          <p:nvSpPr>
            <p:cNvPr id="18793" name="Google Shape;18793;p207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794" name="Google Shape;18794;p207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8795" name="Google Shape;18795;p2071"/>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796" name="Google Shape;18796;p2071"/>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797" name="Google Shape;18797;p207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798" name="Google Shape;18798;p2071"/>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8799" name="Google Shape;18799;p2071"/>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990.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8800"/>
        <p:cNvGrpSpPr/>
        <p:nvPr/>
      </p:nvGrpSpPr>
      <p:grpSpPr>
        <a:xfrm>
          <a:off x="0" y="0"/>
          <a:ext cx="0" cy="0"/>
          <a:chOff x="0" y="0"/>
          <a:chExt cx="0" cy="0"/>
        </a:xfrm>
      </p:grpSpPr>
      <p:sp>
        <p:nvSpPr>
          <p:cNvPr id="18801" name="Google Shape;18801;p207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802" name="Google Shape;18802;p207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803" name="Google Shape;18803;p207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804" name="Google Shape;18804;p2072"/>
          <p:cNvGrpSpPr/>
          <p:nvPr/>
        </p:nvGrpSpPr>
        <p:grpSpPr>
          <a:xfrm>
            <a:off x="7191543" y="1"/>
            <a:ext cx="5000459" cy="1425992"/>
            <a:chOff x="7191542" y="1"/>
            <a:chExt cx="5000459" cy="1425992"/>
          </a:xfrm>
        </p:grpSpPr>
        <p:pic>
          <p:nvPicPr>
            <p:cNvPr id="18805" name="Google Shape;18805;p20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06" name="Google Shape;18806;p2072"/>
            <p:cNvGrpSpPr/>
            <p:nvPr/>
          </p:nvGrpSpPr>
          <p:grpSpPr>
            <a:xfrm>
              <a:off x="7191542" y="1"/>
              <a:ext cx="5000459" cy="1425992"/>
              <a:chOff x="7186272" y="0"/>
              <a:chExt cx="5005729" cy="1427495"/>
            </a:xfrm>
          </p:grpSpPr>
          <p:sp>
            <p:nvSpPr>
              <p:cNvPr id="18807" name="Google Shape;18807;p20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808" name="Google Shape;18808;p20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Tree>
  </p:cSld>
  <p:clrMapOvr>
    <a:masterClrMapping/>
  </p:clrMapOvr>
</p:sldLayout>
</file>

<file path=ppt/slideLayouts/slideLayout1991.xml><?xml version="1.0" encoding="utf-8"?>
<p:sldLayout xmlns:a="http://schemas.openxmlformats.org/drawingml/2006/main" xmlns:r="http://schemas.openxmlformats.org/officeDocument/2006/relationships" xmlns:p="http://schemas.openxmlformats.org/presentationml/2006/main" matchingName="Cover">
  <p:cSld name="1_Cover 4">
    <p:spTree>
      <p:nvGrpSpPr>
        <p:cNvPr id="1" name="Shape 18809"/>
        <p:cNvGrpSpPr/>
        <p:nvPr/>
      </p:nvGrpSpPr>
      <p:grpSpPr>
        <a:xfrm>
          <a:off x="0" y="0"/>
          <a:ext cx="0" cy="0"/>
          <a:chOff x="0" y="0"/>
          <a:chExt cx="0" cy="0"/>
        </a:xfrm>
      </p:grpSpPr>
      <p:sp>
        <p:nvSpPr>
          <p:cNvPr id="18810" name="Google Shape;18810;p2073"/>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11" name="Google Shape;18811;p207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12" name="Google Shape;18812;p207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813" name="Google Shape;18813;p2073"/>
          <p:cNvSpPr>
            <a:spLocks noGrp="1"/>
          </p:cNvSpPr>
          <p:nvPr>
            <p:ph type="pic" idx="2"/>
          </p:nvPr>
        </p:nvSpPr>
        <p:spPr>
          <a:xfrm>
            <a:off x="7118684" y="233915"/>
            <a:ext cx="5073316" cy="5943600"/>
          </a:xfrm>
          <a:prstGeom prst="rect">
            <a:avLst/>
          </a:prstGeom>
          <a:noFill/>
          <a:ln>
            <a:noFill/>
          </a:ln>
        </p:spPr>
      </p:sp>
      <p:grpSp>
        <p:nvGrpSpPr>
          <p:cNvPr id="18814" name="Google Shape;18814;p2073"/>
          <p:cNvGrpSpPr/>
          <p:nvPr/>
        </p:nvGrpSpPr>
        <p:grpSpPr>
          <a:xfrm>
            <a:off x="0" y="5020349"/>
            <a:ext cx="12192000" cy="1837653"/>
            <a:chOff x="0" y="5020348"/>
            <a:chExt cx="12192000" cy="1837653"/>
          </a:xfrm>
        </p:grpSpPr>
        <p:sp>
          <p:nvSpPr>
            <p:cNvPr id="18815" name="Google Shape;18815;p207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16" name="Google Shape;18816;p207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817" name="Google Shape;18817;p207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92.xml><?xml version="1.0" encoding="utf-8"?>
<p:sldLayout xmlns:a="http://schemas.openxmlformats.org/drawingml/2006/main" xmlns:r="http://schemas.openxmlformats.org/officeDocument/2006/relationships" xmlns:p="http://schemas.openxmlformats.org/presentationml/2006/main" matchingName="Divider">
  <p:cSld name="1_Divider 4">
    <p:bg>
      <p:bgPr>
        <a:solidFill>
          <a:schemeClr val="lt2"/>
        </a:solidFill>
        <a:effectLst/>
      </p:bgPr>
    </p:bg>
    <p:spTree>
      <p:nvGrpSpPr>
        <p:cNvPr id="1" name="Shape 18818"/>
        <p:cNvGrpSpPr/>
        <p:nvPr/>
      </p:nvGrpSpPr>
      <p:grpSpPr>
        <a:xfrm>
          <a:off x="0" y="0"/>
          <a:ext cx="0" cy="0"/>
          <a:chOff x="0" y="0"/>
          <a:chExt cx="0" cy="0"/>
        </a:xfrm>
      </p:grpSpPr>
      <p:grpSp>
        <p:nvGrpSpPr>
          <p:cNvPr id="18819" name="Google Shape;18819;p2074"/>
          <p:cNvGrpSpPr/>
          <p:nvPr/>
        </p:nvGrpSpPr>
        <p:grpSpPr>
          <a:xfrm>
            <a:off x="0" y="5020348"/>
            <a:ext cx="12192000" cy="1837653"/>
            <a:chOff x="0" y="5020347"/>
            <a:chExt cx="12192000" cy="1837653"/>
          </a:xfrm>
        </p:grpSpPr>
        <p:sp>
          <p:nvSpPr>
            <p:cNvPr id="18820" name="Google Shape;18820;p207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21" name="Google Shape;18821;p207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22" name="Google Shape;18822;p207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823" name="Google Shape;18823;p207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824" name="Google Shape;18824;p207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25" name="Google Shape;18825;p207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993.xml><?xml version="1.0" encoding="utf-8"?>
<p:sldLayout xmlns:a="http://schemas.openxmlformats.org/drawingml/2006/main" xmlns:r="http://schemas.openxmlformats.org/officeDocument/2006/relationships" xmlns:p="http://schemas.openxmlformats.org/presentationml/2006/main" matchingName="Quotation">
  <p:cSld name="1_Quotation 5">
    <p:spTree>
      <p:nvGrpSpPr>
        <p:cNvPr id="1" name="Shape 18826"/>
        <p:cNvGrpSpPr/>
        <p:nvPr/>
      </p:nvGrpSpPr>
      <p:grpSpPr>
        <a:xfrm>
          <a:off x="0" y="0"/>
          <a:ext cx="0" cy="0"/>
          <a:chOff x="0" y="0"/>
          <a:chExt cx="0" cy="0"/>
        </a:xfrm>
      </p:grpSpPr>
      <p:sp>
        <p:nvSpPr>
          <p:cNvPr id="18827" name="Google Shape;18827;p2075"/>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28" name="Google Shape;18828;p207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29" name="Google Shape;18829;p207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830" name="Google Shape;18830;p207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831" name="Google Shape;18831;p20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832" name="Google Shape;18832;p207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833" name="Google Shape;18833;p2075"/>
          <p:cNvGrpSpPr/>
          <p:nvPr/>
        </p:nvGrpSpPr>
        <p:grpSpPr>
          <a:xfrm>
            <a:off x="7191543" y="1"/>
            <a:ext cx="5000459" cy="1425992"/>
            <a:chOff x="7191542" y="1"/>
            <a:chExt cx="5000459" cy="1425992"/>
          </a:xfrm>
        </p:grpSpPr>
        <p:pic>
          <p:nvPicPr>
            <p:cNvPr id="18834" name="Google Shape;18834;p20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35" name="Google Shape;18835;p2075"/>
            <p:cNvGrpSpPr/>
            <p:nvPr/>
          </p:nvGrpSpPr>
          <p:grpSpPr>
            <a:xfrm>
              <a:off x="7191542" y="1"/>
              <a:ext cx="5000459" cy="1425992"/>
              <a:chOff x="7186272" y="0"/>
              <a:chExt cx="5005729" cy="1427495"/>
            </a:xfrm>
          </p:grpSpPr>
          <p:sp>
            <p:nvSpPr>
              <p:cNvPr id="18836" name="Google Shape;18836;p20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837" name="Google Shape;18837;p20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838" name="Google Shape;18838;p207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1994.xml><?xml version="1.0" encoding="utf-8"?>
<p:sldLayout xmlns:a="http://schemas.openxmlformats.org/drawingml/2006/main" xmlns:r="http://schemas.openxmlformats.org/officeDocument/2006/relationships" xmlns:p="http://schemas.openxmlformats.org/presentationml/2006/main" matchingName="Title and Content">
  <p:cSld name="1_Title and Content 4">
    <p:spTree>
      <p:nvGrpSpPr>
        <p:cNvPr id="1" name="Shape 18839"/>
        <p:cNvGrpSpPr/>
        <p:nvPr/>
      </p:nvGrpSpPr>
      <p:grpSpPr>
        <a:xfrm>
          <a:off x="0" y="0"/>
          <a:ext cx="0" cy="0"/>
          <a:chOff x="0" y="0"/>
          <a:chExt cx="0" cy="0"/>
        </a:xfrm>
      </p:grpSpPr>
      <p:grpSp>
        <p:nvGrpSpPr>
          <p:cNvPr id="18840" name="Google Shape;18840;p2076"/>
          <p:cNvGrpSpPr/>
          <p:nvPr/>
        </p:nvGrpSpPr>
        <p:grpSpPr>
          <a:xfrm>
            <a:off x="7191543" y="1"/>
            <a:ext cx="5000459" cy="1425992"/>
            <a:chOff x="7191542" y="1"/>
            <a:chExt cx="5000459" cy="1425992"/>
          </a:xfrm>
        </p:grpSpPr>
        <p:pic>
          <p:nvPicPr>
            <p:cNvPr id="18841" name="Google Shape;18841;p20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42" name="Google Shape;18842;p2076"/>
            <p:cNvGrpSpPr/>
            <p:nvPr/>
          </p:nvGrpSpPr>
          <p:grpSpPr>
            <a:xfrm>
              <a:off x="7191542" y="1"/>
              <a:ext cx="5000459" cy="1425992"/>
              <a:chOff x="7186272" y="0"/>
              <a:chExt cx="5005729" cy="1427495"/>
            </a:xfrm>
          </p:grpSpPr>
          <p:sp>
            <p:nvSpPr>
              <p:cNvPr id="18843" name="Google Shape;18843;p20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844" name="Google Shape;18844;p20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845" name="Google Shape;18845;p207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46" name="Google Shape;18846;p207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847" name="Google Shape;18847;p207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848" name="Google Shape;18848;p207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849" name="Google Shape;18849;p207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95.xml><?xml version="1.0" encoding="utf-8"?>
<p:sldLayout xmlns:a="http://schemas.openxmlformats.org/drawingml/2006/main" xmlns:r="http://schemas.openxmlformats.org/officeDocument/2006/relationships" xmlns:p="http://schemas.openxmlformats.org/presentationml/2006/main" matchingName="Two Content">
  <p:cSld name="1_Two Content 4">
    <p:spTree>
      <p:nvGrpSpPr>
        <p:cNvPr id="1" name="Shape 18850"/>
        <p:cNvGrpSpPr/>
        <p:nvPr/>
      </p:nvGrpSpPr>
      <p:grpSpPr>
        <a:xfrm>
          <a:off x="0" y="0"/>
          <a:ext cx="0" cy="0"/>
          <a:chOff x="0" y="0"/>
          <a:chExt cx="0" cy="0"/>
        </a:xfrm>
      </p:grpSpPr>
      <p:sp>
        <p:nvSpPr>
          <p:cNvPr id="18851" name="Google Shape;18851;p207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52" name="Google Shape;18852;p2077"/>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8853" name="Google Shape;18853;p2077"/>
          <p:cNvGrpSpPr/>
          <p:nvPr/>
        </p:nvGrpSpPr>
        <p:grpSpPr>
          <a:xfrm>
            <a:off x="7191543" y="1"/>
            <a:ext cx="5000459" cy="1425992"/>
            <a:chOff x="7191542" y="1"/>
            <a:chExt cx="5000459" cy="1425992"/>
          </a:xfrm>
        </p:grpSpPr>
        <p:pic>
          <p:nvPicPr>
            <p:cNvPr id="18854" name="Google Shape;18854;p20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55" name="Google Shape;18855;p2077"/>
            <p:cNvGrpSpPr/>
            <p:nvPr/>
          </p:nvGrpSpPr>
          <p:grpSpPr>
            <a:xfrm>
              <a:off x="7191542" y="1"/>
              <a:ext cx="5000459" cy="1425992"/>
              <a:chOff x="7186272" y="0"/>
              <a:chExt cx="5005729" cy="1427495"/>
            </a:xfrm>
          </p:grpSpPr>
          <p:sp>
            <p:nvSpPr>
              <p:cNvPr id="18856" name="Google Shape;18856;p20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857" name="Google Shape;18857;p20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858" name="Google Shape;18858;p2077"/>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859" name="Google Shape;18859;p2077"/>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860" name="Google Shape;18860;p207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861" name="Google Shape;18861;p207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96.xml><?xml version="1.0" encoding="utf-8"?>
<p:sldLayout xmlns:a="http://schemas.openxmlformats.org/drawingml/2006/main" xmlns:r="http://schemas.openxmlformats.org/officeDocument/2006/relationships" xmlns:p="http://schemas.openxmlformats.org/presentationml/2006/main" matchingName="Comparison">
  <p:cSld name="1_Comparison 4">
    <p:spTree>
      <p:nvGrpSpPr>
        <p:cNvPr id="1" name="Shape 18862"/>
        <p:cNvGrpSpPr/>
        <p:nvPr/>
      </p:nvGrpSpPr>
      <p:grpSpPr>
        <a:xfrm>
          <a:off x="0" y="0"/>
          <a:ext cx="0" cy="0"/>
          <a:chOff x="0" y="0"/>
          <a:chExt cx="0" cy="0"/>
        </a:xfrm>
      </p:grpSpPr>
      <p:grpSp>
        <p:nvGrpSpPr>
          <p:cNvPr id="18863" name="Google Shape;18863;p2078"/>
          <p:cNvGrpSpPr/>
          <p:nvPr/>
        </p:nvGrpSpPr>
        <p:grpSpPr>
          <a:xfrm>
            <a:off x="7191543" y="1"/>
            <a:ext cx="5000459" cy="1425992"/>
            <a:chOff x="7191542" y="1"/>
            <a:chExt cx="5000459" cy="1425992"/>
          </a:xfrm>
        </p:grpSpPr>
        <p:pic>
          <p:nvPicPr>
            <p:cNvPr id="18864" name="Google Shape;18864;p20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65" name="Google Shape;18865;p2078"/>
            <p:cNvGrpSpPr/>
            <p:nvPr/>
          </p:nvGrpSpPr>
          <p:grpSpPr>
            <a:xfrm>
              <a:off x="7191542" y="1"/>
              <a:ext cx="5000459" cy="1425992"/>
              <a:chOff x="7186272" y="0"/>
              <a:chExt cx="5005729" cy="1427495"/>
            </a:xfrm>
          </p:grpSpPr>
          <p:sp>
            <p:nvSpPr>
              <p:cNvPr id="18866" name="Google Shape;18866;p20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867" name="Google Shape;18867;p20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868" name="Google Shape;18868;p207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69" name="Google Shape;18869;p2078"/>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870" name="Google Shape;18870;p2078"/>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871" name="Google Shape;18871;p207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8872" name="Google Shape;18872;p207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873" name="Google Shape;18873;p207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874" name="Google Shape;18874;p207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875" name="Google Shape;18875;p207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97.xml><?xml version="1.0" encoding="utf-8"?>
<p:sldLayout xmlns:a="http://schemas.openxmlformats.org/drawingml/2006/main" xmlns:r="http://schemas.openxmlformats.org/officeDocument/2006/relationships" xmlns:p="http://schemas.openxmlformats.org/presentationml/2006/main" matchingName="Photo Slide">
  <p:cSld name="1_Photo Slide 3">
    <p:spTree>
      <p:nvGrpSpPr>
        <p:cNvPr id="1" name="Shape 18876"/>
        <p:cNvGrpSpPr/>
        <p:nvPr/>
      </p:nvGrpSpPr>
      <p:grpSpPr>
        <a:xfrm>
          <a:off x="0" y="0"/>
          <a:ext cx="0" cy="0"/>
          <a:chOff x="0" y="0"/>
          <a:chExt cx="0" cy="0"/>
        </a:xfrm>
      </p:grpSpPr>
      <p:sp>
        <p:nvSpPr>
          <p:cNvPr id="18877" name="Google Shape;18877;p207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8878" name="Google Shape;18878;p207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8879" name="Google Shape;18879;p2079"/>
          <p:cNvGrpSpPr/>
          <p:nvPr/>
        </p:nvGrpSpPr>
        <p:grpSpPr>
          <a:xfrm>
            <a:off x="0" y="5379427"/>
            <a:ext cx="2807368" cy="753891"/>
            <a:chOff x="0" y="5379426"/>
            <a:chExt cx="2807368" cy="753891"/>
          </a:xfrm>
        </p:grpSpPr>
        <p:sp>
          <p:nvSpPr>
            <p:cNvPr id="18880" name="Google Shape;18880;p207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81" name="Google Shape;18881;p207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8882" name="Google Shape;18882;p2079"/>
          <p:cNvSpPr>
            <a:spLocks noGrp="1"/>
          </p:cNvSpPr>
          <p:nvPr>
            <p:ph type="pic" idx="2"/>
          </p:nvPr>
        </p:nvSpPr>
        <p:spPr>
          <a:xfrm>
            <a:off x="2807368" y="457202"/>
            <a:ext cx="8915400" cy="5943598"/>
          </a:xfrm>
          <a:prstGeom prst="rect">
            <a:avLst/>
          </a:prstGeom>
          <a:noFill/>
          <a:ln>
            <a:noFill/>
          </a:ln>
        </p:spPr>
      </p:sp>
      <p:pic>
        <p:nvPicPr>
          <p:cNvPr id="18883" name="Google Shape;18883;p207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1998.xml><?xml version="1.0" encoding="utf-8"?>
<p:sldLayout xmlns:a="http://schemas.openxmlformats.org/drawingml/2006/main" xmlns:r="http://schemas.openxmlformats.org/officeDocument/2006/relationships" xmlns:p="http://schemas.openxmlformats.org/presentationml/2006/main" matchingName="End">
  <p:cSld name="1_End 3">
    <p:spTree>
      <p:nvGrpSpPr>
        <p:cNvPr id="1" name="Shape 18884"/>
        <p:cNvGrpSpPr/>
        <p:nvPr/>
      </p:nvGrpSpPr>
      <p:grpSpPr>
        <a:xfrm>
          <a:off x="0" y="0"/>
          <a:ext cx="0" cy="0"/>
          <a:chOff x="0" y="0"/>
          <a:chExt cx="0" cy="0"/>
        </a:xfrm>
      </p:grpSpPr>
      <p:grpSp>
        <p:nvGrpSpPr>
          <p:cNvPr id="18885" name="Google Shape;18885;p2080"/>
          <p:cNvGrpSpPr/>
          <p:nvPr/>
        </p:nvGrpSpPr>
        <p:grpSpPr>
          <a:xfrm>
            <a:off x="0" y="0"/>
            <a:ext cx="12192000" cy="2148830"/>
            <a:chOff x="0" y="0"/>
            <a:chExt cx="12192000" cy="2148830"/>
          </a:xfrm>
        </p:grpSpPr>
        <p:sp>
          <p:nvSpPr>
            <p:cNvPr id="18886" name="Google Shape;18886;p208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887" name="Google Shape;18887;p208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8888" name="Google Shape;18888;p2080"/>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889" name="Google Shape;18889;p2080"/>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890" name="Google Shape;18890;p2080"/>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891" name="Google Shape;18891;p2080"/>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8892" name="Google Shape;18892;p2080"/>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1999.xml><?xml version="1.0" encoding="utf-8"?>
<p:sldLayout xmlns:a="http://schemas.openxmlformats.org/drawingml/2006/main" xmlns:r="http://schemas.openxmlformats.org/officeDocument/2006/relationships" xmlns:p="http://schemas.openxmlformats.org/presentationml/2006/main" matchingName="Blank">
  <p:cSld name="1_Blank 2">
    <p:spTree>
      <p:nvGrpSpPr>
        <p:cNvPr id="1" name="Shape 18893"/>
        <p:cNvGrpSpPr/>
        <p:nvPr/>
      </p:nvGrpSpPr>
      <p:grpSpPr>
        <a:xfrm>
          <a:off x="0" y="0"/>
          <a:ext cx="0" cy="0"/>
          <a:chOff x="0" y="0"/>
          <a:chExt cx="0" cy="0"/>
        </a:xfrm>
      </p:grpSpPr>
      <p:sp>
        <p:nvSpPr>
          <p:cNvPr id="18894" name="Google Shape;18894;p208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895" name="Google Shape;18895;p20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896" name="Google Shape;18896;p20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897" name="Google Shape;18897;p2081"/>
          <p:cNvGrpSpPr/>
          <p:nvPr/>
        </p:nvGrpSpPr>
        <p:grpSpPr>
          <a:xfrm>
            <a:off x="7191543" y="1"/>
            <a:ext cx="5000459" cy="1425992"/>
            <a:chOff x="7191542" y="1"/>
            <a:chExt cx="5000459" cy="1425992"/>
          </a:xfrm>
        </p:grpSpPr>
        <p:pic>
          <p:nvPicPr>
            <p:cNvPr id="18898" name="Google Shape;18898;p20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99" name="Google Shape;18899;p2081"/>
            <p:cNvGrpSpPr/>
            <p:nvPr/>
          </p:nvGrpSpPr>
          <p:grpSpPr>
            <a:xfrm>
              <a:off x="7191542" y="1"/>
              <a:ext cx="5000459" cy="1425992"/>
              <a:chOff x="7186272" y="0"/>
              <a:chExt cx="5005729" cy="1427495"/>
            </a:xfrm>
          </p:grpSpPr>
          <p:sp>
            <p:nvSpPr>
              <p:cNvPr id="18900" name="Google Shape;18900;p20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01" name="Google Shape;18901;p20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Tree>
  </p:cSld>
  <p:clrMapOvr>
    <a:masterClrMapping/>
  </p:clrMapOvr>
</p:sldLayout>
</file>

<file path=ppt/slideLayouts/slideLayout2000.xml><?xml version="1.0" encoding="utf-8"?>
<p:sldLayout xmlns:a="http://schemas.openxmlformats.org/drawingml/2006/main" xmlns:r="http://schemas.openxmlformats.org/officeDocument/2006/relationships" xmlns:p="http://schemas.openxmlformats.org/presentationml/2006/main" matchingName="Title Only">
  <p:cSld name="1_Title Only 3">
    <p:spTree>
      <p:nvGrpSpPr>
        <p:cNvPr id="1" name="Shape 18902"/>
        <p:cNvGrpSpPr/>
        <p:nvPr/>
      </p:nvGrpSpPr>
      <p:grpSpPr>
        <a:xfrm>
          <a:off x="0" y="0"/>
          <a:ext cx="0" cy="0"/>
          <a:chOff x="0" y="0"/>
          <a:chExt cx="0" cy="0"/>
        </a:xfrm>
      </p:grpSpPr>
      <p:grpSp>
        <p:nvGrpSpPr>
          <p:cNvPr id="18903" name="Google Shape;18903;p2082"/>
          <p:cNvGrpSpPr/>
          <p:nvPr/>
        </p:nvGrpSpPr>
        <p:grpSpPr>
          <a:xfrm>
            <a:off x="7191543" y="1"/>
            <a:ext cx="5000459" cy="1425992"/>
            <a:chOff x="7191542" y="1"/>
            <a:chExt cx="5000459" cy="1425992"/>
          </a:xfrm>
        </p:grpSpPr>
        <p:pic>
          <p:nvPicPr>
            <p:cNvPr id="18904" name="Google Shape;18904;p20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05" name="Google Shape;18905;p2082"/>
            <p:cNvGrpSpPr/>
            <p:nvPr/>
          </p:nvGrpSpPr>
          <p:grpSpPr>
            <a:xfrm>
              <a:off x="7191542" y="1"/>
              <a:ext cx="5000459" cy="1425992"/>
              <a:chOff x="7186272" y="0"/>
              <a:chExt cx="5005729" cy="1427495"/>
            </a:xfrm>
          </p:grpSpPr>
          <p:sp>
            <p:nvSpPr>
              <p:cNvPr id="18906" name="Google Shape;18906;p20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07" name="Google Shape;18907;p20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8908" name="Google Shape;18908;p208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09" name="Google Shape;18909;p208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910" name="Google Shape;18910;p20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911" name="Google Shape;18911;p208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01.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8912"/>
        <p:cNvGrpSpPr/>
        <p:nvPr/>
      </p:nvGrpSpPr>
      <p:grpSpPr>
        <a:xfrm>
          <a:off x="0" y="0"/>
          <a:ext cx="0" cy="0"/>
          <a:chOff x="0" y="0"/>
          <a:chExt cx="0" cy="0"/>
        </a:xfrm>
      </p:grpSpPr>
      <p:sp>
        <p:nvSpPr>
          <p:cNvPr id="18913" name="Google Shape;18913;p2083"/>
          <p:cNvSpPr txBox="1">
            <a:spLocks noGrp="1"/>
          </p:cNvSpPr>
          <p:nvPr>
            <p:ph type="ctrTitle"/>
          </p:nvPr>
        </p:nvSpPr>
        <p:spPr>
          <a:xfrm>
            <a:off x="513349"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14" name="Google Shape;18914;p2083"/>
          <p:cNvSpPr txBox="1">
            <a:spLocks noGrp="1"/>
          </p:cNvSpPr>
          <p:nvPr>
            <p:ph type="subTitle" idx="1"/>
          </p:nvPr>
        </p:nvSpPr>
        <p:spPr>
          <a:xfrm>
            <a:off x="513349" y="5400326"/>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grpSp>
        <p:nvGrpSpPr>
          <p:cNvPr id="18915" name="Google Shape;18915;p2083"/>
          <p:cNvGrpSpPr/>
          <p:nvPr/>
        </p:nvGrpSpPr>
        <p:grpSpPr>
          <a:xfrm flipH="1">
            <a:off x="-1" y="2"/>
            <a:ext cx="6418725" cy="1509822"/>
            <a:chOff x="7522541" y="1"/>
            <a:chExt cx="4669459" cy="1098357"/>
          </a:xfrm>
        </p:grpSpPr>
        <p:sp>
          <p:nvSpPr>
            <p:cNvPr id="18916" name="Google Shape;18916;p2083"/>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17" name="Google Shape;18917;p2083"/>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pic>
        <p:nvPicPr>
          <p:cNvPr id="18918" name="Google Shape;18918;p2083"/>
          <p:cNvPicPr preferRelativeResize="0"/>
          <p:nvPr/>
        </p:nvPicPr>
        <p:blipFill rotWithShape="1">
          <a:blip r:embed="rId2">
            <a:alphaModFix/>
          </a:blip>
          <a:srcRect/>
          <a:stretch/>
        </p:blipFill>
        <p:spPr>
          <a:xfrm>
            <a:off x="513348" y="136526"/>
            <a:ext cx="1945206" cy="879974"/>
          </a:xfrm>
          <a:prstGeom prst="rect">
            <a:avLst/>
          </a:prstGeom>
          <a:noFill/>
          <a:ln>
            <a:noFill/>
          </a:ln>
        </p:spPr>
      </p:pic>
    </p:spTree>
  </p:cSld>
  <p:clrMapOvr>
    <a:masterClrMapping/>
  </p:clrMapOvr>
</p:sldLayout>
</file>

<file path=ppt/slideLayouts/slideLayout2002.xml><?xml version="1.0" encoding="utf-8"?>
<p:sldLayout xmlns:a="http://schemas.openxmlformats.org/drawingml/2006/main" xmlns:r="http://schemas.openxmlformats.org/officeDocument/2006/relationships" xmlns:p="http://schemas.openxmlformats.org/presentationml/2006/main" matchingName="Quotation">
  <p:cSld name="1_Quotation 6">
    <p:spTree>
      <p:nvGrpSpPr>
        <p:cNvPr id="1" name="Shape 18919"/>
        <p:cNvGrpSpPr/>
        <p:nvPr/>
      </p:nvGrpSpPr>
      <p:grpSpPr>
        <a:xfrm>
          <a:off x="0" y="0"/>
          <a:ext cx="0" cy="0"/>
          <a:chOff x="0" y="0"/>
          <a:chExt cx="0" cy="0"/>
        </a:xfrm>
      </p:grpSpPr>
      <p:sp>
        <p:nvSpPr>
          <p:cNvPr id="18920" name="Google Shape;18920;p2084"/>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21" name="Google Shape;18921;p2084"/>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22" name="Google Shape;18922;p208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923" name="Google Shape;18923;p208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924" name="Google Shape;18924;p208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925" name="Google Shape;18925;p208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926" name="Google Shape;18926;p2084"/>
          <p:cNvGrpSpPr/>
          <p:nvPr/>
        </p:nvGrpSpPr>
        <p:grpSpPr>
          <a:xfrm>
            <a:off x="7191543" y="1"/>
            <a:ext cx="5000459" cy="1425992"/>
            <a:chOff x="7191542" y="1"/>
            <a:chExt cx="5000459" cy="1425992"/>
          </a:xfrm>
        </p:grpSpPr>
        <p:pic>
          <p:nvPicPr>
            <p:cNvPr id="18927" name="Google Shape;18927;p20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28" name="Google Shape;18928;p2084"/>
            <p:cNvGrpSpPr/>
            <p:nvPr/>
          </p:nvGrpSpPr>
          <p:grpSpPr>
            <a:xfrm>
              <a:off x="7191542" y="1"/>
              <a:ext cx="5000459" cy="1425992"/>
              <a:chOff x="7186272" y="0"/>
              <a:chExt cx="5005729" cy="1427495"/>
            </a:xfrm>
          </p:grpSpPr>
          <p:sp>
            <p:nvSpPr>
              <p:cNvPr id="18929" name="Google Shape;18929;p20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30" name="Google Shape;18930;p20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931" name="Google Shape;18931;p208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03.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8932"/>
        <p:cNvGrpSpPr/>
        <p:nvPr/>
      </p:nvGrpSpPr>
      <p:grpSpPr>
        <a:xfrm>
          <a:off x="0" y="0"/>
          <a:ext cx="0" cy="0"/>
          <a:chOff x="0" y="0"/>
          <a:chExt cx="0" cy="0"/>
        </a:xfrm>
      </p:grpSpPr>
      <p:sp>
        <p:nvSpPr>
          <p:cNvPr id="18933" name="Google Shape;18933;p2085"/>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34" name="Google Shape;18934;p2085"/>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35" name="Google Shape;18935;p208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936" name="Google Shape;18936;p208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937" name="Google Shape;18937;p208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938" name="Google Shape;18938;p208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939" name="Google Shape;18939;p2085"/>
          <p:cNvGrpSpPr/>
          <p:nvPr/>
        </p:nvGrpSpPr>
        <p:grpSpPr>
          <a:xfrm>
            <a:off x="7191543" y="1"/>
            <a:ext cx="5000459" cy="1425992"/>
            <a:chOff x="7191542" y="1"/>
            <a:chExt cx="5000459" cy="1425992"/>
          </a:xfrm>
        </p:grpSpPr>
        <p:pic>
          <p:nvPicPr>
            <p:cNvPr id="18940" name="Google Shape;18940;p20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41" name="Google Shape;18941;p2085"/>
            <p:cNvGrpSpPr/>
            <p:nvPr/>
          </p:nvGrpSpPr>
          <p:grpSpPr>
            <a:xfrm>
              <a:off x="7191542" y="1"/>
              <a:ext cx="5000459" cy="1425992"/>
              <a:chOff x="7186272" y="0"/>
              <a:chExt cx="5005729" cy="1427495"/>
            </a:xfrm>
          </p:grpSpPr>
          <p:sp>
            <p:nvSpPr>
              <p:cNvPr id="18942" name="Google Shape;18942;p20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43" name="Google Shape;18943;p20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944" name="Google Shape;18944;p2085"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04.xml><?xml version="1.0" encoding="utf-8"?>
<p:sldLayout xmlns:a="http://schemas.openxmlformats.org/drawingml/2006/main" xmlns:r="http://schemas.openxmlformats.org/officeDocument/2006/relationships" xmlns:p="http://schemas.openxmlformats.org/presentationml/2006/main" matchingName="Quotation">
  <p:cSld name="1_Quotation 7">
    <p:spTree>
      <p:nvGrpSpPr>
        <p:cNvPr id="1" name="Shape 18945"/>
        <p:cNvGrpSpPr/>
        <p:nvPr/>
      </p:nvGrpSpPr>
      <p:grpSpPr>
        <a:xfrm>
          <a:off x="0" y="0"/>
          <a:ext cx="0" cy="0"/>
          <a:chOff x="0" y="0"/>
          <a:chExt cx="0" cy="0"/>
        </a:xfrm>
      </p:grpSpPr>
      <p:sp>
        <p:nvSpPr>
          <p:cNvPr id="18946" name="Google Shape;18946;p2086"/>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47" name="Google Shape;18947;p208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48" name="Google Shape;18948;p208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949" name="Google Shape;18949;p208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950" name="Google Shape;18950;p20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951" name="Google Shape;18951;p20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952" name="Google Shape;18952;p2086"/>
          <p:cNvGrpSpPr/>
          <p:nvPr/>
        </p:nvGrpSpPr>
        <p:grpSpPr>
          <a:xfrm>
            <a:off x="7191543" y="1"/>
            <a:ext cx="5000459" cy="1425992"/>
            <a:chOff x="7191542" y="1"/>
            <a:chExt cx="5000459" cy="1425992"/>
          </a:xfrm>
        </p:grpSpPr>
        <p:pic>
          <p:nvPicPr>
            <p:cNvPr id="18953" name="Google Shape;18953;p20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54" name="Google Shape;18954;p2086"/>
            <p:cNvGrpSpPr/>
            <p:nvPr/>
          </p:nvGrpSpPr>
          <p:grpSpPr>
            <a:xfrm>
              <a:off x="7191542" y="1"/>
              <a:ext cx="5000459" cy="1425992"/>
              <a:chOff x="7186272" y="0"/>
              <a:chExt cx="5005729" cy="1427495"/>
            </a:xfrm>
          </p:grpSpPr>
          <p:sp>
            <p:nvSpPr>
              <p:cNvPr id="18955" name="Google Shape;18955;p20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56" name="Google Shape;18956;p20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957" name="Google Shape;18957;p2086"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05.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18958"/>
        <p:cNvGrpSpPr/>
        <p:nvPr/>
      </p:nvGrpSpPr>
      <p:grpSpPr>
        <a:xfrm>
          <a:off x="0" y="0"/>
          <a:ext cx="0" cy="0"/>
          <a:chOff x="0" y="0"/>
          <a:chExt cx="0" cy="0"/>
        </a:xfrm>
      </p:grpSpPr>
      <p:sp>
        <p:nvSpPr>
          <p:cNvPr id="18959" name="Google Shape;18959;p2087"/>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60" name="Google Shape;18960;p2087"/>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pic>
        <p:nvPicPr>
          <p:cNvPr id="18961" name="Google Shape;18961;p2087"/>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18962" name="Google Shape;18962;p2087"/>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pic>
        <p:nvPicPr>
          <p:cNvPr id="18963" name="Google Shape;18963;p2087"/>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18964" name="Google Shape;18964;p2087"/>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65" name="Google Shape;18965;p2087"/>
          <p:cNvSpPr txBox="1">
            <a:spLocks noGrp="1"/>
          </p:cNvSpPr>
          <p:nvPr>
            <p:ph type="ctrTitle"/>
          </p:nvPr>
        </p:nvSpPr>
        <p:spPr>
          <a:xfrm>
            <a:off x="471690" y="596274"/>
            <a:ext cx="11248618" cy="369332"/>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66" name="Google Shape;18966;p2087"/>
          <p:cNvSpPr txBox="1">
            <a:spLocks noGrp="1"/>
          </p:cNvSpPr>
          <p:nvPr>
            <p:ph type="subTitle" idx="1"/>
          </p:nvPr>
        </p:nvSpPr>
        <p:spPr>
          <a:xfrm>
            <a:off x="1828800" y="3840480"/>
            <a:ext cx="8534400" cy="374461"/>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24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8967" name="Google Shape;18967;p2087"/>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spcBef>
                <a:spcPts val="0"/>
              </a:spcBef>
              <a:spcAft>
                <a:spcPts val="0"/>
              </a:spcAft>
              <a:buClr>
                <a:srgbClr val="919497"/>
              </a:buClr>
              <a:buSzPts val="1400"/>
              <a:buFont typeface="Calibri"/>
              <a:buNone/>
              <a:defRPr>
                <a:solidFill>
                  <a:srgbClr val="919497"/>
                </a:solidFill>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8968" name="Google Shape;18968;p2087"/>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Clr>
                <a:srgbClr val="919497"/>
              </a:buClr>
              <a:buSzPts val="1400"/>
              <a:buFont typeface="Calibri"/>
              <a:buNone/>
              <a:defRPr sz="1800">
                <a:solidFill>
                  <a:srgbClr val="919497"/>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8969" name="Google Shape;18969;p2087"/>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pPr marL="38102" lvl="0" indent="0" algn="r" rtl="0">
                <a:spcBef>
                  <a:spcPts val="0"/>
                </a:spcBef>
                <a:spcAft>
                  <a:spcPts val="0"/>
                </a:spcAft>
                <a:buNone/>
              </a:pPr>
              <a:t>‹#›</a:t>
            </a:fld>
            <a:endParaRPr/>
          </a:p>
        </p:txBody>
      </p:sp>
    </p:spTree>
  </p:cSld>
  <p:clrMapOvr>
    <a:masterClrMapping/>
  </p:clrMapOvr>
</p:sldLayout>
</file>

<file path=ppt/slideLayouts/slideLayout2006.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8970"/>
        <p:cNvGrpSpPr/>
        <p:nvPr/>
      </p:nvGrpSpPr>
      <p:grpSpPr>
        <a:xfrm>
          <a:off x="0" y="0"/>
          <a:ext cx="0" cy="0"/>
          <a:chOff x="0" y="0"/>
          <a:chExt cx="0" cy="0"/>
        </a:xfrm>
      </p:grpSpPr>
      <p:sp>
        <p:nvSpPr>
          <p:cNvPr id="18971" name="Google Shape;18971;p2088"/>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72" name="Google Shape;18972;p2088"/>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73" name="Google Shape;18973;p208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8974" name="Google Shape;18974;p208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8975" name="Google Shape;18975;p208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8976" name="Google Shape;18976;p208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8977" name="Google Shape;18977;p2088"/>
          <p:cNvGrpSpPr/>
          <p:nvPr/>
        </p:nvGrpSpPr>
        <p:grpSpPr>
          <a:xfrm>
            <a:off x="7191543" y="1"/>
            <a:ext cx="5000459" cy="1425992"/>
            <a:chOff x="7191542" y="1"/>
            <a:chExt cx="5000459" cy="1425992"/>
          </a:xfrm>
        </p:grpSpPr>
        <p:pic>
          <p:nvPicPr>
            <p:cNvPr id="18978" name="Google Shape;18978;p20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79" name="Google Shape;18979;p2088"/>
            <p:cNvGrpSpPr/>
            <p:nvPr/>
          </p:nvGrpSpPr>
          <p:grpSpPr>
            <a:xfrm>
              <a:off x="7191542" y="1"/>
              <a:ext cx="5000459" cy="1425992"/>
              <a:chOff x="7186272" y="0"/>
              <a:chExt cx="5005729" cy="1427495"/>
            </a:xfrm>
          </p:grpSpPr>
          <p:sp>
            <p:nvSpPr>
              <p:cNvPr id="18980" name="Google Shape;18980;p20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8981" name="Google Shape;18981;p20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8982" name="Google Shape;18982;p2088"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07.xml><?xml version="1.0" encoding="utf-8"?>
<p:sldLayout xmlns:a="http://schemas.openxmlformats.org/drawingml/2006/main" xmlns:r="http://schemas.openxmlformats.org/officeDocument/2006/relationships" xmlns:p="http://schemas.openxmlformats.org/presentationml/2006/main" matchingName="Cover">
  <p:cSld name="1_Cover 5">
    <p:spTree>
      <p:nvGrpSpPr>
        <p:cNvPr id="1" name="Shape 18983"/>
        <p:cNvGrpSpPr/>
        <p:nvPr/>
      </p:nvGrpSpPr>
      <p:grpSpPr>
        <a:xfrm>
          <a:off x="0" y="0"/>
          <a:ext cx="0" cy="0"/>
          <a:chOff x="0" y="0"/>
          <a:chExt cx="0" cy="0"/>
        </a:xfrm>
      </p:grpSpPr>
      <p:sp>
        <p:nvSpPr>
          <p:cNvPr id="18984" name="Google Shape;18984;p2089"/>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85" name="Google Shape;18985;p208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86" name="Google Shape;18986;p208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987" name="Google Shape;18987;p2089"/>
          <p:cNvSpPr>
            <a:spLocks noGrp="1"/>
          </p:cNvSpPr>
          <p:nvPr>
            <p:ph type="pic" idx="2"/>
          </p:nvPr>
        </p:nvSpPr>
        <p:spPr>
          <a:xfrm>
            <a:off x="7118684" y="233915"/>
            <a:ext cx="5073316" cy="5943600"/>
          </a:xfrm>
          <a:prstGeom prst="rect">
            <a:avLst/>
          </a:prstGeom>
          <a:noFill/>
          <a:ln>
            <a:noFill/>
          </a:ln>
        </p:spPr>
      </p:sp>
      <p:grpSp>
        <p:nvGrpSpPr>
          <p:cNvPr id="18988" name="Google Shape;18988;p2089"/>
          <p:cNvGrpSpPr/>
          <p:nvPr/>
        </p:nvGrpSpPr>
        <p:grpSpPr>
          <a:xfrm>
            <a:off x="0" y="5020349"/>
            <a:ext cx="12192000" cy="1837653"/>
            <a:chOff x="0" y="5020348"/>
            <a:chExt cx="12192000" cy="1837653"/>
          </a:xfrm>
        </p:grpSpPr>
        <p:sp>
          <p:nvSpPr>
            <p:cNvPr id="18989" name="Google Shape;18989;p208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90" name="Google Shape;18990;p208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991" name="Google Shape;18991;p208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008.xml><?xml version="1.0" encoding="utf-8"?>
<p:sldLayout xmlns:a="http://schemas.openxmlformats.org/drawingml/2006/main" xmlns:r="http://schemas.openxmlformats.org/officeDocument/2006/relationships" xmlns:p="http://schemas.openxmlformats.org/presentationml/2006/main" matchingName="Divider">
  <p:cSld name="1_Divider 5">
    <p:bg>
      <p:bgPr>
        <a:solidFill>
          <a:schemeClr val="lt2"/>
        </a:solidFill>
        <a:effectLst/>
      </p:bgPr>
    </p:bg>
    <p:spTree>
      <p:nvGrpSpPr>
        <p:cNvPr id="1" name="Shape 18992"/>
        <p:cNvGrpSpPr/>
        <p:nvPr/>
      </p:nvGrpSpPr>
      <p:grpSpPr>
        <a:xfrm>
          <a:off x="0" y="0"/>
          <a:ext cx="0" cy="0"/>
          <a:chOff x="0" y="0"/>
          <a:chExt cx="0" cy="0"/>
        </a:xfrm>
      </p:grpSpPr>
      <p:grpSp>
        <p:nvGrpSpPr>
          <p:cNvPr id="18993" name="Google Shape;18993;p2090"/>
          <p:cNvGrpSpPr/>
          <p:nvPr/>
        </p:nvGrpSpPr>
        <p:grpSpPr>
          <a:xfrm>
            <a:off x="0" y="5020348"/>
            <a:ext cx="12192000" cy="1837653"/>
            <a:chOff x="0" y="5020347"/>
            <a:chExt cx="12192000" cy="1837653"/>
          </a:xfrm>
        </p:grpSpPr>
        <p:sp>
          <p:nvSpPr>
            <p:cNvPr id="18994" name="Google Shape;18994;p209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95" name="Google Shape;18995;p209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8996" name="Google Shape;18996;p209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8997" name="Google Shape;18997;p209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998" name="Google Shape;18998;p209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99" name="Google Shape;18999;p209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009.xml><?xml version="1.0" encoding="utf-8"?>
<p:sldLayout xmlns:a="http://schemas.openxmlformats.org/drawingml/2006/main" xmlns:r="http://schemas.openxmlformats.org/officeDocument/2006/relationships" xmlns:p="http://schemas.openxmlformats.org/presentationml/2006/main" matchingName="Photo Slide">
  <p:cSld name="1_Photo Slide 4">
    <p:spTree>
      <p:nvGrpSpPr>
        <p:cNvPr id="1" name="Shape 19000"/>
        <p:cNvGrpSpPr/>
        <p:nvPr/>
      </p:nvGrpSpPr>
      <p:grpSpPr>
        <a:xfrm>
          <a:off x="0" y="0"/>
          <a:ext cx="0" cy="0"/>
          <a:chOff x="0" y="0"/>
          <a:chExt cx="0" cy="0"/>
        </a:xfrm>
      </p:grpSpPr>
      <p:sp>
        <p:nvSpPr>
          <p:cNvPr id="19001" name="Google Shape;19001;p209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9002" name="Google Shape;19002;p209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9003" name="Google Shape;19003;p2091"/>
          <p:cNvGrpSpPr/>
          <p:nvPr/>
        </p:nvGrpSpPr>
        <p:grpSpPr>
          <a:xfrm>
            <a:off x="0" y="5379427"/>
            <a:ext cx="2807368" cy="753891"/>
            <a:chOff x="0" y="5379426"/>
            <a:chExt cx="2807368" cy="753891"/>
          </a:xfrm>
        </p:grpSpPr>
        <p:sp>
          <p:nvSpPr>
            <p:cNvPr id="19004" name="Google Shape;19004;p209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005" name="Google Shape;19005;p209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9006" name="Google Shape;19006;p2091"/>
          <p:cNvSpPr>
            <a:spLocks noGrp="1"/>
          </p:cNvSpPr>
          <p:nvPr>
            <p:ph type="pic" idx="2"/>
          </p:nvPr>
        </p:nvSpPr>
        <p:spPr>
          <a:xfrm>
            <a:off x="2807368" y="457202"/>
            <a:ext cx="8915400" cy="5943598"/>
          </a:xfrm>
          <a:prstGeom prst="rect">
            <a:avLst/>
          </a:prstGeom>
          <a:noFill/>
          <a:ln>
            <a:noFill/>
          </a:ln>
        </p:spPr>
      </p:sp>
      <p:pic>
        <p:nvPicPr>
          <p:cNvPr id="19007" name="Google Shape;19007;p209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010.xml><?xml version="1.0" encoding="utf-8"?>
<p:sldLayout xmlns:a="http://schemas.openxmlformats.org/drawingml/2006/main" xmlns:r="http://schemas.openxmlformats.org/officeDocument/2006/relationships" xmlns:p="http://schemas.openxmlformats.org/presentationml/2006/main" matchingName="Quotation">
  <p:cSld name="1_Quotation 8">
    <p:spTree>
      <p:nvGrpSpPr>
        <p:cNvPr id="1" name="Shape 19008"/>
        <p:cNvGrpSpPr/>
        <p:nvPr/>
      </p:nvGrpSpPr>
      <p:grpSpPr>
        <a:xfrm>
          <a:off x="0" y="0"/>
          <a:ext cx="0" cy="0"/>
          <a:chOff x="0" y="0"/>
          <a:chExt cx="0" cy="0"/>
        </a:xfrm>
      </p:grpSpPr>
      <p:sp>
        <p:nvSpPr>
          <p:cNvPr id="19009" name="Google Shape;19009;p2092"/>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010" name="Google Shape;19010;p209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11" name="Google Shape;19011;p209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12" name="Google Shape;19012;p209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013" name="Google Shape;19013;p20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014" name="Google Shape;19014;p20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015" name="Google Shape;19015;p2092"/>
          <p:cNvGrpSpPr/>
          <p:nvPr/>
        </p:nvGrpSpPr>
        <p:grpSpPr>
          <a:xfrm>
            <a:off x="7191543" y="1"/>
            <a:ext cx="5000459" cy="1425992"/>
            <a:chOff x="7191542" y="1"/>
            <a:chExt cx="5000459" cy="1425992"/>
          </a:xfrm>
        </p:grpSpPr>
        <p:pic>
          <p:nvPicPr>
            <p:cNvPr id="19016" name="Google Shape;19016;p20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17" name="Google Shape;19017;p2092"/>
            <p:cNvGrpSpPr/>
            <p:nvPr/>
          </p:nvGrpSpPr>
          <p:grpSpPr>
            <a:xfrm>
              <a:off x="7191542" y="1"/>
              <a:ext cx="5000459" cy="1425992"/>
              <a:chOff x="7186272" y="0"/>
              <a:chExt cx="5005729" cy="1427495"/>
            </a:xfrm>
          </p:grpSpPr>
          <p:sp>
            <p:nvSpPr>
              <p:cNvPr id="19018" name="Google Shape;19018;p20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19" name="Google Shape;19019;p20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9020" name="Google Shape;19020;p209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11.xml><?xml version="1.0" encoding="utf-8"?>
<p:sldLayout xmlns:a="http://schemas.openxmlformats.org/drawingml/2006/main" xmlns:r="http://schemas.openxmlformats.org/officeDocument/2006/relationships" xmlns:p="http://schemas.openxmlformats.org/presentationml/2006/main" matchingName="Title and Content">
  <p:cSld name="1_Title and Content 5">
    <p:spTree>
      <p:nvGrpSpPr>
        <p:cNvPr id="1" name="Shape 19021"/>
        <p:cNvGrpSpPr/>
        <p:nvPr/>
      </p:nvGrpSpPr>
      <p:grpSpPr>
        <a:xfrm>
          <a:off x="0" y="0"/>
          <a:ext cx="0" cy="0"/>
          <a:chOff x="0" y="0"/>
          <a:chExt cx="0" cy="0"/>
        </a:xfrm>
      </p:grpSpPr>
      <p:grpSp>
        <p:nvGrpSpPr>
          <p:cNvPr id="19022" name="Google Shape;19022;p2093"/>
          <p:cNvGrpSpPr/>
          <p:nvPr/>
        </p:nvGrpSpPr>
        <p:grpSpPr>
          <a:xfrm>
            <a:off x="7191543" y="1"/>
            <a:ext cx="5000459" cy="1425992"/>
            <a:chOff x="7191542" y="1"/>
            <a:chExt cx="5000459" cy="1425992"/>
          </a:xfrm>
        </p:grpSpPr>
        <p:pic>
          <p:nvPicPr>
            <p:cNvPr id="19023" name="Google Shape;19023;p20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24" name="Google Shape;19024;p2093"/>
            <p:cNvGrpSpPr/>
            <p:nvPr/>
          </p:nvGrpSpPr>
          <p:grpSpPr>
            <a:xfrm>
              <a:off x="7191542" y="1"/>
              <a:ext cx="5000459" cy="1425992"/>
              <a:chOff x="7186272" y="0"/>
              <a:chExt cx="5005729" cy="1427495"/>
            </a:xfrm>
          </p:grpSpPr>
          <p:sp>
            <p:nvSpPr>
              <p:cNvPr id="19025" name="Google Shape;19025;p20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26" name="Google Shape;19026;p20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027" name="Google Shape;19027;p209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28" name="Google Shape;19028;p209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29" name="Google Shape;19029;p209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030" name="Google Shape;19030;p209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031" name="Google Shape;19031;p209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12.xml><?xml version="1.0" encoding="utf-8"?>
<p:sldLayout xmlns:a="http://schemas.openxmlformats.org/drawingml/2006/main" xmlns:r="http://schemas.openxmlformats.org/officeDocument/2006/relationships" xmlns:p="http://schemas.openxmlformats.org/presentationml/2006/main" matchingName="Two Content">
  <p:cSld name="1_Two Content 5">
    <p:spTree>
      <p:nvGrpSpPr>
        <p:cNvPr id="1" name="Shape 19032"/>
        <p:cNvGrpSpPr/>
        <p:nvPr/>
      </p:nvGrpSpPr>
      <p:grpSpPr>
        <a:xfrm>
          <a:off x="0" y="0"/>
          <a:ext cx="0" cy="0"/>
          <a:chOff x="0" y="0"/>
          <a:chExt cx="0" cy="0"/>
        </a:xfrm>
      </p:grpSpPr>
      <p:sp>
        <p:nvSpPr>
          <p:cNvPr id="19033" name="Google Shape;19033;p209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34" name="Google Shape;19034;p209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9035" name="Google Shape;19035;p2094"/>
          <p:cNvGrpSpPr/>
          <p:nvPr/>
        </p:nvGrpSpPr>
        <p:grpSpPr>
          <a:xfrm>
            <a:off x="7191543" y="1"/>
            <a:ext cx="5000459" cy="1425992"/>
            <a:chOff x="7191542" y="1"/>
            <a:chExt cx="5000459" cy="1425992"/>
          </a:xfrm>
        </p:grpSpPr>
        <p:pic>
          <p:nvPicPr>
            <p:cNvPr id="19036" name="Google Shape;19036;p20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37" name="Google Shape;19037;p2094"/>
            <p:cNvGrpSpPr/>
            <p:nvPr/>
          </p:nvGrpSpPr>
          <p:grpSpPr>
            <a:xfrm>
              <a:off x="7191542" y="1"/>
              <a:ext cx="5000459" cy="1425992"/>
              <a:chOff x="7186272" y="0"/>
              <a:chExt cx="5005729" cy="1427495"/>
            </a:xfrm>
          </p:grpSpPr>
          <p:sp>
            <p:nvSpPr>
              <p:cNvPr id="19038" name="Google Shape;19038;p20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39" name="Google Shape;19039;p20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040" name="Google Shape;19040;p2094"/>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41" name="Google Shape;19041;p2094"/>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042" name="Google Shape;19042;p20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043" name="Google Shape;19043;p209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13.xml><?xml version="1.0" encoding="utf-8"?>
<p:sldLayout xmlns:a="http://schemas.openxmlformats.org/drawingml/2006/main" xmlns:r="http://schemas.openxmlformats.org/officeDocument/2006/relationships" xmlns:p="http://schemas.openxmlformats.org/presentationml/2006/main" matchingName="Comparison">
  <p:cSld name="1_Comparison 5">
    <p:spTree>
      <p:nvGrpSpPr>
        <p:cNvPr id="1" name="Shape 19044"/>
        <p:cNvGrpSpPr/>
        <p:nvPr/>
      </p:nvGrpSpPr>
      <p:grpSpPr>
        <a:xfrm>
          <a:off x="0" y="0"/>
          <a:ext cx="0" cy="0"/>
          <a:chOff x="0" y="0"/>
          <a:chExt cx="0" cy="0"/>
        </a:xfrm>
      </p:grpSpPr>
      <p:grpSp>
        <p:nvGrpSpPr>
          <p:cNvPr id="19045" name="Google Shape;19045;p2095"/>
          <p:cNvGrpSpPr/>
          <p:nvPr/>
        </p:nvGrpSpPr>
        <p:grpSpPr>
          <a:xfrm>
            <a:off x="7191543" y="1"/>
            <a:ext cx="5000459" cy="1425992"/>
            <a:chOff x="7191542" y="1"/>
            <a:chExt cx="5000459" cy="1425992"/>
          </a:xfrm>
        </p:grpSpPr>
        <p:pic>
          <p:nvPicPr>
            <p:cNvPr id="19046" name="Google Shape;19046;p20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47" name="Google Shape;19047;p2095"/>
            <p:cNvGrpSpPr/>
            <p:nvPr/>
          </p:nvGrpSpPr>
          <p:grpSpPr>
            <a:xfrm>
              <a:off x="7191542" y="1"/>
              <a:ext cx="5000459" cy="1425992"/>
              <a:chOff x="7186272" y="0"/>
              <a:chExt cx="5005729" cy="1427495"/>
            </a:xfrm>
          </p:grpSpPr>
          <p:sp>
            <p:nvSpPr>
              <p:cNvPr id="19048" name="Google Shape;19048;p20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49" name="Google Shape;19049;p20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050" name="Google Shape;19050;p209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51" name="Google Shape;19051;p209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9052" name="Google Shape;19052;p209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53" name="Google Shape;19053;p209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9054" name="Google Shape;19054;p209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55" name="Google Shape;19055;p209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056" name="Google Shape;19056;p20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057" name="Google Shape;19057;p20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14.xml><?xml version="1.0" encoding="utf-8"?>
<p:sldLayout xmlns:a="http://schemas.openxmlformats.org/drawingml/2006/main" xmlns:r="http://schemas.openxmlformats.org/officeDocument/2006/relationships" xmlns:p="http://schemas.openxmlformats.org/presentationml/2006/main" matchingName="Title Only">
  <p:cSld name="1_Title Only 4">
    <p:spTree>
      <p:nvGrpSpPr>
        <p:cNvPr id="1" name="Shape 19058"/>
        <p:cNvGrpSpPr/>
        <p:nvPr/>
      </p:nvGrpSpPr>
      <p:grpSpPr>
        <a:xfrm>
          <a:off x="0" y="0"/>
          <a:ext cx="0" cy="0"/>
          <a:chOff x="0" y="0"/>
          <a:chExt cx="0" cy="0"/>
        </a:xfrm>
      </p:grpSpPr>
      <p:grpSp>
        <p:nvGrpSpPr>
          <p:cNvPr id="19059" name="Google Shape;19059;p2096"/>
          <p:cNvGrpSpPr/>
          <p:nvPr/>
        </p:nvGrpSpPr>
        <p:grpSpPr>
          <a:xfrm>
            <a:off x="7191543" y="1"/>
            <a:ext cx="5000459" cy="1425992"/>
            <a:chOff x="7191542" y="1"/>
            <a:chExt cx="5000459" cy="1425992"/>
          </a:xfrm>
        </p:grpSpPr>
        <p:pic>
          <p:nvPicPr>
            <p:cNvPr id="19060" name="Google Shape;19060;p20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61" name="Google Shape;19061;p2096"/>
            <p:cNvGrpSpPr/>
            <p:nvPr/>
          </p:nvGrpSpPr>
          <p:grpSpPr>
            <a:xfrm>
              <a:off x="7191542" y="1"/>
              <a:ext cx="5000459" cy="1425992"/>
              <a:chOff x="7186272" y="0"/>
              <a:chExt cx="5005729" cy="1427495"/>
            </a:xfrm>
          </p:grpSpPr>
          <p:sp>
            <p:nvSpPr>
              <p:cNvPr id="19062" name="Google Shape;19062;p20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63" name="Google Shape;19063;p20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064" name="Google Shape;19064;p209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65" name="Google Shape;19065;p209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066" name="Google Shape;19066;p209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067" name="Google Shape;19067;p209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15.xml><?xml version="1.0" encoding="utf-8"?>
<p:sldLayout xmlns:a="http://schemas.openxmlformats.org/drawingml/2006/main" xmlns:r="http://schemas.openxmlformats.org/officeDocument/2006/relationships" xmlns:p="http://schemas.openxmlformats.org/presentationml/2006/main" matchingName="End">
  <p:cSld name="1_End 4">
    <p:spTree>
      <p:nvGrpSpPr>
        <p:cNvPr id="1" name="Shape 19068"/>
        <p:cNvGrpSpPr/>
        <p:nvPr/>
      </p:nvGrpSpPr>
      <p:grpSpPr>
        <a:xfrm>
          <a:off x="0" y="0"/>
          <a:ext cx="0" cy="0"/>
          <a:chOff x="0" y="0"/>
          <a:chExt cx="0" cy="0"/>
        </a:xfrm>
      </p:grpSpPr>
      <p:grpSp>
        <p:nvGrpSpPr>
          <p:cNvPr id="19069" name="Google Shape;19069;p2097"/>
          <p:cNvGrpSpPr/>
          <p:nvPr/>
        </p:nvGrpSpPr>
        <p:grpSpPr>
          <a:xfrm>
            <a:off x="0" y="0"/>
            <a:ext cx="12192000" cy="2148830"/>
            <a:chOff x="0" y="0"/>
            <a:chExt cx="12192000" cy="2148830"/>
          </a:xfrm>
        </p:grpSpPr>
        <p:sp>
          <p:nvSpPr>
            <p:cNvPr id="19070" name="Google Shape;19070;p209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71" name="Google Shape;19071;p209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9072" name="Google Shape;19072;p2097"/>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073" name="Google Shape;19073;p209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74" name="Google Shape;19074;p209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075" name="Google Shape;19075;p209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9076" name="Google Shape;19076;p209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016.xml><?xml version="1.0" encoding="utf-8"?>
<p:sldLayout xmlns:a="http://schemas.openxmlformats.org/drawingml/2006/main" xmlns:r="http://schemas.openxmlformats.org/officeDocument/2006/relationships" xmlns:p="http://schemas.openxmlformats.org/presentationml/2006/main" matchingName="Blank">
  <p:cSld name="1_Blank 3">
    <p:spTree>
      <p:nvGrpSpPr>
        <p:cNvPr id="1" name="Shape 19077"/>
        <p:cNvGrpSpPr/>
        <p:nvPr/>
      </p:nvGrpSpPr>
      <p:grpSpPr>
        <a:xfrm>
          <a:off x="0" y="0"/>
          <a:ext cx="0" cy="0"/>
          <a:chOff x="0" y="0"/>
          <a:chExt cx="0" cy="0"/>
        </a:xfrm>
      </p:grpSpPr>
      <p:sp>
        <p:nvSpPr>
          <p:cNvPr id="19078" name="Google Shape;19078;p209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079" name="Google Shape;19079;p20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080" name="Google Shape;19080;p209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081" name="Google Shape;19081;p2098"/>
          <p:cNvGrpSpPr/>
          <p:nvPr/>
        </p:nvGrpSpPr>
        <p:grpSpPr>
          <a:xfrm>
            <a:off x="7191543" y="1"/>
            <a:ext cx="5000459" cy="1425992"/>
            <a:chOff x="7191542" y="1"/>
            <a:chExt cx="5000459" cy="1425992"/>
          </a:xfrm>
        </p:grpSpPr>
        <p:pic>
          <p:nvPicPr>
            <p:cNvPr id="19082" name="Google Shape;19082;p20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83" name="Google Shape;19083;p2098"/>
            <p:cNvGrpSpPr/>
            <p:nvPr/>
          </p:nvGrpSpPr>
          <p:grpSpPr>
            <a:xfrm>
              <a:off x="7191542" y="1"/>
              <a:ext cx="5000459" cy="1425992"/>
              <a:chOff x="7186272" y="0"/>
              <a:chExt cx="5005729" cy="1427495"/>
            </a:xfrm>
          </p:grpSpPr>
          <p:sp>
            <p:nvSpPr>
              <p:cNvPr id="19084" name="Google Shape;19084;p20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085" name="Google Shape;19085;p20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Tree>
  </p:cSld>
  <p:clrMapOvr>
    <a:masterClrMapping/>
  </p:clrMapOvr>
</p:sldLayout>
</file>

<file path=ppt/slideLayouts/slideLayout201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086"/>
        <p:cNvGrpSpPr/>
        <p:nvPr/>
      </p:nvGrpSpPr>
      <p:grpSpPr>
        <a:xfrm>
          <a:off x="0" y="0"/>
          <a:ext cx="0" cy="0"/>
          <a:chOff x="0" y="0"/>
          <a:chExt cx="0" cy="0"/>
        </a:xfrm>
      </p:grpSpPr>
      <p:sp>
        <p:nvSpPr>
          <p:cNvPr id="19087" name="Google Shape;19087;p209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88" name="Google Shape;19088;p209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2400"/>
              <a:buNone/>
              <a:defRPr sz="2400"/>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9089" name="Google Shape;19089;p2099"/>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090" name="Google Shape;19090;p209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091" name="Google Shape;19091;p209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18.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9092"/>
        <p:cNvGrpSpPr/>
        <p:nvPr/>
      </p:nvGrpSpPr>
      <p:grpSpPr>
        <a:xfrm>
          <a:off x="0" y="0"/>
          <a:ext cx="0" cy="0"/>
          <a:chOff x="0" y="0"/>
          <a:chExt cx="0" cy="0"/>
        </a:xfrm>
      </p:grpSpPr>
      <p:sp>
        <p:nvSpPr>
          <p:cNvPr id="19093" name="Google Shape;19093;p2100"/>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094" name="Google Shape;19094;p2100"/>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95" name="Google Shape;19095;p2100"/>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096" name="Google Shape;19096;p21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097" name="Google Shape;19097;p210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098" name="Google Shape;19098;p2100"/>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099" name="Google Shape;19099;p2100"/>
          <p:cNvSpPr/>
          <p:nvPr/>
        </p:nvSpPr>
        <p:spPr>
          <a:xfrm>
            <a:off x="0" y="6115052"/>
            <a:ext cx="12192000" cy="742949"/>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00" name="Google Shape;19100;p2100"/>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01" name="Google Shape;19101;p2100"/>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019.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19102"/>
        <p:cNvGrpSpPr/>
        <p:nvPr/>
      </p:nvGrpSpPr>
      <p:grpSpPr>
        <a:xfrm>
          <a:off x="0" y="0"/>
          <a:ext cx="0" cy="0"/>
          <a:chOff x="0" y="0"/>
          <a:chExt cx="0" cy="0"/>
        </a:xfrm>
      </p:grpSpPr>
      <p:sp>
        <p:nvSpPr>
          <p:cNvPr id="19103" name="Google Shape;19103;p2101"/>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04" name="Google Shape;19104;p2101"/>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05" name="Google Shape;19105;p210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106" name="Google Shape;19106;p210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107" name="Google Shape;19107;p210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108" name="Google Shape;19108;p2101"/>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09" name="Google Shape;19109;p2101"/>
          <p:cNvSpPr/>
          <p:nvPr/>
        </p:nvSpPr>
        <p:spPr>
          <a:xfrm>
            <a:off x="0" y="6115052"/>
            <a:ext cx="12192000" cy="742949"/>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10" name="Google Shape;19110;p2101"/>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11" name="Google Shape;19111;p2101"/>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020.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9112"/>
        <p:cNvGrpSpPr/>
        <p:nvPr/>
      </p:nvGrpSpPr>
      <p:grpSpPr>
        <a:xfrm>
          <a:off x="0" y="0"/>
          <a:ext cx="0" cy="0"/>
          <a:chOff x="0" y="0"/>
          <a:chExt cx="0" cy="0"/>
        </a:xfrm>
      </p:grpSpPr>
      <p:sp>
        <p:nvSpPr>
          <p:cNvPr id="19113" name="Google Shape;19113;p2102"/>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14" name="Google Shape;19114;p2102"/>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15" name="Google Shape;19115;p2102"/>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16" name="Google Shape;19116;p2102"/>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42709"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609630" lvl="1" indent="-242709" algn="l">
              <a:lnSpc>
                <a:spcPct val="100000"/>
              </a:lnSpc>
              <a:spcBef>
                <a:spcPts val="1000"/>
              </a:spcBef>
              <a:spcAft>
                <a:spcPts val="0"/>
              </a:spcAft>
              <a:buSzPts val="2133"/>
              <a:buChar char="•"/>
              <a:defRPr sz="2133">
                <a:latin typeface="Verdana"/>
                <a:ea typeface="Verdana"/>
                <a:cs typeface="Verdana"/>
                <a:sym typeface="Verdana"/>
              </a:defRPr>
            </a:lvl2pPr>
            <a:lvl3pPr marL="914446" lvl="2" indent="-242709" algn="l">
              <a:lnSpc>
                <a:spcPct val="100000"/>
              </a:lnSpc>
              <a:spcBef>
                <a:spcPts val="1000"/>
              </a:spcBef>
              <a:spcAft>
                <a:spcPts val="0"/>
              </a:spcAft>
              <a:buSzPts val="2133"/>
              <a:buChar char="•"/>
              <a:defRPr sz="2133">
                <a:latin typeface="Verdana"/>
                <a:ea typeface="Verdana"/>
                <a:cs typeface="Verdana"/>
                <a:sym typeface="Verdana"/>
              </a:defRPr>
            </a:lvl3pPr>
            <a:lvl4pPr marL="1219261" lvl="3" indent="-242709" algn="l">
              <a:lnSpc>
                <a:spcPct val="100000"/>
              </a:lnSpc>
              <a:spcBef>
                <a:spcPts val="1000"/>
              </a:spcBef>
              <a:spcAft>
                <a:spcPts val="0"/>
              </a:spcAft>
              <a:buSzPts val="2133"/>
              <a:buChar char="•"/>
              <a:defRPr sz="2133">
                <a:latin typeface="Verdana"/>
                <a:ea typeface="Verdana"/>
                <a:cs typeface="Verdana"/>
                <a:sym typeface="Verdana"/>
              </a:defRPr>
            </a:lvl4pPr>
            <a:lvl5pPr marL="1524076" lvl="4" indent="-242709" algn="l">
              <a:lnSpc>
                <a:spcPct val="100000"/>
              </a:lnSpc>
              <a:spcBef>
                <a:spcPts val="1000"/>
              </a:spcBef>
              <a:spcAft>
                <a:spcPts val="0"/>
              </a:spcAft>
              <a:buSzPts val="2133"/>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17" name="Google Shape;19117;p210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21.xml><?xml version="1.0" encoding="utf-8"?>
<p:sldLayout xmlns:a="http://schemas.openxmlformats.org/drawingml/2006/main" xmlns:r="http://schemas.openxmlformats.org/officeDocument/2006/relationships" xmlns:p="http://schemas.openxmlformats.org/presentationml/2006/main" matchingName="1_Title and Content">
  <p:cSld name="1_Title and Content 6">
    <p:spTree>
      <p:nvGrpSpPr>
        <p:cNvPr id="1" name="Shape 19118"/>
        <p:cNvGrpSpPr/>
        <p:nvPr/>
      </p:nvGrpSpPr>
      <p:grpSpPr>
        <a:xfrm>
          <a:off x="0" y="0"/>
          <a:ext cx="0" cy="0"/>
          <a:chOff x="0" y="0"/>
          <a:chExt cx="0" cy="0"/>
        </a:xfrm>
      </p:grpSpPr>
      <p:sp>
        <p:nvSpPr>
          <p:cNvPr id="19119" name="Google Shape;19119;p2103"/>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pic>
        <p:nvPicPr>
          <p:cNvPr id="19120" name="Google Shape;19120;p2103"/>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9121" name="Google Shape;19121;p2103"/>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22" name="Google Shape;19122;p2103"/>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23" name="Google Shape;19123;p2103"/>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22.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9124"/>
        <p:cNvGrpSpPr/>
        <p:nvPr/>
      </p:nvGrpSpPr>
      <p:grpSpPr>
        <a:xfrm>
          <a:off x="0" y="0"/>
          <a:ext cx="0" cy="0"/>
          <a:chOff x="0" y="0"/>
          <a:chExt cx="0" cy="0"/>
        </a:xfrm>
      </p:grpSpPr>
      <p:sp>
        <p:nvSpPr>
          <p:cNvPr id="19125" name="Google Shape;19125;p2104"/>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26" name="Google Shape;19126;p2104"/>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27" name="Google Shape;19127;p2104"/>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28" name="Google Shape;19128;p2104"/>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29" name="Google Shape;19129;p2104"/>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130" name="Google Shape;19130;p210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23.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2">
    <p:spTree>
      <p:nvGrpSpPr>
        <p:cNvPr id="1" name="Shape 19131"/>
        <p:cNvGrpSpPr/>
        <p:nvPr/>
      </p:nvGrpSpPr>
      <p:grpSpPr>
        <a:xfrm>
          <a:off x="0" y="0"/>
          <a:ext cx="0" cy="0"/>
          <a:chOff x="0" y="0"/>
          <a:chExt cx="0" cy="0"/>
        </a:xfrm>
      </p:grpSpPr>
      <p:sp>
        <p:nvSpPr>
          <p:cNvPr id="19132" name="Google Shape;19132;p2105"/>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33" name="Google Shape;19133;p2105"/>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34" name="Google Shape;19134;p210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135" name="Google Shape;19135;p21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136" name="Google Shape;19136;p210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137" name="Google Shape;19137;p2105"/>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38" name="Google Shape;19138;p2105"/>
          <p:cNvSpPr/>
          <p:nvPr/>
        </p:nvSpPr>
        <p:spPr>
          <a:xfrm>
            <a:off x="0" y="6115052"/>
            <a:ext cx="12192000" cy="742949"/>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39" name="Google Shape;19139;p2105"/>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40" name="Google Shape;19140;p2105"/>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024.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19141"/>
        <p:cNvGrpSpPr/>
        <p:nvPr/>
      </p:nvGrpSpPr>
      <p:grpSpPr>
        <a:xfrm>
          <a:off x="0" y="0"/>
          <a:ext cx="0" cy="0"/>
          <a:chOff x="0" y="0"/>
          <a:chExt cx="0" cy="0"/>
        </a:xfrm>
      </p:grpSpPr>
      <p:sp>
        <p:nvSpPr>
          <p:cNvPr id="19142" name="Google Shape;19142;p2106"/>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43" name="Google Shape;19143;p2106"/>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44" name="Google Shape;19144;p2106"/>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45" name="Google Shape;19145;p2106"/>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42709"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609630" lvl="1" indent="-242709" algn="l">
              <a:lnSpc>
                <a:spcPct val="100000"/>
              </a:lnSpc>
              <a:spcBef>
                <a:spcPts val="1000"/>
              </a:spcBef>
              <a:spcAft>
                <a:spcPts val="0"/>
              </a:spcAft>
              <a:buSzPts val="2133"/>
              <a:buChar char="•"/>
              <a:defRPr sz="2133">
                <a:latin typeface="Verdana"/>
                <a:ea typeface="Verdana"/>
                <a:cs typeface="Verdana"/>
                <a:sym typeface="Verdana"/>
              </a:defRPr>
            </a:lvl2pPr>
            <a:lvl3pPr marL="914446" lvl="2" indent="-242709" algn="l">
              <a:lnSpc>
                <a:spcPct val="100000"/>
              </a:lnSpc>
              <a:spcBef>
                <a:spcPts val="1000"/>
              </a:spcBef>
              <a:spcAft>
                <a:spcPts val="0"/>
              </a:spcAft>
              <a:buSzPts val="2133"/>
              <a:buChar char="•"/>
              <a:defRPr sz="2133">
                <a:latin typeface="Verdana"/>
                <a:ea typeface="Verdana"/>
                <a:cs typeface="Verdana"/>
                <a:sym typeface="Verdana"/>
              </a:defRPr>
            </a:lvl3pPr>
            <a:lvl4pPr marL="1219261" lvl="3" indent="-242709" algn="l">
              <a:lnSpc>
                <a:spcPct val="100000"/>
              </a:lnSpc>
              <a:spcBef>
                <a:spcPts val="1000"/>
              </a:spcBef>
              <a:spcAft>
                <a:spcPts val="0"/>
              </a:spcAft>
              <a:buSzPts val="2133"/>
              <a:buChar char="•"/>
              <a:defRPr sz="2133">
                <a:latin typeface="Verdana"/>
                <a:ea typeface="Verdana"/>
                <a:cs typeface="Verdana"/>
                <a:sym typeface="Verdana"/>
              </a:defRPr>
            </a:lvl4pPr>
            <a:lvl5pPr marL="1524076" lvl="4" indent="-242709" algn="l">
              <a:lnSpc>
                <a:spcPct val="100000"/>
              </a:lnSpc>
              <a:spcBef>
                <a:spcPts val="1000"/>
              </a:spcBef>
              <a:spcAft>
                <a:spcPts val="0"/>
              </a:spcAft>
              <a:buSzPts val="2133"/>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46" name="Google Shape;19146;p210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25.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19147"/>
        <p:cNvGrpSpPr/>
        <p:nvPr/>
      </p:nvGrpSpPr>
      <p:grpSpPr>
        <a:xfrm>
          <a:off x="0" y="0"/>
          <a:ext cx="0" cy="0"/>
          <a:chOff x="0" y="0"/>
          <a:chExt cx="0" cy="0"/>
        </a:xfrm>
      </p:grpSpPr>
      <p:sp>
        <p:nvSpPr>
          <p:cNvPr id="19148" name="Google Shape;19148;p2107"/>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pic>
        <p:nvPicPr>
          <p:cNvPr id="19149" name="Google Shape;19149;p2107"/>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9150" name="Google Shape;19150;p2107"/>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51" name="Google Shape;19151;p2107"/>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52" name="Google Shape;19152;p2107"/>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26.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19153"/>
        <p:cNvGrpSpPr/>
        <p:nvPr/>
      </p:nvGrpSpPr>
      <p:grpSpPr>
        <a:xfrm>
          <a:off x="0" y="0"/>
          <a:ext cx="0" cy="0"/>
          <a:chOff x="0" y="0"/>
          <a:chExt cx="0" cy="0"/>
        </a:xfrm>
      </p:grpSpPr>
      <p:sp>
        <p:nvSpPr>
          <p:cNvPr id="19154" name="Google Shape;19154;p2108"/>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55" name="Google Shape;19155;p2108"/>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56" name="Google Shape;19156;p2108"/>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57" name="Google Shape;19157;p2108"/>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58" name="Google Shape;19158;p2108"/>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159" name="Google Shape;19159;p210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27.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3">
    <p:spTree>
      <p:nvGrpSpPr>
        <p:cNvPr id="1" name="Shape 19160"/>
        <p:cNvGrpSpPr/>
        <p:nvPr/>
      </p:nvGrpSpPr>
      <p:grpSpPr>
        <a:xfrm>
          <a:off x="0" y="0"/>
          <a:ext cx="0" cy="0"/>
          <a:chOff x="0" y="0"/>
          <a:chExt cx="0" cy="0"/>
        </a:xfrm>
      </p:grpSpPr>
      <p:sp>
        <p:nvSpPr>
          <p:cNvPr id="19161" name="Google Shape;19161;p2109"/>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62" name="Google Shape;19162;p2109"/>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63" name="Google Shape;19163;p2109"/>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164" name="Google Shape;19164;p210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165" name="Google Shape;19165;p210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166" name="Google Shape;19166;p2109"/>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67" name="Google Shape;19167;p2109"/>
          <p:cNvSpPr/>
          <p:nvPr/>
        </p:nvSpPr>
        <p:spPr>
          <a:xfrm>
            <a:off x="0" y="6115052"/>
            <a:ext cx="12192000" cy="742949"/>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168" name="Google Shape;19168;p2109"/>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69" name="Google Shape;19169;p2109"/>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028.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2">
    <p:spTree>
      <p:nvGrpSpPr>
        <p:cNvPr id="1" name="Shape 19170"/>
        <p:cNvGrpSpPr/>
        <p:nvPr/>
      </p:nvGrpSpPr>
      <p:grpSpPr>
        <a:xfrm>
          <a:off x="0" y="0"/>
          <a:ext cx="0" cy="0"/>
          <a:chOff x="0" y="0"/>
          <a:chExt cx="0" cy="0"/>
        </a:xfrm>
      </p:grpSpPr>
      <p:sp>
        <p:nvSpPr>
          <p:cNvPr id="19171" name="Google Shape;19171;p2110"/>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72" name="Google Shape;19172;p2110"/>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73" name="Google Shape;19173;p2110"/>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74" name="Google Shape;19174;p2110"/>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42709"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609630" lvl="1" indent="-242709" algn="l">
              <a:lnSpc>
                <a:spcPct val="100000"/>
              </a:lnSpc>
              <a:spcBef>
                <a:spcPts val="1000"/>
              </a:spcBef>
              <a:spcAft>
                <a:spcPts val="0"/>
              </a:spcAft>
              <a:buSzPts val="2133"/>
              <a:buChar char="•"/>
              <a:defRPr sz="2133">
                <a:latin typeface="Verdana"/>
                <a:ea typeface="Verdana"/>
                <a:cs typeface="Verdana"/>
                <a:sym typeface="Verdana"/>
              </a:defRPr>
            </a:lvl2pPr>
            <a:lvl3pPr marL="914446" lvl="2" indent="-242709" algn="l">
              <a:lnSpc>
                <a:spcPct val="100000"/>
              </a:lnSpc>
              <a:spcBef>
                <a:spcPts val="1000"/>
              </a:spcBef>
              <a:spcAft>
                <a:spcPts val="0"/>
              </a:spcAft>
              <a:buSzPts val="2133"/>
              <a:buChar char="•"/>
              <a:defRPr sz="2133">
                <a:latin typeface="Verdana"/>
                <a:ea typeface="Verdana"/>
                <a:cs typeface="Verdana"/>
                <a:sym typeface="Verdana"/>
              </a:defRPr>
            </a:lvl3pPr>
            <a:lvl4pPr marL="1219261" lvl="3" indent="-242709" algn="l">
              <a:lnSpc>
                <a:spcPct val="100000"/>
              </a:lnSpc>
              <a:spcBef>
                <a:spcPts val="1000"/>
              </a:spcBef>
              <a:spcAft>
                <a:spcPts val="0"/>
              </a:spcAft>
              <a:buSzPts val="2133"/>
              <a:buChar char="•"/>
              <a:defRPr sz="2133">
                <a:latin typeface="Verdana"/>
                <a:ea typeface="Verdana"/>
                <a:cs typeface="Verdana"/>
                <a:sym typeface="Verdana"/>
              </a:defRPr>
            </a:lvl4pPr>
            <a:lvl5pPr marL="1524076" lvl="4" indent="-242709" algn="l">
              <a:lnSpc>
                <a:spcPct val="100000"/>
              </a:lnSpc>
              <a:spcBef>
                <a:spcPts val="1000"/>
              </a:spcBef>
              <a:spcAft>
                <a:spcPts val="0"/>
              </a:spcAft>
              <a:buSzPts val="2133"/>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75" name="Google Shape;19175;p211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29.xml><?xml version="1.0" encoding="utf-8"?>
<p:sldLayout xmlns:a="http://schemas.openxmlformats.org/drawingml/2006/main" xmlns:r="http://schemas.openxmlformats.org/officeDocument/2006/relationships" xmlns:p="http://schemas.openxmlformats.org/presentationml/2006/main" matchingName="1_Title and Content">
  <p:cSld name="2_Title and Content 2">
    <p:spTree>
      <p:nvGrpSpPr>
        <p:cNvPr id="1" name="Shape 19176"/>
        <p:cNvGrpSpPr/>
        <p:nvPr/>
      </p:nvGrpSpPr>
      <p:grpSpPr>
        <a:xfrm>
          <a:off x="0" y="0"/>
          <a:ext cx="0" cy="0"/>
          <a:chOff x="0" y="0"/>
          <a:chExt cx="0" cy="0"/>
        </a:xfrm>
      </p:grpSpPr>
      <p:sp>
        <p:nvSpPr>
          <p:cNvPr id="19177" name="Google Shape;19177;p2111"/>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pic>
        <p:nvPicPr>
          <p:cNvPr id="19178" name="Google Shape;19178;p2111"/>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9179" name="Google Shape;19179;p2111"/>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80" name="Google Shape;19180;p2111"/>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81" name="Google Shape;19181;p2111"/>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30.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2">
    <p:spTree>
      <p:nvGrpSpPr>
        <p:cNvPr id="1" name="Shape 19182"/>
        <p:cNvGrpSpPr/>
        <p:nvPr/>
      </p:nvGrpSpPr>
      <p:grpSpPr>
        <a:xfrm>
          <a:off x="0" y="0"/>
          <a:ext cx="0" cy="0"/>
          <a:chOff x="0" y="0"/>
          <a:chExt cx="0" cy="0"/>
        </a:xfrm>
      </p:grpSpPr>
      <p:sp>
        <p:nvSpPr>
          <p:cNvPr id="19183" name="Google Shape;19183;p2112"/>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84" name="Google Shape;19184;p2112"/>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85" name="Google Shape;19185;p2112"/>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86" name="Google Shape;19186;p2112"/>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187" name="Google Shape;19187;p2112"/>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188" name="Google Shape;19188;p211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31.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3">
    <p:spTree>
      <p:nvGrpSpPr>
        <p:cNvPr id="1" name="Shape 19189"/>
        <p:cNvGrpSpPr/>
        <p:nvPr/>
      </p:nvGrpSpPr>
      <p:grpSpPr>
        <a:xfrm>
          <a:off x="0" y="0"/>
          <a:ext cx="0" cy="0"/>
          <a:chOff x="0" y="0"/>
          <a:chExt cx="0" cy="0"/>
        </a:xfrm>
      </p:grpSpPr>
      <p:sp>
        <p:nvSpPr>
          <p:cNvPr id="19190" name="Google Shape;19190;p2113"/>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91" name="Google Shape;19191;p2113"/>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92" name="Google Shape;19192;p2113"/>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93" name="Google Shape;19193;p2113"/>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304815" lvl="0" indent="-242709" algn="l">
              <a:lnSpc>
                <a:spcPct val="100000"/>
              </a:lnSpc>
              <a:spcBef>
                <a:spcPts val="1000"/>
              </a:spcBef>
              <a:spcAft>
                <a:spcPts val="0"/>
              </a:spcAft>
              <a:buSzPts val="2133"/>
              <a:buFont typeface="Arial"/>
              <a:buChar char="•"/>
              <a:defRPr sz="2133" b="0">
                <a:solidFill>
                  <a:schemeClr val="dk1"/>
                </a:solidFill>
                <a:latin typeface="Verdana"/>
                <a:ea typeface="Verdana"/>
                <a:cs typeface="Verdana"/>
                <a:sym typeface="Verdana"/>
              </a:defRPr>
            </a:lvl1pPr>
            <a:lvl2pPr marL="609630" lvl="1" indent="-242709" algn="l">
              <a:lnSpc>
                <a:spcPct val="100000"/>
              </a:lnSpc>
              <a:spcBef>
                <a:spcPts val="1000"/>
              </a:spcBef>
              <a:spcAft>
                <a:spcPts val="0"/>
              </a:spcAft>
              <a:buSzPts val="2133"/>
              <a:buChar char="•"/>
              <a:defRPr sz="2133">
                <a:latin typeface="Verdana"/>
                <a:ea typeface="Verdana"/>
                <a:cs typeface="Verdana"/>
                <a:sym typeface="Verdana"/>
              </a:defRPr>
            </a:lvl2pPr>
            <a:lvl3pPr marL="914446" lvl="2" indent="-242709" algn="l">
              <a:lnSpc>
                <a:spcPct val="100000"/>
              </a:lnSpc>
              <a:spcBef>
                <a:spcPts val="1000"/>
              </a:spcBef>
              <a:spcAft>
                <a:spcPts val="0"/>
              </a:spcAft>
              <a:buSzPts val="2133"/>
              <a:buChar char="•"/>
              <a:defRPr sz="2133">
                <a:latin typeface="Verdana"/>
                <a:ea typeface="Verdana"/>
                <a:cs typeface="Verdana"/>
                <a:sym typeface="Verdana"/>
              </a:defRPr>
            </a:lvl3pPr>
            <a:lvl4pPr marL="1219261" lvl="3" indent="-242709" algn="l">
              <a:lnSpc>
                <a:spcPct val="100000"/>
              </a:lnSpc>
              <a:spcBef>
                <a:spcPts val="1000"/>
              </a:spcBef>
              <a:spcAft>
                <a:spcPts val="0"/>
              </a:spcAft>
              <a:buSzPts val="2133"/>
              <a:buChar char="•"/>
              <a:defRPr sz="2133">
                <a:latin typeface="Verdana"/>
                <a:ea typeface="Verdana"/>
                <a:cs typeface="Verdana"/>
                <a:sym typeface="Verdana"/>
              </a:defRPr>
            </a:lvl4pPr>
            <a:lvl5pPr marL="1524076" lvl="4" indent="-242709" algn="l">
              <a:lnSpc>
                <a:spcPct val="100000"/>
              </a:lnSpc>
              <a:spcBef>
                <a:spcPts val="1000"/>
              </a:spcBef>
              <a:spcAft>
                <a:spcPts val="0"/>
              </a:spcAft>
              <a:buSzPts val="2133"/>
              <a:buChar char="•"/>
              <a:defRPr sz="2133">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194" name="Google Shape;19194;p211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32.xml><?xml version="1.0" encoding="utf-8"?>
<p:sldLayout xmlns:a="http://schemas.openxmlformats.org/drawingml/2006/main" xmlns:r="http://schemas.openxmlformats.org/officeDocument/2006/relationships" xmlns:p="http://schemas.openxmlformats.org/presentationml/2006/main" matchingName="1_Title and Content">
  <p:cSld name="2_Title and Content 3">
    <p:spTree>
      <p:nvGrpSpPr>
        <p:cNvPr id="1" name="Shape 19195"/>
        <p:cNvGrpSpPr/>
        <p:nvPr/>
      </p:nvGrpSpPr>
      <p:grpSpPr>
        <a:xfrm>
          <a:off x="0" y="0"/>
          <a:ext cx="0" cy="0"/>
          <a:chOff x="0" y="0"/>
          <a:chExt cx="0" cy="0"/>
        </a:xfrm>
      </p:grpSpPr>
      <p:sp>
        <p:nvSpPr>
          <p:cNvPr id="19196" name="Google Shape;19196;p2114"/>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pic>
        <p:nvPicPr>
          <p:cNvPr id="19197" name="Google Shape;19197;p211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19198" name="Google Shape;19198;p2114"/>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199" name="Google Shape;19199;p2114"/>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00" name="Google Shape;19200;p2114"/>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33.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3">
    <p:spTree>
      <p:nvGrpSpPr>
        <p:cNvPr id="1" name="Shape 19201"/>
        <p:cNvGrpSpPr/>
        <p:nvPr/>
      </p:nvGrpSpPr>
      <p:grpSpPr>
        <a:xfrm>
          <a:off x="0" y="0"/>
          <a:ext cx="0" cy="0"/>
          <a:chOff x="0" y="0"/>
          <a:chExt cx="0" cy="0"/>
        </a:xfrm>
      </p:grpSpPr>
      <p:sp>
        <p:nvSpPr>
          <p:cNvPr id="19202" name="Google Shape;19202;p2115"/>
          <p:cNvSpPr/>
          <p:nvPr/>
        </p:nvSpPr>
        <p:spPr>
          <a:xfrm>
            <a:off x="0" y="6313118"/>
            <a:ext cx="12192000" cy="544883"/>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203" name="Google Shape;19203;p2115"/>
          <p:cNvSpPr/>
          <p:nvPr/>
        </p:nvSpPr>
        <p:spPr>
          <a:xfrm>
            <a:off x="0" y="6301515"/>
            <a:ext cx="12192000" cy="45719"/>
          </a:xfrm>
          <a:prstGeom prst="rect">
            <a:avLst/>
          </a:prstGeom>
          <a:solidFill>
            <a:srgbClr val="A4D65E"/>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27"/>
              <a:buFont typeface="Arial"/>
              <a:buNone/>
            </a:pPr>
            <a:endParaRPr sz="1351">
              <a:solidFill>
                <a:schemeClr val="lt1"/>
              </a:solidFill>
              <a:latin typeface="Calibri"/>
              <a:ea typeface="Calibri"/>
              <a:cs typeface="Calibri"/>
              <a:sym typeface="Calibri"/>
            </a:endParaRPr>
          </a:p>
        </p:txBody>
      </p:sp>
      <p:sp>
        <p:nvSpPr>
          <p:cNvPr id="19204" name="Google Shape;19204;p2115"/>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200"/>
              <a:buNone/>
              <a:defRPr sz="1200" b="0" i="1">
                <a:solidFill>
                  <a:srgbClr val="003B5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05" name="Google Shape;19205;p2115"/>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304815" marR="0" lvl="0" indent="-152408" algn="l">
              <a:lnSpc>
                <a:spcPct val="90000"/>
              </a:lnSpc>
              <a:spcBef>
                <a:spcPts val="1000"/>
              </a:spcBef>
              <a:spcAft>
                <a:spcPts val="0"/>
              </a:spcAft>
              <a:buClr>
                <a:schemeClr val="dk1"/>
              </a:buClr>
              <a:buSzPts val="2133"/>
              <a:buFont typeface="Arial"/>
              <a:buNone/>
              <a:defRPr sz="2133" b="0">
                <a:solidFill>
                  <a:schemeClr val="dk1"/>
                </a:solidFill>
                <a:latin typeface="Verdana"/>
                <a:ea typeface="Verdana"/>
                <a:cs typeface="Verdana"/>
                <a:sym typeface="Verdana"/>
              </a:defRPr>
            </a:lvl1pPr>
            <a:lvl2pPr marL="609630" lvl="1" indent="-231448" algn="l">
              <a:lnSpc>
                <a:spcPct val="100000"/>
              </a:lnSpc>
              <a:spcBef>
                <a:spcPts val="500"/>
              </a:spcBef>
              <a:spcAft>
                <a:spcPts val="0"/>
              </a:spcAft>
              <a:buSzPts val="1867"/>
              <a:buChar char="•"/>
              <a:defRPr sz="1867" b="0">
                <a:solidFill>
                  <a:srgbClr val="003B5C"/>
                </a:solidFill>
                <a:latin typeface="Verdana"/>
                <a:ea typeface="Verdana"/>
                <a:cs typeface="Verdana"/>
                <a:sym typeface="Verdana"/>
              </a:defRPr>
            </a:lvl2pPr>
            <a:lvl3pPr marL="914446" lvl="2"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3pPr>
            <a:lvl4pPr marL="1219261" lvl="3"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4pPr>
            <a:lvl5pPr marL="1524076" lvl="4" indent="-231448" algn="l">
              <a:lnSpc>
                <a:spcPct val="100000"/>
              </a:lnSpc>
              <a:spcBef>
                <a:spcPts val="1000"/>
              </a:spcBef>
              <a:spcAft>
                <a:spcPts val="0"/>
              </a:spcAft>
              <a:buSzPts val="1867"/>
              <a:buChar char="•"/>
              <a:defRPr sz="1867" b="0">
                <a:solidFill>
                  <a:srgbClr val="003B5C"/>
                </a:solidFill>
                <a:latin typeface="Verdana"/>
                <a:ea typeface="Verdana"/>
                <a:cs typeface="Verdana"/>
                <a:sym typeface="Verdana"/>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06" name="Google Shape;19206;p2115"/>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07" name="Google Shape;19207;p211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034.xml><?xml version="1.0" encoding="utf-8"?>
<p:sldLayout xmlns:a="http://schemas.openxmlformats.org/drawingml/2006/main" xmlns:r="http://schemas.openxmlformats.org/officeDocument/2006/relationships" xmlns:p="http://schemas.openxmlformats.org/presentationml/2006/main" matchingName="Cover">
  <p:cSld name="1_Cover 6">
    <p:spTree>
      <p:nvGrpSpPr>
        <p:cNvPr id="1" name="Shape 19208"/>
        <p:cNvGrpSpPr/>
        <p:nvPr/>
      </p:nvGrpSpPr>
      <p:grpSpPr>
        <a:xfrm>
          <a:off x="0" y="0"/>
          <a:ext cx="0" cy="0"/>
          <a:chOff x="0" y="0"/>
          <a:chExt cx="0" cy="0"/>
        </a:xfrm>
      </p:grpSpPr>
      <p:sp>
        <p:nvSpPr>
          <p:cNvPr id="19209" name="Google Shape;19209;p2116"/>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10" name="Google Shape;19210;p211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11" name="Google Shape;19211;p211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9212" name="Google Shape;19212;p2116"/>
          <p:cNvSpPr>
            <a:spLocks noGrp="1"/>
          </p:cNvSpPr>
          <p:nvPr>
            <p:ph type="pic" idx="2"/>
          </p:nvPr>
        </p:nvSpPr>
        <p:spPr>
          <a:xfrm>
            <a:off x="7118684" y="233915"/>
            <a:ext cx="5073316" cy="5943600"/>
          </a:xfrm>
          <a:prstGeom prst="rect">
            <a:avLst/>
          </a:prstGeom>
          <a:noFill/>
          <a:ln>
            <a:noFill/>
          </a:ln>
        </p:spPr>
      </p:sp>
      <p:grpSp>
        <p:nvGrpSpPr>
          <p:cNvPr id="19213" name="Google Shape;19213;p2116"/>
          <p:cNvGrpSpPr/>
          <p:nvPr/>
        </p:nvGrpSpPr>
        <p:grpSpPr>
          <a:xfrm>
            <a:off x="0" y="5020349"/>
            <a:ext cx="12192000" cy="1837653"/>
            <a:chOff x="0" y="5020348"/>
            <a:chExt cx="12192000" cy="1837653"/>
          </a:xfrm>
        </p:grpSpPr>
        <p:sp>
          <p:nvSpPr>
            <p:cNvPr id="19214" name="Google Shape;19214;p21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15" name="Google Shape;19215;p211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9216" name="Google Shape;19216;p21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035.xml><?xml version="1.0" encoding="utf-8"?>
<p:sldLayout xmlns:a="http://schemas.openxmlformats.org/drawingml/2006/main" xmlns:r="http://schemas.openxmlformats.org/officeDocument/2006/relationships" xmlns:p="http://schemas.openxmlformats.org/presentationml/2006/main" matchingName="Divider">
  <p:cSld name="1_Divider 6">
    <p:bg>
      <p:bgPr>
        <a:solidFill>
          <a:schemeClr val="lt2"/>
        </a:solidFill>
        <a:effectLst/>
      </p:bgPr>
    </p:bg>
    <p:spTree>
      <p:nvGrpSpPr>
        <p:cNvPr id="1" name="Shape 19217"/>
        <p:cNvGrpSpPr/>
        <p:nvPr/>
      </p:nvGrpSpPr>
      <p:grpSpPr>
        <a:xfrm>
          <a:off x="0" y="0"/>
          <a:ext cx="0" cy="0"/>
          <a:chOff x="0" y="0"/>
          <a:chExt cx="0" cy="0"/>
        </a:xfrm>
      </p:grpSpPr>
      <p:grpSp>
        <p:nvGrpSpPr>
          <p:cNvPr id="19218" name="Google Shape;19218;p2117"/>
          <p:cNvGrpSpPr/>
          <p:nvPr/>
        </p:nvGrpSpPr>
        <p:grpSpPr>
          <a:xfrm>
            <a:off x="0" y="5020348"/>
            <a:ext cx="12192000" cy="1837653"/>
            <a:chOff x="0" y="5020347"/>
            <a:chExt cx="12192000" cy="1837653"/>
          </a:xfrm>
        </p:grpSpPr>
        <p:sp>
          <p:nvSpPr>
            <p:cNvPr id="19219" name="Google Shape;19219;p21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20" name="Google Shape;19220;p21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21" name="Google Shape;19221;p21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9222" name="Google Shape;19222;p21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223" name="Google Shape;19223;p211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24" name="Google Shape;19224;p211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036.xml><?xml version="1.0" encoding="utf-8"?>
<p:sldLayout xmlns:a="http://schemas.openxmlformats.org/drawingml/2006/main" xmlns:r="http://schemas.openxmlformats.org/officeDocument/2006/relationships" xmlns:p="http://schemas.openxmlformats.org/presentationml/2006/main" matchingName="Photo Slide">
  <p:cSld name="1_Photo Slide 5">
    <p:spTree>
      <p:nvGrpSpPr>
        <p:cNvPr id="1" name="Shape 19225"/>
        <p:cNvGrpSpPr/>
        <p:nvPr/>
      </p:nvGrpSpPr>
      <p:grpSpPr>
        <a:xfrm>
          <a:off x="0" y="0"/>
          <a:ext cx="0" cy="0"/>
          <a:chOff x="0" y="0"/>
          <a:chExt cx="0" cy="0"/>
        </a:xfrm>
      </p:grpSpPr>
      <p:sp>
        <p:nvSpPr>
          <p:cNvPr id="19226" name="Google Shape;19226;p211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9227" name="Google Shape;19227;p211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9228" name="Google Shape;19228;p2118"/>
          <p:cNvGrpSpPr/>
          <p:nvPr/>
        </p:nvGrpSpPr>
        <p:grpSpPr>
          <a:xfrm>
            <a:off x="0" y="5379427"/>
            <a:ext cx="2807368" cy="753891"/>
            <a:chOff x="0" y="5379426"/>
            <a:chExt cx="2807368" cy="753891"/>
          </a:xfrm>
        </p:grpSpPr>
        <p:sp>
          <p:nvSpPr>
            <p:cNvPr id="19229" name="Google Shape;19229;p211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30" name="Google Shape;19230;p211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9231" name="Google Shape;19231;p2118"/>
          <p:cNvSpPr>
            <a:spLocks noGrp="1"/>
          </p:cNvSpPr>
          <p:nvPr>
            <p:ph type="pic" idx="2"/>
          </p:nvPr>
        </p:nvSpPr>
        <p:spPr>
          <a:xfrm>
            <a:off x="2807368" y="457202"/>
            <a:ext cx="8915400" cy="5943598"/>
          </a:xfrm>
          <a:prstGeom prst="rect">
            <a:avLst/>
          </a:prstGeom>
          <a:noFill/>
          <a:ln>
            <a:noFill/>
          </a:ln>
        </p:spPr>
      </p:sp>
      <p:pic>
        <p:nvPicPr>
          <p:cNvPr id="19232" name="Google Shape;19232;p211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037.xml><?xml version="1.0" encoding="utf-8"?>
<p:sldLayout xmlns:a="http://schemas.openxmlformats.org/drawingml/2006/main" xmlns:r="http://schemas.openxmlformats.org/officeDocument/2006/relationships" xmlns:p="http://schemas.openxmlformats.org/presentationml/2006/main" matchingName="Quotation">
  <p:cSld name="1_Quotation 9">
    <p:spTree>
      <p:nvGrpSpPr>
        <p:cNvPr id="1" name="Shape 19233"/>
        <p:cNvGrpSpPr/>
        <p:nvPr/>
      </p:nvGrpSpPr>
      <p:grpSpPr>
        <a:xfrm>
          <a:off x="0" y="0"/>
          <a:ext cx="0" cy="0"/>
          <a:chOff x="0" y="0"/>
          <a:chExt cx="0" cy="0"/>
        </a:xfrm>
      </p:grpSpPr>
      <p:sp>
        <p:nvSpPr>
          <p:cNvPr id="19234" name="Google Shape;19234;p2119"/>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35" name="Google Shape;19235;p211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36" name="Google Shape;19236;p211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37" name="Google Shape;19237;p211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238" name="Google Shape;19238;p211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239" name="Google Shape;19239;p211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240" name="Google Shape;19240;p2119"/>
          <p:cNvGrpSpPr/>
          <p:nvPr/>
        </p:nvGrpSpPr>
        <p:grpSpPr>
          <a:xfrm>
            <a:off x="7191543" y="1"/>
            <a:ext cx="5000459" cy="1425992"/>
            <a:chOff x="7191542" y="1"/>
            <a:chExt cx="5000459" cy="1425992"/>
          </a:xfrm>
        </p:grpSpPr>
        <p:pic>
          <p:nvPicPr>
            <p:cNvPr id="19241" name="Google Shape;19241;p21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42" name="Google Shape;19242;p2119"/>
            <p:cNvGrpSpPr/>
            <p:nvPr/>
          </p:nvGrpSpPr>
          <p:grpSpPr>
            <a:xfrm>
              <a:off x="7191542" y="1"/>
              <a:ext cx="5000459" cy="1425992"/>
              <a:chOff x="7186272" y="0"/>
              <a:chExt cx="5005729" cy="1427495"/>
            </a:xfrm>
          </p:grpSpPr>
          <p:sp>
            <p:nvSpPr>
              <p:cNvPr id="19243" name="Google Shape;19243;p21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244" name="Google Shape;19244;p21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9245" name="Google Shape;19245;p211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38.xml><?xml version="1.0" encoding="utf-8"?>
<p:sldLayout xmlns:a="http://schemas.openxmlformats.org/drawingml/2006/main" xmlns:r="http://schemas.openxmlformats.org/officeDocument/2006/relationships" xmlns:p="http://schemas.openxmlformats.org/presentationml/2006/main" matchingName="Title and Content">
  <p:cSld name="2_Title and Content 4">
    <p:spTree>
      <p:nvGrpSpPr>
        <p:cNvPr id="1" name="Shape 19246"/>
        <p:cNvGrpSpPr/>
        <p:nvPr/>
      </p:nvGrpSpPr>
      <p:grpSpPr>
        <a:xfrm>
          <a:off x="0" y="0"/>
          <a:ext cx="0" cy="0"/>
          <a:chOff x="0" y="0"/>
          <a:chExt cx="0" cy="0"/>
        </a:xfrm>
      </p:grpSpPr>
      <p:grpSp>
        <p:nvGrpSpPr>
          <p:cNvPr id="19247" name="Google Shape;19247;p2120"/>
          <p:cNvGrpSpPr/>
          <p:nvPr/>
        </p:nvGrpSpPr>
        <p:grpSpPr>
          <a:xfrm>
            <a:off x="7191543" y="1"/>
            <a:ext cx="5000459" cy="1425992"/>
            <a:chOff x="7191542" y="1"/>
            <a:chExt cx="5000459" cy="1425992"/>
          </a:xfrm>
        </p:grpSpPr>
        <p:pic>
          <p:nvPicPr>
            <p:cNvPr id="19248" name="Google Shape;19248;p21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49" name="Google Shape;19249;p2120"/>
            <p:cNvGrpSpPr/>
            <p:nvPr/>
          </p:nvGrpSpPr>
          <p:grpSpPr>
            <a:xfrm>
              <a:off x="7191542" y="1"/>
              <a:ext cx="5000459" cy="1425992"/>
              <a:chOff x="7186272" y="0"/>
              <a:chExt cx="5005729" cy="1427495"/>
            </a:xfrm>
          </p:grpSpPr>
          <p:sp>
            <p:nvSpPr>
              <p:cNvPr id="19250" name="Google Shape;19250;p21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251" name="Google Shape;19251;p21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252" name="Google Shape;19252;p212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53" name="Google Shape;19253;p212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54" name="Google Shape;19254;p212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255" name="Google Shape;19255;p21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256" name="Google Shape;19256;p21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39.xml><?xml version="1.0" encoding="utf-8"?>
<p:sldLayout xmlns:a="http://schemas.openxmlformats.org/drawingml/2006/main" xmlns:r="http://schemas.openxmlformats.org/officeDocument/2006/relationships" xmlns:p="http://schemas.openxmlformats.org/presentationml/2006/main" matchingName="Two Content">
  <p:cSld name="1_Two Content 6">
    <p:spTree>
      <p:nvGrpSpPr>
        <p:cNvPr id="1" name="Shape 19257"/>
        <p:cNvGrpSpPr/>
        <p:nvPr/>
      </p:nvGrpSpPr>
      <p:grpSpPr>
        <a:xfrm>
          <a:off x="0" y="0"/>
          <a:ext cx="0" cy="0"/>
          <a:chOff x="0" y="0"/>
          <a:chExt cx="0" cy="0"/>
        </a:xfrm>
      </p:grpSpPr>
      <p:sp>
        <p:nvSpPr>
          <p:cNvPr id="19258" name="Google Shape;19258;p212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59" name="Google Shape;19259;p212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9260" name="Google Shape;19260;p2121"/>
          <p:cNvGrpSpPr/>
          <p:nvPr/>
        </p:nvGrpSpPr>
        <p:grpSpPr>
          <a:xfrm>
            <a:off x="7191543" y="1"/>
            <a:ext cx="5000459" cy="1425992"/>
            <a:chOff x="7191542" y="1"/>
            <a:chExt cx="5000459" cy="1425992"/>
          </a:xfrm>
        </p:grpSpPr>
        <p:pic>
          <p:nvPicPr>
            <p:cNvPr id="19261" name="Google Shape;19261;p21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62" name="Google Shape;19262;p2121"/>
            <p:cNvGrpSpPr/>
            <p:nvPr/>
          </p:nvGrpSpPr>
          <p:grpSpPr>
            <a:xfrm>
              <a:off x="7191542" y="1"/>
              <a:ext cx="5000459" cy="1425992"/>
              <a:chOff x="7186272" y="0"/>
              <a:chExt cx="5005729" cy="1427495"/>
            </a:xfrm>
          </p:grpSpPr>
          <p:sp>
            <p:nvSpPr>
              <p:cNvPr id="19263" name="Google Shape;19263;p21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264" name="Google Shape;19264;p21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265" name="Google Shape;19265;p2121"/>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66" name="Google Shape;19266;p2121"/>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267" name="Google Shape;19267;p21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268" name="Google Shape;19268;p212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40.xml><?xml version="1.0" encoding="utf-8"?>
<p:sldLayout xmlns:a="http://schemas.openxmlformats.org/drawingml/2006/main" xmlns:r="http://schemas.openxmlformats.org/officeDocument/2006/relationships" xmlns:p="http://schemas.openxmlformats.org/presentationml/2006/main" matchingName="Comparison">
  <p:cSld name="1_Comparison 6">
    <p:spTree>
      <p:nvGrpSpPr>
        <p:cNvPr id="1" name="Shape 19269"/>
        <p:cNvGrpSpPr/>
        <p:nvPr/>
      </p:nvGrpSpPr>
      <p:grpSpPr>
        <a:xfrm>
          <a:off x="0" y="0"/>
          <a:ext cx="0" cy="0"/>
          <a:chOff x="0" y="0"/>
          <a:chExt cx="0" cy="0"/>
        </a:xfrm>
      </p:grpSpPr>
      <p:grpSp>
        <p:nvGrpSpPr>
          <p:cNvPr id="19270" name="Google Shape;19270;p2122"/>
          <p:cNvGrpSpPr/>
          <p:nvPr/>
        </p:nvGrpSpPr>
        <p:grpSpPr>
          <a:xfrm>
            <a:off x="7191543" y="1"/>
            <a:ext cx="5000459" cy="1425992"/>
            <a:chOff x="7191542" y="1"/>
            <a:chExt cx="5000459" cy="1425992"/>
          </a:xfrm>
        </p:grpSpPr>
        <p:pic>
          <p:nvPicPr>
            <p:cNvPr id="19271" name="Google Shape;19271;p21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72" name="Google Shape;19272;p2122"/>
            <p:cNvGrpSpPr/>
            <p:nvPr/>
          </p:nvGrpSpPr>
          <p:grpSpPr>
            <a:xfrm>
              <a:off x="7191542" y="1"/>
              <a:ext cx="5000459" cy="1425992"/>
              <a:chOff x="7186272" y="0"/>
              <a:chExt cx="5005729" cy="1427495"/>
            </a:xfrm>
          </p:grpSpPr>
          <p:sp>
            <p:nvSpPr>
              <p:cNvPr id="19273" name="Google Shape;19273;p21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274" name="Google Shape;19274;p21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275" name="Google Shape;19275;p212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76" name="Google Shape;19276;p212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9277" name="Google Shape;19277;p212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78" name="Google Shape;19278;p212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9279" name="Google Shape;19279;p212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80" name="Google Shape;19280;p212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281" name="Google Shape;19281;p21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282" name="Google Shape;19282;p21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41.xml><?xml version="1.0" encoding="utf-8"?>
<p:sldLayout xmlns:a="http://schemas.openxmlformats.org/drawingml/2006/main" xmlns:r="http://schemas.openxmlformats.org/officeDocument/2006/relationships" xmlns:p="http://schemas.openxmlformats.org/presentationml/2006/main" matchingName="Title Only">
  <p:cSld name="1_Title Only 5">
    <p:spTree>
      <p:nvGrpSpPr>
        <p:cNvPr id="1" name="Shape 19283"/>
        <p:cNvGrpSpPr/>
        <p:nvPr/>
      </p:nvGrpSpPr>
      <p:grpSpPr>
        <a:xfrm>
          <a:off x="0" y="0"/>
          <a:ext cx="0" cy="0"/>
          <a:chOff x="0" y="0"/>
          <a:chExt cx="0" cy="0"/>
        </a:xfrm>
      </p:grpSpPr>
      <p:grpSp>
        <p:nvGrpSpPr>
          <p:cNvPr id="19284" name="Google Shape;19284;p2123"/>
          <p:cNvGrpSpPr/>
          <p:nvPr/>
        </p:nvGrpSpPr>
        <p:grpSpPr>
          <a:xfrm>
            <a:off x="7191543" y="1"/>
            <a:ext cx="5000459" cy="1425992"/>
            <a:chOff x="7191542" y="1"/>
            <a:chExt cx="5000459" cy="1425992"/>
          </a:xfrm>
        </p:grpSpPr>
        <p:pic>
          <p:nvPicPr>
            <p:cNvPr id="19285" name="Google Shape;19285;p21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86" name="Google Shape;19286;p2123"/>
            <p:cNvGrpSpPr/>
            <p:nvPr/>
          </p:nvGrpSpPr>
          <p:grpSpPr>
            <a:xfrm>
              <a:off x="7191542" y="1"/>
              <a:ext cx="5000459" cy="1425992"/>
              <a:chOff x="7186272" y="0"/>
              <a:chExt cx="5005729" cy="1427495"/>
            </a:xfrm>
          </p:grpSpPr>
          <p:sp>
            <p:nvSpPr>
              <p:cNvPr id="19287" name="Google Shape;19287;p21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288" name="Google Shape;19288;p21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289" name="Google Shape;19289;p212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90" name="Google Shape;19290;p212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291" name="Google Shape;19291;p21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292" name="Google Shape;19292;p21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42.xml><?xml version="1.0" encoding="utf-8"?>
<p:sldLayout xmlns:a="http://schemas.openxmlformats.org/drawingml/2006/main" xmlns:r="http://schemas.openxmlformats.org/officeDocument/2006/relationships" xmlns:p="http://schemas.openxmlformats.org/presentationml/2006/main" matchingName="End">
  <p:cSld name="1_End 5">
    <p:spTree>
      <p:nvGrpSpPr>
        <p:cNvPr id="1" name="Shape 19293"/>
        <p:cNvGrpSpPr/>
        <p:nvPr/>
      </p:nvGrpSpPr>
      <p:grpSpPr>
        <a:xfrm>
          <a:off x="0" y="0"/>
          <a:ext cx="0" cy="0"/>
          <a:chOff x="0" y="0"/>
          <a:chExt cx="0" cy="0"/>
        </a:xfrm>
      </p:grpSpPr>
      <p:grpSp>
        <p:nvGrpSpPr>
          <p:cNvPr id="19294" name="Google Shape;19294;p2124"/>
          <p:cNvGrpSpPr/>
          <p:nvPr/>
        </p:nvGrpSpPr>
        <p:grpSpPr>
          <a:xfrm>
            <a:off x="0" y="0"/>
            <a:ext cx="12192000" cy="2148830"/>
            <a:chOff x="0" y="0"/>
            <a:chExt cx="12192000" cy="2148830"/>
          </a:xfrm>
        </p:grpSpPr>
        <p:sp>
          <p:nvSpPr>
            <p:cNvPr id="19295" name="Google Shape;19295;p212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296" name="Google Shape;19296;p212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9297" name="Google Shape;19297;p2124"/>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298" name="Google Shape;19298;p2124"/>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299" name="Google Shape;19299;p212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300" name="Google Shape;19300;p2124"/>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9301" name="Google Shape;19301;p2124"/>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043.xml><?xml version="1.0" encoding="utf-8"?>
<p:sldLayout xmlns:a="http://schemas.openxmlformats.org/drawingml/2006/main" xmlns:r="http://schemas.openxmlformats.org/officeDocument/2006/relationships" xmlns:p="http://schemas.openxmlformats.org/presentationml/2006/main" matchingName="Blank">
  <p:cSld name="1_Blank 4">
    <p:spTree>
      <p:nvGrpSpPr>
        <p:cNvPr id="1" name="Shape 19302"/>
        <p:cNvGrpSpPr/>
        <p:nvPr/>
      </p:nvGrpSpPr>
      <p:grpSpPr>
        <a:xfrm>
          <a:off x="0" y="0"/>
          <a:ext cx="0" cy="0"/>
          <a:chOff x="0" y="0"/>
          <a:chExt cx="0" cy="0"/>
        </a:xfrm>
      </p:grpSpPr>
      <p:sp>
        <p:nvSpPr>
          <p:cNvPr id="19303" name="Google Shape;19303;p212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304" name="Google Shape;19304;p21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305" name="Google Shape;19305;p21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306" name="Google Shape;19306;p2125"/>
          <p:cNvGrpSpPr/>
          <p:nvPr/>
        </p:nvGrpSpPr>
        <p:grpSpPr>
          <a:xfrm>
            <a:off x="7191543" y="1"/>
            <a:ext cx="5000459" cy="1425992"/>
            <a:chOff x="7191542" y="1"/>
            <a:chExt cx="5000459" cy="1425992"/>
          </a:xfrm>
        </p:grpSpPr>
        <p:pic>
          <p:nvPicPr>
            <p:cNvPr id="19307" name="Google Shape;19307;p21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08" name="Google Shape;19308;p2125"/>
            <p:cNvGrpSpPr/>
            <p:nvPr/>
          </p:nvGrpSpPr>
          <p:grpSpPr>
            <a:xfrm>
              <a:off x="7191542" y="1"/>
              <a:ext cx="5000459" cy="1425992"/>
              <a:chOff x="7186272" y="0"/>
              <a:chExt cx="5005729" cy="1427495"/>
            </a:xfrm>
          </p:grpSpPr>
          <p:sp>
            <p:nvSpPr>
              <p:cNvPr id="19309" name="Google Shape;19309;p21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10" name="Google Shape;19310;p21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Tree>
  </p:cSld>
  <p:clrMapOvr>
    <a:masterClrMapping/>
  </p:clrMapOvr>
</p:sldLayout>
</file>

<file path=ppt/slideLayouts/slideLayout2044.xml><?xml version="1.0" encoding="utf-8"?>
<p:sldLayout xmlns:a="http://schemas.openxmlformats.org/drawingml/2006/main" xmlns:r="http://schemas.openxmlformats.org/officeDocument/2006/relationships" xmlns:p="http://schemas.openxmlformats.org/presentationml/2006/main" matchingName="Cover">
  <p:cSld name="1_Cover 7">
    <p:spTree>
      <p:nvGrpSpPr>
        <p:cNvPr id="1" name="Shape 19311"/>
        <p:cNvGrpSpPr/>
        <p:nvPr/>
      </p:nvGrpSpPr>
      <p:grpSpPr>
        <a:xfrm>
          <a:off x="0" y="0"/>
          <a:ext cx="0" cy="0"/>
          <a:chOff x="0" y="0"/>
          <a:chExt cx="0" cy="0"/>
        </a:xfrm>
      </p:grpSpPr>
      <p:sp>
        <p:nvSpPr>
          <p:cNvPr id="19312" name="Google Shape;19312;p2126"/>
          <p:cNvSpPr/>
          <p:nvPr/>
        </p:nvSpPr>
        <p:spPr>
          <a:xfrm>
            <a:off x="902368" y="1294414"/>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313" name="Google Shape;19313;p212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14" name="Google Shape;19314;p212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9315" name="Google Shape;19315;p2126"/>
          <p:cNvSpPr>
            <a:spLocks noGrp="1"/>
          </p:cNvSpPr>
          <p:nvPr>
            <p:ph type="pic" idx="2"/>
          </p:nvPr>
        </p:nvSpPr>
        <p:spPr>
          <a:xfrm>
            <a:off x="7118684" y="233915"/>
            <a:ext cx="5073316" cy="5943600"/>
          </a:xfrm>
          <a:prstGeom prst="rect">
            <a:avLst/>
          </a:prstGeom>
          <a:noFill/>
          <a:ln>
            <a:noFill/>
          </a:ln>
        </p:spPr>
      </p:sp>
      <p:grpSp>
        <p:nvGrpSpPr>
          <p:cNvPr id="19316" name="Google Shape;19316;p2126"/>
          <p:cNvGrpSpPr/>
          <p:nvPr/>
        </p:nvGrpSpPr>
        <p:grpSpPr>
          <a:xfrm>
            <a:off x="0" y="5020349"/>
            <a:ext cx="12192000" cy="1837653"/>
            <a:chOff x="0" y="5020348"/>
            <a:chExt cx="12192000" cy="1837653"/>
          </a:xfrm>
        </p:grpSpPr>
        <p:sp>
          <p:nvSpPr>
            <p:cNvPr id="19317" name="Google Shape;19317;p21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318" name="Google Shape;19318;p212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9319" name="Google Shape;19319;p21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045.xml><?xml version="1.0" encoding="utf-8"?>
<p:sldLayout xmlns:a="http://schemas.openxmlformats.org/drawingml/2006/main" xmlns:r="http://schemas.openxmlformats.org/officeDocument/2006/relationships" xmlns:p="http://schemas.openxmlformats.org/presentationml/2006/main" matchingName="Divider">
  <p:cSld name="1_Divider 7">
    <p:bg>
      <p:bgPr>
        <a:solidFill>
          <a:schemeClr val="lt2"/>
        </a:solidFill>
        <a:effectLst/>
      </p:bgPr>
    </p:bg>
    <p:spTree>
      <p:nvGrpSpPr>
        <p:cNvPr id="1" name="Shape 19320"/>
        <p:cNvGrpSpPr/>
        <p:nvPr/>
      </p:nvGrpSpPr>
      <p:grpSpPr>
        <a:xfrm>
          <a:off x="0" y="0"/>
          <a:ext cx="0" cy="0"/>
          <a:chOff x="0" y="0"/>
          <a:chExt cx="0" cy="0"/>
        </a:xfrm>
      </p:grpSpPr>
      <p:grpSp>
        <p:nvGrpSpPr>
          <p:cNvPr id="19321" name="Google Shape;19321;p2127"/>
          <p:cNvGrpSpPr/>
          <p:nvPr/>
        </p:nvGrpSpPr>
        <p:grpSpPr>
          <a:xfrm>
            <a:off x="0" y="5020348"/>
            <a:ext cx="12192000" cy="1837653"/>
            <a:chOff x="0" y="5020347"/>
            <a:chExt cx="12192000" cy="1837653"/>
          </a:xfrm>
        </p:grpSpPr>
        <p:sp>
          <p:nvSpPr>
            <p:cNvPr id="19322" name="Google Shape;19322;p212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323" name="Google Shape;19323;p21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324" name="Google Shape;19324;p212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pic>
          <p:nvPicPr>
            <p:cNvPr id="19325" name="Google Shape;19325;p21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326" name="Google Shape;19326;p212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27" name="Google Shape;19327;p212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046.xml><?xml version="1.0" encoding="utf-8"?>
<p:sldLayout xmlns:a="http://schemas.openxmlformats.org/drawingml/2006/main" xmlns:r="http://schemas.openxmlformats.org/officeDocument/2006/relationships" xmlns:p="http://schemas.openxmlformats.org/presentationml/2006/main" matchingName="Photo Slide">
  <p:cSld name="1_Photo Slide 6">
    <p:spTree>
      <p:nvGrpSpPr>
        <p:cNvPr id="1" name="Shape 19328"/>
        <p:cNvGrpSpPr/>
        <p:nvPr/>
      </p:nvGrpSpPr>
      <p:grpSpPr>
        <a:xfrm>
          <a:off x="0" y="0"/>
          <a:ext cx="0" cy="0"/>
          <a:chOff x="0" y="0"/>
          <a:chExt cx="0" cy="0"/>
        </a:xfrm>
      </p:grpSpPr>
      <p:sp>
        <p:nvSpPr>
          <p:cNvPr id="19329" name="Google Shape;19329;p212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b="0">
                <a:solidFill>
                  <a:schemeClr val="dk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9330" name="Google Shape;19330;p212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19331" name="Google Shape;19331;p2128"/>
          <p:cNvGrpSpPr/>
          <p:nvPr/>
        </p:nvGrpSpPr>
        <p:grpSpPr>
          <a:xfrm>
            <a:off x="0" y="5379427"/>
            <a:ext cx="2807368" cy="753891"/>
            <a:chOff x="0" y="5379426"/>
            <a:chExt cx="2807368" cy="753891"/>
          </a:xfrm>
        </p:grpSpPr>
        <p:sp>
          <p:nvSpPr>
            <p:cNvPr id="19332" name="Google Shape;19332;p212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333" name="Google Shape;19333;p212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grpSp>
      <p:sp>
        <p:nvSpPr>
          <p:cNvPr id="19334" name="Google Shape;19334;p2128"/>
          <p:cNvSpPr>
            <a:spLocks noGrp="1"/>
          </p:cNvSpPr>
          <p:nvPr>
            <p:ph type="pic" idx="2"/>
          </p:nvPr>
        </p:nvSpPr>
        <p:spPr>
          <a:xfrm>
            <a:off x="2807368" y="457202"/>
            <a:ext cx="8915400" cy="5943598"/>
          </a:xfrm>
          <a:prstGeom prst="rect">
            <a:avLst/>
          </a:prstGeom>
          <a:noFill/>
          <a:ln>
            <a:noFill/>
          </a:ln>
        </p:spPr>
      </p:sp>
      <p:pic>
        <p:nvPicPr>
          <p:cNvPr id="19335" name="Google Shape;19335;p212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047.xml><?xml version="1.0" encoding="utf-8"?>
<p:sldLayout xmlns:a="http://schemas.openxmlformats.org/drawingml/2006/main" xmlns:r="http://schemas.openxmlformats.org/officeDocument/2006/relationships" xmlns:p="http://schemas.openxmlformats.org/presentationml/2006/main" matchingName="Quotation">
  <p:cSld name="1_Quotation 10">
    <p:spTree>
      <p:nvGrpSpPr>
        <p:cNvPr id="1" name="Shape 19336"/>
        <p:cNvGrpSpPr/>
        <p:nvPr/>
      </p:nvGrpSpPr>
      <p:grpSpPr>
        <a:xfrm>
          <a:off x="0" y="0"/>
          <a:ext cx="0" cy="0"/>
          <a:chOff x="0" y="0"/>
          <a:chExt cx="0" cy="0"/>
        </a:xfrm>
      </p:grpSpPr>
      <p:sp>
        <p:nvSpPr>
          <p:cNvPr id="19337" name="Google Shape;19337;p2129"/>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338" name="Google Shape;19338;p212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39" name="Google Shape;19339;p212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340" name="Google Shape;19340;p212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341" name="Google Shape;19341;p21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342" name="Google Shape;19342;p21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343" name="Google Shape;19343;p2129"/>
          <p:cNvGrpSpPr/>
          <p:nvPr/>
        </p:nvGrpSpPr>
        <p:grpSpPr>
          <a:xfrm>
            <a:off x="7191543" y="1"/>
            <a:ext cx="5000459" cy="1425992"/>
            <a:chOff x="7191542" y="1"/>
            <a:chExt cx="5000459" cy="1425992"/>
          </a:xfrm>
        </p:grpSpPr>
        <p:pic>
          <p:nvPicPr>
            <p:cNvPr id="19344" name="Google Shape;19344;p21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45" name="Google Shape;19345;p2129"/>
            <p:cNvGrpSpPr/>
            <p:nvPr/>
          </p:nvGrpSpPr>
          <p:grpSpPr>
            <a:xfrm>
              <a:off x="7191542" y="1"/>
              <a:ext cx="5000459" cy="1425992"/>
              <a:chOff x="7186272" y="0"/>
              <a:chExt cx="5005729" cy="1427495"/>
            </a:xfrm>
          </p:grpSpPr>
          <p:sp>
            <p:nvSpPr>
              <p:cNvPr id="19346" name="Google Shape;19346;p21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47" name="Google Shape;19347;p21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9348" name="Google Shape;19348;p2129"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48.xml><?xml version="1.0" encoding="utf-8"?>
<p:sldLayout xmlns:a="http://schemas.openxmlformats.org/drawingml/2006/main" xmlns:r="http://schemas.openxmlformats.org/officeDocument/2006/relationships" xmlns:p="http://schemas.openxmlformats.org/presentationml/2006/main" matchingName="Title and Content">
  <p:cSld name="2_Title and Content 5">
    <p:spTree>
      <p:nvGrpSpPr>
        <p:cNvPr id="1" name="Shape 19349"/>
        <p:cNvGrpSpPr/>
        <p:nvPr/>
      </p:nvGrpSpPr>
      <p:grpSpPr>
        <a:xfrm>
          <a:off x="0" y="0"/>
          <a:ext cx="0" cy="0"/>
          <a:chOff x="0" y="0"/>
          <a:chExt cx="0" cy="0"/>
        </a:xfrm>
      </p:grpSpPr>
      <p:grpSp>
        <p:nvGrpSpPr>
          <p:cNvPr id="19350" name="Google Shape;19350;p2130"/>
          <p:cNvGrpSpPr/>
          <p:nvPr/>
        </p:nvGrpSpPr>
        <p:grpSpPr>
          <a:xfrm>
            <a:off x="7191543" y="1"/>
            <a:ext cx="5000459" cy="1425992"/>
            <a:chOff x="7191542" y="1"/>
            <a:chExt cx="5000459" cy="1425992"/>
          </a:xfrm>
        </p:grpSpPr>
        <p:pic>
          <p:nvPicPr>
            <p:cNvPr id="19351" name="Google Shape;19351;p21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52" name="Google Shape;19352;p2130"/>
            <p:cNvGrpSpPr/>
            <p:nvPr/>
          </p:nvGrpSpPr>
          <p:grpSpPr>
            <a:xfrm>
              <a:off x="7191542" y="1"/>
              <a:ext cx="5000459" cy="1425992"/>
              <a:chOff x="7186272" y="0"/>
              <a:chExt cx="5005729" cy="1427495"/>
            </a:xfrm>
          </p:grpSpPr>
          <p:sp>
            <p:nvSpPr>
              <p:cNvPr id="19353" name="Google Shape;19353;p21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54" name="Google Shape;19354;p21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355" name="Google Shape;19355;p213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56" name="Google Shape;19356;p213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357" name="Google Shape;19357;p213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358" name="Google Shape;19358;p21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359" name="Google Shape;19359;p21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49.xml><?xml version="1.0" encoding="utf-8"?>
<p:sldLayout xmlns:a="http://schemas.openxmlformats.org/drawingml/2006/main" xmlns:r="http://schemas.openxmlformats.org/officeDocument/2006/relationships" xmlns:p="http://schemas.openxmlformats.org/presentationml/2006/main" matchingName="Two Content">
  <p:cSld name="1_Two Content 7">
    <p:spTree>
      <p:nvGrpSpPr>
        <p:cNvPr id="1" name="Shape 19360"/>
        <p:cNvGrpSpPr/>
        <p:nvPr/>
      </p:nvGrpSpPr>
      <p:grpSpPr>
        <a:xfrm>
          <a:off x="0" y="0"/>
          <a:ext cx="0" cy="0"/>
          <a:chOff x="0" y="0"/>
          <a:chExt cx="0" cy="0"/>
        </a:xfrm>
      </p:grpSpPr>
      <p:sp>
        <p:nvSpPr>
          <p:cNvPr id="19361" name="Google Shape;19361;p213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62" name="Google Shape;19362;p2131"/>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9363" name="Google Shape;19363;p2131"/>
          <p:cNvGrpSpPr/>
          <p:nvPr/>
        </p:nvGrpSpPr>
        <p:grpSpPr>
          <a:xfrm>
            <a:off x="7191543" y="1"/>
            <a:ext cx="5000459" cy="1425992"/>
            <a:chOff x="7191542" y="1"/>
            <a:chExt cx="5000459" cy="1425992"/>
          </a:xfrm>
        </p:grpSpPr>
        <p:pic>
          <p:nvPicPr>
            <p:cNvPr id="19364" name="Google Shape;19364;p21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65" name="Google Shape;19365;p2131"/>
            <p:cNvGrpSpPr/>
            <p:nvPr/>
          </p:nvGrpSpPr>
          <p:grpSpPr>
            <a:xfrm>
              <a:off x="7191542" y="1"/>
              <a:ext cx="5000459" cy="1425992"/>
              <a:chOff x="7186272" y="0"/>
              <a:chExt cx="5005729" cy="1427495"/>
            </a:xfrm>
          </p:grpSpPr>
          <p:sp>
            <p:nvSpPr>
              <p:cNvPr id="19366" name="Google Shape;19366;p21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67" name="Google Shape;19367;p21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368" name="Google Shape;19368;p2131"/>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369" name="Google Shape;19369;p2131"/>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370" name="Google Shape;19370;p21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371" name="Google Shape;19371;p21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50.xml><?xml version="1.0" encoding="utf-8"?>
<p:sldLayout xmlns:a="http://schemas.openxmlformats.org/drawingml/2006/main" xmlns:r="http://schemas.openxmlformats.org/officeDocument/2006/relationships" xmlns:p="http://schemas.openxmlformats.org/presentationml/2006/main" matchingName="Comparison">
  <p:cSld name="1_Comparison 7">
    <p:spTree>
      <p:nvGrpSpPr>
        <p:cNvPr id="1" name="Shape 19372"/>
        <p:cNvGrpSpPr/>
        <p:nvPr/>
      </p:nvGrpSpPr>
      <p:grpSpPr>
        <a:xfrm>
          <a:off x="0" y="0"/>
          <a:ext cx="0" cy="0"/>
          <a:chOff x="0" y="0"/>
          <a:chExt cx="0" cy="0"/>
        </a:xfrm>
      </p:grpSpPr>
      <p:grpSp>
        <p:nvGrpSpPr>
          <p:cNvPr id="19373" name="Google Shape;19373;p2132"/>
          <p:cNvGrpSpPr/>
          <p:nvPr/>
        </p:nvGrpSpPr>
        <p:grpSpPr>
          <a:xfrm>
            <a:off x="7191543" y="1"/>
            <a:ext cx="5000459" cy="1425992"/>
            <a:chOff x="7191542" y="1"/>
            <a:chExt cx="5000459" cy="1425992"/>
          </a:xfrm>
        </p:grpSpPr>
        <p:pic>
          <p:nvPicPr>
            <p:cNvPr id="19374" name="Google Shape;19374;p21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75" name="Google Shape;19375;p2132"/>
            <p:cNvGrpSpPr/>
            <p:nvPr/>
          </p:nvGrpSpPr>
          <p:grpSpPr>
            <a:xfrm>
              <a:off x="7191542" y="1"/>
              <a:ext cx="5000459" cy="1425992"/>
              <a:chOff x="7186272" y="0"/>
              <a:chExt cx="5005729" cy="1427495"/>
            </a:xfrm>
          </p:grpSpPr>
          <p:sp>
            <p:nvSpPr>
              <p:cNvPr id="19376" name="Google Shape;19376;p21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77" name="Google Shape;19377;p21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378" name="Google Shape;19378;p213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79" name="Google Shape;19379;p213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9380" name="Google Shape;19380;p213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381" name="Google Shape;19381;p213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304815" lvl="0" indent="-152408" algn="l">
              <a:lnSpc>
                <a:spcPct val="100000"/>
              </a:lnSpc>
              <a:spcBef>
                <a:spcPts val="1000"/>
              </a:spcBef>
              <a:spcAft>
                <a:spcPts val="0"/>
              </a:spcAft>
              <a:buSzPts val="2400"/>
              <a:buNone/>
              <a:defRPr sz="2400" b="0" u="sng">
                <a:solidFill>
                  <a:schemeClr val="dk1"/>
                </a:solidFill>
                <a:latin typeface="Calibri"/>
                <a:ea typeface="Calibri"/>
                <a:cs typeface="Calibri"/>
                <a:sym typeface="Calibri"/>
              </a:defRPr>
            </a:lvl1pPr>
            <a:lvl2pPr marL="609630" lvl="1" indent="-152408" algn="l">
              <a:lnSpc>
                <a:spcPct val="100000"/>
              </a:lnSpc>
              <a:spcBef>
                <a:spcPts val="1000"/>
              </a:spcBef>
              <a:spcAft>
                <a:spcPts val="0"/>
              </a:spcAft>
              <a:buSzPts val="2000"/>
              <a:buNone/>
              <a:defRPr sz="2000" b="1"/>
            </a:lvl2pPr>
            <a:lvl3pPr marL="914446" lvl="2" indent="-152408" algn="l">
              <a:lnSpc>
                <a:spcPct val="100000"/>
              </a:lnSpc>
              <a:spcBef>
                <a:spcPts val="1000"/>
              </a:spcBef>
              <a:spcAft>
                <a:spcPts val="0"/>
              </a:spcAft>
              <a:buSzPts val="1800"/>
              <a:buNone/>
              <a:defRPr sz="1800" b="1"/>
            </a:lvl3pPr>
            <a:lvl4pPr marL="1219261" lvl="3" indent="-152408" algn="l">
              <a:lnSpc>
                <a:spcPct val="100000"/>
              </a:lnSpc>
              <a:spcBef>
                <a:spcPts val="1000"/>
              </a:spcBef>
              <a:spcAft>
                <a:spcPts val="0"/>
              </a:spcAft>
              <a:buSzPts val="1600"/>
              <a:buNone/>
              <a:defRPr sz="1600" b="1"/>
            </a:lvl4pPr>
            <a:lvl5pPr marL="1524076" lvl="4" indent="-152408" algn="l">
              <a:lnSpc>
                <a:spcPct val="100000"/>
              </a:lnSpc>
              <a:spcBef>
                <a:spcPts val="1000"/>
              </a:spcBef>
              <a:spcAft>
                <a:spcPts val="0"/>
              </a:spcAft>
              <a:buSzPts val="1600"/>
              <a:buNone/>
              <a:defRPr sz="1600" b="1"/>
            </a:lvl5pPr>
            <a:lvl6pPr marL="1828891" lvl="5" indent="-152408" algn="l">
              <a:lnSpc>
                <a:spcPct val="90000"/>
              </a:lnSpc>
              <a:spcBef>
                <a:spcPts val="1000"/>
              </a:spcBef>
              <a:spcAft>
                <a:spcPts val="0"/>
              </a:spcAft>
              <a:buClr>
                <a:schemeClr val="dk1"/>
              </a:buClr>
              <a:buSzPts val="1600"/>
              <a:buNone/>
              <a:defRPr sz="1600" b="1"/>
            </a:lvl6pPr>
            <a:lvl7pPr marL="2133707" lvl="6" indent="-152408" algn="l">
              <a:lnSpc>
                <a:spcPct val="90000"/>
              </a:lnSpc>
              <a:spcBef>
                <a:spcPts val="500"/>
              </a:spcBef>
              <a:spcAft>
                <a:spcPts val="0"/>
              </a:spcAft>
              <a:buClr>
                <a:schemeClr val="dk1"/>
              </a:buClr>
              <a:buSzPts val="1600"/>
              <a:buNone/>
              <a:defRPr sz="1600" b="1"/>
            </a:lvl7pPr>
            <a:lvl8pPr marL="2438522" lvl="7" indent="-152408" algn="l">
              <a:lnSpc>
                <a:spcPct val="90000"/>
              </a:lnSpc>
              <a:spcBef>
                <a:spcPts val="500"/>
              </a:spcBef>
              <a:spcAft>
                <a:spcPts val="0"/>
              </a:spcAft>
              <a:buClr>
                <a:schemeClr val="dk1"/>
              </a:buClr>
              <a:buSzPts val="1600"/>
              <a:buNone/>
              <a:defRPr sz="1600" b="1"/>
            </a:lvl8pPr>
            <a:lvl9pPr marL="2743337" lvl="8" indent="-152408" algn="l">
              <a:lnSpc>
                <a:spcPct val="90000"/>
              </a:lnSpc>
              <a:spcBef>
                <a:spcPts val="500"/>
              </a:spcBef>
              <a:spcAft>
                <a:spcPts val="0"/>
              </a:spcAft>
              <a:buClr>
                <a:schemeClr val="dk1"/>
              </a:buClr>
              <a:buSzPts val="1600"/>
              <a:buNone/>
              <a:defRPr sz="1600" b="1"/>
            </a:lvl9pPr>
          </a:lstStyle>
          <a:p>
            <a:endParaRPr/>
          </a:p>
        </p:txBody>
      </p:sp>
      <p:sp>
        <p:nvSpPr>
          <p:cNvPr id="19382" name="Google Shape;19382;p213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304815" lvl="0" indent="-237079" algn="l">
              <a:lnSpc>
                <a:spcPct val="100000"/>
              </a:lnSpc>
              <a:spcBef>
                <a:spcPts val="1000"/>
              </a:spcBef>
              <a:spcAft>
                <a:spcPts val="0"/>
              </a:spcAft>
              <a:buSzPts val="2000"/>
              <a:buChar char="•"/>
              <a:defRPr sz="2000"/>
            </a:lvl1pPr>
            <a:lvl2pPr marL="609630" lvl="1" indent="-228611" algn="l">
              <a:lnSpc>
                <a:spcPct val="100000"/>
              </a:lnSpc>
              <a:spcBef>
                <a:spcPts val="1000"/>
              </a:spcBef>
              <a:spcAft>
                <a:spcPts val="0"/>
              </a:spcAft>
              <a:buSzPts val="1800"/>
              <a:buChar char="•"/>
              <a:defRPr sz="1800"/>
            </a:lvl2pPr>
            <a:lvl3pPr marL="914446" lvl="2" indent="-220144" algn="l">
              <a:lnSpc>
                <a:spcPct val="100000"/>
              </a:lnSpc>
              <a:spcBef>
                <a:spcPts val="1000"/>
              </a:spcBef>
              <a:spcAft>
                <a:spcPts val="0"/>
              </a:spcAft>
              <a:buSzPts val="1600"/>
              <a:buChar char="•"/>
              <a:defRPr sz="1600"/>
            </a:lvl3pPr>
            <a:lvl4pPr marL="1219261" lvl="3" indent="-211677" algn="l">
              <a:lnSpc>
                <a:spcPct val="100000"/>
              </a:lnSpc>
              <a:spcBef>
                <a:spcPts val="1000"/>
              </a:spcBef>
              <a:spcAft>
                <a:spcPts val="0"/>
              </a:spcAft>
              <a:buSzPts val="1400"/>
              <a:buChar char="•"/>
              <a:defRPr sz="1400"/>
            </a:lvl4pPr>
            <a:lvl5pPr marL="1524076" lvl="4" indent="-211677" algn="l">
              <a:lnSpc>
                <a:spcPct val="100000"/>
              </a:lnSpc>
              <a:spcBef>
                <a:spcPts val="1000"/>
              </a:spcBef>
              <a:spcAft>
                <a:spcPts val="0"/>
              </a:spcAft>
              <a:buSzPts val="1400"/>
              <a:buChar char="•"/>
              <a:defRPr sz="1400"/>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383" name="Google Shape;19383;p213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384" name="Google Shape;19384;p21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385" name="Google Shape;19385;p21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51.xml><?xml version="1.0" encoding="utf-8"?>
<p:sldLayout xmlns:a="http://schemas.openxmlformats.org/drawingml/2006/main" xmlns:r="http://schemas.openxmlformats.org/officeDocument/2006/relationships" xmlns:p="http://schemas.openxmlformats.org/presentationml/2006/main" matchingName="Title Only">
  <p:cSld name="1_Title Only 6">
    <p:spTree>
      <p:nvGrpSpPr>
        <p:cNvPr id="1" name="Shape 19386"/>
        <p:cNvGrpSpPr/>
        <p:nvPr/>
      </p:nvGrpSpPr>
      <p:grpSpPr>
        <a:xfrm>
          <a:off x="0" y="0"/>
          <a:ext cx="0" cy="0"/>
          <a:chOff x="0" y="0"/>
          <a:chExt cx="0" cy="0"/>
        </a:xfrm>
      </p:grpSpPr>
      <p:grpSp>
        <p:nvGrpSpPr>
          <p:cNvPr id="19387" name="Google Shape;19387;p2133"/>
          <p:cNvGrpSpPr/>
          <p:nvPr/>
        </p:nvGrpSpPr>
        <p:grpSpPr>
          <a:xfrm>
            <a:off x="7191543" y="1"/>
            <a:ext cx="5000459" cy="1425992"/>
            <a:chOff x="7191542" y="1"/>
            <a:chExt cx="5000459" cy="1425992"/>
          </a:xfrm>
        </p:grpSpPr>
        <p:pic>
          <p:nvPicPr>
            <p:cNvPr id="19388" name="Google Shape;19388;p21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89" name="Google Shape;19389;p2133"/>
            <p:cNvGrpSpPr/>
            <p:nvPr/>
          </p:nvGrpSpPr>
          <p:grpSpPr>
            <a:xfrm>
              <a:off x="7191542" y="1"/>
              <a:ext cx="5000459" cy="1425992"/>
              <a:chOff x="7186272" y="0"/>
              <a:chExt cx="5005729" cy="1427495"/>
            </a:xfrm>
          </p:grpSpPr>
          <p:sp>
            <p:nvSpPr>
              <p:cNvPr id="19390" name="Google Shape;19390;p21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91" name="Google Shape;19391;p21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392" name="Google Shape;19392;p213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93" name="Google Shape;19393;p213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394" name="Google Shape;19394;p213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395" name="Google Shape;19395;p213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52.xml><?xml version="1.0" encoding="utf-8"?>
<p:sldLayout xmlns:a="http://schemas.openxmlformats.org/drawingml/2006/main" xmlns:r="http://schemas.openxmlformats.org/officeDocument/2006/relationships" xmlns:p="http://schemas.openxmlformats.org/presentationml/2006/main" matchingName="End">
  <p:cSld name="1_End 6">
    <p:spTree>
      <p:nvGrpSpPr>
        <p:cNvPr id="1" name="Shape 19396"/>
        <p:cNvGrpSpPr/>
        <p:nvPr/>
      </p:nvGrpSpPr>
      <p:grpSpPr>
        <a:xfrm>
          <a:off x="0" y="0"/>
          <a:ext cx="0" cy="0"/>
          <a:chOff x="0" y="0"/>
          <a:chExt cx="0" cy="0"/>
        </a:xfrm>
      </p:grpSpPr>
      <p:grpSp>
        <p:nvGrpSpPr>
          <p:cNvPr id="19397" name="Google Shape;19397;p2134"/>
          <p:cNvGrpSpPr/>
          <p:nvPr/>
        </p:nvGrpSpPr>
        <p:grpSpPr>
          <a:xfrm>
            <a:off x="0" y="0"/>
            <a:ext cx="12192000" cy="2148830"/>
            <a:chOff x="0" y="0"/>
            <a:chExt cx="12192000" cy="2148830"/>
          </a:xfrm>
        </p:grpSpPr>
        <p:sp>
          <p:nvSpPr>
            <p:cNvPr id="19398" name="Google Shape;19398;p213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399" name="Google Shape;19399;p213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sp>
        <p:nvSpPr>
          <p:cNvPr id="19400" name="Google Shape;19400;p2134"/>
          <p:cNvSpPr/>
          <p:nvPr/>
        </p:nvSpPr>
        <p:spPr>
          <a:xfrm>
            <a:off x="902368" y="1517698"/>
            <a:ext cx="11289632" cy="3822607"/>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401" name="Google Shape;19401;p2134"/>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000"/>
              <a:buNone/>
              <a:defRPr sz="200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02" name="Google Shape;19402;p2134"/>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403" name="Google Shape;19403;p2134"/>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19404" name="Google Shape;19404;p2134"/>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053.xml><?xml version="1.0" encoding="utf-8"?>
<p:sldLayout xmlns:a="http://schemas.openxmlformats.org/drawingml/2006/main" xmlns:r="http://schemas.openxmlformats.org/officeDocument/2006/relationships" xmlns:p="http://schemas.openxmlformats.org/presentationml/2006/main" matchingName="Blank">
  <p:cSld name="1_Blank 5">
    <p:spTree>
      <p:nvGrpSpPr>
        <p:cNvPr id="1" name="Shape 19405"/>
        <p:cNvGrpSpPr/>
        <p:nvPr/>
      </p:nvGrpSpPr>
      <p:grpSpPr>
        <a:xfrm>
          <a:off x="0" y="0"/>
          <a:ext cx="0" cy="0"/>
          <a:chOff x="0" y="0"/>
          <a:chExt cx="0" cy="0"/>
        </a:xfrm>
      </p:grpSpPr>
      <p:sp>
        <p:nvSpPr>
          <p:cNvPr id="19406" name="Google Shape;19406;p213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407" name="Google Shape;19407;p21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408" name="Google Shape;19408;p213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409" name="Google Shape;19409;p2135"/>
          <p:cNvGrpSpPr/>
          <p:nvPr/>
        </p:nvGrpSpPr>
        <p:grpSpPr>
          <a:xfrm>
            <a:off x="7191543" y="1"/>
            <a:ext cx="5000459" cy="1425992"/>
            <a:chOff x="7191542" y="1"/>
            <a:chExt cx="5000459" cy="1425992"/>
          </a:xfrm>
        </p:grpSpPr>
        <p:pic>
          <p:nvPicPr>
            <p:cNvPr id="19410" name="Google Shape;19410;p21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11" name="Google Shape;19411;p2135"/>
            <p:cNvGrpSpPr/>
            <p:nvPr/>
          </p:nvGrpSpPr>
          <p:grpSpPr>
            <a:xfrm>
              <a:off x="7191542" y="1"/>
              <a:ext cx="5000459" cy="1425992"/>
              <a:chOff x="7186272" y="0"/>
              <a:chExt cx="5005729" cy="1427495"/>
            </a:xfrm>
          </p:grpSpPr>
          <p:sp>
            <p:nvSpPr>
              <p:cNvPr id="19412" name="Google Shape;19412;p21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413" name="Google Shape;19413;p21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Tree>
  </p:cSld>
  <p:clrMapOvr>
    <a:masterClrMapping/>
  </p:clrMapOvr>
</p:sldLayout>
</file>

<file path=ppt/slideLayouts/slideLayout2054.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spTree>
      <p:nvGrpSpPr>
        <p:cNvPr id="1" name="Shape 19414"/>
        <p:cNvGrpSpPr/>
        <p:nvPr/>
      </p:nvGrpSpPr>
      <p:grpSpPr>
        <a:xfrm>
          <a:off x="0" y="0"/>
          <a:ext cx="0" cy="0"/>
          <a:chOff x="0" y="0"/>
          <a:chExt cx="0" cy="0"/>
        </a:xfrm>
      </p:grpSpPr>
      <p:sp>
        <p:nvSpPr>
          <p:cNvPr id="19415" name="Google Shape;19415;p2136"/>
          <p:cNvSpPr/>
          <p:nvPr/>
        </p:nvSpPr>
        <p:spPr>
          <a:xfrm>
            <a:off x="-21166" y="6629400"/>
            <a:ext cx="12213167" cy="228600"/>
          </a:xfrm>
          <a:prstGeom prst="rect">
            <a:avLst/>
          </a:prstGeom>
          <a:solidFill>
            <a:srgbClr val="767676"/>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pic>
        <p:nvPicPr>
          <p:cNvPr id="19416" name="Google Shape;19416;p2136"/>
          <p:cNvPicPr preferRelativeResize="0"/>
          <p:nvPr/>
        </p:nvPicPr>
        <p:blipFill rotWithShape="1">
          <a:blip r:embed="rId2">
            <a:alphaModFix/>
          </a:blip>
          <a:srcRect/>
          <a:stretch/>
        </p:blipFill>
        <p:spPr>
          <a:xfrm>
            <a:off x="7945967" y="408519"/>
            <a:ext cx="3706284" cy="1813983"/>
          </a:xfrm>
          <a:prstGeom prst="rect">
            <a:avLst/>
          </a:prstGeom>
          <a:noFill/>
          <a:ln>
            <a:noFill/>
          </a:ln>
        </p:spPr>
      </p:pic>
      <p:grpSp>
        <p:nvGrpSpPr>
          <p:cNvPr id="19417" name="Google Shape;19417;p2136"/>
          <p:cNvGrpSpPr/>
          <p:nvPr/>
        </p:nvGrpSpPr>
        <p:grpSpPr>
          <a:xfrm>
            <a:off x="1" y="0"/>
            <a:ext cx="1862667" cy="6629400"/>
            <a:chOff x="-15876" y="0"/>
            <a:chExt cx="1927803" cy="6858000"/>
          </a:xfrm>
        </p:grpSpPr>
        <p:sp>
          <p:nvSpPr>
            <p:cNvPr id="19418" name="Google Shape;19418;p2136"/>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pic>
          <p:nvPicPr>
            <p:cNvPr id="19419" name="Google Shape;19419;p2136"/>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19420" name="Google Shape;19420;p2136"/>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1867"/>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9421" name="Google Shape;19421;p2136"/>
          <p:cNvSpPr txBox="1">
            <a:spLocks noGrp="1"/>
          </p:cNvSpPr>
          <p:nvPr>
            <p:ph type="ctrTitle"/>
          </p:nvPr>
        </p:nvSpPr>
        <p:spPr>
          <a:xfrm>
            <a:off x="1621873" y="1806430"/>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5334">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22" name="Google Shape;19422;p2136"/>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304815" lvl="0" indent="-231448" algn="l">
              <a:lnSpc>
                <a:spcPct val="100000"/>
              </a:lnSpc>
              <a:spcBef>
                <a:spcPts val="1000"/>
              </a:spcBef>
              <a:spcAft>
                <a:spcPts val="0"/>
              </a:spcAft>
              <a:buSzPts val="1867"/>
              <a:buChar char="•"/>
              <a:defRPr sz="1867"/>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23" name="Google Shape;19423;p2136"/>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304815" lvl="0" indent="-231448" algn="l">
              <a:lnSpc>
                <a:spcPct val="100000"/>
              </a:lnSpc>
              <a:spcBef>
                <a:spcPts val="1000"/>
              </a:spcBef>
              <a:spcAft>
                <a:spcPts val="0"/>
              </a:spcAft>
              <a:buSzPts val="1867"/>
              <a:buChar char="•"/>
              <a:defRPr sz="1867"/>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55.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19424"/>
        <p:cNvGrpSpPr/>
        <p:nvPr/>
      </p:nvGrpSpPr>
      <p:grpSpPr>
        <a:xfrm>
          <a:off x="0" y="0"/>
          <a:ext cx="0" cy="0"/>
          <a:chOff x="0" y="0"/>
          <a:chExt cx="0" cy="0"/>
        </a:xfrm>
      </p:grpSpPr>
      <p:sp>
        <p:nvSpPr>
          <p:cNvPr id="19425" name="Google Shape;19425;p2137"/>
          <p:cNvSpPr/>
          <p:nvPr/>
        </p:nvSpPr>
        <p:spPr>
          <a:xfrm>
            <a:off x="-10584" y="6620934"/>
            <a:ext cx="12213168" cy="237067"/>
          </a:xfrm>
          <a:prstGeom prst="rect">
            <a:avLst/>
          </a:prstGeom>
          <a:solidFill>
            <a:srgbClr val="767676"/>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426" name="Google Shape;19426;p2137"/>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27" name="Google Shape;19427;p2137"/>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304815" lvl="0" indent="-231448" algn="l">
              <a:lnSpc>
                <a:spcPct val="100000"/>
              </a:lnSpc>
              <a:spcBef>
                <a:spcPts val="1000"/>
              </a:spcBef>
              <a:spcAft>
                <a:spcPts val="0"/>
              </a:spcAft>
              <a:buSzPts val="1867"/>
              <a:buFont typeface="Noto Sans Symbols"/>
              <a:buChar char="▪"/>
              <a:defRPr sz="1867" b="1"/>
            </a:lvl1pPr>
            <a:lvl2pPr marL="609630" lvl="1" indent="-231448" algn="l">
              <a:lnSpc>
                <a:spcPct val="100000"/>
              </a:lnSpc>
              <a:spcBef>
                <a:spcPts val="1000"/>
              </a:spcBef>
              <a:spcAft>
                <a:spcPts val="0"/>
              </a:spcAft>
              <a:buSzPts val="1867"/>
              <a:buFont typeface="Arial"/>
              <a:buChar char="̶"/>
              <a:defRPr sz="1867"/>
            </a:lvl2pPr>
            <a:lvl3pPr marL="914446" lvl="2" indent="-231448" algn="l">
              <a:lnSpc>
                <a:spcPct val="100000"/>
              </a:lnSpc>
              <a:spcBef>
                <a:spcPts val="1000"/>
              </a:spcBef>
              <a:spcAft>
                <a:spcPts val="0"/>
              </a:spcAft>
              <a:buSzPts val="1867"/>
              <a:buFont typeface="Arial"/>
              <a:buChar char="•"/>
              <a:defRPr sz="1867"/>
            </a:lvl3pPr>
            <a:lvl4pPr marL="1219261" lvl="3" indent="-231448" algn="l">
              <a:lnSpc>
                <a:spcPct val="100000"/>
              </a:lnSpc>
              <a:spcBef>
                <a:spcPts val="1000"/>
              </a:spcBef>
              <a:spcAft>
                <a:spcPts val="0"/>
              </a:spcAft>
              <a:buSzPts val="1867"/>
              <a:buFont typeface="Noto Sans Symbols"/>
              <a:buChar char="✔"/>
              <a:defRPr sz="1867"/>
            </a:lvl4pPr>
            <a:lvl5pPr marL="1524076" lvl="4" indent="-231448" algn="l">
              <a:lnSpc>
                <a:spcPct val="100000"/>
              </a:lnSpc>
              <a:spcBef>
                <a:spcPts val="1000"/>
              </a:spcBef>
              <a:spcAft>
                <a:spcPts val="0"/>
              </a:spcAft>
              <a:buSzPts val="1867"/>
              <a:buChar char="•"/>
              <a:defRPr sz="1867"/>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28" name="Google Shape;19428;p2137"/>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304815" lvl="0" indent="-208841" algn="l">
              <a:lnSpc>
                <a:spcPct val="100000"/>
              </a:lnSpc>
              <a:spcBef>
                <a:spcPts val="1000"/>
              </a:spcBef>
              <a:spcAft>
                <a:spcPts val="0"/>
              </a:spcAft>
              <a:buSzPts val="1333"/>
              <a:buChar char="•"/>
              <a:defRPr sz="1333" b="0"/>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29" name="Google Shape;19429;p213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1pPr>
            <a:lvl2pPr marL="0" marR="0" lvl="1"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2pPr>
            <a:lvl3pPr marL="0" marR="0" lvl="2"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3pPr>
            <a:lvl4pPr marL="0" marR="0" lvl="3"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4pPr>
            <a:lvl5pPr marL="0" marR="0" lvl="4"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5pPr>
            <a:lvl6pPr marL="0" marR="0" lvl="5"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6pPr>
            <a:lvl7pPr marL="0" marR="0" lvl="6"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7pPr>
            <a:lvl8pPr marL="0" marR="0" lvl="7"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8pPr>
            <a:lvl9pPr marL="0" marR="0" lvl="8" indent="0" algn="r">
              <a:spcBef>
                <a:spcPts val="0"/>
              </a:spcBef>
              <a:buClr>
                <a:schemeClr val="lt1"/>
              </a:buClr>
              <a:buSzPts val="2201"/>
              <a:buFont typeface="Calibri"/>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19430" name="Google Shape;19430;p2137"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cSld>
  <p:clrMapOvr>
    <a:masterClrMapping/>
  </p:clrMapOvr>
</p:sldLayout>
</file>

<file path=ppt/slideLayouts/slideLayout2056.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4">
    <p:spTree>
      <p:nvGrpSpPr>
        <p:cNvPr id="1" name="Shape 19431"/>
        <p:cNvGrpSpPr/>
        <p:nvPr/>
      </p:nvGrpSpPr>
      <p:grpSpPr>
        <a:xfrm>
          <a:off x="0" y="0"/>
          <a:ext cx="0" cy="0"/>
          <a:chOff x="0" y="0"/>
          <a:chExt cx="0" cy="0"/>
        </a:xfrm>
      </p:grpSpPr>
      <p:sp>
        <p:nvSpPr>
          <p:cNvPr id="19432" name="Google Shape;19432;p2138"/>
          <p:cNvSpPr txBox="1">
            <a:spLocks noGrp="1"/>
          </p:cNvSpPr>
          <p:nvPr>
            <p:ph type="body" idx="1"/>
          </p:nvPr>
        </p:nvSpPr>
        <p:spPr>
          <a:xfrm>
            <a:off x="2826556" y="5400857"/>
            <a:ext cx="8178613" cy="477112"/>
          </a:xfrm>
          <a:prstGeom prst="rect">
            <a:avLst/>
          </a:prstGeom>
          <a:noFill/>
          <a:ln>
            <a:noFill/>
          </a:ln>
        </p:spPr>
        <p:txBody>
          <a:bodyPr spcFirstLastPara="1" wrap="square" lIns="91425" tIns="45700" rIns="91425" bIns="45700" anchor="t" anchorCtr="0">
            <a:spAutoFit/>
          </a:bodyPr>
          <a:lstStyle>
            <a:lvl1pPr marL="304815" lvl="0" indent="-152408" algn="r">
              <a:lnSpc>
                <a:spcPct val="100000"/>
              </a:lnSpc>
              <a:spcBef>
                <a:spcPts val="1000"/>
              </a:spcBef>
              <a:spcAft>
                <a:spcPts val="0"/>
              </a:spcAft>
              <a:buSzPts val="1867"/>
              <a:buNone/>
              <a:defRPr sz="1867">
                <a:solidFill>
                  <a:srgbClr val="616364"/>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33" name="Google Shape;19433;p2138"/>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34" name="Google Shape;19434;p213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435" name="Google Shape;19435;p21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436" name="Google Shape;19436;p213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437" name="Google Shape;19437;p2138"/>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438" name="Google Shape;19438;p2138"/>
          <p:cNvSpPr/>
          <p:nvPr/>
        </p:nvSpPr>
        <p:spPr>
          <a:xfrm>
            <a:off x="0" y="6115052"/>
            <a:ext cx="12192000" cy="742949"/>
          </a:xfrm>
          <a:prstGeom prst="rect">
            <a:avLst/>
          </a:prstGeom>
          <a:solidFill>
            <a:srgbClr val="003B5C"/>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3600"/>
              <a:buFont typeface="Arial"/>
              <a:buNone/>
            </a:pPr>
            <a:endParaRPr sz="2400">
              <a:solidFill>
                <a:schemeClr val="lt1"/>
              </a:solidFill>
              <a:latin typeface="Calibri"/>
              <a:ea typeface="Calibri"/>
              <a:cs typeface="Calibri"/>
              <a:sym typeface="Calibri"/>
            </a:endParaRPr>
          </a:p>
        </p:txBody>
      </p:sp>
      <p:sp>
        <p:nvSpPr>
          <p:cNvPr id="19439" name="Google Shape;19439;p2138"/>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3200"/>
              <a:buNone/>
              <a:defRPr sz="3200" b="0" i="0">
                <a:solidFill>
                  <a:srgbClr val="00314C"/>
                </a:solidFill>
                <a:latin typeface="Verdana"/>
                <a:ea typeface="Verdana"/>
                <a:cs typeface="Verdana"/>
                <a:sym typeface="Verdana"/>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pic>
        <p:nvPicPr>
          <p:cNvPr id="19440" name="Google Shape;19440;p2138"/>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05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441"/>
        <p:cNvGrpSpPr/>
        <p:nvPr/>
      </p:nvGrpSpPr>
      <p:grpSpPr>
        <a:xfrm>
          <a:off x="0" y="0"/>
          <a:ext cx="0" cy="0"/>
          <a:chOff x="0" y="0"/>
          <a:chExt cx="0" cy="0"/>
        </a:xfrm>
      </p:grpSpPr>
      <p:sp>
        <p:nvSpPr>
          <p:cNvPr id="19442" name="Google Shape;19442;p2139"/>
          <p:cNvSpPr txBox="1">
            <a:spLocks noGrp="1"/>
          </p:cNvSpPr>
          <p:nvPr>
            <p:ph type="title"/>
          </p:nvPr>
        </p:nvSpPr>
        <p:spPr>
          <a:xfrm>
            <a:off x="963084" y="4406904"/>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43" name="Google Shape;19443;p2139"/>
          <p:cNvSpPr txBox="1">
            <a:spLocks noGrp="1"/>
          </p:cNvSpPr>
          <p:nvPr>
            <p:ph type="body" idx="1"/>
          </p:nvPr>
        </p:nvSpPr>
        <p:spPr>
          <a:xfrm>
            <a:off x="963084" y="2906714"/>
            <a:ext cx="10363200" cy="1500187"/>
          </a:xfrm>
          <a:prstGeom prst="rect">
            <a:avLst/>
          </a:prstGeom>
          <a:noFill/>
          <a:ln>
            <a:noFill/>
          </a:ln>
        </p:spPr>
        <p:txBody>
          <a:bodyPr spcFirstLastPara="1" wrap="square" lIns="91425" tIns="45700" rIns="91425" bIns="45700" anchor="b" anchorCtr="0">
            <a:noAutofit/>
          </a:bodyPr>
          <a:lstStyle>
            <a:lvl1pPr marL="304815" lvl="0" indent="-152408" algn="l">
              <a:lnSpc>
                <a:spcPct val="100000"/>
              </a:lnSpc>
              <a:spcBef>
                <a:spcPts val="1000"/>
              </a:spcBef>
              <a:spcAft>
                <a:spcPts val="0"/>
              </a:spcAft>
              <a:buSzPts val="2000"/>
              <a:buNone/>
              <a:defRPr sz="2000">
                <a:solidFill>
                  <a:srgbClr val="919497"/>
                </a:solidFill>
              </a:defRPr>
            </a:lvl1pPr>
            <a:lvl2pPr marL="609630" lvl="1" indent="-152408" algn="l">
              <a:lnSpc>
                <a:spcPct val="100000"/>
              </a:lnSpc>
              <a:spcBef>
                <a:spcPts val="1000"/>
              </a:spcBef>
              <a:spcAft>
                <a:spcPts val="0"/>
              </a:spcAft>
              <a:buSzPts val="1800"/>
              <a:buNone/>
              <a:defRPr sz="1800">
                <a:solidFill>
                  <a:srgbClr val="919497"/>
                </a:solidFill>
              </a:defRPr>
            </a:lvl2pPr>
            <a:lvl3pPr marL="914446" lvl="2" indent="-152408" algn="l">
              <a:lnSpc>
                <a:spcPct val="100000"/>
              </a:lnSpc>
              <a:spcBef>
                <a:spcPts val="1000"/>
              </a:spcBef>
              <a:spcAft>
                <a:spcPts val="0"/>
              </a:spcAft>
              <a:buSzPts val="1600"/>
              <a:buNone/>
              <a:defRPr sz="1600">
                <a:solidFill>
                  <a:srgbClr val="919497"/>
                </a:solidFill>
              </a:defRPr>
            </a:lvl3pPr>
            <a:lvl4pPr marL="1219261" lvl="3" indent="-152408" algn="l">
              <a:lnSpc>
                <a:spcPct val="100000"/>
              </a:lnSpc>
              <a:spcBef>
                <a:spcPts val="1000"/>
              </a:spcBef>
              <a:spcAft>
                <a:spcPts val="0"/>
              </a:spcAft>
              <a:buSzPts val="1400"/>
              <a:buNone/>
              <a:defRPr sz="1400">
                <a:solidFill>
                  <a:srgbClr val="919497"/>
                </a:solidFill>
              </a:defRPr>
            </a:lvl4pPr>
            <a:lvl5pPr marL="1524076" lvl="4" indent="-152408" algn="l">
              <a:lnSpc>
                <a:spcPct val="100000"/>
              </a:lnSpc>
              <a:spcBef>
                <a:spcPts val="1000"/>
              </a:spcBef>
              <a:spcAft>
                <a:spcPts val="0"/>
              </a:spcAft>
              <a:buSzPts val="1400"/>
              <a:buNone/>
              <a:defRPr sz="1400">
                <a:solidFill>
                  <a:srgbClr val="919497"/>
                </a:solidFill>
              </a:defRPr>
            </a:lvl5pPr>
            <a:lvl6pPr marL="1828891" lvl="5" indent="-152408" algn="l">
              <a:lnSpc>
                <a:spcPct val="90000"/>
              </a:lnSpc>
              <a:spcBef>
                <a:spcPts val="1000"/>
              </a:spcBef>
              <a:spcAft>
                <a:spcPts val="0"/>
              </a:spcAft>
              <a:buClr>
                <a:srgbClr val="919497"/>
              </a:buClr>
              <a:buSzPts val="1400"/>
              <a:buNone/>
              <a:defRPr sz="1400">
                <a:solidFill>
                  <a:srgbClr val="919497"/>
                </a:solidFill>
              </a:defRPr>
            </a:lvl6pPr>
            <a:lvl7pPr marL="2133707" lvl="6" indent="-152408" algn="l">
              <a:lnSpc>
                <a:spcPct val="90000"/>
              </a:lnSpc>
              <a:spcBef>
                <a:spcPts val="500"/>
              </a:spcBef>
              <a:spcAft>
                <a:spcPts val="0"/>
              </a:spcAft>
              <a:buClr>
                <a:srgbClr val="919497"/>
              </a:buClr>
              <a:buSzPts val="1400"/>
              <a:buNone/>
              <a:defRPr sz="1400">
                <a:solidFill>
                  <a:srgbClr val="919497"/>
                </a:solidFill>
              </a:defRPr>
            </a:lvl7pPr>
            <a:lvl8pPr marL="2438522" lvl="7" indent="-152408" algn="l">
              <a:lnSpc>
                <a:spcPct val="90000"/>
              </a:lnSpc>
              <a:spcBef>
                <a:spcPts val="500"/>
              </a:spcBef>
              <a:spcAft>
                <a:spcPts val="0"/>
              </a:spcAft>
              <a:buClr>
                <a:srgbClr val="919497"/>
              </a:buClr>
              <a:buSzPts val="1400"/>
              <a:buNone/>
              <a:defRPr sz="1400">
                <a:solidFill>
                  <a:srgbClr val="919497"/>
                </a:solidFill>
              </a:defRPr>
            </a:lvl8pPr>
            <a:lvl9pPr marL="2743337" lvl="8" indent="-152408" algn="l">
              <a:lnSpc>
                <a:spcPct val="90000"/>
              </a:lnSpc>
              <a:spcBef>
                <a:spcPts val="500"/>
              </a:spcBef>
              <a:spcAft>
                <a:spcPts val="0"/>
              </a:spcAft>
              <a:buClr>
                <a:srgbClr val="919497"/>
              </a:buClr>
              <a:buSzPts val="1400"/>
              <a:buNone/>
              <a:defRPr sz="1400">
                <a:solidFill>
                  <a:srgbClr val="919497"/>
                </a:solidFill>
              </a:defRPr>
            </a:lvl9pPr>
          </a:lstStyle>
          <a:p>
            <a:endParaRPr/>
          </a:p>
        </p:txBody>
      </p:sp>
      <p:sp>
        <p:nvSpPr>
          <p:cNvPr id="19444" name="Google Shape;19444;p2139"/>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445" name="Google Shape;19445;p21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446" name="Google Shape;19446;p213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marR="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marR="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marR="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marR="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marR="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marR="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marR="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marR="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5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447"/>
        <p:cNvGrpSpPr/>
        <p:nvPr/>
      </p:nvGrpSpPr>
      <p:grpSpPr>
        <a:xfrm>
          <a:off x="0" y="0"/>
          <a:ext cx="0" cy="0"/>
          <a:chOff x="0" y="0"/>
          <a:chExt cx="0" cy="0"/>
        </a:xfrm>
      </p:grpSpPr>
      <p:sp>
        <p:nvSpPr>
          <p:cNvPr id="19448" name="Google Shape;19448;p2140"/>
          <p:cNvSpPr txBox="1">
            <a:spLocks noGrp="1"/>
          </p:cNvSpPr>
          <p:nvPr>
            <p:ph type="title"/>
          </p:nvPr>
        </p:nvSpPr>
        <p:spPr>
          <a:xfrm>
            <a:off x="609605" y="273052"/>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49" name="Google Shape;19449;p2140"/>
          <p:cNvSpPr txBox="1">
            <a:spLocks noGrp="1"/>
          </p:cNvSpPr>
          <p:nvPr>
            <p:ph type="body" idx="1"/>
          </p:nvPr>
        </p:nvSpPr>
        <p:spPr>
          <a:xfrm>
            <a:off x="4766734" y="273055"/>
            <a:ext cx="6815667" cy="5853113"/>
          </a:xfrm>
          <a:prstGeom prst="rect">
            <a:avLst/>
          </a:prstGeom>
          <a:noFill/>
          <a:ln>
            <a:noFill/>
          </a:ln>
        </p:spPr>
        <p:txBody>
          <a:bodyPr spcFirstLastPara="1" wrap="square" lIns="91425" tIns="45700" rIns="91425" bIns="45700" anchor="t" anchorCtr="0">
            <a:noAutofit/>
          </a:bodyPr>
          <a:lstStyle>
            <a:lvl1pPr marL="304815" lvl="0" indent="-287881" algn="l">
              <a:lnSpc>
                <a:spcPct val="100000"/>
              </a:lnSpc>
              <a:spcBef>
                <a:spcPts val="1000"/>
              </a:spcBef>
              <a:spcAft>
                <a:spcPts val="0"/>
              </a:spcAft>
              <a:buSzPts val="3200"/>
              <a:buChar char="•"/>
              <a:defRPr sz="3200"/>
            </a:lvl1pPr>
            <a:lvl2pPr marL="609630" lvl="1" indent="-270947" algn="l">
              <a:lnSpc>
                <a:spcPct val="100000"/>
              </a:lnSpc>
              <a:spcBef>
                <a:spcPts val="1000"/>
              </a:spcBef>
              <a:spcAft>
                <a:spcPts val="0"/>
              </a:spcAft>
              <a:buSzPts val="2800"/>
              <a:buChar char="•"/>
              <a:defRPr sz="2800"/>
            </a:lvl2pPr>
            <a:lvl3pPr marL="914446" lvl="2" indent="-254013" algn="l">
              <a:lnSpc>
                <a:spcPct val="100000"/>
              </a:lnSpc>
              <a:spcBef>
                <a:spcPts val="1000"/>
              </a:spcBef>
              <a:spcAft>
                <a:spcPts val="0"/>
              </a:spcAft>
              <a:buSzPts val="2400"/>
              <a:buChar char="•"/>
              <a:defRPr sz="2400"/>
            </a:lvl3pPr>
            <a:lvl4pPr marL="1219261" lvl="3" indent="-237079" algn="l">
              <a:lnSpc>
                <a:spcPct val="100000"/>
              </a:lnSpc>
              <a:spcBef>
                <a:spcPts val="1000"/>
              </a:spcBef>
              <a:spcAft>
                <a:spcPts val="0"/>
              </a:spcAft>
              <a:buSzPts val="2000"/>
              <a:buChar char="•"/>
              <a:defRPr sz="2000"/>
            </a:lvl4pPr>
            <a:lvl5pPr marL="1524076" lvl="4" indent="-237079" algn="l">
              <a:lnSpc>
                <a:spcPct val="100000"/>
              </a:lnSpc>
              <a:spcBef>
                <a:spcPts val="1000"/>
              </a:spcBef>
              <a:spcAft>
                <a:spcPts val="0"/>
              </a:spcAft>
              <a:buSzPts val="2000"/>
              <a:buChar char="•"/>
              <a:defRPr sz="2000"/>
            </a:lvl5pPr>
            <a:lvl6pPr marL="1828891" lvl="5" indent="-237079" algn="l">
              <a:lnSpc>
                <a:spcPct val="90000"/>
              </a:lnSpc>
              <a:spcBef>
                <a:spcPts val="1000"/>
              </a:spcBef>
              <a:spcAft>
                <a:spcPts val="0"/>
              </a:spcAft>
              <a:buClr>
                <a:schemeClr val="dk1"/>
              </a:buClr>
              <a:buSzPts val="2000"/>
              <a:buChar char="•"/>
              <a:defRPr sz="2000"/>
            </a:lvl6pPr>
            <a:lvl7pPr marL="2133707" lvl="6" indent="-237079" algn="l">
              <a:lnSpc>
                <a:spcPct val="90000"/>
              </a:lnSpc>
              <a:spcBef>
                <a:spcPts val="500"/>
              </a:spcBef>
              <a:spcAft>
                <a:spcPts val="0"/>
              </a:spcAft>
              <a:buClr>
                <a:schemeClr val="dk1"/>
              </a:buClr>
              <a:buSzPts val="2000"/>
              <a:buChar char="•"/>
              <a:defRPr sz="2000"/>
            </a:lvl7pPr>
            <a:lvl8pPr marL="2438522" lvl="7" indent="-237079" algn="l">
              <a:lnSpc>
                <a:spcPct val="90000"/>
              </a:lnSpc>
              <a:spcBef>
                <a:spcPts val="500"/>
              </a:spcBef>
              <a:spcAft>
                <a:spcPts val="0"/>
              </a:spcAft>
              <a:buClr>
                <a:schemeClr val="dk1"/>
              </a:buClr>
              <a:buSzPts val="2000"/>
              <a:buChar char="•"/>
              <a:defRPr sz="2000"/>
            </a:lvl8pPr>
            <a:lvl9pPr marL="2743337" lvl="8" indent="-237079" algn="l">
              <a:lnSpc>
                <a:spcPct val="90000"/>
              </a:lnSpc>
              <a:spcBef>
                <a:spcPts val="500"/>
              </a:spcBef>
              <a:spcAft>
                <a:spcPts val="0"/>
              </a:spcAft>
              <a:buClr>
                <a:schemeClr val="dk1"/>
              </a:buClr>
              <a:buSzPts val="2000"/>
              <a:buChar char="•"/>
              <a:defRPr sz="2000"/>
            </a:lvl9pPr>
          </a:lstStyle>
          <a:p>
            <a:endParaRPr/>
          </a:p>
        </p:txBody>
      </p:sp>
      <p:sp>
        <p:nvSpPr>
          <p:cNvPr id="19450" name="Google Shape;19450;p2140"/>
          <p:cNvSpPr txBox="1">
            <a:spLocks noGrp="1"/>
          </p:cNvSpPr>
          <p:nvPr>
            <p:ph type="body" idx="2"/>
          </p:nvPr>
        </p:nvSpPr>
        <p:spPr>
          <a:xfrm>
            <a:off x="609605" y="1435104"/>
            <a:ext cx="4011084" cy="469106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1400"/>
              <a:buNone/>
              <a:defRPr sz="1400"/>
            </a:lvl1pPr>
            <a:lvl2pPr marL="609630" lvl="1" indent="-152408" algn="l">
              <a:lnSpc>
                <a:spcPct val="100000"/>
              </a:lnSpc>
              <a:spcBef>
                <a:spcPts val="1000"/>
              </a:spcBef>
              <a:spcAft>
                <a:spcPts val="0"/>
              </a:spcAft>
              <a:buSzPts val="1200"/>
              <a:buNone/>
              <a:defRPr sz="1200"/>
            </a:lvl2pPr>
            <a:lvl3pPr marL="914446" lvl="2" indent="-152408" algn="l">
              <a:lnSpc>
                <a:spcPct val="100000"/>
              </a:lnSpc>
              <a:spcBef>
                <a:spcPts val="1000"/>
              </a:spcBef>
              <a:spcAft>
                <a:spcPts val="0"/>
              </a:spcAft>
              <a:buSzPts val="1000"/>
              <a:buNone/>
              <a:defRPr sz="1000"/>
            </a:lvl3pPr>
            <a:lvl4pPr marL="1219261" lvl="3" indent="-152408" algn="l">
              <a:lnSpc>
                <a:spcPct val="100000"/>
              </a:lnSpc>
              <a:spcBef>
                <a:spcPts val="1000"/>
              </a:spcBef>
              <a:spcAft>
                <a:spcPts val="0"/>
              </a:spcAft>
              <a:buSzPts val="900"/>
              <a:buNone/>
              <a:defRPr sz="900"/>
            </a:lvl4pPr>
            <a:lvl5pPr marL="1524076" lvl="4" indent="-152408" algn="l">
              <a:lnSpc>
                <a:spcPct val="100000"/>
              </a:lnSpc>
              <a:spcBef>
                <a:spcPts val="1000"/>
              </a:spcBef>
              <a:spcAft>
                <a:spcPts val="0"/>
              </a:spcAft>
              <a:buSzPts val="900"/>
              <a:buNone/>
              <a:defRPr sz="900"/>
            </a:lvl5pPr>
            <a:lvl6pPr marL="1828891" lvl="5" indent="-152408" algn="l">
              <a:lnSpc>
                <a:spcPct val="90000"/>
              </a:lnSpc>
              <a:spcBef>
                <a:spcPts val="1000"/>
              </a:spcBef>
              <a:spcAft>
                <a:spcPts val="0"/>
              </a:spcAft>
              <a:buClr>
                <a:schemeClr val="dk1"/>
              </a:buClr>
              <a:buSzPts val="900"/>
              <a:buNone/>
              <a:defRPr sz="900"/>
            </a:lvl6pPr>
            <a:lvl7pPr marL="2133707" lvl="6" indent="-152408" algn="l">
              <a:lnSpc>
                <a:spcPct val="90000"/>
              </a:lnSpc>
              <a:spcBef>
                <a:spcPts val="500"/>
              </a:spcBef>
              <a:spcAft>
                <a:spcPts val="0"/>
              </a:spcAft>
              <a:buClr>
                <a:schemeClr val="dk1"/>
              </a:buClr>
              <a:buSzPts val="900"/>
              <a:buNone/>
              <a:defRPr sz="900"/>
            </a:lvl7pPr>
            <a:lvl8pPr marL="2438522" lvl="7" indent="-152408" algn="l">
              <a:lnSpc>
                <a:spcPct val="90000"/>
              </a:lnSpc>
              <a:spcBef>
                <a:spcPts val="500"/>
              </a:spcBef>
              <a:spcAft>
                <a:spcPts val="0"/>
              </a:spcAft>
              <a:buClr>
                <a:schemeClr val="dk1"/>
              </a:buClr>
              <a:buSzPts val="900"/>
              <a:buNone/>
              <a:defRPr sz="900"/>
            </a:lvl8pPr>
            <a:lvl9pPr marL="2743337" lvl="8" indent="-152408" algn="l">
              <a:lnSpc>
                <a:spcPct val="90000"/>
              </a:lnSpc>
              <a:spcBef>
                <a:spcPts val="500"/>
              </a:spcBef>
              <a:spcAft>
                <a:spcPts val="0"/>
              </a:spcAft>
              <a:buClr>
                <a:schemeClr val="dk1"/>
              </a:buClr>
              <a:buSzPts val="900"/>
              <a:buNone/>
              <a:defRPr sz="900"/>
            </a:lvl9pPr>
          </a:lstStyle>
          <a:p>
            <a:endParaRPr/>
          </a:p>
        </p:txBody>
      </p:sp>
      <p:sp>
        <p:nvSpPr>
          <p:cNvPr id="19451" name="Google Shape;19451;p2140"/>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452" name="Google Shape;19452;p21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453" name="Google Shape;19453;p214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marR="0" lvl="1"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marR="0" lvl="2"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marR="0" lvl="3"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marR="0" lvl="4"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marR="0" lvl="5"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marR="0" lvl="6"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marR="0" lvl="7"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marR="0" lvl="8" indent="0" algn="r">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59.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19454"/>
        <p:cNvGrpSpPr/>
        <p:nvPr/>
      </p:nvGrpSpPr>
      <p:grpSpPr>
        <a:xfrm>
          <a:off x="0" y="0"/>
          <a:ext cx="0" cy="0"/>
          <a:chOff x="0" y="0"/>
          <a:chExt cx="0" cy="0"/>
        </a:xfrm>
      </p:grpSpPr>
      <p:sp>
        <p:nvSpPr>
          <p:cNvPr id="19455" name="Google Shape;19455;p2141"/>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456" name="Google Shape;19456;p2141"/>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Clr>
                <a:schemeClr val="dk1"/>
              </a:buClr>
              <a:buSzPts val="2288"/>
              <a:buFont typeface="Arial"/>
              <a:buNone/>
            </a:pPr>
            <a:endParaRPr sz="1525">
              <a:solidFill>
                <a:srgbClr val="FFFFFF"/>
              </a:solidFill>
              <a:latin typeface="Helvetica Neue"/>
              <a:ea typeface="Helvetica Neue"/>
              <a:cs typeface="Helvetica Neue"/>
              <a:sym typeface="Helvetica Neue"/>
            </a:endParaRPr>
          </a:p>
        </p:txBody>
      </p:sp>
      <p:sp>
        <p:nvSpPr>
          <p:cNvPr id="19457" name="Google Shape;19457;p2141"/>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304815" lvl="0" indent="-254013" algn="l">
              <a:lnSpc>
                <a:spcPct val="100000"/>
              </a:lnSpc>
              <a:spcBef>
                <a:spcPts val="1000"/>
              </a:spcBef>
              <a:spcAft>
                <a:spcPts val="0"/>
              </a:spcAft>
              <a:buSzPts val="2400"/>
              <a:buChar char="•"/>
              <a:defRPr>
                <a:solidFill>
                  <a:srgbClr val="4B545E"/>
                </a:solidFill>
              </a:defRPr>
            </a:lvl1pPr>
            <a:lvl2pPr marL="609630" lvl="1" indent="-237079" algn="l">
              <a:lnSpc>
                <a:spcPct val="100000"/>
              </a:lnSpc>
              <a:spcBef>
                <a:spcPts val="1000"/>
              </a:spcBef>
              <a:spcAft>
                <a:spcPts val="0"/>
              </a:spcAft>
              <a:buSzPts val="2000"/>
              <a:buChar char="•"/>
              <a:defRPr>
                <a:solidFill>
                  <a:srgbClr val="4B545E"/>
                </a:solidFill>
              </a:defRPr>
            </a:lvl2pPr>
            <a:lvl3pPr marL="914446" lvl="2" indent="-228611" algn="l">
              <a:lnSpc>
                <a:spcPct val="100000"/>
              </a:lnSpc>
              <a:spcBef>
                <a:spcPts val="1000"/>
              </a:spcBef>
              <a:spcAft>
                <a:spcPts val="0"/>
              </a:spcAft>
              <a:buSzPts val="1800"/>
              <a:buChar char="•"/>
              <a:defRPr>
                <a:solidFill>
                  <a:srgbClr val="4B545E"/>
                </a:solidFill>
              </a:defRPr>
            </a:lvl3pPr>
            <a:lvl4pPr marL="1219261" lvl="3" indent="-220144" algn="l">
              <a:lnSpc>
                <a:spcPct val="100000"/>
              </a:lnSpc>
              <a:spcBef>
                <a:spcPts val="1000"/>
              </a:spcBef>
              <a:spcAft>
                <a:spcPts val="0"/>
              </a:spcAft>
              <a:buSzPts val="1600"/>
              <a:buChar char="•"/>
              <a:defRPr>
                <a:solidFill>
                  <a:srgbClr val="4B545E"/>
                </a:solidFill>
              </a:defRPr>
            </a:lvl4pPr>
            <a:lvl5pPr marL="1524076" lvl="4" indent="-220144" algn="l">
              <a:lnSpc>
                <a:spcPct val="100000"/>
              </a:lnSpc>
              <a:spcBef>
                <a:spcPts val="1000"/>
              </a:spcBef>
              <a:spcAft>
                <a:spcPts val="0"/>
              </a:spcAft>
              <a:buSzPts val="1600"/>
              <a:buChar char="•"/>
              <a:defRPr>
                <a:solidFill>
                  <a:srgbClr val="4B545E"/>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58" name="Google Shape;19458;p2141"/>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Clr>
                <a:schemeClr val="dk1"/>
              </a:buClr>
              <a:buSzPts val="2288"/>
              <a:buFont typeface="Arial"/>
              <a:buNone/>
            </a:pPr>
            <a:endParaRPr sz="1525">
              <a:solidFill>
                <a:srgbClr val="FFFFFF"/>
              </a:solidFill>
              <a:latin typeface="Helvetica Neue"/>
              <a:ea typeface="Helvetica Neue"/>
              <a:cs typeface="Helvetica Neue"/>
              <a:sym typeface="Helvetica Neue"/>
            </a:endParaRPr>
          </a:p>
        </p:txBody>
      </p:sp>
      <p:sp>
        <p:nvSpPr>
          <p:cNvPr id="19459" name="Google Shape;19459;p2141"/>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60" name="Google Shape;19460;p2141"/>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000"/>
              </a:spcBef>
              <a:spcAft>
                <a:spcPts val="0"/>
              </a:spcAft>
              <a:buSzPts val="1400"/>
              <a:buNone/>
              <a:defRPr sz="1400">
                <a:solidFill>
                  <a:schemeClr val="lt1"/>
                </a:solidFill>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cxnSp>
        <p:nvCxnSpPr>
          <p:cNvPr id="19461" name="Google Shape;19461;p2141"/>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19462" name="Google Shape;19462;p2141"/>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1pPr>
            <a:lvl2pPr marL="0" lvl="1"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2pPr>
            <a:lvl3pPr marL="0" lvl="2"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3pPr>
            <a:lvl4pPr marL="0" lvl="3"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4pPr>
            <a:lvl5pPr marL="0" lvl="4"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5pPr>
            <a:lvl6pPr marL="0" lvl="5"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6pPr>
            <a:lvl7pPr marL="0" lvl="6"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7pPr>
            <a:lvl8pPr marL="0" lvl="7"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8pPr>
            <a:lvl9pPr marL="0" lvl="8" indent="0" algn="r">
              <a:spcBef>
                <a:spcPts val="0"/>
              </a:spcBef>
              <a:buClr>
                <a:srgbClr val="7F7F7F"/>
              </a:buClr>
              <a:buSzPts val="1500"/>
              <a:buFont typeface="Calibri"/>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pic>
        <p:nvPicPr>
          <p:cNvPr id="19463" name="Google Shape;19463;p2141"/>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cSld>
  <p:clrMapOvr>
    <a:masterClrMapping/>
  </p:clrMapOvr>
</p:sldLayout>
</file>

<file path=ppt/slideLayouts/slideLayout2060.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9464"/>
        <p:cNvGrpSpPr/>
        <p:nvPr/>
      </p:nvGrpSpPr>
      <p:grpSpPr>
        <a:xfrm>
          <a:off x="0" y="0"/>
          <a:ext cx="0" cy="0"/>
          <a:chOff x="0" y="0"/>
          <a:chExt cx="0" cy="0"/>
        </a:xfrm>
      </p:grpSpPr>
      <p:sp>
        <p:nvSpPr>
          <p:cNvPr id="19465" name="Google Shape;19465;p2142"/>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466" name="Google Shape;19466;p214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67" name="Google Shape;19467;p214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68" name="Google Shape;19468;p214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469" name="Google Shape;19469;p214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470" name="Google Shape;19470;p214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471" name="Google Shape;19471;p2142"/>
          <p:cNvGrpSpPr/>
          <p:nvPr/>
        </p:nvGrpSpPr>
        <p:grpSpPr>
          <a:xfrm>
            <a:off x="7191543" y="1"/>
            <a:ext cx="5000459" cy="1425992"/>
            <a:chOff x="7191542" y="1"/>
            <a:chExt cx="5000459" cy="1425992"/>
          </a:xfrm>
        </p:grpSpPr>
        <p:pic>
          <p:nvPicPr>
            <p:cNvPr id="19472" name="Google Shape;19472;p21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73" name="Google Shape;19473;p2142"/>
            <p:cNvGrpSpPr/>
            <p:nvPr/>
          </p:nvGrpSpPr>
          <p:grpSpPr>
            <a:xfrm>
              <a:off x="7191542" y="1"/>
              <a:ext cx="5000459" cy="1425992"/>
              <a:chOff x="7186272" y="0"/>
              <a:chExt cx="5005729" cy="1427495"/>
            </a:xfrm>
          </p:grpSpPr>
          <p:sp>
            <p:nvSpPr>
              <p:cNvPr id="19474" name="Google Shape;19474;p21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475" name="Google Shape;19475;p21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9476" name="Google Shape;19476;p2142"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61.xml><?xml version="1.0" encoding="utf-8"?>
<p:sldLayout xmlns:a="http://schemas.openxmlformats.org/drawingml/2006/main" xmlns:r="http://schemas.openxmlformats.org/officeDocument/2006/relationships" xmlns:p="http://schemas.openxmlformats.org/presentationml/2006/main" showMasterSp="0" matchingName="Title Slide">
  <p:cSld name="2_Title Slide">
    <p:bg>
      <p:bgPr>
        <a:solidFill>
          <a:schemeClr val="lt1"/>
        </a:solidFill>
        <a:effectLst/>
      </p:bgPr>
    </p:bg>
    <p:spTree>
      <p:nvGrpSpPr>
        <p:cNvPr id="1" name="Shape 19477"/>
        <p:cNvGrpSpPr/>
        <p:nvPr/>
      </p:nvGrpSpPr>
      <p:grpSpPr>
        <a:xfrm>
          <a:off x="0" y="0"/>
          <a:ext cx="0" cy="0"/>
          <a:chOff x="0" y="0"/>
          <a:chExt cx="0" cy="0"/>
        </a:xfrm>
      </p:grpSpPr>
      <p:sp>
        <p:nvSpPr>
          <p:cNvPr id="19478" name="Google Shape;19478;p2143"/>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479" name="Google Shape;19479;p2143"/>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pic>
        <p:nvPicPr>
          <p:cNvPr id="19480" name="Google Shape;19480;p2143"/>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19481" name="Google Shape;19481;p2143"/>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pic>
        <p:nvPicPr>
          <p:cNvPr id="19482" name="Google Shape;19482;p2143"/>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19483" name="Google Shape;19483;p2143"/>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484" name="Google Shape;19484;p2143"/>
          <p:cNvSpPr txBox="1">
            <a:spLocks noGrp="1"/>
          </p:cNvSpPr>
          <p:nvPr>
            <p:ph type="ctrTitle"/>
          </p:nvPr>
        </p:nvSpPr>
        <p:spPr>
          <a:xfrm>
            <a:off x="471690" y="596274"/>
            <a:ext cx="11248618" cy="369332"/>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85" name="Google Shape;19485;p2143"/>
          <p:cNvSpPr txBox="1">
            <a:spLocks noGrp="1"/>
          </p:cNvSpPr>
          <p:nvPr>
            <p:ph type="subTitle" idx="1"/>
          </p:nvPr>
        </p:nvSpPr>
        <p:spPr>
          <a:xfrm>
            <a:off x="1828800" y="3840480"/>
            <a:ext cx="8534400" cy="374461"/>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24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19486" name="Google Shape;19486;p2143"/>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spcBef>
                <a:spcPts val="0"/>
              </a:spcBef>
              <a:spcAft>
                <a:spcPts val="0"/>
              </a:spcAft>
              <a:buClr>
                <a:srgbClr val="919497"/>
              </a:buClr>
              <a:buSzPts val="1400"/>
              <a:buFont typeface="Calibri"/>
              <a:buNone/>
              <a:defRPr>
                <a:solidFill>
                  <a:srgbClr val="919497"/>
                </a:solidFill>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487" name="Google Shape;19487;p2143"/>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Clr>
                <a:srgbClr val="919497"/>
              </a:buClr>
              <a:buSzPts val="1400"/>
              <a:buFont typeface="Calibri"/>
              <a:buNone/>
              <a:defRPr sz="1800">
                <a:solidFill>
                  <a:srgbClr val="919497"/>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488" name="Google Shape;19488;p2143"/>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50"/>
              </a:lnSpc>
              <a:spcBef>
                <a:spcPts val="0"/>
              </a:spcBef>
              <a:buClr>
                <a:srgbClr val="929599"/>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pPr marL="38102" lvl="0" indent="0" algn="r" rtl="0">
                <a:spcBef>
                  <a:spcPts val="0"/>
                </a:spcBef>
                <a:spcAft>
                  <a:spcPts val="0"/>
                </a:spcAft>
                <a:buNone/>
              </a:pPr>
              <a:t>‹#›</a:t>
            </a:fld>
            <a:endParaRPr/>
          </a:p>
        </p:txBody>
      </p:sp>
    </p:spTree>
  </p:cSld>
  <p:clrMapOvr>
    <a:masterClrMapping/>
  </p:clrMapOvr>
</p:sldLayout>
</file>

<file path=ppt/slideLayouts/slideLayout2062.xml><?xml version="1.0" encoding="utf-8"?>
<p:sldLayout xmlns:a="http://schemas.openxmlformats.org/drawingml/2006/main" xmlns:r="http://schemas.openxmlformats.org/officeDocument/2006/relationships" xmlns:p="http://schemas.openxmlformats.org/presentationml/2006/main" matchingName="2_Quotation">
  <p:cSld name="5_Quotation">
    <p:spTree>
      <p:nvGrpSpPr>
        <p:cNvPr id="1" name="Shape 19489"/>
        <p:cNvGrpSpPr/>
        <p:nvPr/>
      </p:nvGrpSpPr>
      <p:grpSpPr>
        <a:xfrm>
          <a:off x="0" y="0"/>
          <a:ext cx="0" cy="0"/>
          <a:chOff x="0" y="0"/>
          <a:chExt cx="0" cy="0"/>
        </a:xfrm>
      </p:grpSpPr>
      <p:sp>
        <p:nvSpPr>
          <p:cNvPr id="19490" name="Google Shape;19490;p2144"/>
          <p:cNvSpPr/>
          <p:nvPr/>
        </p:nvSpPr>
        <p:spPr>
          <a:xfrm>
            <a:off x="1427357" y="1387869"/>
            <a:ext cx="10155043" cy="3506936"/>
          </a:xfrm>
          <a:prstGeom prst="rect">
            <a:avLst/>
          </a:prstGeom>
          <a:solidFill>
            <a:schemeClr val="lt2"/>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sp>
        <p:nvSpPr>
          <p:cNvPr id="19491" name="Google Shape;19491;p2144"/>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92" name="Google Shape;19492;p214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2400"/>
              <a:buNone/>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493" name="Google Shape;19493;p214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494" name="Google Shape;19494;p214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495" name="Google Shape;19495;p214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grpSp>
        <p:nvGrpSpPr>
          <p:cNvPr id="19496" name="Google Shape;19496;p2144"/>
          <p:cNvGrpSpPr/>
          <p:nvPr/>
        </p:nvGrpSpPr>
        <p:grpSpPr>
          <a:xfrm>
            <a:off x="7191543" y="1"/>
            <a:ext cx="5000459" cy="1425992"/>
            <a:chOff x="7191542" y="1"/>
            <a:chExt cx="5000459" cy="1425992"/>
          </a:xfrm>
        </p:grpSpPr>
        <p:pic>
          <p:nvPicPr>
            <p:cNvPr id="19497" name="Google Shape;19497;p21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98" name="Google Shape;19498;p2144"/>
            <p:cNvGrpSpPr/>
            <p:nvPr/>
          </p:nvGrpSpPr>
          <p:grpSpPr>
            <a:xfrm>
              <a:off x="7191542" y="1"/>
              <a:ext cx="5000459" cy="1425992"/>
              <a:chOff x="7186272" y="0"/>
              <a:chExt cx="5005729" cy="1427495"/>
            </a:xfrm>
          </p:grpSpPr>
          <p:sp>
            <p:nvSpPr>
              <p:cNvPr id="19499" name="Google Shape;19499;p21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500" name="Google Shape;19500;p21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pic>
        <p:nvPicPr>
          <p:cNvPr id="19501" name="Google Shape;19501;p2144" descr="Open quotation mark with solid fill"/>
          <p:cNvPicPr preferRelativeResize="0"/>
          <p:nvPr/>
        </p:nvPicPr>
        <p:blipFill rotWithShape="1">
          <a:blip r:embed="rId3">
            <a:alphaModFix/>
          </a:blip>
          <a:srcRect/>
          <a:stretch/>
        </p:blipFill>
        <p:spPr>
          <a:xfrm>
            <a:off x="111512" y="136525"/>
            <a:ext cx="2036762" cy="2036762"/>
          </a:xfrm>
          <a:prstGeom prst="rect">
            <a:avLst/>
          </a:prstGeom>
          <a:noFill/>
          <a:ln>
            <a:noFill/>
          </a:ln>
        </p:spPr>
      </p:pic>
    </p:spTree>
  </p:cSld>
  <p:clrMapOvr>
    <a:masterClrMapping/>
  </p:clrMapOvr>
</p:sldLayout>
</file>

<file path=ppt/slideLayouts/slideLayout2063.xml><?xml version="1.0" encoding="utf-8"?>
<p:sldLayout xmlns:a="http://schemas.openxmlformats.org/drawingml/2006/main" xmlns:r="http://schemas.openxmlformats.org/officeDocument/2006/relationships" xmlns:p="http://schemas.openxmlformats.org/presentationml/2006/main" matchingName="cover_2">
  <p:cSld name="cover_2">
    <p:bg>
      <p:bgPr>
        <a:solidFill>
          <a:schemeClr val="lt1"/>
        </a:solidFill>
        <a:effectLst/>
      </p:bgPr>
    </p:bg>
    <p:spTree>
      <p:nvGrpSpPr>
        <p:cNvPr id="1" name="Shape 19502"/>
        <p:cNvGrpSpPr/>
        <p:nvPr/>
      </p:nvGrpSpPr>
      <p:grpSpPr>
        <a:xfrm>
          <a:off x="0" y="0"/>
          <a:ext cx="0" cy="0"/>
          <a:chOff x="0" y="0"/>
          <a:chExt cx="0" cy="0"/>
        </a:xfrm>
      </p:grpSpPr>
      <p:pic>
        <p:nvPicPr>
          <p:cNvPr id="19503" name="Google Shape;19503;p2145"/>
          <p:cNvPicPr preferRelativeResize="0"/>
          <p:nvPr/>
        </p:nvPicPr>
        <p:blipFill rotWithShape="1">
          <a:blip r:embed="rId2">
            <a:alphaModFix/>
          </a:blip>
          <a:srcRect/>
          <a:stretch/>
        </p:blipFill>
        <p:spPr>
          <a:xfrm>
            <a:off x="6350" y="0"/>
            <a:ext cx="12179300" cy="6858000"/>
          </a:xfrm>
          <a:prstGeom prst="rect">
            <a:avLst/>
          </a:prstGeom>
          <a:noFill/>
          <a:ln>
            <a:noFill/>
          </a:ln>
        </p:spPr>
      </p:pic>
      <p:sp>
        <p:nvSpPr>
          <p:cNvPr id="19504" name="Google Shape;19504;p2145"/>
          <p:cNvSpPr txBox="1">
            <a:spLocks noGrp="1"/>
          </p:cNvSpPr>
          <p:nvPr>
            <p:ph type="title"/>
          </p:nvPr>
        </p:nvSpPr>
        <p:spPr>
          <a:xfrm>
            <a:off x="6560622" y="2025004"/>
            <a:ext cx="5530850" cy="3356433"/>
          </a:xfrm>
          <a:prstGeom prst="rect">
            <a:avLst/>
          </a:prstGeom>
          <a:noFill/>
          <a:ln>
            <a:noFill/>
          </a:ln>
        </p:spPr>
        <p:txBody>
          <a:bodyPr spcFirstLastPara="1" wrap="square" lIns="0" tIns="0" rIns="0" bIns="228600" anchor="b" anchorCtr="0">
            <a:noAutofit/>
          </a:bodyPr>
          <a:lstStyle>
            <a:lvl1pPr lvl="0" algn="l">
              <a:lnSpc>
                <a:spcPct val="100000"/>
              </a:lnSpc>
              <a:spcBef>
                <a:spcPts val="0"/>
              </a:spcBef>
              <a:spcAft>
                <a:spcPts val="0"/>
              </a:spcAft>
              <a:buClr>
                <a:schemeClr val="lt1"/>
              </a:buClr>
              <a:buSzPts val="4000"/>
              <a:buFont typeface="Calibri"/>
              <a:buNone/>
              <a:defRPr sz="40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05" name="Google Shape;19505;p2145"/>
          <p:cNvSpPr txBox="1">
            <a:spLocks noGrp="1"/>
          </p:cNvSpPr>
          <p:nvPr>
            <p:ph type="body" idx="1"/>
          </p:nvPr>
        </p:nvSpPr>
        <p:spPr>
          <a:xfrm>
            <a:off x="6560624" y="5381437"/>
            <a:ext cx="5530850" cy="809167"/>
          </a:xfrm>
          <a:prstGeom prst="rect">
            <a:avLst/>
          </a:prstGeom>
          <a:noFill/>
          <a:ln>
            <a:noFill/>
          </a:ln>
        </p:spPr>
        <p:txBody>
          <a:bodyPr spcFirstLastPara="1" wrap="square" lIns="0" tIns="91425" rIns="0" bIns="0" anchor="t" anchorCtr="0">
            <a:noAutofit/>
          </a:bodyPr>
          <a:lstStyle>
            <a:lvl1pPr marL="304815" lvl="0" indent="-152408" algn="l">
              <a:lnSpc>
                <a:spcPct val="100000"/>
              </a:lnSpc>
              <a:spcBef>
                <a:spcPts val="0"/>
              </a:spcBef>
              <a:spcAft>
                <a:spcPts val="0"/>
              </a:spcAft>
              <a:buClr>
                <a:schemeClr val="lt1"/>
              </a:buClr>
              <a:buSzPts val="1800"/>
              <a:buFont typeface="Calibri"/>
              <a:buNone/>
              <a:defRPr sz="1800" b="0" i="0">
                <a:solidFill>
                  <a:schemeClr val="lt1"/>
                </a:solidFill>
              </a:defRPr>
            </a:lvl1pPr>
            <a:lvl2pPr marL="609630" lvl="1" indent="-152408" algn="l">
              <a:lnSpc>
                <a:spcPct val="100000"/>
              </a:lnSpc>
              <a:spcBef>
                <a:spcPts val="0"/>
              </a:spcBef>
              <a:spcAft>
                <a:spcPts val="0"/>
              </a:spcAft>
              <a:buSzPts val="1800"/>
              <a:buFont typeface="Calibri"/>
              <a:buNone/>
              <a:defRPr sz="1800" b="0">
                <a:solidFill>
                  <a:schemeClr val="lt1"/>
                </a:solidFill>
              </a:defRPr>
            </a:lvl2pPr>
            <a:lvl3pPr marL="914446" lvl="2" indent="-152408" algn="l">
              <a:lnSpc>
                <a:spcPct val="116666"/>
              </a:lnSpc>
              <a:spcBef>
                <a:spcPts val="0"/>
              </a:spcBef>
              <a:spcAft>
                <a:spcPts val="0"/>
              </a:spcAft>
              <a:buSzPts val="1800"/>
              <a:buFont typeface="Calibri"/>
              <a:buNone/>
              <a:defRPr sz="1800" b="0">
                <a:solidFill>
                  <a:schemeClr val="lt1"/>
                </a:solidFill>
              </a:defRPr>
            </a:lvl3pPr>
            <a:lvl4pPr marL="1219261" lvl="3" indent="-152408" algn="l">
              <a:lnSpc>
                <a:spcPct val="116666"/>
              </a:lnSpc>
              <a:spcBef>
                <a:spcPts val="0"/>
              </a:spcBef>
              <a:spcAft>
                <a:spcPts val="0"/>
              </a:spcAft>
              <a:buSzPts val="1800"/>
              <a:buFont typeface="Calibri"/>
              <a:buNone/>
              <a:defRPr sz="1800" b="0">
                <a:solidFill>
                  <a:schemeClr val="lt1"/>
                </a:solidFill>
              </a:defRPr>
            </a:lvl4pPr>
            <a:lvl5pPr marL="1524076" lvl="4" indent="-152408" algn="l">
              <a:lnSpc>
                <a:spcPct val="116666"/>
              </a:lnSpc>
              <a:spcBef>
                <a:spcPts val="0"/>
              </a:spcBef>
              <a:spcAft>
                <a:spcPts val="0"/>
              </a:spcAft>
              <a:buSzPts val="1800"/>
              <a:buFont typeface="Calibri"/>
              <a:buNone/>
              <a:defRPr sz="1800" b="0">
                <a:solidFill>
                  <a:schemeClr val="lt1"/>
                </a:solidFill>
              </a:defRPr>
            </a:lvl5pPr>
            <a:lvl6pPr marL="1828891" lvl="5" indent="-152408" algn="l">
              <a:lnSpc>
                <a:spcPct val="116666"/>
              </a:lnSpc>
              <a:spcBef>
                <a:spcPts val="0"/>
              </a:spcBef>
              <a:spcAft>
                <a:spcPts val="0"/>
              </a:spcAft>
              <a:buClr>
                <a:schemeClr val="lt1"/>
              </a:buClr>
              <a:buSzPts val="1800"/>
              <a:buFont typeface="Arial"/>
              <a:buNone/>
              <a:defRPr sz="1800" b="0">
                <a:solidFill>
                  <a:schemeClr val="lt1"/>
                </a:solidFill>
              </a:defRPr>
            </a:lvl6pPr>
            <a:lvl7pPr marL="2133707" lvl="6" indent="-152408" algn="l">
              <a:lnSpc>
                <a:spcPct val="116666"/>
              </a:lnSpc>
              <a:spcBef>
                <a:spcPts val="0"/>
              </a:spcBef>
              <a:spcAft>
                <a:spcPts val="0"/>
              </a:spcAft>
              <a:buClr>
                <a:schemeClr val="lt1"/>
              </a:buClr>
              <a:buSzPts val="1800"/>
              <a:buFont typeface="Arial"/>
              <a:buNone/>
              <a:defRPr sz="1800" b="0">
                <a:solidFill>
                  <a:schemeClr val="lt1"/>
                </a:solidFill>
              </a:defRPr>
            </a:lvl7pPr>
            <a:lvl8pPr marL="2438522" lvl="7" indent="-152408" algn="l">
              <a:lnSpc>
                <a:spcPct val="116666"/>
              </a:lnSpc>
              <a:spcBef>
                <a:spcPts val="0"/>
              </a:spcBef>
              <a:spcAft>
                <a:spcPts val="0"/>
              </a:spcAft>
              <a:buClr>
                <a:schemeClr val="lt1"/>
              </a:buClr>
              <a:buSzPts val="1800"/>
              <a:buFont typeface="Arial"/>
              <a:buNone/>
              <a:defRPr sz="1800" b="0">
                <a:solidFill>
                  <a:schemeClr val="lt1"/>
                </a:solidFill>
              </a:defRPr>
            </a:lvl8pPr>
            <a:lvl9pPr marL="2743337" lvl="8" indent="-152408" algn="l">
              <a:lnSpc>
                <a:spcPct val="116666"/>
              </a:lnSpc>
              <a:spcBef>
                <a:spcPts val="0"/>
              </a:spcBef>
              <a:spcAft>
                <a:spcPts val="0"/>
              </a:spcAft>
              <a:buClr>
                <a:schemeClr val="lt1"/>
              </a:buClr>
              <a:buSzPts val="1800"/>
              <a:buFont typeface="Arial"/>
              <a:buNone/>
              <a:defRPr sz="1800" b="0">
                <a:solidFill>
                  <a:schemeClr val="lt1"/>
                </a:solidFill>
              </a:defRPr>
            </a:lvl9pPr>
          </a:lstStyle>
          <a:p>
            <a:endParaRPr/>
          </a:p>
        </p:txBody>
      </p:sp>
      <p:pic>
        <p:nvPicPr>
          <p:cNvPr id="19506" name="Google Shape;19506;p2145" descr="A picture containing logo&#10;&#10;Description automatically generated"/>
          <p:cNvPicPr preferRelativeResize="0"/>
          <p:nvPr/>
        </p:nvPicPr>
        <p:blipFill rotWithShape="1">
          <a:blip r:embed="rId3">
            <a:alphaModFix/>
          </a:blip>
          <a:srcRect/>
          <a:stretch/>
        </p:blipFill>
        <p:spPr>
          <a:xfrm>
            <a:off x="380607" y="369352"/>
            <a:ext cx="2020713" cy="924369"/>
          </a:xfrm>
          <a:prstGeom prst="rect">
            <a:avLst/>
          </a:prstGeom>
          <a:noFill/>
          <a:ln>
            <a:noFill/>
          </a:ln>
        </p:spPr>
      </p:pic>
    </p:spTree>
  </p:cSld>
  <p:clrMapOvr>
    <a:masterClrMapping/>
  </p:clrMapOvr>
</p:sldLayout>
</file>

<file path=ppt/slideLayouts/slideLayout2064.xml><?xml version="1.0" encoding="utf-8"?>
<p:sldLayout xmlns:a="http://schemas.openxmlformats.org/drawingml/2006/main" xmlns:r="http://schemas.openxmlformats.org/officeDocument/2006/relationships" xmlns:p="http://schemas.openxmlformats.org/presentationml/2006/main" matchingName="agenda">
  <p:cSld name="agenda">
    <p:bg>
      <p:bgPr>
        <a:solidFill>
          <a:schemeClr val="lt1"/>
        </a:solidFill>
        <a:effectLst/>
      </p:bgPr>
    </p:bg>
    <p:spTree>
      <p:nvGrpSpPr>
        <p:cNvPr id="1" name="Shape 19507"/>
        <p:cNvGrpSpPr/>
        <p:nvPr/>
      </p:nvGrpSpPr>
      <p:grpSpPr>
        <a:xfrm>
          <a:off x="0" y="0"/>
          <a:ext cx="0" cy="0"/>
          <a:chOff x="0" y="0"/>
          <a:chExt cx="0" cy="0"/>
        </a:xfrm>
      </p:grpSpPr>
      <p:pic>
        <p:nvPicPr>
          <p:cNvPr id="19508" name="Google Shape;19508;p2146"/>
          <p:cNvPicPr preferRelativeResize="0"/>
          <p:nvPr/>
        </p:nvPicPr>
        <p:blipFill rotWithShape="1">
          <a:blip r:embed="rId2">
            <a:alphaModFix/>
          </a:blip>
          <a:srcRect/>
          <a:stretch/>
        </p:blipFill>
        <p:spPr>
          <a:xfrm>
            <a:off x="2" y="3572"/>
            <a:ext cx="12191999" cy="6858000"/>
          </a:xfrm>
          <a:prstGeom prst="rect">
            <a:avLst/>
          </a:prstGeom>
          <a:noFill/>
          <a:ln>
            <a:noFill/>
          </a:ln>
        </p:spPr>
      </p:pic>
      <p:sp>
        <p:nvSpPr>
          <p:cNvPr id="19509" name="Google Shape;19509;p2146"/>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510" name="Google Shape;19510;p2146"/>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511" name="Google Shape;19511;p2146"/>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19512" name="Google Shape;19512;p2146"/>
          <p:cNvSpPr txBox="1">
            <a:spLocks noGrp="1"/>
          </p:cNvSpPr>
          <p:nvPr>
            <p:ph type="body" idx="1"/>
          </p:nvPr>
        </p:nvSpPr>
        <p:spPr>
          <a:xfrm>
            <a:off x="4305301" y="1781175"/>
            <a:ext cx="6156325" cy="4165600"/>
          </a:xfrm>
          <a:prstGeom prst="rect">
            <a:avLst/>
          </a:prstGeom>
          <a:noFill/>
          <a:ln>
            <a:noFill/>
          </a:ln>
        </p:spPr>
        <p:txBody>
          <a:bodyPr spcFirstLastPara="1" wrap="square" lIns="0" tIns="685800" rIns="0" bIns="0" anchor="t" anchorCtr="0">
            <a:noAutofit/>
          </a:bodyPr>
          <a:lstStyle>
            <a:lvl1pPr marL="304815" lvl="0" indent="-237079" algn="l">
              <a:lnSpc>
                <a:spcPct val="104999"/>
              </a:lnSpc>
              <a:spcBef>
                <a:spcPts val="0"/>
              </a:spcBef>
              <a:spcAft>
                <a:spcPts val="0"/>
              </a:spcAft>
              <a:buClr>
                <a:schemeClr val="accent1"/>
              </a:buClr>
              <a:buSzPts val="2000"/>
              <a:buFont typeface="Calibri"/>
              <a:buAutoNum type="arabicPeriod"/>
              <a:defRPr sz="2000" b="0">
                <a:solidFill>
                  <a:schemeClr val="accent1"/>
                </a:solidFill>
              </a:defRPr>
            </a:lvl1pPr>
            <a:lvl2pPr marL="609630" lvl="1" indent="-237079" algn="l">
              <a:lnSpc>
                <a:spcPct val="104999"/>
              </a:lnSpc>
              <a:spcBef>
                <a:spcPts val="1600"/>
              </a:spcBef>
              <a:spcAft>
                <a:spcPts val="0"/>
              </a:spcAft>
              <a:buClr>
                <a:schemeClr val="accent1"/>
              </a:buClr>
              <a:buSzPts val="2000"/>
              <a:buFont typeface="Calibri"/>
              <a:buAutoNum type="arabicPeriod"/>
              <a:defRPr sz="2000" b="0">
                <a:solidFill>
                  <a:schemeClr val="accent1"/>
                </a:solidFill>
              </a:defRPr>
            </a:lvl2pPr>
            <a:lvl3pPr marL="914446" lvl="2"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3pPr>
            <a:lvl4pPr marL="1219261" lvl="3"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4pPr>
            <a:lvl5pPr marL="1524076" lvl="4"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5pPr>
            <a:lvl6pPr marL="1828891" lvl="5"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6pPr>
            <a:lvl7pPr marL="2133707" lvl="6"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7pPr>
            <a:lvl8pPr marL="2438522" lvl="7"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8pPr>
            <a:lvl9pPr marL="2743337" lvl="8" indent="-228611" algn="l">
              <a:lnSpc>
                <a:spcPct val="116666"/>
              </a:lnSpc>
              <a:spcBef>
                <a:spcPts val="1600"/>
              </a:spcBef>
              <a:spcAft>
                <a:spcPts val="1600"/>
              </a:spcAft>
              <a:buClr>
                <a:schemeClr val="accent1"/>
              </a:buClr>
              <a:buSzPts val="1800"/>
              <a:buFont typeface="Calibri"/>
              <a:buAutoNum type="arabicPeriod"/>
              <a:defRPr sz="1800" b="0">
                <a:solidFill>
                  <a:schemeClr val="accent1"/>
                </a:solidFill>
              </a:defRPr>
            </a:lvl9pPr>
          </a:lstStyle>
          <a:p>
            <a:endParaRPr/>
          </a:p>
        </p:txBody>
      </p:sp>
      <p:sp>
        <p:nvSpPr>
          <p:cNvPr id="19513" name="Google Shape;19513;p2146"/>
          <p:cNvSpPr txBox="1"/>
          <p:nvPr/>
        </p:nvSpPr>
        <p:spPr>
          <a:xfrm>
            <a:off x="1736725" y="-1782"/>
            <a:ext cx="2336800" cy="1781173"/>
          </a:xfrm>
          <a:prstGeom prst="rect">
            <a:avLst/>
          </a:prstGeom>
          <a:noFill/>
          <a:ln>
            <a:noFill/>
          </a:ln>
        </p:spPr>
        <p:txBody>
          <a:bodyPr spcFirstLastPara="1" wrap="square" lIns="0" tIns="0" rIns="0" bIns="128000" anchor="b" anchorCtr="0">
            <a:noAutofit/>
          </a:bodyPr>
          <a:lstStyle/>
          <a:p>
            <a:pPr marL="0" marR="0" lvl="0" indent="0" algn="l" rtl="0">
              <a:lnSpc>
                <a:spcPct val="77272"/>
              </a:lnSpc>
              <a:spcBef>
                <a:spcPts val="0"/>
              </a:spcBef>
              <a:spcAft>
                <a:spcPts val="0"/>
              </a:spcAft>
              <a:buClr>
                <a:schemeClr val="lt1"/>
              </a:buClr>
              <a:buSzPts val="4400"/>
              <a:buFont typeface="Calibri"/>
              <a:buNone/>
            </a:pPr>
            <a:r>
              <a:rPr lang="en-US" sz="4400" b="1" i="0" u="none" strike="noStrike" cap="none">
                <a:solidFill>
                  <a:schemeClr val="lt1"/>
                </a:solidFill>
                <a:latin typeface="Calibri"/>
                <a:ea typeface="Calibri"/>
                <a:cs typeface="Calibri"/>
                <a:sym typeface="Calibri"/>
              </a:rPr>
              <a:t>Agenda</a:t>
            </a:r>
            <a:endParaRPr sz="1800">
              <a:solidFill>
                <a:schemeClr val="dk1"/>
              </a:solidFill>
              <a:latin typeface="Calibri"/>
              <a:ea typeface="Calibri"/>
              <a:cs typeface="Calibri"/>
              <a:sym typeface="Calibri"/>
            </a:endParaRPr>
          </a:p>
        </p:txBody>
      </p:sp>
      <p:pic>
        <p:nvPicPr>
          <p:cNvPr id="19514" name="Google Shape;19514;p2146"/>
          <p:cNvPicPr preferRelativeResize="0"/>
          <p:nvPr/>
        </p:nvPicPr>
        <p:blipFill rotWithShape="1">
          <a:blip r:embed="rId3">
            <a:alphaModFix/>
          </a:blip>
          <a:srcRect/>
          <a:stretch/>
        </p:blipFill>
        <p:spPr>
          <a:xfrm>
            <a:off x="9810446" y="6358648"/>
            <a:ext cx="2016517" cy="235975"/>
          </a:xfrm>
          <a:prstGeom prst="rect">
            <a:avLst/>
          </a:prstGeom>
          <a:noFill/>
          <a:ln>
            <a:noFill/>
          </a:ln>
        </p:spPr>
      </p:pic>
    </p:spTree>
  </p:cSld>
  <p:clrMapOvr>
    <a:masterClrMapping/>
  </p:clrMapOvr>
</p:sldLayout>
</file>

<file path=ppt/slideLayouts/slideLayout2065.xml><?xml version="1.0" encoding="utf-8"?>
<p:sldLayout xmlns:a="http://schemas.openxmlformats.org/drawingml/2006/main" xmlns:r="http://schemas.openxmlformats.org/officeDocument/2006/relationships" xmlns:p="http://schemas.openxmlformats.org/presentationml/2006/main" matchingName="2_divider_1">
  <p:cSld name="2_divider_1">
    <p:spTree>
      <p:nvGrpSpPr>
        <p:cNvPr id="1" name="Shape 19515"/>
        <p:cNvGrpSpPr/>
        <p:nvPr/>
      </p:nvGrpSpPr>
      <p:grpSpPr>
        <a:xfrm>
          <a:off x="0" y="0"/>
          <a:ext cx="0" cy="0"/>
          <a:chOff x="0" y="0"/>
          <a:chExt cx="0" cy="0"/>
        </a:xfrm>
      </p:grpSpPr>
      <p:pic>
        <p:nvPicPr>
          <p:cNvPr id="19516" name="Google Shape;19516;p2147"/>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9517" name="Google Shape;19517;p2147"/>
          <p:cNvSpPr txBox="1">
            <a:spLocks noGrp="1"/>
          </p:cNvSpPr>
          <p:nvPr>
            <p:ph type="title"/>
          </p:nvPr>
        </p:nvSpPr>
        <p:spPr>
          <a:xfrm>
            <a:off x="457200" y="1781176"/>
            <a:ext cx="7448551" cy="4165600"/>
          </a:xfrm>
          <a:prstGeom prst="rect">
            <a:avLst/>
          </a:prstGeom>
          <a:noFill/>
          <a:ln>
            <a:noFill/>
          </a:ln>
        </p:spPr>
        <p:txBody>
          <a:bodyPr spcFirstLastPara="1" wrap="square" lIns="0" tIns="1234425" rIns="0" bIns="0" anchor="t" anchorCtr="0">
            <a:noAutofit/>
          </a:bodyPr>
          <a:lstStyle>
            <a:lvl1pPr lvl="0" algn="l">
              <a:lnSpc>
                <a:spcPct val="100000"/>
              </a:lnSpc>
              <a:spcBef>
                <a:spcPts val="0"/>
              </a:spcBef>
              <a:spcAft>
                <a:spcPts val="0"/>
              </a:spcAft>
              <a:buClr>
                <a:schemeClr val="accent1"/>
              </a:buClr>
              <a:buSzPts val="4000"/>
              <a:buFont typeface="Calibri"/>
              <a:buNone/>
              <a:defRPr sz="4000" b="1">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18" name="Google Shape;19518;p2147"/>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2"/>
              </a:buClr>
              <a:buSzPts val="1400"/>
              <a:buFont typeface="Calibri"/>
              <a:buNone/>
              <a:defRPr sz="1800">
                <a:solidFill>
                  <a:schemeClr val="dk2"/>
                </a:solidFill>
                <a:latin typeface="Calibri"/>
                <a:ea typeface="Calibri"/>
                <a:cs typeface="Calibri"/>
                <a:sym typeface="Calibri"/>
              </a:defRPr>
            </a:lvl1pPr>
            <a:lvl2pPr marR="0" lvl="1"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Clr>
                <a:schemeClr val="lt1"/>
              </a:buClr>
              <a:buSzPts val="1400"/>
              <a:buFont typeface="Calibri"/>
              <a:buNone/>
              <a:defRPr sz="1800" b="0" i="0" u="none" strike="noStrike" cap="none">
                <a:solidFill>
                  <a:schemeClr val="lt1"/>
                </a:solidFill>
                <a:latin typeface="Calibri"/>
                <a:ea typeface="Calibri"/>
                <a:cs typeface="Calibri"/>
                <a:sym typeface="Calibri"/>
              </a:defRPr>
            </a:lvl9pPr>
          </a:lstStyle>
          <a:p>
            <a:endParaRPr/>
          </a:p>
        </p:txBody>
      </p:sp>
      <p:sp>
        <p:nvSpPr>
          <p:cNvPr id="19519" name="Google Shape;19519;p2147"/>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chemeClr val="dk2"/>
              </a:buClr>
              <a:buSzPts val="1400"/>
              <a:buFont typeface="Calibri"/>
              <a:buNone/>
              <a:defRPr>
                <a:solidFill>
                  <a:schemeClr val="dk2"/>
                </a:solidFill>
              </a:defRPr>
            </a:lvl1pPr>
            <a:lvl2pPr lvl="1" algn="l">
              <a:spcBef>
                <a:spcPts val="0"/>
              </a:spcBef>
              <a:spcAft>
                <a:spcPts val="0"/>
              </a:spcAft>
              <a:buClr>
                <a:schemeClr val="lt1"/>
              </a:buClr>
              <a:buSzPts val="1400"/>
              <a:buFont typeface="Calibri"/>
              <a:buNone/>
              <a:defRPr>
                <a:solidFill>
                  <a:schemeClr val="lt1"/>
                </a:solidFill>
              </a:defRPr>
            </a:lvl2pPr>
            <a:lvl3pPr lvl="2" algn="l">
              <a:spcBef>
                <a:spcPts val="0"/>
              </a:spcBef>
              <a:spcAft>
                <a:spcPts val="0"/>
              </a:spcAft>
              <a:buClr>
                <a:schemeClr val="lt1"/>
              </a:buClr>
              <a:buSzPts val="1400"/>
              <a:buFont typeface="Calibri"/>
              <a:buNone/>
              <a:defRPr>
                <a:solidFill>
                  <a:schemeClr val="lt1"/>
                </a:solidFill>
              </a:defRPr>
            </a:lvl3pPr>
            <a:lvl4pPr lvl="3" algn="l">
              <a:spcBef>
                <a:spcPts val="0"/>
              </a:spcBef>
              <a:spcAft>
                <a:spcPts val="0"/>
              </a:spcAft>
              <a:buClr>
                <a:schemeClr val="lt1"/>
              </a:buClr>
              <a:buSzPts val="1400"/>
              <a:buFont typeface="Calibri"/>
              <a:buNone/>
              <a:defRPr>
                <a:solidFill>
                  <a:schemeClr val="lt1"/>
                </a:solidFill>
              </a:defRPr>
            </a:lvl4pPr>
            <a:lvl5pPr lvl="4" algn="l">
              <a:spcBef>
                <a:spcPts val="0"/>
              </a:spcBef>
              <a:spcAft>
                <a:spcPts val="0"/>
              </a:spcAft>
              <a:buClr>
                <a:schemeClr val="lt1"/>
              </a:buClr>
              <a:buSzPts val="1400"/>
              <a:buFont typeface="Calibri"/>
              <a:buNone/>
              <a:defRPr>
                <a:solidFill>
                  <a:schemeClr val="lt1"/>
                </a:solidFill>
              </a:defRPr>
            </a:lvl5pPr>
            <a:lvl6pPr lvl="5" algn="l">
              <a:spcBef>
                <a:spcPts val="0"/>
              </a:spcBef>
              <a:spcAft>
                <a:spcPts val="0"/>
              </a:spcAft>
              <a:buClr>
                <a:schemeClr val="lt1"/>
              </a:buClr>
              <a:buSzPts val="1400"/>
              <a:buFont typeface="Calibri"/>
              <a:buNone/>
              <a:defRPr>
                <a:solidFill>
                  <a:schemeClr val="lt1"/>
                </a:solidFill>
              </a:defRPr>
            </a:lvl6pPr>
            <a:lvl7pPr lvl="6" algn="l">
              <a:spcBef>
                <a:spcPts val="0"/>
              </a:spcBef>
              <a:spcAft>
                <a:spcPts val="0"/>
              </a:spcAft>
              <a:buClr>
                <a:schemeClr val="lt1"/>
              </a:buClr>
              <a:buSzPts val="1400"/>
              <a:buFont typeface="Calibri"/>
              <a:buNone/>
              <a:defRPr>
                <a:solidFill>
                  <a:schemeClr val="lt1"/>
                </a:solidFill>
              </a:defRPr>
            </a:lvl7pPr>
            <a:lvl8pPr lvl="7" algn="l">
              <a:spcBef>
                <a:spcPts val="0"/>
              </a:spcBef>
              <a:spcAft>
                <a:spcPts val="0"/>
              </a:spcAft>
              <a:buClr>
                <a:schemeClr val="lt1"/>
              </a:buClr>
              <a:buSzPts val="1400"/>
              <a:buFont typeface="Calibri"/>
              <a:buNone/>
              <a:defRPr>
                <a:solidFill>
                  <a:schemeClr val="lt1"/>
                </a:solidFill>
              </a:defRPr>
            </a:lvl8pPr>
            <a:lvl9pPr lvl="8" algn="l">
              <a:spcBef>
                <a:spcPts val="0"/>
              </a:spcBef>
              <a:spcAft>
                <a:spcPts val="0"/>
              </a:spcAft>
              <a:buClr>
                <a:schemeClr val="lt1"/>
              </a:buClr>
              <a:buSzPts val="1400"/>
              <a:buFont typeface="Calibri"/>
              <a:buNone/>
              <a:defRPr>
                <a:solidFill>
                  <a:schemeClr val="lt1"/>
                </a:solidFill>
              </a:defRPr>
            </a:lvl9pPr>
          </a:lstStyle>
          <a:p>
            <a:endParaRPr/>
          </a:p>
        </p:txBody>
      </p:sp>
      <p:sp>
        <p:nvSpPr>
          <p:cNvPr id="19520" name="Google Shape;19520;p2147"/>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1pPr>
            <a:lvl2pPr marL="0" marR="0" lvl="1"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2pPr>
            <a:lvl3pPr marL="0" marR="0" lvl="2"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3pPr>
            <a:lvl4pPr marL="0" marR="0" lvl="3"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4pPr>
            <a:lvl5pPr marL="0" marR="0" lvl="4"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5pPr>
            <a:lvl6pPr marL="0" marR="0" lvl="5"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6pPr>
            <a:lvl7pPr marL="0" marR="0" lvl="6"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7pPr>
            <a:lvl8pPr marL="0" marR="0" lvl="7"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8pPr>
            <a:lvl9pPr marL="0" marR="0" lvl="8" indent="0" algn="l">
              <a:spcBef>
                <a:spcPts val="0"/>
              </a:spcBef>
              <a:spcAft>
                <a:spcPts val="0"/>
              </a:spcAft>
              <a:buClr>
                <a:schemeClr val="dk2"/>
              </a:buClr>
              <a:buSzPts val="1000"/>
              <a:buFont typeface="Calibri"/>
              <a:buNone/>
              <a:defRPr sz="1000" b="0" i="0" u="none" strike="noStrike" cap="none">
                <a:solidFill>
                  <a:schemeClr val="dk2"/>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pic>
        <p:nvPicPr>
          <p:cNvPr id="19521" name="Google Shape;19521;p2147"/>
          <p:cNvPicPr preferRelativeResize="0"/>
          <p:nvPr/>
        </p:nvPicPr>
        <p:blipFill rotWithShape="1">
          <a:blip r:embed="rId3">
            <a:alphaModFix/>
          </a:blip>
          <a:srcRect/>
          <a:stretch/>
        </p:blipFill>
        <p:spPr>
          <a:xfrm>
            <a:off x="9724642" y="6358648"/>
            <a:ext cx="2016509" cy="235974"/>
          </a:xfrm>
          <a:prstGeom prst="rect">
            <a:avLst/>
          </a:prstGeom>
          <a:noFill/>
          <a:ln>
            <a:noFill/>
          </a:ln>
        </p:spPr>
      </p:pic>
    </p:spTree>
  </p:cSld>
  <p:clrMapOvr>
    <a:masterClrMapping/>
  </p:clrMapOvr>
</p:sldLayout>
</file>

<file path=ppt/slideLayouts/slideLayout2066.xml><?xml version="1.0" encoding="utf-8"?>
<p:sldLayout xmlns:a="http://schemas.openxmlformats.org/drawingml/2006/main" xmlns:r="http://schemas.openxmlformats.org/officeDocument/2006/relationships" xmlns:p="http://schemas.openxmlformats.org/presentationml/2006/main" matchingName="content_1_column">
  <p:cSld name="content_1_column">
    <p:bg>
      <p:bgPr>
        <a:solidFill>
          <a:schemeClr val="lt1"/>
        </a:solidFill>
        <a:effectLst/>
      </p:bgPr>
    </p:bg>
    <p:spTree>
      <p:nvGrpSpPr>
        <p:cNvPr id="1" name="Shape 19522"/>
        <p:cNvGrpSpPr/>
        <p:nvPr/>
      </p:nvGrpSpPr>
      <p:grpSpPr>
        <a:xfrm>
          <a:off x="0" y="0"/>
          <a:ext cx="0" cy="0"/>
          <a:chOff x="0" y="0"/>
          <a:chExt cx="0" cy="0"/>
        </a:xfrm>
      </p:grpSpPr>
      <p:pic>
        <p:nvPicPr>
          <p:cNvPr id="19523" name="Google Shape;19523;p2148"/>
          <p:cNvPicPr preferRelativeResize="0"/>
          <p:nvPr/>
        </p:nvPicPr>
        <p:blipFill rotWithShape="1">
          <a:blip r:embed="rId2">
            <a:alphaModFix/>
          </a:blip>
          <a:srcRect/>
          <a:stretch/>
        </p:blipFill>
        <p:spPr>
          <a:xfrm>
            <a:off x="0" y="1"/>
            <a:ext cx="12192000" cy="6850855"/>
          </a:xfrm>
          <a:prstGeom prst="rect">
            <a:avLst/>
          </a:prstGeom>
          <a:noFill/>
          <a:ln>
            <a:noFill/>
          </a:ln>
        </p:spPr>
      </p:pic>
      <p:sp>
        <p:nvSpPr>
          <p:cNvPr id="19524" name="Google Shape;19524;p2148"/>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525" name="Google Shape;19525;p2148"/>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526" name="Google Shape;19526;p2148"/>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19527" name="Google Shape;19527;p2148"/>
          <p:cNvSpPr txBox="1">
            <a:spLocks noGrp="1"/>
          </p:cNvSpPr>
          <p:nvPr>
            <p:ph type="title"/>
          </p:nvPr>
        </p:nvSpPr>
        <p:spPr>
          <a:xfrm>
            <a:off x="457201" y="460375"/>
            <a:ext cx="10004425" cy="1063625"/>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1"/>
              </a:buClr>
              <a:buSzPts val="4000"/>
              <a:buFont typeface="Calibri"/>
              <a:buNone/>
              <a:defRPr sz="4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528" name="Google Shape;19528;p2148"/>
          <p:cNvPicPr preferRelativeResize="0"/>
          <p:nvPr/>
        </p:nvPicPr>
        <p:blipFill rotWithShape="1">
          <a:blip r:embed="rId3">
            <a:alphaModFix/>
          </a:blip>
          <a:srcRect/>
          <a:stretch/>
        </p:blipFill>
        <p:spPr>
          <a:xfrm>
            <a:off x="9810446" y="6358648"/>
            <a:ext cx="2016517" cy="235975"/>
          </a:xfrm>
          <a:prstGeom prst="rect">
            <a:avLst/>
          </a:prstGeom>
          <a:noFill/>
          <a:ln>
            <a:noFill/>
          </a:ln>
        </p:spPr>
      </p:pic>
      <p:sp>
        <p:nvSpPr>
          <p:cNvPr id="19529" name="Google Shape;19529;p2148"/>
          <p:cNvSpPr txBox="1">
            <a:spLocks noGrp="1"/>
          </p:cNvSpPr>
          <p:nvPr>
            <p:ph type="body" idx="1"/>
          </p:nvPr>
        </p:nvSpPr>
        <p:spPr>
          <a:xfrm>
            <a:off x="457199" y="1781175"/>
            <a:ext cx="10004427" cy="4165600"/>
          </a:xfrm>
          <a:prstGeom prst="rect">
            <a:avLst/>
          </a:prstGeom>
          <a:noFill/>
          <a:ln>
            <a:noFill/>
          </a:ln>
        </p:spPr>
        <p:txBody>
          <a:bodyPr spcFirstLastPara="1" wrap="square" lIns="0" tIns="0" rIns="0" bIns="0" anchor="t" anchorCtr="0">
            <a:normAutofit/>
          </a:bodyPr>
          <a:lstStyle>
            <a:lvl1pPr marL="304815" lvl="0" indent="-152408" algn="l">
              <a:lnSpc>
                <a:spcPct val="100000"/>
              </a:lnSpc>
              <a:spcBef>
                <a:spcPts val="0"/>
              </a:spcBef>
              <a:spcAft>
                <a:spcPts val="0"/>
              </a:spcAft>
              <a:buClr>
                <a:schemeClr val="dk2"/>
              </a:buClr>
              <a:buSzPts val="1800"/>
              <a:buNone/>
              <a:defRPr/>
            </a:lvl1pPr>
            <a:lvl2pPr marL="609630" lvl="1" indent="-152408" algn="l">
              <a:lnSpc>
                <a:spcPct val="100000"/>
              </a:lnSpc>
              <a:spcBef>
                <a:spcPts val="1200"/>
              </a:spcBef>
              <a:spcAft>
                <a:spcPts val="0"/>
              </a:spcAft>
              <a:buSzPts val="1800"/>
              <a:buNone/>
              <a:defRPr/>
            </a:lvl2pPr>
            <a:lvl3pPr marL="914446" lvl="2" indent="-237079" algn="l">
              <a:lnSpc>
                <a:spcPct val="100000"/>
              </a:lnSpc>
              <a:spcBef>
                <a:spcPts val="1200"/>
              </a:spcBef>
              <a:spcAft>
                <a:spcPts val="0"/>
              </a:spcAft>
              <a:buSzPts val="2000"/>
              <a:buChar char="•"/>
              <a:defRPr/>
            </a:lvl3pPr>
            <a:lvl4pPr marL="1219261" lvl="3" indent="-228611" algn="l">
              <a:lnSpc>
                <a:spcPct val="100000"/>
              </a:lnSpc>
              <a:spcBef>
                <a:spcPts val="600"/>
              </a:spcBef>
              <a:spcAft>
                <a:spcPts val="0"/>
              </a:spcAft>
              <a:buSzPts val="1800"/>
              <a:buChar char="•"/>
              <a:defRPr/>
            </a:lvl4pPr>
            <a:lvl5pPr marL="1524076" lvl="4" indent="-228611" algn="l">
              <a:lnSpc>
                <a:spcPct val="100000"/>
              </a:lnSpc>
              <a:spcBef>
                <a:spcPts val="600"/>
              </a:spcBef>
              <a:spcAft>
                <a:spcPts val="0"/>
              </a:spcAft>
              <a:buSzPts val="1800"/>
              <a:buChar char="•"/>
              <a:defRPr/>
            </a:lvl5pPr>
            <a:lvl6pPr marL="1828891" lvl="5" indent="-228611" algn="l">
              <a:lnSpc>
                <a:spcPct val="116666"/>
              </a:lnSpc>
              <a:spcBef>
                <a:spcPts val="600"/>
              </a:spcBef>
              <a:spcAft>
                <a:spcPts val="0"/>
              </a:spcAft>
              <a:buClr>
                <a:schemeClr val="dk1"/>
              </a:buClr>
              <a:buSzPts val="1800"/>
              <a:buChar char="•"/>
              <a:defRPr/>
            </a:lvl6pPr>
            <a:lvl7pPr marL="2133707" lvl="6" indent="-228611" algn="l">
              <a:lnSpc>
                <a:spcPct val="116666"/>
              </a:lnSpc>
              <a:spcBef>
                <a:spcPts val="1200"/>
              </a:spcBef>
              <a:spcAft>
                <a:spcPts val="0"/>
              </a:spcAft>
              <a:buClr>
                <a:schemeClr val="dk1"/>
              </a:buClr>
              <a:buSzPts val="1800"/>
              <a:buChar char="•"/>
              <a:defRPr/>
            </a:lvl7pPr>
            <a:lvl8pPr marL="2438522" lvl="7" indent="-228611" algn="l">
              <a:lnSpc>
                <a:spcPct val="116666"/>
              </a:lnSpc>
              <a:spcBef>
                <a:spcPts val="1200"/>
              </a:spcBef>
              <a:spcAft>
                <a:spcPts val="0"/>
              </a:spcAft>
              <a:buClr>
                <a:schemeClr val="dk1"/>
              </a:buClr>
              <a:buSzPts val="1800"/>
              <a:buChar char="•"/>
              <a:defRPr/>
            </a:lvl8pPr>
            <a:lvl9pPr marL="2743337" lvl="8" indent="-228611" algn="l">
              <a:lnSpc>
                <a:spcPct val="116666"/>
              </a:lnSpc>
              <a:spcBef>
                <a:spcPts val="1200"/>
              </a:spcBef>
              <a:spcAft>
                <a:spcPts val="1200"/>
              </a:spcAft>
              <a:buClr>
                <a:schemeClr val="dk1"/>
              </a:buClr>
              <a:buSzPts val="1800"/>
              <a:buChar char="•"/>
              <a:defRPr/>
            </a:lvl9pPr>
          </a:lstStyle>
          <a:p>
            <a:endParaRPr/>
          </a:p>
        </p:txBody>
      </p:sp>
    </p:spTree>
  </p:cSld>
  <p:clrMapOvr>
    <a:masterClrMapping/>
  </p:clrMapOvr>
</p:sldLayout>
</file>

<file path=ppt/slideLayouts/slideLayout2067.xml><?xml version="1.0" encoding="utf-8"?>
<p:sldLayout xmlns:a="http://schemas.openxmlformats.org/drawingml/2006/main" xmlns:r="http://schemas.openxmlformats.org/officeDocument/2006/relationships" xmlns:p="http://schemas.openxmlformats.org/presentationml/2006/main" matchingName="callout_graphic">
  <p:cSld name="callout_graphic">
    <p:bg>
      <p:bgPr>
        <a:solidFill>
          <a:schemeClr val="lt1"/>
        </a:solidFill>
        <a:effectLst/>
      </p:bgPr>
    </p:bg>
    <p:spTree>
      <p:nvGrpSpPr>
        <p:cNvPr id="1" name="Shape 19530"/>
        <p:cNvGrpSpPr/>
        <p:nvPr/>
      </p:nvGrpSpPr>
      <p:grpSpPr>
        <a:xfrm>
          <a:off x="0" y="0"/>
          <a:ext cx="0" cy="0"/>
          <a:chOff x="0" y="0"/>
          <a:chExt cx="0" cy="0"/>
        </a:xfrm>
      </p:grpSpPr>
      <p:pic>
        <p:nvPicPr>
          <p:cNvPr id="19531" name="Google Shape;19531;p2149"/>
          <p:cNvPicPr preferRelativeResize="0"/>
          <p:nvPr/>
        </p:nvPicPr>
        <p:blipFill rotWithShape="1">
          <a:blip r:embed="rId2">
            <a:alphaModFix/>
          </a:blip>
          <a:srcRect/>
          <a:stretch/>
        </p:blipFill>
        <p:spPr>
          <a:xfrm>
            <a:off x="12695" y="1"/>
            <a:ext cx="12166611" cy="6850855"/>
          </a:xfrm>
          <a:prstGeom prst="rect">
            <a:avLst/>
          </a:prstGeom>
          <a:noFill/>
          <a:ln>
            <a:noFill/>
          </a:ln>
        </p:spPr>
      </p:pic>
      <p:sp>
        <p:nvSpPr>
          <p:cNvPr id="19532" name="Google Shape;19532;p2149"/>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533" name="Google Shape;19533;p2149"/>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534" name="Google Shape;19534;p2149"/>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19535" name="Google Shape;19535;p2149"/>
          <p:cNvSpPr txBox="1">
            <a:spLocks noGrp="1"/>
          </p:cNvSpPr>
          <p:nvPr>
            <p:ph type="title"/>
          </p:nvPr>
        </p:nvSpPr>
        <p:spPr>
          <a:xfrm>
            <a:off x="457201" y="460376"/>
            <a:ext cx="6388100" cy="5486399"/>
          </a:xfrm>
          <a:prstGeom prst="rect">
            <a:avLst/>
          </a:prstGeom>
          <a:noFill/>
          <a:ln>
            <a:noFill/>
          </a:ln>
        </p:spPr>
        <p:txBody>
          <a:bodyPr spcFirstLastPara="1" wrap="square" lIns="0" tIns="274300" rIns="0" bIns="0" anchor="ctr" anchorCtr="0">
            <a:noAutofit/>
          </a:bodyPr>
          <a:lstStyle>
            <a:lvl1pPr lvl="0" algn="l">
              <a:lnSpc>
                <a:spcPct val="100000"/>
              </a:lnSpc>
              <a:spcBef>
                <a:spcPts val="0"/>
              </a:spcBef>
              <a:spcAft>
                <a:spcPts val="0"/>
              </a:spcAft>
              <a:buClr>
                <a:schemeClr val="accent6"/>
              </a:buClr>
              <a:buSzPts val="4000"/>
              <a:buFont typeface="Calibri"/>
              <a:buNone/>
              <a:defRPr sz="4000">
                <a:solidFill>
                  <a:schemeClr val="accent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536" name="Google Shape;19536;p2149"/>
          <p:cNvPicPr preferRelativeResize="0"/>
          <p:nvPr/>
        </p:nvPicPr>
        <p:blipFill rotWithShape="1">
          <a:blip r:embed="rId3">
            <a:alphaModFix/>
          </a:blip>
          <a:srcRect/>
          <a:stretch/>
        </p:blipFill>
        <p:spPr>
          <a:xfrm>
            <a:off x="9810446" y="6358648"/>
            <a:ext cx="2016517" cy="235975"/>
          </a:xfrm>
          <a:prstGeom prst="rect">
            <a:avLst/>
          </a:prstGeom>
          <a:noFill/>
          <a:ln>
            <a:noFill/>
          </a:ln>
        </p:spPr>
      </p:pic>
    </p:spTree>
  </p:cSld>
  <p:clrMapOvr>
    <a:masterClrMapping/>
  </p:clrMapOvr>
</p:sldLayout>
</file>

<file path=ppt/slideLayouts/slideLayout2068.xml><?xml version="1.0" encoding="utf-8"?>
<p:sldLayout xmlns:a="http://schemas.openxmlformats.org/drawingml/2006/main" xmlns:r="http://schemas.openxmlformats.org/officeDocument/2006/relationships" xmlns:p="http://schemas.openxmlformats.org/presentationml/2006/main" showMasterSp="0" matchingName="Section Header 4">
  <p:cSld name="Section Header 4">
    <p:bg>
      <p:bgPr>
        <a:gradFill>
          <a:gsLst>
            <a:gs pos="0">
              <a:srgbClr val="645B9B"/>
            </a:gs>
            <a:gs pos="100000">
              <a:schemeClr val="accent1"/>
            </a:gs>
          </a:gsLst>
          <a:lin ang="0" scaled="0"/>
        </a:gradFill>
        <a:effectLst/>
      </p:bgPr>
    </p:bg>
    <p:spTree>
      <p:nvGrpSpPr>
        <p:cNvPr id="1" name="Shape 19537"/>
        <p:cNvGrpSpPr/>
        <p:nvPr/>
      </p:nvGrpSpPr>
      <p:grpSpPr>
        <a:xfrm>
          <a:off x="0" y="0"/>
          <a:ext cx="0" cy="0"/>
          <a:chOff x="0" y="0"/>
          <a:chExt cx="0" cy="0"/>
        </a:xfrm>
      </p:grpSpPr>
      <p:pic>
        <p:nvPicPr>
          <p:cNvPr id="19538" name="Google Shape;19538;p2150" descr="Cadence image1rgb 16x9.jpg"/>
          <p:cNvPicPr preferRelativeResize="0"/>
          <p:nvPr/>
        </p:nvPicPr>
        <p:blipFill rotWithShape="1">
          <a:blip r:embed="rId2">
            <a:alphaModFix/>
          </a:blip>
          <a:srcRect/>
          <a:stretch/>
        </p:blipFill>
        <p:spPr>
          <a:xfrm>
            <a:off x="32427" y="0"/>
            <a:ext cx="12159575" cy="6858000"/>
          </a:xfrm>
          <a:prstGeom prst="rect">
            <a:avLst/>
          </a:prstGeom>
          <a:noFill/>
          <a:ln>
            <a:noFill/>
          </a:ln>
        </p:spPr>
      </p:pic>
      <p:sp>
        <p:nvSpPr>
          <p:cNvPr id="19539" name="Google Shape;19539;p2150"/>
          <p:cNvSpPr/>
          <p:nvPr/>
        </p:nvSpPr>
        <p:spPr>
          <a:xfrm>
            <a:off x="-43701" y="-1"/>
            <a:ext cx="8920916" cy="6858001"/>
          </a:xfrm>
          <a:custGeom>
            <a:avLst/>
            <a:gdLst/>
            <a:ahLst/>
            <a:cxnLst/>
            <a:rect l="l" t="t" r="r" b="b"/>
            <a:pathLst>
              <a:path w="8931777" h="6942534" extrusionOk="0">
                <a:moveTo>
                  <a:pt x="5266013" y="2891"/>
                </a:moveTo>
                <a:lnTo>
                  <a:pt x="8931777" y="6942534"/>
                </a:lnTo>
                <a:lnTo>
                  <a:pt x="116" y="6931481"/>
                </a:lnTo>
                <a:cubicBezTo>
                  <a:pt x="77" y="4617342"/>
                  <a:pt x="39" y="2314139"/>
                  <a:pt x="0" y="0"/>
                </a:cubicBezTo>
                <a:lnTo>
                  <a:pt x="5266013" y="2891"/>
                </a:lnTo>
                <a:close/>
              </a:path>
            </a:pathLst>
          </a:custGeom>
          <a:solidFill>
            <a:srgbClr val="514689"/>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400"/>
              <a:buFont typeface="Calibri"/>
              <a:buNone/>
            </a:pPr>
            <a:endParaRPr sz="2400" b="0" i="0" u="none" strike="noStrike" cap="none">
              <a:solidFill>
                <a:schemeClr val="lt1"/>
              </a:solidFill>
              <a:latin typeface="Calibri"/>
              <a:ea typeface="Calibri"/>
              <a:cs typeface="Calibri"/>
              <a:sym typeface="Calibri"/>
            </a:endParaRPr>
          </a:p>
        </p:txBody>
      </p:sp>
      <p:sp>
        <p:nvSpPr>
          <p:cNvPr id="19540" name="Google Shape;19540;p2150"/>
          <p:cNvSpPr txBox="1">
            <a:spLocks noGrp="1"/>
          </p:cNvSpPr>
          <p:nvPr>
            <p:ph type="ctrTitle"/>
          </p:nvPr>
        </p:nvSpPr>
        <p:spPr>
          <a:xfrm>
            <a:off x="907142" y="2491618"/>
            <a:ext cx="5746524" cy="1388492"/>
          </a:xfrm>
          <a:prstGeom prst="rect">
            <a:avLst/>
          </a:prstGeom>
          <a:noFill/>
          <a:ln>
            <a:noFill/>
          </a:ln>
        </p:spPr>
        <p:txBody>
          <a:bodyPr spcFirstLastPara="1" wrap="square" lIns="0" tIns="45700" rIns="0" bIns="0" anchor="b" anchorCtr="0">
            <a:normAutofit/>
          </a:bodyPr>
          <a:lstStyle>
            <a:lvl1pPr lvl="0" algn="l">
              <a:lnSpc>
                <a:spcPct val="90000"/>
              </a:lnSpc>
              <a:spcBef>
                <a:spcPts val="0"/>
              </a:spcBef>
              <a:spcAft>
                <a:spcPts val="0"/>
              </a:spcAft>
              <a:buClr>
                <a:schemeClr val="lt1"/>
              </a:buClr>
              <a:buSzPts val="3733"/>
              <a:buFont typeface="Calibri"/>
              <a:buNone/>
              <a:defRPr sz="3734" b="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41" name="Google Shape;19541;p2150"/>
          <p:cNvSpPr txBox="1">
            <a:spLocks noGrp="1"/>
          </p:cNvSpPr>
          <p:nvPr>
            <p:ph type="subTitle" idx="1"/>
          </p:nvPr>
        </p:nvSpPr>
        <p:spPr>
          <a:xfrm>
            <a:off x="895049" y="3953558"/>
            <a:ext cx="6426277" cy="1247353"/>
          </a:xfrm>
          <a:prstGeom prst="rect">
            <a:avLst/>
          </a:prstGeom>
          <a:noFill/>
          <a:ln>
            <a:noFill/>
          </a:ln>
        </p:spPr>
        <p:txBody>
          <a:bodyPr spcFirstLastPara="1" wrap="square" lIns="0" tIns="0" rIns="91425" bIns="45700" anchor="t" anchorCtr="0">
            <a:noAutofit/>
          </a:bodyPr>
          <a:lstStyle>
            <a:lvl1pPr lvl="0" algn="l">
              <a:lnSpc>
                <a:spcPct val="90000"/>
              </a:lnSpc>
              <a:spcBef>
                <a:spcPts val="0"/>
              </a:spcBef>
              <a:spcAft>
                <a:spcPts val="0"/>
              </a:spcAft>
              <a:buSzPts val="2667"/>
              <a:buNone/>
              <a:defRPr sz="2667">
                <a:solidFill>
                  <a:schemeClr val="lt1"/>
                </a:solidFill>
              </a:defRPr>
            </a:lvl1pPr>
            <a:lvl2pPr lvl="1" algn="ctr">
              <a:lnSpc>
                <a:spcPct val="100000"/>
              </a:lnSpc>
              <a:spcBef>
                <a:spcPts val="453"/>
              </a:spcBef>
              <a:spcAft>
                <a:spcPts val="0"/>
              </a:spcAft>
              <a:buClr>
                <a:srgbClr val="979899"/>
              </a:buClr>
              <a:buSzPts val="1814"/>
              <a:buNone/>
              <a:defRPr>
                <a:solidFill>
                  <a:srgbClr val="979899"/>
                </a:solidFill>
              </a:defRPr>
            </a:lvl2pPr>
            <a:lvl3pPr lvl="2" algn="ctr">
              <a:lnSpc>
                <a:spcPct val="100000"/>
              </a:lnSpc>
              <a:spcBef>
                <a:spcPts val="373"/>
              </a:spcBef>
              <a:spcAft>
                <a:spcPts val="0"/>
              </a:spcAft>
              <a:buClr>
                <a:srgbClr val="979899"/>
              </a:buClr>
              <a:buSzPts val="1867"/>
              <a:buNone/>
              <a:defRPr>
                <a:solidFill>
                  <a:srgbClr val="979899"/>
                </a:solidFill>
              </a:defRPr>
            </a:lvl3pPr>
            <a:lvl4pPr lvl="3" algn="ctr">
              <a:lnSpc>
                <a:spcPct val="100000"/>
              </a:lnSpc>
              <a:spcBef>
                <a:spcPts val="373"/>
              </a:spcBef>
              <a:spcAft>
                <a:spcPts val="0"/>
              </a:spcAft>
              <a:buClr>
                <a:srgbClr val="979899"/>
              </a:buClr>
              <a:buSzPts val="1867"/>
              <a:buNone/>
              <a:defRPr>
                <a:solidFill>
                  <a:srgbClr val="979899"/>
                </a:solidFill>
              </a:defRPr>
            </a:lvl4pPr>
            <a:lvl5pPr lvl="4" algn="ctr">
              <a:lnSpc>
                <a:spcPct val="100000"/>
              </a:lnSpc>
              <a:spcBef>
                <a:spcPts val="373"/>
              </a:spcBef>
              <a:spcAft>
                <a:spcPts val="0"/>
              </a:spcAft>
              <a:buClr>
                <a:srgbClr val="979899"/>
              </a:buClr>
              <a:buSzPts val="1867"/>
              <a:buNone/>
              <a:defRPr>
                <a:solidFill>
                  <a:srgbClr val="979899"/>
                </a:solidFill>
              </a:defRPr>
            </a:lvl5pPr>
            <a:lvl6pPr lvl="5" algn="ctr">
              <a:lnSpc>
                <a:spcPct val="90000"/>
              </a:lnSpc>
              <a:spcBef>
                <a:spcPts val="533"/>
              </a:spcBef>
              <a:spcAft>
                <a:spcPts val="0"/>
              </a:spcAft>
              <a:buClr>
                <a:srgbClr val="979899"/>
              </a:buClr>
              <a:buSzPts val="2667"/>
              <a:buNone/>
              <a:defRPr>
                <a:solidFill>
                  <a:srgbClr val="979899"/>
                </a:solidFill>
              </a:defRPr>
            </a:lvl6pPr>
            <a:lvl7pPr lvl="6" algn="ctr">
              <a:lnSpc>
                <a:spcPct val="90000"/>
              </a:lnSpc>
              <a:spcBef>
                <a:spcPts val="533"/>
              </a:spcBef>
              <a:spcAft>
                <a:spcPts val="0"/>
              </a:spcAft>
              <a:buClr>
                <a:srgbClr val="979899"/>
              </a:buClr>
              <a:buSzPts val="2667"/>
              <a:buNone/>
              <a:defRPr>
                <a:solidFill>
                  <a:srgbClr val="979899"/>
                </a:solidFill>
              </a:defRPr>
            </a:lvl7pPr>
            <a:lvl8pPr lvl="7" algn="ctr">
              <a:lnSpc>
                <a:spcPct val="90000"/>
              </a:lnSpc>
              <a:spcBef>
                <a:spcPts val="533"/>
              </a:spcBef>
              <a:spcAft>
                <a:spcPts val="0"/>
              </a:spcAft>
              <a:buClr>
                <a:srgbClr val="979899"/>
              </a:buClr>
              <a:buSzPts val="2667"/>
              <a:buNone/>
              <a:defRPr>
                <a:solidFill>
                  <a:srgbClr val="979899"/>
                </a:solidFill>
              </a:defRPr>
            </a:lvl8pPr>
            <a:lvl9pPr lvl="8" algn="ctr">
              <a:lnSpc>
                <a:spcPct val="90000"/>
              </a:lnSpc>
              <a:spcBef>
                <a:spcPts val="533"/>
              </a:spcBef>
              <a:spcAft>
                <a:spcPts val="0"/>
              </a:spcAft>
              <a:buClr>
                <a:srgbClr val="979899"/>
              </a:buClr>
              <a:buSzPts val="2667"/>
              <a:buNone/>
              <a:defRPr>
                <a:solidFill>
                  <a:srgbClr val="979899"/>
                </a:solidFill>
              </a:defRPr>
            </a:lvl9pPr>
          </a:lstStyle>
          <a:p>
            <a:endParaRPr/>
          </a:p>
        </p:txBody>
      </p:sp>
      <p:pic>
        <p:nvPicPr>
          <p:cNvPr id="19542" name="Google Shape;19542;p2150"/>
          <p:cNvPicPr preferRelativeResize="0"/>
          <p:nvPr/>
        </p:nvPicPr>
        <p:blipFill rotWithShape="1">
          <a:blip r:embed="rId3">
            <a:alphaModFix/>
          </a:blip>
          <a:srcRect/>
          <a:stretch/>
        </p:blipFill>
        <p:spPr>
          <a:xfrm>
            <a:off x="539142" y="498513"/>
            <a:ext cx="3318337" cy="468861"/>
          </a:xfrm>
          <a:prstGeom prst="rect">
            <a:avLst/>
          </a:prstGeom>
          <a:noFill/>
          <a:ln>
            <a:noFill/>
          </a:ln>
        </p:spPr>
      </p:pic>
    </p:spTree>
  </p:cSld>
  <p:clrMapOvr>
    <a:masterClrMapping/>
  </p:clrMapOvr>
</p:sldLayout>
</file>

<file path=ppt/slideLayouts/slideLayout2069.xml><?xml version="1.0" encoding="utf-8"?>
<p:sldLayout xmlns:a="http://schemas.openxmlformats.org/drawingml/2006/main" xmlns:r="http://schemas.openxmlformats.org/officeDocument/2006/relationships" xmlns:p="http://schemas.openxmlformats.org/presentationml/2006/main" matchingName="Two Content">
  <p:cSld name="1_Two Content 8">
    <p:spTree>
      <p:nvGrpSpPr>
        <p:cNvPr id="1" name="Shape 19543"/>
        <p:cNvGrpSpPr/>
        <p:nvPr/>
      </p:nvGrpSpPr>
      <p:grpSpPr>
        <a:xfrm>
          <a:off x="0" y="0"/>
          <a:ext cx="0" cy="0"/>
          <a:chOff x="0" y="0"/>
          <a:chExt cx="0" cy="0"/>
        </a:xfrm>
      </p:grpSpPr>
      <p:sp>
        <p:nvSpPr>
          <p:cNvPr id="19544" name="Google Shape;19544;p2151"/>
          <p:cNvSpPr txBox="1">
            <a:spLocks noGrp="1"/>
          </p:cNvSpPr>
          <p:nvPr>
            <p:ph type="title"/>
          </p:nvPr>
        </p:nvSpPr>
        <p:spPr>
          <a:xfrm>
            <a:off x="1464743" y="389336"/>
            <a:ext cx="9570720" cy="9997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514689"/>
              </a:buClr>
              <a:buSzPts val="3733"/>
              <a:buFont typeface="Calibri"/>
              <a:buNone/>
              <a:defRPr>
                <a:solidFill>
                  <a:srgbClr val="5146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45" name="Google Shape;19545;p2151"/>
          <p:cNvSpPr txBox="1">
            <a:spLocks noGrp="1"/>
          </p:cNvSpPr>
          <p:nvPr>
            <p:ph type="body" idx="1"/>
          </p:nvPr>
        </p:nvSpPr>
        <p:spPr>
          <a:xfrm>
            <a:off x="1241842" y="2035614"/>
            <a:ext cx="4769503" cy="3968748"/>
          </a:xfrm>
          <a:prstGeom prst="rect">
            <a:avLst/>
          </a:prstGeom>
          <a:noFill/>
          <a:ln>
            <a:noFill/>
          </a:ln>
        </p:spPr>
        <p:txBody>
          <a:bodyPr spcFirstLastPara="1" wrap="square" lIns="0" tIns="0" rIns="91425" bIns="45700" anchor="t" anchorCtr="0">
            <a:noAutofit/>
          </a:bodyPr>
          <a:lstStyle>
            <a:lvl1pPr marL="304815" lvl="0" indent="-248382" algn="l">
              <a:lnSpc>
                <a:spcPct val="100000"/>
              </a:lnSpc>
              <a:spcBef>
                <a:spcPts val="453"/>
              </a:spcBef>
              <a:spcAft>
                <a:spcPts val="0"/>
              </a:spcAft>
              <a:buSzPts val="2267"/>
              <a:buChar char="•"/>
              <a:defRPr/>
            </a:lvl1pPr>
            <a:lvl2pPr marL="609630" lvl="1" indent="-229204" algn="l">
              <a:lnSpc>
                <a:spcPct val="100000"/>
              </a:lnSpc>
              <a:spcBef>
                <a:spcPts val="453"/>
              </a:spcBef>
              <a:spcAft>
                <a:spcPts val="0"/>
              </a:spcAft>
              <a:buClr>
                <a:schemeClr val="dk1"/>
              </a:buClr>
              <a:buSzPts val="1814"/>
              <a:buChar char="-"/>
              <a:defRPr/>
            </a:lvl2pPr>
            <a:lvl3pPr marL="914446" lvl="2" indent="-231448" algn="l">
              <a:lnSpc>
                <a:spcPct val="100000"/>
              </a:lnSpc>
              <a:spcBef>
                <a:spcPts val="373"/>
              </a:spcBef>
              <a:spcAft>
                <a:spcPts val="0"/>
              </a:spcAft>
              <a:buClr>
                <a:schemeClr val="dk1"/>
              </a:buClr>
              <a:buSzPts val="1867"/>
              <a:buChar char="•"/>
              <a:defRPr/>
            </a:lvl3pPr>
            <a:lvl4pPr marL="1219261" lvl="3" indent="-231448" algn="l">
              <a:lnSpc>
                <a:spcPct val="100000"/>
              </a:lnSpc>
              <a:spcBef>
                <a:spcPts val="373"/>
              </a:spcBef>
              <a:spcAft>
                <a:spcPts val="0"/>
              </a:spcAft>
              <a:buClr>
                <a:schemeClr val="dk1"/>
              </a:buClr>
              <a:buSzPts val="1867"/>
              <a:buChar char="•"/>
              <a:defRPr/>
            </a:lvl4pPr>
            <a:lvl5pPr marL="1524076" lvl="4" indent="-231448" algn="l">
              <a:lnSpc>
                <a:spcPct val="100000"/>
              </a:lnSpc>
              <a:spcBef>
                <a:spcPts val="373"/>
              </a:spcBef>
              <a:spcAft>
                <a:spcPts val="0"/>
              </a:spcAft>
              <a:buClr>
                <a:schemeClr val="dk1"/>
              </a:buClr>
              <a:buSzPts val="1867"/>
              <a:buChar char="•"/>
              <a:defRPr/>
            </a:lvl5pPr>
            <a:lvl6pPr marL="1828891" lvl="5" indent="-228611" algn="l">
              <a:lnSpc>
                <a:spcPct val="90000"/>
              </a:lnSpc>
              <a:spcBef>
                <a:spcPts val="360"/>
              </a:spcBef>
              <a:spcAft>
                <a:spcPts val="0"/>
              </a:spcAft>
              <a:buClr>
                <a:schemeClr val="dk1"/>
              </a:buClr>
              <a:buSzPts val="1800"/>
              <a:buChar char="•"/>
              <a:defRPr/>
            </a:lvl6pPr>
            <a:lvl7pPr marL="2133707" lvl="6" indent="-228611" algn="l">
              <a:lnSpc>
                <a:spcPct val="90000"/>
              </a:lnSpc>
              <a:spcBef>
                <a:spcPts val="360"/>
              </a:spcBef>
              <a:spcAft>
                <a:spcPts val="0"/>
              </a:spcAft>
              <a:buClr>
                <a:schemeClr val="dk1"/>
              </a:buClr>
              <a:buSzPts val="1800"/>
              <a:buChar char="•"/>
              <a:defRPr/>
            </a:lvl7pPr>
            <a:lvl8pPr marL="2438522" lvl="7" indent="-228611" algn="l">
              <a:lnSpc>
                <a:spcPct val="90000"/>
              </a:lnSpc>
              <a:spcBef>
                <a:spcPts val="360"/>
              </a:spcBef>
              <a:spcAft>
                <a:spcPts val="0"/>
              </a:spcAft>
              <a:buClr>
                <a:schemeClr val="dk1"/>
              </a:buClr>
              <a:buSzPts val="1800"/>
              <a:buChar char="•"/>
              <a:defRPr/>
            </a:lvl8pPr>
            <a:lvl9pPr marL="2743337" lvl="8" indent="-228611" algn="l">
              <a:lnSpc>
                <a:spcPct val="90000"/>
              </a:lnSpc>
              <a:spcBef>
                <a:spcPts val="360"/>
              </a:spcBef>
              <a:spcAft>
                <a:spcPts val="0"/>
              </a:spcAft>
              <a:buClr>
                <a:schemeClr val="dk1"/>
              </a:buClr>
              <a:buSzPts val="1800"/>
              <a:buChar char="•"/>
              <a:defRPr/>
            </a:lvl9pPr>
          </a:lstStyle>
          <a:p>
            <a:endParaRPr/>
          </a:p>
        </p:txBody>
      </p:sp>
      <p:sp>
        <p:nvSpPr>
          <p:cNvPr id="19546" name="Google Shape;19546;p2151"/>
          <p:cNvSpPr txBox="1">
            <a:spLocks noGrp="1"/>
          </p:cNvSpPr>
          <p:nvPr>
            <p:ph type="body" idx="2"/>
          </p:nvPr>
        </p:nvSpPr>
        <p:spPr>
          <a:xfrm>
            <a:off x="6261111" y="2032810"/>
            <a:ext cx="4777316" cy="3971553"/>
          </a:xfrm>
          <a:prstGeom prst="rect">
            <a:avLst/>
          </a:prstGeom>
          <a:noFill/>
          <a:ln>
            <a:noFill/>
          </a:ln>
        </p:spPr>
        <p:txBody>
          <a:bodyPr spcFirstLastPara="1" wrap="square" lIns="0" tIns="0" rIns="91425" bIns="45700" anchor="t" anchorCtr="0">
            <a:noAutofit/>
          </a:bodyPr>
          <a:lstStyle>
            <a:lvl1pPr marL="304815" lvl="0" indent="-248382" algn="l">
              <a:lnSpc>
                <a:spcPct val="100000"/>
              </a:lnSpc>
              <a:spcBef>
                <a:spcPts val="453"/>
              </a:spcBef>
              <a:spcAft>
                <a:spcPts val="0"/>
              </a:spcAft>
              <a:buSzPts val="2267"/>
              <a:buChar char="•"/>
              <a:defRPr/>
            </a:lvl1pPr>
            <a:lvl2pPr marL="609630" lvl="1" indent="-229204" algn="l">
              <a:lnSpc>
                <a:spcPct val="100000"/>
              </a:lnSpc>
              <a:spcBef>
                <a:spcPts val="453"/>
              </a:spcBef>
              <a:spcAft>
                <a:spcPts val="0"/>
              </a:spcAft>
              <a:buClr>
                <a:schemeClr val="dk1"/>
              </a:buClr>
              <a:buSzPts val="1814"/>
              <a:buChar char="-"/>
              <a:defRPr/>
            </a:lvl2pPr>
            <a:lvl3pPr marL="914446" lvl="2" indent="-231448" algn="l">
              <a:lnSpc>
                <a:spcPct val="100000"/>
              </a:lnSpc>
              <a:spcBef>
                <a:spcPts val="373"/>
              </a:spcBef>
              <a:spcAft>
                <a:spcPts val="0"/>
              </a:spcAft>
              <a:buClr>
                <a:schemeClr val="dk1"/>
              </a:buClr>
              <a:buSzPts val="1867"/>
              <a:buChar char="•"/>
              <a:defRPr/>
            </a:lvl3pPr>
            <a:lvl4pPr marL="1219261" lvl="3" indent="-231448" algn="l">
              <a:lnSpc>
                <a:spcPct val="100000"/>
              </a:lnSpc>
              <a:spcBef>
                <a:spcPts val="373"/>
              </a:spcBef>
              <a:spcAft>
                <a:spcPts val="0"/>
              </a:spcAft>
              <a:buClr>
                <a:schemeClr val="dk1"/>
              </a:buClr>
              <a:buSzPts val="1867"/>
              <a:buChar char="•"/>
              <a:defRPr/>
            </a:lvl4pPr>
            <a:lvl5pPr marL="1524076" lvl="4" indent="-231448" algn="l">
              <a:lnSpc>
                <a:spcPct val="100000"/>
              </a:lnSpc>
              <a:spcBef>
                <a:spcPts val="373"/>
              </a:spcBef>
              <a:spcAft>
                <a:spcPts val="0"/>
              </a:spcAft>
              <a:buClr>
                <a:schemeClr val="dk1"/>
              </a:buClr>
              <a:buSzPts val="1867"/>
              <a:buChar char="•"/>
              <a:defRPr/>
            </a:lvl5pPr>
            <a:lvl6pPr marL="1828891" lvl="5" indent="-228611" algn="l">
              <a:lnSpc>
                <a:spcPct val="90000"/>
              </a:lnSpc>
              <a:spcBef>
                <a:spcPts val="360"/>
              </a:spcBef>
              <a:spcAft>
                <a:spcPts val="0"/>
              </a:spcAft>
              <a:buClr>
                <a:schemeClr val="dk1"/>
              </a:buClr>
              <a:buSzPts val="1800"/>
              <a:buChar char="•"/>
              <a:defRPr/>
            </a:lvl6pPr>
            <a:lvl7pPr marL="2133707" lvl="6" indent="-228611" algn="l">
              <a:lnSpc>
                <a:spcPct val="90000"/>
              </a:lnSpc>
              <a:spcBef>
                <a:spcPts val="360"/>
              </a:spcBef>
              <a:spcAft>
                <a:spcPts val="0"/>
              </a:spcAft>
              <a:buClr>
                <a:schemeClr val="dk1"/>
              </a:buClr>
              <a:buSzPts val="1800"/>
              <a:buChar char="•"/>
              <a:defRPr/>
            </a:lvl7pPr>
            <a:lvl8pPr marL="2438522" lvl="7" indent="-228611" algn="l">
              <a:lnSpc>
                <a:spcPct val="90000"/>
              </a:lnSpc>
              <a:spcBef>
                <a:spcPts val="360"/>
              </a:spcBef>
              <a:spcAft>
                <a:spcPts val="0"/>
              </a:spcAft>
              <a:buClr>
                <a:schemeClr val="dk1"/>
              </a:buClr>
              <a:buSzPts val="1800"/>
              <a:buChar char="•"/>
              <a:defRPr/>
            </a:lvl8pPr>
            <a:lvl9pPr marL="2743337" lvl="8" indent="-228611" algn="l">
              <a:lnSpc>
                <a:spcPct val="90000"/>
              </a:lnSpc>
              <a:spcBef>
                <a:spcPts val="360"/>
              </a:spcBef>
              <a:spcAft>
                <a:spcPts val="0"/>
              </a:spcAft>
              <a:buClr>
                <a:schemeClr val="dk1"/>
              </a:buClr>
              <a:buSzPts val="1800"/>
              <a:buChar char="•"/>
              <a:defRPr/>
            </a:lvl9pPr>
          </a:lstStyle>
          <a:p>
            <a:endParaRPr/>
          </a:p>
        </p:txBody>
      </p:sp>
      <p:sp>
        <p:nvSpPr>
          <p:cNvPr id="19547" name="Google Shape;19547;p2151"/>
          <p:cNvSpPr txBox="1">
            <a:spLocks noGrp="1"/>
          </p:cNvSpPr>
          <p:nvPr>
            <p:ph type="body" idx="3"/>
          </p:nvPr>
        </p:nvSpPr>
        <p:spPr>
          <a:xfrm>
            <a:off x="1464742" y="1380204"/>
            <a:ext cx="9573684" cy="521749"/>
          </a:xfrm>
          <a:prstGeom prst="rect">
            <a:avLst/>
          </a:prstGeom>
          <a:noFill/>
          <a:ln>
            <a:noFill/>
          </a:ln>
        </p:spPr>
        <p:txBody>
          <a:bodyPr spcFirstLastPara="1" wrap="square" lIns="0" tIns="0" rIns="91425" bIns="45700" anchor="t" anchorCtr="0">
            <a:noAutofit/>
          </a:bodyPr>
          <a:lstStyle>
            <a:lvl1pPr marL="304815" lvl="0" indent="-152408" algn="l">
              <a:lnSpc>
                <a:spcPct val="85000"/>
              </a:lnSpc>
              <a:spcBef>
                <a:spcPts val="0"/>
              </a:spcBef>
              <a:spcAft>
                <a:spcPts val="0"/>
              </a:spcAft>
              <a:buSzPts val="2667"/>
              <a:buNone/>
              <a:defRPr sz="2667">
                <a:solidFill>
                  <a:schemeClr val="accent2"/>
                </a:solidFill>
              </a:defRPr>
            </a:lvl1pPr>
            <a:lvl2pPr marL="609630" lvl="1" indent="-152408" algn="l">
              <a:lnSpc>
                <a:spcPct val="100000"/>
              </a:lnSpc>
              <a:spcBef>
                <a:spcPts val="453"/>
              </a:spcBef>
              <a:spcAft>
                <a:spcPts val="0"/>
              </a:spcAft>
              <a:buClr>
                <a:schemeClr val="dk1"/>
              </a:buClr>
              <a:buSzPts val="1814"/>
              <a:buNone/>
              <a:defRPr/>
            </a:lvl2pPr>
            <a:lvl3pPr marL="914446" lvl="2" indent="-152408" algn="l">
              <a:lnSpc>
                <a:spcPct val="100000"/>
              </a:lnSpc>
              <a:spcBef>
                <a:spcPts val="373"/>
              </a:spcBef>
              <a:spcAft>
                <a:spcPts val="0"/>
              </a:spcAft>
              <a:buClr>
                <a:schemeClr val="dk1"/>
              </a:buClr>
              <a:buSzPts val="1867"/>
              <a:buNone/>
              <a:defRPr/>
            </a:lvl3pPr>
            <a:lvl4pPr marL="1219261" lvl="3" indent="-152408" algn="l">
              <a:lnSpc>
                <a:spcPct val="100000"/>
              </a:lnSpc>
              <a:spcBef>
                <a:spcPts val="373"/>
              </a:spcBef>
              <a:spcAft>
                <a:spcPts val="0"/>
              </a:spcAft>
              <a:buClr>
                <a:schemeClr val="dk1"/>
              </a:buClr>
              <a:buSzPts val="1867"/>
              <a:buNone/>
              <a:defRPr/>
            </a:lvl4pPr>
            <a:lvl5pPr marL="1524076" lvl="4" indent="-152408" algn="l">
              <a:lnSpc>
                <a:spcPct val="100000"/>
              </a:lnSpc>
              <a:spcBef>
                <a:spcPts val="373"/>
              </a:spcBef>
              <a:spcAft>
                <a:spcPts val="0"/>
              </a:spcAft>
              <a:buClr>
                <a:schemeClr val="dk1"/>
              </a:buClr>
              <a:buSzPts val="1867"/>
              <a:buNone/>
              <a:defRPr/>
            </a:lvl5pPr>
            <a:lvl6pPr marL="1828891" lvl="5" indent="-228611" algn="l">
              <a:lnSpc>
                <a:spcPct val="90000"/>
              </a:lnSpc>
              <a:spcBef>
                <a:spcPts val="360"/>
              </a:spcBef>
              <a:spcAft>
                <a:spcPts val="0"/>
              </a:spcAft>
              <a:buClr>
                <a:schemeClr val="dk1"/>
              </a:buClr>
              <a:buSzPts val="1800"/>
              <a:buChar char="•"/>
              <a:defRPr/>
            </a:lvl6pPr>
            <a:lvl7pPr marL="2133707" lvl="6" indent="-228611" algn="l">
              <a:lnSpc>
                <a:spcPct val="90000"/>
              </a:lnSpc>
              <a:spcBef>
                <a:spcPts val="360"/>
              </a:spcBef>
              <a:spcAft>
                <a:spcPts val="0"/>
              </a:spcAft>
              <a:buClr>
                <a:schemeClr val="dk1"/>
              </a:buClr>
              <a:buSzPts val="1800"/>
              <a:buChar char="•"/>
              <a:defRPr/>
            </a:lvl7pPr>
            <a:lvl8pPr marL="2438522" lvl="7" indent="-228611" algn="l">
              <a:lnSpc>
                <a:spcPct val="90000"/>
              </a:lnSpc>
              <a:spcBef>
                <a:spcPts val="360"/>
              </a:spcBef>
              <a:spcAft>
                <a:spcPts val="0"/>
              </a:spcAft>
              <a:buClr>
                <a:schemeClr val="dk1"/>
              </a:buClr>
              <a:buSzPts val="1800"/>
              <a:buChar char="•"/>
              <a:defRPr/>
            </a:lvl8pPr>
            <a:lvl9pPr marL="2743337" lvl="8" indent="-228611" algn="l">
              <a:lnSpc>
                <a:spcPct val="90000"/>
              </a:lnSpc>
              <a:spcBef>
                <a:spcPts val="360"/>
              </a:spcBef>
              <a:spcAft>
                <a:spcPts val="0"/>
              </a:spcAft>
              <a:buClr>
                <a:schemeClr val="dk1"/>
              </a:buClr>
              <a:buSzPts val="1800"/>
              <a:buChar char="•"/>
              <a:defRPr/>
            </a:lvl9pPr>
          </a:lstStyle>
          <a:p>
            <a:endParaRPr/>
          </a:p>
        </p:txBody>
      </p:sp>
    </p:spTree>
  </p:cSld>
  <p:clrMapOvr>
    <a:masterClrMapping/>
  </p:clrMapOvr>
</p:sldLayout>
</file>

<file path=ppt/slideLayouts/slideLayout2070.xml><?xml version="1.0" encoding="utf-8"?>
<p:sldLayout xmlns:a="http://schemas.openxmlformats.org/drawingml/2006/main" xmlns:r="http://schemas.openxmlformats.org/officeDocument/2006/relationships" xmlns:p="http://schemas.openxmlformats.org/presentationml/2006/main" matchingName="Title and Content">
  <p:cSld name="2_Title and Content 6">
    <p:spTree>
      <p:nvGrpSpPr>
        <p:cNvPr id="1" name="Shape 19548"/>
        <p:cNvGrpSpPr/>
        <p:nvPr/>
      </p:nvGrpSpPr>
      <p:grpSpPr>
        <a:xfrm>
          <a:off x="0" y="0"/>
          <a:ext cx="0" cy="0"/>
          <a:chOff x="0" y="0"/>
          <a:chExt cx="0" cy="0"/>
        </a:xfrm>
      </p:grpSpPr>
      <p:sp>
        <p:nvSpPr>
          <p:cNvPr id="19549" name="Google Shape;19549;p2152"/>
          <p:cNvSpPr txBox="1">
            <a:spLocks noGrp="1"/>
          </p:cNvSpPr>
          <p:nvPr>
            <p:ph type="title"/>
          </p:nvPr>
        </p:nvSpPr>
        <p:spPr>
          <a:xfrm>
            <a:off x="1464744" y="377145"/>
            <a:ext cx="9573685" cy="1003056"/>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rgbClr val="514689"/>
              </a:buClr>
              <a:buSzPts val="3733"/>
              <a:buFont typeface="Calibri"/>
              <a:buNone/>
              <a:defRPr>
                <a:solidFill>
                  <a:srgbClr val="5146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50" name="Google Shape;19550;p2152"/>
          <p:cNvSpPr txBox="1">
            <a:spLocks noGrp="1"/>
          </p:cNvSpPr>
          <p:nvPr>
            <p:ph type="body" idx="1"/>
          </p:nvPr>
        </p:nvSpPr>
        <p:spPr>
          <a:xfrm>
            <a:off x="1451428" y="2035613"/>
            <a:ext cx="9586999" cy="3968748"/>
          </a:xfrm>
          <a:prstGeom prst="rect">
            <a:avLst/>
          </a:prstGeom>
          <a:noFill/>
          <a:ln>
            <a:noFill/>
          </a:ln>
        </p:spPr>
        <p:txBody>
          <a:bodyPr spcFirstLastPara="1" wrap="square" lIns="0" tIns="0" rIns="91425" bIns="45700" anchor="t" anchorCtr="0">
            <a:noAutofit/>
          </a:bodyPr>
          <a:lstStyle>
            <a:lvl1pPr marL="304815" lvl="0" indent="-228611" algn="l">
              <a:lnSpc>
                <a:spcPct val="100000"/>
              </a:lnSpc>
              <a:spcBef>
                <a:spcPts val="360"/>
              </a:spcBef>
              <a:spcAft>
                <a:spcPts val="0"/>
              </a:spcAft>
              <a:buSzPts val="1800"/>
              <a:buChar char="•"/>
              <a:defRPr/>
            </a:lvl1pPr>
            <a:lvl2pPr marL="609630" lvl="1" indent="-213371" algn="l">
              <a:lnSpc>
                <a:spcPct val="100000"/>
              </a:lnSpc>
              <a:spcBef>
                <a:spcPts val="360"/>
              </a:spcBef>
              <a:spcAft>
                <a:spcPts val="0"/>
              </a:spcAft>
              <a:buClr>
                <a:schemeClr val="dk1"/>
              </a:buClr>
              <a:buSzPts val="1440"/>
              <a:buChar char="-"/>
              <a:defRPr/>
            </a:lvl2pPr>
            <a:lvl3pPr marL="914446" lvl="2" indent="-228611" algn="l">
              <a:lnSpc>
                <a:spcPct val="100000"/>
              </a:lnSpc>
              <a:spcBef>
                <a:spcPts val="360"/>
              </a:spcBef>
              <a:spcAft>
                <a:spcPts val="0"/>
              </a:spcAft>
              <a:buClr>
                <a:schemeClr val="dk1"/>
              </a:buClr>
              <a:buSzPts val="1800"/>
              <a:buChar char="•"/>
              <a:defRPr/>
            </a:lvl3pPr>
            <a:lvl4pPr marL="1219261" lvl="3" indent="-228611" algn="l">
              <a:lnSpc>
                <a:spcPct val="100000"/>
              </a:lnSpc>
              <a:spcBef>
                <a:spcPts val="360"/>
              </a:spcBef>
              <a:spcAft>
                <a:spcPts val="0"/>
              </a:spcAft>
              <a:buClr>
                <a:schemeClr val="dk1"/>
              </a:buClr>
              <a:buSzPts val="1800"/>
              <a:buChar char="•"/>
              <a:defRPr/>
            </a:lvl4pPr>
            <a:lvl5pPr marL="1524076" lvl="4" indent="-228611" algn="l">
              <a:lnSpc>
                <a:spcPct val="100000"/>
              </a:lnSpc>
              <a:spcBef>
                <a:spcPts val="360"/>
              </a:spcBef>
              <a:spcAft>
                <a:spcPts val="0"/>
              </a:spcAft>
              <a:buClr>
                <a:schemeClr val="dk1"/>
              </a:buClr>
              <a:buSzPts val="1800"/>
              <a:buChar char="•"/>
              <a:defRPr/>
            </a:lvl5pPr>
            <a:lvl6pPr marL="1828891" lvl="5" indent="-228611" algn="l">
              <a:lnSpc>
                <a:spcPct val="90000"/>
              </a:lnSpc>
              <a:spcBef>
                <a:spcPts val="360"/>
              </a:spcBef>
              <a:spcAft>
                <a:spcPts val="0"/>
              </a:spcAft>
              <a:buClr>
                <a:schemeClr val="dk1"/>
              </a:buClr>
              <a:buSzPts val="1800"/>
              <a:buChar char="•"/>
              <a:defRPr/>
            </a:lvl6pPr>
            <a:lvl7pPr marL="2133707" lvl="6" indent="-228611" algn="l">
              <a:lnSpc>
                <a:spcPct val="90000"/>
              </a:lnSpc>
              <a:spcBef>
                <a:spcPts val="360"/>
              </a:spcBef>
              <a:spcAft>
                <a:spcPts val="0"/>
              </a:spcAft>
              <a:buClr>
                <a:schemeClr val="dk1"/>
              </a:buClr>
              <a:buSzPts val="1800"/>
              <a:buChar char="•"/>
              <a:defRPr/>
            </a:lvl7pPr>
            <a:lvl8pPr marL="2438522" lvl="7" indent="-228611" algn="l">
              <a:lnSpc>
                <a:spcPct val="90000"/>
              </a:lnSpc>
              <a:spcBef>
                <a:spcPts val="360"/>
              </a:spcBef>
              <a:spcAft>
                <a:spcPts val="0"/>
              </a:spcAft>
              <a:buClr>
                <a:schemeClr val="dk1"/>
              </a:buClr>
              <a:buSzPts val="1800"/>
              <a:buChar char="•"/>
              <a:defRPr/>
            </a:lvl8pPr>
            <a:lvl9pPr marL="2743337" lvl="8" indent="-228611" algn="l">
              <a:lnSpc>
                <a:spcPct val="90000"/>
              </a:lnSpc>
              <a:spcBef>
                <a:spcPts val="360"/>
              </a:spcBef>
              <a:spcAft>
                <a:spcPts val="0"/>
              </a:spcAft>
              <a:buClr>
                <a:schemeClr val="dk1"/>
              </a:buClr>
              <a:buSzPts val="1800"/>
              <a:buChar char="•"/>
              <a:defRPr/>
            </a:lvl9pPr>
          </a:lstStyle>
          <a:p>
            <a:endParaRPr/>
          </a:p>
        </p:txBody>
      </p:sp>
      <p:sp>
        <p:nvSpPr>
          <p:cNvPr id="19551" name="Google Shape;19551;p2152"/>
          <p:cNvSpPr txBox="1">
            <a:spLocks noGrp="1"/>
          </p:cNvSpPr>
          <p:nvPr>
            <p:ph type="body" idx="2"/>
          </p:nvPr>
        </p:nvSpPr>
        <p:spPr>
          <a:xfrm>
            <a:off x="1451431" y="1380204"/>
            <a:ext cx="9586997" cy="521749"/>
          </a:xfrm>
          <a:prstGeom prst="rect">
            <a:avLst/>
          </a:prstGeom>
          <a:noFill/>
          <a:ln>
            <a:noFill/>
          </a:ln>
        </p:spPr>
        <p:txBody>
          <a:bodyPr spcFirstLastPara="1" wrap="square" lIns="0" tIns="0" rIns="91425" bIns="45700" anchor="t" anchorCtr="0">
            <a:noAutofit/>
          </a:bodyPr>
          <a:lstStyle>
            <a:lvl1pPr marL="304815" lvl="0" indent="-152408" algn="l">
              <a:lnSpc>
                <a:spcPct val="85000"/>
              </a:lnSpc>
              <a:spcBef>
                <a:spcPts val="0"/>
              </a:spcBef>
              <a:spcAft>
                <a:spcPts val="0"/>
              </a:spcAft>
              <a:buSzPts val="2667"/>
              <a:buNone/>
              <a:defRPr sz="2667">
                <a:solidFill>
                  <a:schemeClr val="accent2"/>
                </a:solidFill>
              </a:defRPr>
            </a:lvl1pPr>
            <a:lvl2pPr marL="609630" lvl="1" indent="-152408" algn="l">
              <a:lnSpc>
                <a:spcPct val="100000"/>
              </a:lnSpc>
              <a:spcBef>
                <a:spcPts val="453"/>
              </a:spcBef>
              <a:spcAft>
                <a:spcPts val="0"/>
              </a:spcAft>
              <a:buClr>
                <a:schemeClr val="dk1"/>
              </a:buClr>
              <a:buSzPts val="1814"/>
              <a:buNone/>
              <a:defRPr/>
            </a:lvl2pPr>
            <a:lvl3pPr marL="914446" lvl="2" indent="-152408" algn="l">
              <a:lnSpc>
                <a:spcPct val="100000"/>
              </a:lnSpc>
              <a:spcBef>
                <a:spcPts val="373"/>
              </a:spcBef>
              <a:spcAft>
                <a:spcPts val="0"/>
              </a:spcAft>
              <a:buClr>
                <a:schemeClr val="dk1"/>
              </a:buClr>
              <a:buSzPts val="1867"/>
              <a:buNone/>
              <a:defRPr/>
            </a:lvl3pPr>
            <a:lvl4pPr marL="1219261" lvl="3" indent="-152408" algn="l">
              <a:lnSpc>
                <a:spcPct val="100000"/>
              </a:lnSpc>
              <a:spcBef>
                <a:spcPts val="373"/>
              </a:spcBef>
              <a:spcAft>
                <a:spcPts val="0"/>
              </a:spcAft>
              <a:buClr>
                <a:schemeClr val="dk1"/>
              </a:buClr>
              <a:buSzPts val="1867"/>
              <a:buNone/>
              <a:defRPr/>
            </a:lvl4pPr>
            <a:lvl5pPr marL="1524076" lvl="4" indent="-152408" algn="l">
              <a:lnSpc>
                <a:spcPct val="100000"/>
              </a:lnSpc>
              <a:spcBef>
                <a:spcPts val="373"/>
              </a:spcBef>
              <a:spcAft>
                <a:spcPts val="0"/>
              </a:spcAft>
              <a:buClr>
                <a:schemeClr val="dk1"/>
              </a:buClr>
              <a:buSzPts val="1867"/>
              <a:buNone/>
              <a:defRPr/>
            </a:lvl5pPr>
            <a:lvl6pPr marL="1828891" lvl="5" indent="-228611" algn="l">
              <a:lnSpc>
                <a:spcPct val="90000"/>
              </a:lnSpc>
              <a:spcBef>
                <a:spcPts val="360"/>
              </a:spcBef>
              <a:spcAft>
                <a:spcPts val="0"/>
              </a:spcAft>
              <a:buClr>
                <a:schemeClr val="dk1"/>
              </a:buClr>
              <a:buSzPts val="1800"/>
              <a:buChar char="•"/>
              <a:defRPr/>
            </a:lvl6pPr>
            <a:lvl7pPr marL="2133707" lvl="6" indent="-228611" algn="l">
              <a:lnSpc>
                <a:spcPct val="90000"/>
              </a:lnSpc>
              <a:spcBef>
                <a:spcPts val="360"/>
              </a:spcBef>
              <a:spcAft>
                <a:spcPts val="0"/>
              </a:spcAft>
              <a:buClr>
                <a:schemeClr val="dk1"/>
              </a:buClr>
              <a:buSzPts val="1800"/>
              <a:buChar char="•"/>
              <a:defRPr/>
            </a:lvl7pPr>
            <a:lvl8pPr marL="2438522" lvl="7" indent="-228611" algn="l">
              <a:lnSpc>
                <a:spcPct val="90000"/>
              </a:lnSpc>
              <a:spcBef>
                <a:spcPts val="360"/>
              </a:spcBef>
              <a:spcAft>
                <a:spcPts val="0"/>
              </a:spcAft>
              <a:buClr>
                <a:schemeClr val="dk1"/>
              </a:buClr>
              <a:buSzPts val="1800"/>
              <a:buChar char="•"/>
              <a:defRPr/>
            </a:lvl8pPr>
            <a:lvl9pPr marL="2743337" lvl="8" indent="-228611" algn="l">
              <a:lnSpc>
                <a:spcPct val="90000"/>
              </a:lnSpc>
              <a:spcBef>
                <a:spcPts val="360"/>
              </a:spcBef>
              <a:spcAft>
                <a:spcPts val="0"/>
              </a:spcAft>
              <a:buClr>
                <a:schemeClr val="dk1"/>
              </a:buClr>
              <a:buSzPts val="1800"/>
              <a:buChar char="•"/>
              <a:defRPr/>
            </a:lvl9pPr>
          </a:lstStyle>
          <a:p>
            <a:endParaRPr/>
          </a:p>
        </p:txBody>
      </p:sp>
    </p:spTree>
  </p:cSld>
  <p:clrMapOvr>
    <a:masterClrMapping/>
  </p:clrMapOvr>
</p:sldLayout>
</file>

<file path=ppt/slideLayouts/slideLayout2071.xml><?xml version="1.0" encoding="utf-8"?>
<p:sldLayout xmlns:a="http://schemas.openxmlformats.org/drawingml/2006/main" xmlns:r="http://schemas.openxmlformats.org/officeDocument/2006/relationships" xmlns:p="http://schemas.openxmlformats.org/presentationml/2006/main" matchingName="LM-Title">
  <p:cSld name="LM-Title">
    <p:spTree>
      <p:nvGrpSpPr>
        <p:cNvPr id="1" name="Shape 19552"/>
        <p:cNvGrpSpPr/>
        <p:nvPr/>
      </p:nvGrpSpPr>
      <p:grpSpPr>
        <a:xfrm>
          <a:off x="0" y="0"/>
          <a:ext cx="0" cy="0"/>
          <a:chOff x="0" y="0"/>
          <a:chExt cx="0" cy="0"/>
        </a:xfrm>
      </p:grpSpPr>
      <p:sp>
        <p:nvSpPr>
          <p:cNvPr id="19553" name="Google Shape;19553;p2153"/>
          <p:cNvSpPr txBox="1">
            <a:spLocks noGrp="1"/>
          </p:cNvSpPr>
          <p:nvPr>
            <p:ph type="body" idx="1"/>
          </p:nvPr>
        </p:nvSpPr>
        <p:spPr>
          <a:xfrm>
            <a:off x="4663019" y="3112038"/>
            <a:ext cx="6345767" cy="73501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000"/>
              <a:buNone/>
              <a:defRPr sz="4000" b="1">
                <a:solidFill>
                  <a:srgbClr val="8C2347"/>
                </a:solidFill>
              </a:defRPr>
            </a:lvl1pPr>
            <a:lvl2pPr marL="609630" lvl="1" indent="-152408" algn="l">
              <a:lnSpc>
                <a:spcPct val="100000"/>
              </a:lnSpc>
              <a:spcBef>
                <a:spcPts val="1000"/>
              </a:spcBef>
              <a:spcAft>
                <a:spcPts val="0"/>
              </a:spcAft>
              <a:buSzPts val="4000"/>
              <a:buNone/>
              <a:defRPr sz="4000" b="1"/>
            </a:lvl2pPr>
            <a:lvl3pPr marL="914446" lvl="2" indent="-152408" algn="l">
              <a:lnSpc>
                <a:spcPct val="100000"/>
              </a:lnSpc>
              <a:spcBef>
                <a:spcPts val="1000"/>
              </a:spcBef>
              <a:spcAft>
                <a:spcPts val="0"/>
              </a:spcAft>
              <a:buSzPts val="4000"/>
              <a:buNone/>
              <a:defRPr sz="4000" b="1"/>
            </a:lvl3pPr>
            <a:lvl4pPr marL="1219261" lvl="3" indent="-152408" algn="l">
              <a:lnSpc>
                <a:spcPct val="100000"/>
              </a:lnSpc>
              <a:spcBef>
                <a:spcPts val="1000"/>
              </a:spcBef>
              <a:spcAft>
                <a:spcPts val="0"/>
              </a:spcAft>
              <a:buSzPts val="4000"/>
              <a:buNone/>
              <a:defRPr sz="4000" b="1"/>
            </a:lvl4pPr>
            <a:lvl5pPr marL="1524076" lvl="4" indent="-152408" algn="l">
              <a:lnSpc>
                <a:spcPct val="100000"/>
              </a:lnSpc>
              <a:spcBef>
                <a:spcPts val="1000"/>
              </a:spcBef>
              <a:spcAft>
                <a:spcPts val="0"/>
              </a:spcAft>
              <a:buSzPts val="4000"/>
              <a:buNone/>
              <a:defRPr sz="4000" b="1"/>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554" name="Google Shape;19554;p2153"/>
          <p:cNvSpPr txBox="1">
            <a:spLocks noGrp="1"/>
          </p:cNvSpPr>
          <p:nvPr>
            <p:ph type="body" idx="2"/>
          </p:nvPr>
        </p:nvSpPr>
        <p:spPr>
          <a:xfrm>
            <a:off x="4663019" y="2731036"/>
            <a:ext cx="6345767" cy="381000"/>
          </a:xfrm>
          <a:prstGeom prst="rect">
            <a:avLst/>
          </a:prstGeom>
          <a:noFill/>
          <a:ln>
            <a:noFill/>
          </a:ln>
        </p:spPr>
        <p:txBody>
          <a:bodyPr spcFirstLastPara="1" wrap="square" lIns="91425" tIns="45700" rIns="91425" bIns="45700" anchor="ctr" anchorCtr="0">
            <a:noAutofit/>
          </a:bodyPr>
          <a:lstStyle>
            <a:lvl1pPr marL="304815" lvl="0"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1pPr>
            <a:lvl2pPr marL="609630" lvl="1"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914446" lvl="2"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219261" lvl="3"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1524076" lvl="4"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9555" name="Google Shape;19555;p2153"/>
          <p:cNvGrpSpPr/>
          <p:nvPr/>
        </p:nvGrpSpPr>
        <p:grpSpPr>
          <a:xfrm>
            <a:off x="791245" y="2369596"/>
            <a:ext cx="2416216" cy="1878202"/>
            <a:chOff x="297439" y="2116926"/>
            <a:chExt cx="1826636" cy="1893204"/>
          </a:xfrm>
        </p:grpSpPr>
        <p:pic>
          <p:nvPicPr>
            <p:cNvPr id="19556" name="Google Shape;19556;p2153"/>
            <p:cNvPicPr preferRelativeResize="0"/>
            <p:nvPr/>
          </p:nvPicPr>
          <p:blipFill rotWithShape="1">
            <a:blip r:embed="rId2">
              <a:alphaModFix/>
            </a:blip>
            <a:srcRect/>
            <a:stretch/>
          </p:blipFill>
          <p:spPr>
            <a:xfrm>
              <a:off x="517217" y="2677246"/>
              <a:ext cx="1450128" cy="1332884"/>
            </a:xfrm>
            <a:prstGeom prst="rect">
              <a:avLst/>
            </a:prstGeom>
            <a:noFill/>
            <a:ln>
              <a:noFill/>
            </a:ln>
          </p:spPr>
        </p:pic>
        <p:pic>
          <p:nvPicPr>
            <p:cNvPr id="19557" name="Google Shape;19557;p2153"/>
            <p:cNvPicPr preferRelativeResize="0"/>
            <p:nvPr/>
          </p:nvPicPr>
          <p:blipFill rotWithShape="1">
            <a:blip r:embed="rId3">
              <a:alphaModFix/>
            </a:blip>
            <a:srcRect/>
            <a:stretch/>
          </p:blipFill>
          <p:spPr>
            <a:xfrm>
              <a:off x="297439" y="2116926"/>
              <a:ext cx="1826636" cy="533646"/>
            </a:xfrm>
            <a:prstGeom prst="rect">
              <a:avLst/>
            </a:prstGeom>
            <a:noFill/>
            <a:ln>
              <a:noFill/>
            </a:ln>
          </p:spPr>
        </p:pic>
      </p:grpSp>
    </p:spTree>
  </p:cSld>
  <p:clrMapOvr>
    <a:masterClrMapping/>
  </p:clrMapOvr>
</p:sldLayout>
</file>

<file path=ppt/slideLayouts/slideLayout2072.xml><?xml version="1.0" encoding="utf-8"?>
<p:sldLayout xmlns:a="http://schemas.openxmlformats.org/drawingml/2006/main" xmlns:r="http://schemas.openxmlformats.org/officeDocument/2006/relationships" xmlns:p="http://schemas.openxmlformats.org/presentationml/2006/main" matchingName="LM-Title">
  <p:cSld name="1_LM-Title">
    <p:spTree>
      <p:nvGrpSpPr>
        <p:cNvPr id="1" name="Shape 19558"/>
        <p:cNvGrpSpPr/>
        <p:nvPr/>
      </p:nvGrpSpPr>
      <p:grpSpPr>
        <a:xfrm>
          <a:off x="0" y="0"/>
          <a:ext cx="0" cy="0"/>
          <a:chOff x="0" y="0"/>
          <a:chExt cx="0" cy="0"/>
        </a:xfrm>
      </p:grpSpPr>
      <p:sp>
        <p:nvSpPr>
          <p:cNvPr id="19559" name="Google Shape;19559;p2154"/>
          <p:cNvSpPr txBox="1">
            <a:spLocks noGrp="1"/>
          </p:cNvSpPr>
          <p:nvPr>
            <p:ph type="body" idx="1"/>
          </p:nvPr>
        </p:nvSpPr>
        <p:spPr>
          <a:xfrm>
            <a:off x="4663019" y="3112038"/>
            <a:ext cx="6345767" cy="735013"/>
          </a:xfrm>
          <a:prstGeom prst="rect">
            <a:avLst/>
          </a:prstGeom>
          <a:noFill/>
          <a:ln>
            <a:noFill/>
          </a:ln>
        </p:spPr>
        <p:txBody>
          <a:bodyPr spcFirstLastPara="1" wrap="square" lIns="91425" tIns="45700" rIns="91425" bIns="45700" anchor="t" anchorCtr="0">
            <a:noAutofit/>
          </a:bodyPr>
          <a:lstStyle>
            <a:lvl1pPr marL="304815" lvl="0" indent="-152408" algn="l">
              <a:lnSpc>
                <a:spcPct val="100000"/>
              </a:lnSpc>
              <a:spcBef>
                <a:spcPts val="1000"/>
              </a:spcBef>
              <a:spcAft>
                <a:spcPts val="0"/>
              </a:spcAft>
              <a:buSzPts val="4000"/>
              <a:buNone/>
              <a:defRPr sz="4000" b="1">
                <a:solidFill>
                  <a:srgbClr val="8C2347"/>
                </a:solidFill>
              </a:defRPr>
            </a:lvl1pPr>
            <a:lvl2pPr marL="609630" lvl="1" indent="-152408" algn="l">
              <a:lnSpc>
                <a:spcPct val="100000"/>
              </a:lnSpc>
              <a:spcBef>
                <a:spcPts val="1000"/>
              </a:spcBef>
              <a:spcAft>
                <a:spcPts val="0"/>
              </a:spcAft>
              <a:buSzPts val="4000"/>
              <a:buNone/>
              <a:defRPr sz="4000" b="1"/>
            </a:lvl2pPr>
            <a:lvl3pPr marL="914446" lvl="2" indent="-152408" algn="l">
              <a:lnSpc>
                <a:spcPct val="100000"/>
              </a:lnSpc>
              <a:spcBef>
                <a:spcPts val="1000"/>
              </a:spcBef>
              <a:spcAft>
                <a:spcPts val="0"/>
              </a:spcAft>
              <a:buSzPts val="4000"/>
              <a:buNone/>
              <a:defRPr sz="4000" b="1"/>
            </a:lvl3pPr>
            <a:lvl4pPr marL="1219261" lvl="3" indent="-152408" algn="l">
              <a:lnSpc>
                <a:spcPct val="100000"/>
              </a:lnSpc>
              <a:spcBef>
                <a:spcPts val="1000"/>
              </a:spcBef>
              <a:spcAft>
                <a:spcPts val="0"/>
              </a:spcAft>
              <a:buSzPts val="4000"/>
              <a:buNone/>
              <a:defRPr sz="4000" b="1"/>
            </a:lvl4pPr>
            <a:lvl5pPr marL="1524076" lvl="4" indent="-152408" algn="l">
              <a:lnSpc>
                <a:spcPct val="100000"/>
              </a:lnSpc>
              <a:spcBef>
                <a:spcPts val="1000"/>
              </a:spcBef>
              <a:spcAft>
                <a:spcPts val="0"/>
              </a:spcAft>
              <a:buSzPts val="4000"/>
              <a:buNone/>
              <a:defRPr sz="4000" b="1"/>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560" name="Google Shape;19560;p2154"/>
          <p:cNvSpPr txBox="1">
            <a:spLocks noGrp="1"/>
          </p:cNvSpPr>
          <p:nvPr>
            <p:ph type="body" idx="2"/>
          </p:nvPr>
        </p:nvSpPr>
        <p:spPr>
          <a:xfrm>
            <a:off x="4663019" y="2731036"/>
            <a:ext cx="6345767" cy="381000"/>
          </a:xfrm>
          <a:prstGeom prst="rect">
            <a:avLst/>
          </a:prstGeom>
          <a:noFill/>
          <a:ln>
            <a:noFill/>
          </a:ln>
        </p:spPr>
        <p:txBody>
          <a:bodyPr spcFirstLastPara="1" wrap="square" lIns="91425" tIns="45700" rIns="91425" bIns="45700" anchor="ctr" anchorCtr="0">
            <a:noAutofit/>
          </a:bodyPr>
          <a:lstStyle>
            <a:lvl1pPr marL="304815" lvl="0"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1pPr>
            <a:lvl2pPr marL="609630" lvl="1"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914446" lvl="2"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219261" lvl="3"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1524076" lvl="4"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grpSp>
        <p:nvGrpSpPr>
          <p:cNvPr id="19561" name="Google Shape;19561;p2154"/>
          <p:cNvGrpSpPr/>
          <p:nvPr/>
        </p:nvGrpSpPr>
        <p:grpSpPr>
          <a:xfrm>
            <a:off x="791245" y="2369596"/>
            <a:ext cx="2416216" cy="1878202"/>
            <a:chOff x="297439" y="2116926"/>
            <a:chExt cx="1826636" cy="1893204"/>
          </a:xfrm>
        </p:grpSpPr>
        <p:pic>
          <p:nvPicPr>
            <p:cNvPr id="19562" name="Google Shape;19562;p2154"/>
            <p:cNvPicPr preferRelativeResize="0"/>
            <p:nvPr/>
          </p:nvPicPr>
          <p:blipFill rotWithShape="1">
            <a:blip r:embed="rId2">
              <a:alphaModFix/>
            </a:blip>
            <a:srcRect/>
            <a:stretch/>
          </p:blipFill>
          <p:spPr>
            <a:xfrm>
              <a:off x="517217" y="2677246"/>
              <a:ext cx="1450128" cy="1332884"/>
            </a:xfrm>
            <a:prstGeom prst="rect">
              <a:avLst/>
            </a:prstGeom>
            <a:noFill/>
            <a:ln>
              <a:noFill/>
            </a:ln>
          </p:spPr>
        </p:pic>
        <p:pic>
          <p:nvPicPr>
            <p:cNvPr id="19563" name="Google Shape;19563;p2154"/>
            <p:cNvPicPr preferRelativeResize="0"/>
            <p:nvPr/>
          </p:nvPicPr>
          <p:blipFill rotWithShape="1">
            <a:blip r:embed="rId3">
              <a:alphaModFix/>
            </a:blip>
            <a:srcRect/>
            <a:stretch/>
          </p:blipFill>
          <p:spPr>
            <a:xfrm>
              <a:off x="297439" y="2116926"/>
              <a:ext cx="1826636" cy="533646"/>
            </a:xfrm>
            <a:prstGeom prst="rect">
              <a:avLst/>
            </a:prstGeom>
            <a:noFill/>
            <a:ln>
              <a:noFill/>
            </a:ln>
          </p:spPr>
        </p:pic>
      </p:grpSp>
    </p:spTree>
  </p:cSld>
  <p:clrMapOvr>
    <a:masterClrMapping/>
  </p:clrMapOvr>
</p:sldLayout>
</file>

<file path=ppt/slideLayouts/slideLayout2073.xml><?xml version="1.0" encoding="utf-8"?>
<p:sldLayout xmlns:a="http://schemas.openxmlformats.org/drawingml/2006/main" xmlns:r="http://schemas.openxmlformats.org/officeDocument/2006/relationships" xmlns:p="http://schemas.openxmlformats.org/presentationml/2006/main" matchingName="LM-Transition">
  <p:cSld name="LM-Transition">
    <p:spTree>
      <p:nvGrpSpPr>
        <p:cNvPr id="1" name="Shape 19564"/>
        <p:cNvGrpSpPr/>
        <p:nvPr/>
      </p:nvGrpSpPr>
      <p:grpSpPr>
        <a:xfrm>
          <a:off x="0" y="0"/>
          <a:ext cx="0" cy="0"/>
          <a:chOff x="0" y="0"/>
          <a:chExt cx="0" cy="0"/>
        </a:xfrm>
      </p:grpSpPr>
      <p:sp>
        <p:nvSpPr>
          <p:cNvPr id="19565" name="Google Shape;19565;p2155"/>
          <p:cNvSpPr/>
          <p:nvPr/>
        </p:nvSpPr>
        <p:spPr>
          <a:xfrm>
            <a:off x="0" y="2290794"/>
            <a:ext cx="12192000" cy="4567206"/>
          </a:xfrm>
          <a:prstGeom prst="rect">
            <a:avLst/>
          </a:prstGeom>
          <a:solidFill>
            <a:srgbClr val="8D2346"/>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700"/>
              <a:buFont typeface="Arial"/>
              <a:buNone/>
            </a:pPr>
            <a:endParaRPr sz="1800">
              <a:solidFill>
                <a:schemeClr val="lt1"/>
              </a:solidFill>
              <a:latin typeface="Calibri"/>
              <a:ea typeface="Calibri"/>
              <a:cs typeface="Calibri"/>
              <a:sym typeface="Calibri"/>
            </a:endParaRPr>
          </a:p>
        </p:txBody>
      </p:sp>
      <p:cxnSp>
        <p:nvCxnSpPr>
          <p:cNvPr id="19566" name="Google Shape;19566;p2155"/>
          <p:cNvCxnSpPr/>
          <p:nvPr/>
        </p:nvCxnSpPr>
        <p:spPr>
          <a:xfrm>
            <a:off x="875820" y="4631593"/>
            <a:ext cx="10440363" cy="0"/>
          </a:xfrm>
          <a:prstGeom prst="straightConnector1">
            <a:avLst/>
          </a:prstGeom>
          <a:noFill/>
          <a:ln w="9525" cap="flat" cmpd="sng">
            <a:solidFill>
              <a:srgbClr val="C9C9C9"/>
            </a:solidFill>
            <a:prstDash val="solid"/>
            <a:miter lim="800000"/>
            <a:headEnd type="none" w="sm" len="sm"/>
            <a:tailEnd type="none" w="sm" len="sm"/>
          </a:ln>
        </p:spPr>
      </p:cxnSp>
      <p:pic>
        <p:nvPicPr>
          <p:cNvPr id="19567" name="Google Shape;19567;p2155" descr="LM_3C_H-300.png"/>
          <p:cNvPicPr preferRelativeResize="0"/>
          <p:nvPr/>
        </p:nvPicPr>
        <p:blipFill rotWithShape="1">
          <a:blip r:embed="rId2">
            <a:alphaModFix/>
          </a:blip>
          <a:srcRect/>
          <a:stretch/>
        </p:blipFill>
        <p:spPr>
          <a:xfrm>
            <a:off x="3848101" y="497976"/>
            <a:ext cx="4584701" cy="1142196"/>
          </a:xfrm>
          <a:prstGeom prst="rect">
            <a:avLst/>
          </a:prstGeom>
          <a:noFill/>
          <a:ln>
            <a:noFill/>
          </a:ln>
        </p:spPr>
      </p:pic>
      <p:pic>
        <p:nvPicPr>
          <p:cNvPr id="19568" name="Google Shape;19568;p2155" descr="trinity_health.jpg"/>
          <p:cNvPicPr preferRelativeResize="0"/>
          <p:nvPr/>
        </p:nvPicPr>
        <p:blipFill rotWithShape="1">
          <a:blip r:embed="rId3">
            <a:alphaModFix/>
          </a:blip>
          <a:srcRect/>
          <a:stretch/>
        </p:blipFill>
        <p:spPr>
          <a:xfrm>
            <a:off x="4777706" y="1907926"/>
            <a:ext cx="2604577" cy="192492"/>
          </a:xfrm>
          <a:prstGeom prst="rect">
            <a:avLst/>
          </a:prstGeom>
          <a:noFill/>
          <a:ln>
            <a:noFill/>
          </a:ln>
        </p:spPr>
      </p:pic>
      <p:sp>
        <p:nvSpPr>
          <p:cNvPr id="19569" name="Google Shape;19569;p2155"/>
          <p:cNvSpPr txBox="1">
            <a:spLocks noGrp="1"/>
          </p:cNvSpPr>
          <p:nvPr>
            <p:ph type="body" idx="1"/>
          </p:nvPr>
        </p:nvSpPr>
        <p:spPr>
          <a:xfrm>
            <a:off x="875820" y="4031767"/>
            <a:ext cx="10440363" cy="381000"/>
          </a:xfrm>
          <a:prstGeom prst="rect">
            <a:avLst/>
          </a:prstGeom>
          <a:noFill/>
          <a:ln>
            <a:noFill/>
          </a:ln>
        </p:spPr>
        <p:txBody>
          <a:bodyPr spcFirstLastPara="1" wrap="square" lIns="91425" tIns="45700" rIns="91425" bIns="45700" anchor="ctr" anchorCtr="0">
            <a:noAutofit/>
          </a:bodyPr>
          <a:lstStyle>
            <a:lvl1pPr marL="304815" lvl="0" indent="-152408" algn="ctr">
              <a:lnSpc>
                <a:spcPct val="100000"/>
              </a:lnSpc>
              <a:spcBef>
                <a:spcPts val="1000"/>
              </a:spcBef>
              <a:spcAft>
                <a:spcPts val="0"/>
              </a:spcAft>
              <a:buSzPts val="2800"/>
              <a:buNone/>
              <a:defRPr sz="2800" b="1" i="0">
                <a:solidFill>
                  <a:schemeClr val="lt1"/>
                </a:solidFill>
                <a:latin typeface="Arial"/>
                <a:ea typeface="Arial"/>
                <a:cs typeface="Arial"/>
                <a:sym typeface="Arial"/>
              </a:defRPr>
            </a:lvl1pPr>
            <a:lvl2pPr marL="609630" lvl="1"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914446" lvl="2"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219261" lvl="3"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1524076" lvl="4"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570" name="Google Shape;19570;p2155"/>
          <p:cNvSpPr txBox="1">
            <a:spLocks noGrp="1"/>
          </p:cNvSpPr>
          <p:nvPr>
            <p:ph type="body" idx="2"/>
          </p:nvPr>
        </p:nvSpPr>
        <p:spPr>
          <a:xfrm>
            <a:off x="875820" y="4886876"/>
            <a:ext cx="10440363" cy="381000"/>
          </a:xfrm>
          <a:prstGeom prst="rect">
            <a:avLst/>
          </a:prstGeom>
          <a:noFill/>
          <a:ln>
            <a:noFill/>
          </a:ln>
        </p:spPr>
        <p:txBody>
          <a:bodyPr spcFirstLastPara="1" wrap="square" lIns="91425" tIns="45700" rIns="91425" bIns="45700" anchor="ctr" anchorCtr="0">
            <a:noAutofit/>
          </a:bodyPr>
          <a:lstStyle>
            <a:lvl1pPr marL="304815" lvl="0" indent="-152408" algn="ctr">
              <a:lnSpc>
                <a:spcPct val="100000"/>
              </a:lnSpc>
              <a:spcBef>
                <a:spcPts val="1000"/>
              </a:spcBef>
              <a:spcAft>
                <a:spcPts val="0"/>
              </a:spcAft>
              <a:buSzPts val="2800"/>
              <a:buNone/>
              <a:defRPr sz="2800" b="1" i="1">
                <a:solidFill>
                  <a:schemeClr val="lt1"/>
                </a:solidFill>
                <a:latin typeface="Times"/>
                <a:ea typeface="Times"/>
                <a:cs typeface="Times"/>
                <a:sym typeface="Times"/>
              </a:defRPr>
            </a:lvl1pPr>
            <a:lvl2pPr marL="609630" lvl="1"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2pPr>
            <a:lvl3pPr marL="914446" lvl="2"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3pPr>
            <a:lvl4pPr marL="1219261" lvl="3"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4pPr>
            <a:lvl5pPr marL="1524076" lvl="4" indent="-152408" algn="l">
              <a:lnSpc>
                <a:spcPct val="100000"/>
              </a:lnSpc>
              <a:spcBef>
                <a:spcPts val="1000"/>
              </a:spcBef>
              <a:spcAft>
                <a:spcPts val="0"/>
              </a:spcAft>
              <a:buSzPts val="2000"/>
              <a:buNone/>
              <a:defRPr sz="2000" i="1">
                <a:solidFill>
                  <a:srgbClr val="9CA5AE"/>
                </a:solidFill>
                <a:latin typeface="Times New Roman"/>
                <a:ea typeface="Times New Roman"/>
                <a:cs typeface="Times New Roman"/>
                <a:sym typeface="Times New Roman"/>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074.xml><?xml version="1.0" encoding="utf-8"?>
<p:sldLayout xmlns:a="http://schemas.openxmlformats.org/drawingml/2006/main" xmlns:r="http://schemas.openxmlformats.org/officeDocument/2006/relationships" xmlns:p="http://schemas.openxmlformats.org/presentationml/2006/main" matchingName="1_1-Line Title (Blank, Logo Top)">
  <p:cSld name="1_1-Line Title (Blank, Logo Top)">
    <p:spTree>
      <p:nvGrpSpPr>
        <p:cNvPr id="1" name="Shape 19571"/>
        <p:cNvGrpSpPr/>
        <p:nvPr/>
      </p:nvGrpSpPr>
      <p:grpSpPr>
        <a:xfrm>
          <a:off x="0" y="0"/>
          <a:ext cx="0" cy="0"/>
          <a:chOff x="0" y="0"/>
          <a:chExt cx="0" cy="0"/>
        </a:xfrm>
      </p:grpSpPr>
      <p:cxnSp>
        <p:nvCxnSpPr>
          <p:cNvPr id="19572" name="Google Shape;19572;p2156"/>
          <p:cNvCxnSpPr/>
          <p:nvPr/>
        </p:nvCxnSpPr>
        <p:spPr>
          <a:xfrm>
            <a:off x="2" y="1129976"/>
            <a:ext cx="10289308" cy="0"/>
          </a:xfrm>
          <a:prstGeom prst="straightConnector1">
            <a:avLst/>
          </a:prstGeom>
          <a:noFill/>
          <a:ln w="12700" cap="flat" cmpd="sng">
            <a:solidFill>
              <a:srgbClr val="C9C9C9"/>
            </a:solidFill>
            <a:prstDash val="solid"/>
            <a:miter lim="800000"/>
            <a:headEnd type="none" w="sm" len="sm"/>
            <a:tailEnd type="oval" w="med" len="med"/>
          </a:ln>
        </p:spPr>
      </p:cxnSp>
      <p:sp>
        <p:nvSpPr>
          <p:cNvPr id="19573" name="Google Shape;19573;p2156"/>
          <p:cNvSpPr txBox="1">
            <a:spLocks noGrp="1"/>
          </p:cNvSpPr>
          <p:nvPr>
            <p:ph type="body" idx="1"/>
          </p:nvPr>
        </p:nvSpPr>
        <p:spPr>
          <a:xfrm>
            <a:off x="700621" y="533970"/>
            <a:ext cx="8867787" cy="488537"/>
          </a:xfrm>
          <a:prstGeom prst="rect">
            <a:avLst/>
          </a:prstGeom>
          <a:noFill/>
          <a:ln>
            <a:noFill/>
          </a:ln>
        </p:spPr>
        <p:txBody>
          <a:bodyPr spcFirstLastPara="1" wrap="square" lIns="91425" tIns="45700" rIns="91425" bIns="45700" anchor="ctr" anchorCtr="0">
            <a:noAutofit/>
          </a:bodyPr>
          <a:lstStyle>
            <a:lvl1pPr marL="304815" lvl="0" indent="-152408" algn="l">
              <a:lnSpc>
                <a:spcPct val="100000"/>
              </a:lnSpc>
              <a:spcBef>
                <a:spcPts val="1000"/>
              </a:spcBef>
              <a:spcAft>
                <a:spcPts val="0"/>
              </a:spcAft>
              <a:buSzPts val="2400"/>
              <a:buNone/>
              <a:defRPr b="1">
                <a:solidFill>
                  <a:srgbClr val="8C2347"/>
                </a:solidFill>
              </a:defRPr>
            </a:lvl1pPr>
            <a:lvl2pPr marL="609630" lvl="1" indent="-152408" algn="l">
              <a:lnSpc>
                <a:spcPct val="100000"/>
              </a:lnSpc>
              <a:spcBef>
                <a:spcPts val="1000"/>
              </a:spcBef>
              <a:spcAft>
                <a:spcPts val="0"/>
              </a:spcAft>
              <a:buSzPts val="2000"/>
              <a:buNone/>
              <a:defRPr b="1">
                <a:solidFill>
                  <a:srgbClr val="8C2347"/>
                </a:solidFill>
              </a:defRPr>
            </a:lvl2pPr>
            <a:lvl3pPr marL="914446" lvl="2" indent="-152408" algn="l">
              <a:lnSpc>
                <a:spcPct val="100000"/>
              </a:lnSpc>
              <a:spcBef>
                <a:spcPts val="1000"/>
              </a:spcBef>
              <a:spcAft>
                <a:spcPts val="0"/>
              </a:spcAft>
              <a:buSzPts val="1800"/>
              <a:buNone/>
              <a:defRPr b="1">
                <a:solidFill>
                  <a:srgbClr val="8C2347"/>
                </a:solidFill>
              </a:defRPr>
            </a:lvl3pPr>
            <a:lvl4pPr marL="1219261" lvl="3" indent="-152408" algn="l">
              <a:lnSpc>
                <a:spcPct val="100000"/>
              </a:lnSpc>
              <a:spcBef>
                <a:spcPts val="1000"/>
              </a:spcBef>
              <a:spcAft>
                <a:spcPts val="0"/>
              </a:spcAft>
              <a:buSzPts val="1600"/>
              <a:buNone/>
              <a:defRPr b="1">
                <a:solidFill>
                  <a:srgbClr val="8C2347"/>
                </a:solidFill>
              </a:defRPr>
            </a:lvl4pPr>
            <a:lvl5pPr marL="1524076" lvl="4" indent="-152408" algn="l">
              <a:lnSpc>
                <a:spcPct val="100000"/>
              </a:lnSpc>
              <a:spcBef>
                <a:spcPts val="1000"/>
              </a:spcBef>
              <a:spcAft>
                <a:spcPts val="0"/>
              </a:spcAft>
              <a:buSzPts val="1600"/>
              <a:buNone/>
              <a:defRPr b="1">
                <a:solidFill>
                  <a:srgbClr val="8C2347"/>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574" name="Google Shape;19574;p2156"/>
          <p:cNvSpPr/>
          <p:nvPr/>
        </p:nvSpPr>
        <p:spPr>
          <a:xfrm>
            <a:off x="9815334" y="5955179"/>
            <a:ext cx="2376668" cy="902825"/>
          </a:xfrm>
          <a:prstGeom prst="rect">
            <a:avLst/>
          </a:prstGeom>
          <a:solidFill>
            <a:schemeClr val="lt1"/>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138"/>
              <a:buFont typeface="Arial"/>
              <a:buNone/>
            </a:pPr>
            <a:endParaRPr sz="1425">
              <a:solidFill>
                <a:schemeClr val="lt1"/>
              </a:solidFill>
              <a:latin typeface="Calibri"/>
              <a:ea typeface="Calibri"/>
              <a:cs typeface="Calibri"/>
              <a:sym typeface="Calibri"/>
            </a:endParaRPr>
          </a:p>
        </p:txBody>
      </p:sp>
      <p:sp>
        <p:nvSpPr>
          <p:cNvPr id="19575" name="Google Shape;19575;p2156"/>
          <p:cNvSpPr/>
          <p:nvPr/>
        </p:nvSpPr>
        <p:spPr>
          <a:xfrm>
            <a:off x="9815334" y="77979"/>
            <a:ext cx="2376668" cy="944524"/>
          </a:xfrm>
          <a:prstGeom prst="rect">
            <a:avLst/>
          </a:prstGeom>
          <a:solidFill>
            <a:schemeClr val="lt1"/>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138"/>
              <a:buFont typeface="Arial"/>
              <a:buNone/>
            </a:pPr>
            <a:endParaRPr sz="1425">
              <a:solidFill>
                <a:schemeClr val="lt1"/>
              </a:solidFill>
              <a:latin typeface="Calibri"/>
              <a:ea typeface="Calibri"/>
              <a:cs typeface="Calibri"/>
              <a:sym typeface="Calibri"/>
            </a:endParaRPr>
          </a:p>
        </p:txBody>
      </p:sp>
      <p:pic>
        <p:nvPicPr>
          <p:cNvPr id="19576" name="Google Shape;19576;p2156" descr="LM_LUMC_3C_V.png"/>
          <p:cNvPicPr preferRelativeResize="0"/>
          <p:nvPr/>
        </p:nvPicPr>
        <p:blipFill rotWithShape="1">
          <a:blip r:embed="rId2">
            <a:alphaModFix/>
          </a:blip>
          <a:srcRect/>
          <a:stretch/>
        </p:blipFill>
        <p:spPr>
          <a:xfrm>
            <a:off x="9997748" y="317116"/>
            <a:ext cx="1653863" cy="574078"/>
          </a:xfrm>
          <a:prstGeom prst="rect">
            <a:avLst/>
          </a:prstGeom>
          <a:noFill/>
          <a:ln>
            <a:noFill/>
          </a:ln>
        </p:spPr>
      </p:pic>
    </p:spTree>
  </p:cSld>
  <p:clrMapOvr>
    <a:masterClrMapping/>
  </p:clrMapOvr>
</p:sldLayout>
</file>

<file path=ppt/slideLayouts/slideLayout2075.xml><?xml version="1.0" encoding="utf-8"?>
<p:sldLayout xmlns:a="http://schemas.openxmlformats.org/drawingml/2006/main" xmlns:r="http://schemas.openxmlformats.org/officeDocument/2006/relationships" xmlns:p="http://schemas.openxmlformats.org/presentationml/2006/main" matchingName="1_1-Line Title (Blank, Logo Top)">
  <p:cSld name="2_1-Line Title (Blank, Logo Top)">
    <p:spTree>
      <p:nvGrpSpPr>
        <p:cNvPr id="1" name="Shape 19577"/>
        <p:cNvGrpSpPr/>
        <p:nvPr/>
      </p:nvGrpSpPr>
      <p:grpSpPr>
        <a:xfrm>
          <a:off x="0" y="0"/>
          <a:ext cx="0" cy="0"/>
          <a:chOff x="0" y="0"/>
          <a:chExt cx="0" cy="0"/>
        </a:xfrm>
      </p:grpSpPr>
      <p:cxnSp>
        <p:nvCxnSpPr>
          <p:cNvPr id="19578" name="Google Shape;19578;p2157"/>
          <p:cNvCxnSpPr/>
          <p:nvPr/>
        </p:nvCxnSpPr>
        <p:spPr>
          <a:xfrm>
            <a:off x="2" y="1129976"/>
            <a:ext cx="10289308" cy="0"/>
          </a:xfrm>
          <a:prstGeom prst="straightConnector1">
            <a:avLst/>
          </a:prstGeom>
          <a:noFill/>
          <a:ln w="12700" cap="flat" cmpd="sng">
            <a:solidFill>
              <a:srgbClr val="C9C9C9"/>
            </a:solidFill>
            <a:prstDash val="solid"/>
            <a:miter lim="800000"/>
            <a:headEnd type="none" w="sm" len="sm"/>
            <a:tailEnd type="oval" w="med" len="med"/>
          </a:ln>
        </p:spPr>
      </p:cxnSp>
      <p:sp>
        <p:nvSpPr>
          <p:cNvPr id="19579" name="Google Shape;19579;p2157"/>
          <p:cNvSpPr txBox="1">
            <a:spLocks noGrp="1"/>
          </p:cNvSpPr>
          <p:nvPr>
            <p:ph type="body" idx="1"/>
          </p:nvPr>
        </p:nvSpPr>
        <p:spPr>
          <a:xfrm>
            <a:off x="700621" y="533970"/>
            <a:ext cx="8867787" cy="488537"/>
          </a:xfrm>
          <a:prstGeom prst="rect">
            <a:avLst/>
          </a:prstGeom>
          <a:noFill/>
          <a:ln>
            <a:noFill/>
          </a:ln>
        </p:spPr>
        <p:txBody>
          <a:bodyPr spcFirstLastPara="1" wrap="square" lIns="91425" tIns="45700" rIns="91425" bIns="45700" anchor="ctr" anchorCtr="0">
            <a:noAutofit/>
          </a:bodyPr>
          <a:lstStyle>
            <a:lvl1pPr marL="304815" lvl="0" indent="-152408" algn="l">
              <a:lnSpc>
                <a:spcPct val="100000"/>
              </a:lnSpc>
              <a:spcBef>
                <a:spcPts val="1000"/>
              </a:spcBef>
              <a:spcAft>
                <a:spcPts val="0"/>
              </a:spcAft>
              <a:buSzPts val="2400"/>
              <a:buNone/>
              <a:defRPr b="1">
                <a:solidFill>
                  <a:srgbClr val="8C2347"/>
                </a:solidFill>
              </a:defRPr>
            </a:lvl1pPr>
            <a:lvl2pPr marL="609630" lvl="1" indent="-152408" algn="l">
              <a:lnSpc>
                <a:spcPct val="100000"/>
              </a:lnSpc>
              <a:spcBef>
                <a:spcPts val="1000"/>
              </a:spcBef>
              <a:spcAft>
                <a:spcPts val="0"/>
              </a:spcAft>
              <a:buSzPts val="2000"/>
              <a:buNone/>
              <a:defRPr b="1">
                <a:solidFill>
                  <a:srgbClr val="8C2347"/>
                </a:solidFill>
              </a:defRPr>
            </a:lvl2pPr>
            <a:lvl3pPr marL="914446" lvl="2" indent="-152408" algn="l">
              <a:lnSpc>
                <a:spcPct val="100000"/>
              </a:lnSpc>
              <a:spcBef>
                <a:spcPts val="1000"/>
              </a:spcBef>
              <a:spcAft>
                <a:spcPts val="0"/>
              </a:spcAft>
              <a:buSzPts val="1800"/>
              <a:buNone/>
              <a:defRPr b="1">
                <a:solidFill>
                  <a:srgbClr val="8C2347"/>
                </a:solidFill>
              </a:defRPr>
            </a:lvl3pPr>
            <a:lvl4pPr marL="1219261" lvl="3" indent="-152408" algn="l">
              <a:lnSpc>
                <a:spcPct val="100000"/>
              </a:lnSpc>
              <a:spcBef>
                <a:spcPts val="1000"/>
              </a:spcBef>
              <a:spcAft>
                <a:spcPts val="0"/>
              </a:spcAft>
              <a:buSzPts val="1600"/>
              <a:buNone/>
              <a:defRPr b="1">
                <a:solidFill>
                  <a:srgbClr val="8C2347"/>
                </a:solidFill>
              </a:defRPr>
            </a:lvl4pPr>
            <a:lvl5pPr marL="1524076" lvl="4" indent="-152408" algn="l">
              <a:lnSpc>
                <a:spcPct val="100000"/>
              </a:lnSpc>
              <a:spcBef>
                <a:spcPts val="1000"/>
              </a:spcBef>
              <a:spcAft>
                <a:spcPts val="0"/>
              </a:spcAft>
              <a:buSzPts val="1600"/>
              <a:buNone/>
              <a:defRPr b="1">
                <a:solidFill>
                  <a:srgbClr val="8C2347"/>
                </a:solidFill>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580" name="Google Shape;19580;p2157"/>
          <p:cNvSpPr/>
          <p:nvPr/>
        </p:nvSpPr>
        <p:spPr>
          <a:xfrm>
            <a:off x="9815334" y="5955179"/>
            <a:ext cx="2376668" cy="902825"/>
          </a:xfrm>
          <a:prstGeom prst="rect">
            <a:avLst/>
          </a:prstGeom>
          <a:solidFill>
            <a:schemeClr val="lt1"/>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138"/>
              <a:buFont typeface="Arial"/>
              <a:buNone/>
            </a:pPr>
            <a:endParaRPr sz="1425">
              <a:solidFill>
                <a:schemeClr val="lt1"/>
              </a:solidFill>
              <a:latin typeface="Calibri"/>
              <a:ea typeface="Calibri"/>
              <a:cs typeface="Calibri"/>
              <a:sym typeface="Calibri"/>
            </a:endParaRPr>
          </a:p>
        </p:txBody>
      </p:sp>
      <p:sp>
        <p:nvSpPr>
          <p:cNvPr id="19581" name="Google Shape;19581;p2157"/>
          <p:cNvSpPr/>
          <p:nvPr/>
        </p:nvSpPr>
        <p:spPr>
          <a:xfrm>
            <a:off x="9815334" y="77979"/>
            <a:ext cx="2376668" cy="944524"/>
          </a:xfrm>
          <a:prstGeom prst="rect">
            <a:avLst/>
          </a:prstGeom>
          <a:solidFill>
            <a:schemeClr val="lt1"/>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138"/>
              <a:buFont typeface="Arial"/>
              <a:buNone/>
            </a:pPr>
            <a:endParaRPr sz="1425">
              <a:solidFill>
                <a:schemeClr val="lt1"/>
              </a:solidFill>
              <a:latin typeface="Calibri"/>
              <a:ea typeface="Calibri"/>
              <a:cs typeface="Calibri"/>
              <a:sym typeface="Calibri"/>
            </a:endParaRPr>
          </a:p>
        </p:txBody>
      </p:sp>
      <p:pic>
        <p:nvPicPr>
          <p:cNvPr id="19582" name="Google Shape;19582;p2157" descr="LM_LUMC_3C_V.png"/>
          <p:cNvPicPr preferRelativeResize="0"/>
          <p:nvPr/>
        </p:nvPicPr>
        <p:blipFill rotWithShape="1">
          <a:blip r:embed="rId2">
            <a:alphaModFix/>
          </a:blip>
          <a:srcRect/>
          <a:stretch/>
        </p:blipFill>
        <p:spPr>
          <a:xfrm>
            <a:off x="9997748" y="317116"/>
            <a:ext cx="1653863" cy="574078"/>
          </a:xfrm>
          <a:prstGeom prst="rect">
            <a:avLst/>
          </a:prstGeom>
          <a:noFill/>
          <a:ln>
            <a:noFill/>
          </a:ln>
        </p:spPr>
      </p:pic>
    </p:spTree>
  </p:cSld>
  <p:clrMapOvr>
    <a:masterClrMapping/>
  </p:clrMapOvr>
</p:sldLayout>
</file>

<file path=ppt/slideLayouts/slideLayout2076.xml><?xml version="1.0" encoding="utf-8"?>
<p:sldLayout xmlns:a="http://schemas.openxmlformats.org/drawingml/2006/main" xmlns:r="http://schemas.openxmlformats.org/officeDocument/2006/relationships" xmlns:p="http://schemas.openxmlformats.org/presentationml/2006/main" matchingName="Cover">
  <p:cSld name="1_Cover 8">
    <p:spTree>
      <p:nvGrpSpPr>
        <p:cNvPr id="1" name="Shape 19583"/>
        <p:cNvGrpSpPr/>
        <p:nvPr/>
      </p:nvGrpSpPr>
      <p:grpSpPr>
        <a:xfrm>
          <a:off x="0" y="0"/>
          <a:ext cx="0" cy="0"/>
          <a:chOff x="0" y="0"/>
          <a:chExt cx="0" cy="0"/>
        </a:xfrm>
      </p:grpSpPr>
      <p:sp>
        <p:nvSpPr>
          <p:cNvPr id="19584" name="Google Shape;19584;p2158"/>
          <p:cNvSpPr/>
          <p:nvPr/>
        </p:nvSpPr>
        <p:spPr>
          <a:xfrm>
            <a:off x="0" y="0"/>
            <a:ext cx="12193200" cy="6861600"/>
          </a:xfrm>
          <a:prstGeom prst="rect">
            <a:avLst/>
          </a:prstGeom>
          <a:solidFill>
            <a:schemeClr val="accent1"/>
          </a:solidFill>
          <a:ln>
            <a:noFill/>
          </a:ln>
        </p:spPr>
        <p:txBody>
          <a:bodyPr spcFirstLastPara="1" wrap="square" lIns="91417" tIns="45700" rIns="91417" bIns="45700" anchor="ctr" anchorCtr="0">
            <a:noAutofit/>
          </a:bodyPr>
          <a:lstStyle/>
          <a:p>
            <a:pPr marL="0" marR="0" lvl="0" indent="0" algn="ctr" rtl="0">
              <a:spcBef>
                <a:spcPts val="0"/>
              </a:spcBef>
              <a:spcAft>
                <a:spcPts val="0"/>
              </a:spcAft>
              <a:buClr>
                <a:schemeClr val="dk1"/>
              </a:buClr>
              <a:buSzPts val="2000"/>
              <a:buFont typeface="Calibri"/>
              <a:buNone/>
            </a:pPr>
            <a:endParaRPr sz="2000" b="0" i="0" u="none" strike="noStrike" cap="none">
              <a:solidFill>
                <a:schemeClr val="lt1"/>
              </a:solidFill>
              <a:latin typeface="Cambria"/>
              <a:ea typeface="Cambria"/>
              <a:cs typeface="Cambria"/>
              <a:sym typeface="Cambria"/>
            </a:endParaRPr>
          </a:p>
        </p:txBody>
      </p:sp>
      <p:pic>
        <p:nvPicPr>
          <p:cNvPr id="19585" name="Google Shape;19585;p2158"/>
          <p:cNvPicPr preferRelativeResize="0"/>
          <p:nvPr/>
        </p:nvPicPr>
        <p:blipFill rotWithShape="1">
          <a:blip r:embed="rId2">
            <a:alphaModFix/>
          </a:blip>
          <a:srcRect/>
          <a:stretch/>
        </p:blipFill>
        <p:spPr>
          <a:xfrm>
            <a:off x="0" y="4686300"/>
            <a:ext cx="12192000" cy="2171700"/>
          </a:xfrm>
          <a:prstGeom prst="rect">
            <a:avLst/>
          </a:prstGeom>
          <a:noFill/>
          <a:ln>
            <a:noFill/>
          </a:ln>
        </p:spPr>
      </p:pic>
      <p:sp>
        <p:nvSpPr>
          <p:cNvPr id="19586" name="Google Shape;19586;p2158"/>
          <p:cNvSpPr txBox="1">
            <a:spLocks noGrp="1"/>
          </p:cNvSpPr>
          <p:nvPr>
            <p:ph type="ctrTitle"/>
          </p:nvPr>
        </p:nvSpPr>
        <p:spPr>
          <a:xfrm>
            <a:off x="979200" y="1828800"/>
            <a:ext cx="10234800" cy="1414500"/>
          </a:xfrm>
          <a:prstGeom prst="rect">
            <a:avLst/>
          </a:prstGeom>
          <a:noFill/>
          <a:ln>
            <a:noFill/>
          </a:ln>
        </p:spPr>
        <p:txBody>
          <a:bodyPr spcFirstLastPara="1" wrap="square" lIns="0" tIns="0" rIns="0" bIns="0" anchor="b" anchorCtr="0">
            <a:noAutofit/>
          </a:bodyPr>
          <a:lstStyle>
            <a:lvl1pPr lvl="0" algn="ctr">
              <a:lnSpc>
                <a:spcPct val="85000"/>
              </a:lnSpc>
              <a:spcBef>
                <a:spcPts val="0"/>
              </a:spcBef>
              <a:spcAft>
                <a:spcPts val="0"/>
              </a:spcAft>
              <a:buClr>
                <a:schemeClr val="lt1"/>
              </a:buClr>
              <a:buSzPts val="5400"/>
              <a:buFont typeface="Calibri"/>
              <a:buNone/>
              <a:defRPr sz="54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87" name="Google Shape;19587;p2158"/>
          <p:cNvSpPr txBox="1">
            <a:spLocks noGrp="1"/>
          </p:cNvSpPr>
          <p:nvPr>
            <p:ph type="subTitle" idx="1"/>
          </p:nvPr>
        </p:nvSpPr>
        <p:spPr>
          <a:xfrm>
            <a:off x="979200" y="3520800"/>
            <a:ext cx="10234800" cy="442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3200"/>
              <a:buFont typeface="Calibri"/>
              <a:buChar char="​"/>
              <a:defRPr sz="3200" i="1">
                <a:solidFill>
                  <a:schemeClr val="lt1"/>
                </a:solidFill>
                <a:latin typeface="Cambria"/>
                <a:ea typeface="Cambria"/>
                <a:cs typeface="Cambria"/>
                <a:sym typeface="Cambria"/>
              </a:defRPr>
            </a:lvl1pPr>
            <a:lvl2pPr lvl="1" algn="ctr">
              <a:lnSpc>
                <a:spcPct val="90000"/>
              </a:lnSpc>
              <a:spcBef>
                <a:spcPts val="600"/>
              </a:spcBef>
              <a:spcAft>
                <a:spcPts val="0"/>
              </a:spcAft>
              <a:buSzPts val="3200"/>
              <a:buFont typeface="Calibri"/>
              <a:buNone/>
              <a:defRPr sz="3200" i="1">
                <a:solidFill>
                  <a:schemeClr val="lt1"/>
                </a:solidFill>
                <a:latin typeface="Cambria"/>
                <a:ea typeface="Cambria"/>
                <a:cs typeface="Cambria"/>
                <a:sym typeface="Cambria"/>
              </a:defRPr>
            </a:lvl2pPr>
            <a:lvl3pPr lvl="2" algn="ctr">
              <a:lnSpc>
                <a:spcPct val="90000"/>
              </a:lnSpc>
              <a:spcBef>
                <a:spcPts val="600"/>
              </a:spcBef>
              <a:spcAft>
                <a:spcPts val="0"/>
              </a:spcAft>
              <a:buSzPts val="3200"/>
              <a:buFont typeface="Calibri"/>
              <a:buChar char="​"/>
              <a:defRPr sz="3200" i="1">
                <a:solidFill>
                  <a:schemeClr val="lt1"/>
                </a:solidFill>
                <a:latin typeface="Cambria"/>
                <a:ea typeface="Cambria"/>
                <a:cs typeface="Cambria"/>
                <a:sym typeface="Cambria"/>
              </a:defRPr>
            </a:lvl3pPr>
            <a:lvl4pPr lvl="3"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4pPr>
            <a:lvl5pPr lvl="4" algn="ctr">
              <a:lnSpc>
                <a:spcPct val="90000"/>
              </a:lnSpc>
              <a:spcBef>
                <a:spcPts val="12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5pPr>
            <a:lvl6pPr lvl="5"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6pPr>
            <a:lvl7pPr lvl="6" algn="ctr">
              <a:lnSpc>
                <a:spcPct val="90000"/>
              </a:lnSpc>
              <a:spcBef>
                <a:spcPts val="9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7pPr>
            <a:lvl8pPr lvl="7"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8pPr>
            <a:lvl9pPr lvl="8"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9pPr>
          </a:lstStyle>
          <a:p>
            <a:endParaRPr/>
          </a:p>
        </p:txBody>
      </p:sp>
      <p:sp>
        <p:nvSpPr>
          <p:cNvPr id="19588" name="Google Shape;19588;p2158"/>
          <p:cNvSpPr txBox="1"/>
          <p:nvPr/>
        </p:nvSpPr>
        <p:spPr>
          <a:xfrm>
            <a:off x="11212800" y="6498000"/>
            <a:ext cx="522000" cy="360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rgbClr val="595959"/>
              </a:buClr>
              <a:buSzPts val="1400"/>
              <a:buFont typeface="Calibri"/>
              <a:buNone/>
            </a:pPr>
            <a:fld id="{00000000-1234-1234-1234-123412341234}" type="slidenum">
              <a:rPr lang="en-US" sz="1400" b="0" i="0" u="none" strike="noStrike" cap="none">
                <a:solidFill>
                  <a:srgbClr val="595959"/>
                </a:solidFill>
                <a:latin typeface="Calibri"/>
                <a:ea typeface="Calibri"/>
                <a:cs typeface="Calibri"/>
                <a:sym typeface="Calibri"/>
              </a:rPr>
              <a:pPr marL="0" marR="0" lvl="0" indent="0" algn="r" rtl="0">
                <a:spcBef>
                  <a:spcPts val="0"/>
                </a:spcBef>
                <a:spcAft>
                  <a:spcPts val="0"/>
                </a:spcAft>
                <a:buClr>
                  <a:srgbClr val="595959"/>
                </a:buClr>
                <a:buSzPts val="1400"/>
                <a:buFont typeface="Calibri"/>
                <a:buNone/>
              </a:pPr>
              <a:t>‹#›</a:t>
            </a:fld>
            <a:endParaRPr sz="1400" b="0" i="0" u="none" strike="noStrike" cap="none">
              <a:solidFill>
                <a:srgbClr val="595959"/>
              </a:solidFill>
              <a:latin typeface="Calibri"/>
              <a:ea typeface="Calibri"/>
              <a:cs typeface="Calibri"/>
              <a:sym typeface="Calibri"/>
            </a:endParaRPr>
          </a:p>
        </p:txBody>
      </p:sp>
    </p:spTree>
  </p:cSld>
  <p:clrMapOvr>
    <a:masterClrMapping/>
  </p:clrMapOvr>
</p:sldLayout>
</file>

<file path=ppt/slideLayouts/slideLayout2077.xml><?xml version="1.0" encoding="utf-8"?>
<p:sldLayout xmlns:a="http://schemas.openxmlformats.org/drawingml/2006/main" xmlns:r="http://schemas.openxmlformats.org/officeDocument/2006/relationships" xmlns:p="http://schemas.openxmlformats.org/presentationml/2006/main" matchingName="Content and Picture">
  <p:cSld name="Content and Picture">
    <p:spTree>
      <p:nvGrpSpPr>
        <p:cNvPr id="1" name="Shape 19589"/>
        <p:cNvGrpSpPr/>
        <p:nvPr/>
      </p:nvGrpSpPr>
      <p:grpSpPr>
        <a:xfrm>
          <a:off x="0" y="0"/>
          <a:ext cx="0" cy="0"/>
          <a:chOff x="0" y="0"/>
          <a:chExt cx="0" cy="0"/>
        </a:xfrm>
      </p:grpSpPr>
      <p:sp>
        <p:nvSpPr>
          <p:cNvPr id="19590" name="Google Shape;19590;p2159"/>
          <p:cNvSpPr txBox="1">
            <a:spLocks noGrp="1"/>
          </p:cNvSpPr>
          <p:nvPr>
            <p:ph type="body" idx="1"/>
          </p:nvPr>
        </p:nvSpPr>
        <p:spPr>
          <a:xfrm>
            <a:off x="457200" y="1828800"/>
            <a:ext cx="5410800" cy="4388400"/>
          </a:xfrm>
          <a:prstGeom prst="rect">
            <a:avLst/>
          </a:prstGeom>
          <a:noFill/>
          <a:ln>
            <a:noFill/>
          </a:ln>
        </p:spPr>
        <p:txBody>
          <a:bodyPr spcFirstLastPara="1" wrap="square" lIns="0" tIns="0" rIns="0" bIns="0" anchor="t" anchorCtr="0">
            <a:noAutofit/>
          </a:bodyPr>
          <a:lstStyle>
            <a:lvl1pPr marL="304815" lvl="0" indent="-237079" algn="l">
              <a:lnSpc>
                <a:spcPct val="90000"/>
              </a:lnSpc>
              <a:spcBef>
                <a:spcPts val="0"/>
              </a:spcBef>
              <a:spcAft>
                <a:spcPts val="0"/>
              </a:spcAft>
              <a:buSzPts val="2000"/>
              <a:buChar char="•"/>
              <a:defRPr/>
            </a:lvl1pPr>
            <a:lvl2pPr marL="609630" lvl="1" indent="-228611" algn="l">
              <a:lnSpc>
                <a:spcPct val="90000"/>
              </a:lnSpc>
              <a:spcBef>
                <a:spcPts val="600"/>
              </a:spcBef>
              <a:spcAft>
                <a:spcPts val="0"/>
              </a:spcAft>
              <a:buSzPts val="1800"/>
              <a:buChar char="•"/>
              <a:defRPr/>
            </a:lvl2pPr>
            <a:lvl3pPr marL="914446" lvl="2" indent="-228611" algn="l">
              <a:lnSpc>
                <a:spcPct val="90000"/>
              </a:lnSpc>
              <a:spcBef>
                <a:spcPts val="600"/>
              </a:spcBef>
              <a:spcAft>
                <a:spcPts val="0"/>
              </a:spcAft>
              <a:buSzPts val="1800"/>
              <a:buChar char="•"/>
              <a:defRPr/>
            </a:lvl3pPr>
            <a:lvl4pPr marL="1219261" lvl="3" indent="-228611" algn="l">
              <a:lnSpc>
                <a:spcPct val="90000"/>
              </a:lnSpc>
              <a:spcBef>
                <a:spcPts val="600"/>
              </a:spcBef>
              <a:spcAft>
                <a:spcPts val="0"/>
              </a:spcAft>
              <a:buClr>
                <a:schemeClr val="dk1"/>
              </a:buClr>
              <a:buSzPts val="1800"/>
              <a:buChar char="​"/>
              <a:defRPr/>
            </a:lvl4pPr>
            <a:lvl5pPr marL="1524076" lvl="4" indent="-254013" algn="l">
              <a:lnSpc>
                <a:spcPct val="90000"/>
              </a:lnSpc>
              <a:spcBef>
                <a:spcPts val="1200"/>
              </a:spcBef>
              <a:spcAft>
                <a:spcPts val="0"/>
              </a:spcAft>
              <a:buClr>
                <a:schemeClr val="accent1"/>
              </a:buClr>
              <a:buSzPts val="2400"/>
              <a:buChar char="​"/>
              <a:defRPr/>
            </a:lvl5pPr>
            <a:lvl6pPr marL="1828891" lvl="5" indent="-228611" algn="l">
              <a:lnSpc>
                <a:spcPct val="90000"/>
              </a:lnSpc>
              <a:spcBef>
                <a:spcPts val="600"/>
              </a:spcBef>
              <a:spcAft>
                <a:spcPts val="0"/>
              </a:spcAft>
              <a:buClr>
                <a:schemeClr val="dk1"/>
              </a:buClr>
              <a:buSzPts val="1800"/>
              <a:buChar char="​"/>
              <a:defRPr/>
            </a:lvl6pPr>
            <a:lvl7pPr marL="2133707" lvl="6" indent="-228611" algn="l">
              <a:lnSpc>
                <a:spcPct val="80000"/>
              </a:lnSpc>
              <a:spcBef>
                <a:spcPts val="900"/>
              </a:spcBef>
              <a:spcAft>
                <a:spcPts val="0"/>
              </a:spcAft>
              <a:buClr>
                <a:schemeClr val="accent5"/>
              </a:buClr>
              <a:buSzPts val="1800"/>
              <a:buChar char="​"/>
              <a:defRPr/>
            </a:lvl7pPr>
            <a:lvl8pPr marL="2438522" lvl="7" indent="-228611" algn="l">
              <a:lnSpc>
                <a:spcPct val="80000"/>
              </a:lnSpc>
              <a:spcBef>
                <a:spcPts val="600"/>
              </a:spcBef>
              <a:spcAft>
                <a:spcPts val="0"/>
              </a:spcAft>
              <a:buClr>
                <a:schemeClr val="dk1"/>
              </a:buClr>
              <a:buSzPts val="1800"/>
              <a:buChar char="​"/>
              <a:defRPr/>
            </a:lvl8pPr>
            <a:lvl9pPr marL="2743337" lvl="8" indent="-228611" algn="l">
              <a:lnSpc>
                <a:spcPct val="80000"/>
              </a:lnSpc>
              <a:spcBef>
                <a:spcPts val="600"/>
              </a:spcBef>
              <a:spcAft>
                <a:spcPts val="0"/>
              </a:spcAft>
              <a:buClr>
                <a:schemeClr val="dk1"/>
              </a:buClr>
              <a:buSzPts val="1800"/>
              <a:buChar char="​"/>
              <a:defRPr/>
            </a:lvl9pPr>
          </a:lstStyle>
          <a:p>
            <a:endParaRPr/>
          </a:p>
        </p:txBody>
      </p:sp>
      <p:sp>
        <p:nvSpPr>
          <p:cNvPr id="19591" name="Google Shape;19591;p2159"/>
          <p:cNvSpPr txBox="1">
            <a:spLocks noGrp="1"/>
          </p:cNvSpPr>
          <p:nvPr>
            <p:ph type="subTitle" idx="2"/>
          </p:nvPr>
        </p:nvSpPr>
        <p:spPr>
          <a:xfrm>
            <a:off x="456000" y="6217200"/>
            <a:ext cx="11278800" cy="183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00"/>
              <a:buFont typeface="Calibri"/>
              <a:buChar char="​"/>
              <a:defRPr sz="800" i="0">
                <a:solidFill>
                  <a:schemeClr val="dk1"/>
                </a:solidFill>
                <a:latin typeface="Calibri"/>
                <a:ea typeface="Calibri"/>
                <a:cs typeface="Calibri"/>
                <a:sym typeface="Calibri"/>
              </a:defRPr>
            </a:lvl1pPr>
            <a:lvl2pPr lvl="1" algn="ctr">
              <a:lnSpc>
                <a:spcPct val="90000"/>
              </a:lnSpc>
              <a:spcBef>
                <a:spcPts val="600"/>
              </a:spcBef>
              <a:spcAft>
                <a:spcPts val="0"/>
              </a:spcAft>
              <a:buSzPts val="3200"/>
              <a:buFont typeface="Calibri"/>
              <a:buNone/>
              <a:defRPr sz="3200" i="1">
                <a:solidFill>
                  <a:schemeClr val="lt1"/>
                </a:solidFill>
                <a:latin typeface="Cambria"/>
                <a:ea typeface="Cambria"/>
                <a:cs typeface="Cambria"/>
                <a:sym typeface="Cambria"/>
              </a:defRPr>
            </a:lvl2pPr>
            <a:lvl3pPr lvl="2" algn="ctr">
              <a:lnSpc>
                <a:spcPct val="90000"/>
              </a:lnSpc>
              <a:spcBef>
                <a:spcPts val="600"/>
              </a:spcBef>
              <a:spcAft>
                <a:spcPts val="0"/>
              </a:spcAft>
              <a:buSzPts val="3200"/>
              <a:buFont typeface="Calibri"/>
              <a:buChar char="​"/>
              <a:defRPr sz="3200" i="1">
                <a:solidFill>
                  <a:schemeClr val="lt1"/>
                </a:solidFill>
                <a:latin typeface="Cambria"/>
                <a:ea typeface="Cambria"/>
                <a:cs typeface="Cambria"/>
                <a:sym typeface="Cambria"/>
              </a:defRPr>
            </a:lvl3pPr>
            <a:lvl4pPr lvl="3"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4pPr>
            <a:lvl5pPr lvl="4" algn="ctr">
              <a:lnSpc>
                <a:spcPct val="90000"/>
              </a:lnSpc>
              <a:spcBef>
                <a:spcPts val="12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5pPr>
            <a:lvl6pPr lvl="5"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6pPr>
            <a:lvl7pPr lvl="6" algn="ctr">
              <a:lnSpc>
                <a:spcPct val="90000"/>
              </a:lnSpc>
              <a:spcBef>
                <a:spcPts val="9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7pPr>
            <a:lvl8pPr lvl="7"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8pPr>
            <a:lvl9pPr lvl="8"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9pPr>
          </a:lstStyle>
          <a:p>
            <a:endParaRPr/>
          </a:p>
        </p:txBody>
      </p:sp>
      <p:sp>
        <p:nvSpPr>
          <p:cNvPr id="19592" name="Google Shape;19592;p2159"/>
          <p:cNvSpPr>
            <a:spLocks noGrp="1"/>
          </p:cNvSpPr>
          <p:nvPr>
            <p:ph type="pic" idx="3"/>
          </p:nvPr>
        </p:nvSpPr>
        <p:spPr>
          <a:xfrm>
            <a:off x="6325200" y="1828800"/>
            <a:ext cx="5410800" cy="4388400"/>
          </a:xfrm>
          <a:prstGeom prst="rect">
            <a:avLst/>
          </a:prstGeom>
          <a:noFill/>
          <a:ln>
            <a:noFill/>
          </a:ln>
        </p:spPr>
      </p:sp>
      <p:sp>
        <p:nvSpPr>
          <p:cNvPr id="19593" name="Google Shape;19593;p2159"/>
          <p:cNvSpPr txBox="1">
            <a:spLocks noGrp="1"/>
          </p:cNvSpPr>
          <p:nvPr>
            <p:ph type="dt" idx="10"/>
          </p:nvPr>
        </p:nvSpPr>
        <p:spPr>
          <a:xfrm>
            <a:off x="10111200" y="6498000"/>
            <a:ext cx="979200" cy="360000"/>
          </a:xfrm>
          <a:prstGeom prst="rect">
            <a:avLst/>
          </a:prstGeom>
          <a:noFill/>
          <a:ln>
            <a:noFill/>
          </a:ln>
        </p:spPr>
        <p:txBody>
          <a:bodyPr spcFirstLastPara="1" wrap="square" lIns="0" tIns="0" rIns="0" bIns="0" anchor="t" anchorCtr="0">
            <a:noAutofit/>
          </a:bodyPr>
          <a:lstStyle>
            <a:lvl1pPr marR="0" lvl="0" algn="r"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594" name="Google Shape;19594;p2159"/>
          <p:cNvSpPr txBox="1">
            <a:spLocks noGrp="1"/>
          </p:cNvSpPr>
          <p:nvPr>
            <p:ph type="ftr" idx="11"/>
          </p:nvPr>
        </p:nvSpPr>
        <p:spPr>
          <a:xfrm>
            <a:off x="2597850" y="6498000"/>
            <a:ext cx="6996300" cy="360000"/>
          </a:xfrm>
          <a:prstGeom prst="rect">
            <a:avLst/>
          </a:prstGeom>
          <a:noFill/>
          <a:ln>
            <a:noFill/>
          </a:ln>
        </p:spPr>
        <p:txBody>
          <a:bodyPr spcFirstLastPara="1" wrap="square" lIns="0" tIns="0" rIns="0" bIns="0" anchor="t"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595" name="Google Shape;19595;p2159"/>
          <p:cNvSpPr txBox="1">
            <a:spLocks noGrp="1"/>
          </p:cNvSpPr>
          <p:nvPr>
            <p:ph type="sldNum" idx="12"/>
          </p:nvPr>
        </p:nvSpPr>
        <p:spPr>
          <a:xfrm>
            <a:off x="11212800" y="6498000"/>
            <a:ext cx="522000" cy="360000"/>
          </a:xfrm>
          <a:prstGeom prst="rect">
            <a:avLst/>
          </a:prstGeom>
          <a:noFill/>
          <a:ln>
            <a:noFill/>
          </a:ln>
        </p:spPr>
        <p:txBody>
          <a:bodyPr spcFirstLastPara="1" wrap="square" lIns="0" tIns="0" rIns="0" bIns="0" anchor="t" anchorCtr="0">
            <a:noAutofit/>
          </a:bodyPr>
          <a:lstStyle>
            <a:lvl1pPr marL="0" marR="0" lvl="0"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r">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596" name="Google Shape;19596;p2159"/>
          <p:cNvSpPr txBox="1">
            <a:spLocks noGrp="1"/>
          </p:cNvSpPr>
          <p:nvPr>
            <p:ph type="title"/>
          </p:nvPr>
        </p:nvSpPr>
        <p:spPr>
          <a:xfrm>
            <a:off x="457200" y="457200"/>
            <a:ext cx="11278800" cy="120210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78.xml><?xml version="1.0" encoding="utf-8"?>
<p:sldLayout xmlns:a="http://schemas.openxmlformats.org/drawingml/2006/main" xmlns:r="http://schemas.openxmlformats.org/officeDocument/2006/relationships" xmlns:p="http://schemas.openxmlformats.org/presentationml/2006/main" matchingName="Title and Content: Green">
  <p:cSld name="Title and Content: Green">
    <p:spTree>
      <p:nvGrpSpPr>
        <p:cNvPr id="1" name="Shape 19597"/>
        <p:cNvGrpSpPr/>
        <p:nvPr/>
      </p:nvGrpSpPr>
      <p:grpSpPr>
        <a:xfrm>
          <a:off x="0" y="0"/>
          <a:ext cx="0" cy="0"/>
          <a:chOff x="0" y="0"/>
          <a:chExt cx="0" cy="0"/>
        </a:xfrm>
      </p:grpSpPr>
      <p:pic>
        <p:nvPicPr>
          <p:cNvPr id="19598" name="Google Shape;19598;p2160"/>
          <p:cNvPicPr preferRelativeResize="0"/>
          <p:nvPr/>
        </p:nvPicPr>
        <p:blipFill rotWithShape="1">
          <a:blip r:embed="rId2">
            <a:alphaModFix/>
          </a:blip>
          <a:srcRect/>
          <a:stretch/>
        </p:blipFill>
        <p:spPr>
          <a:xfrm>
            <a:off x="0" y="5295901"/>
            <a:ext cx="12192000" cy="1562099"/>
          </a:xfrm>
          <a:prstGeom prst="rect">
            <a:avLst/>
          </a:prstGeom>
          <a:noFill/>
          <a:ln>
            <a:noFill/>
          </a:ln>
        </p:spPr>
      </p:pic>
      <p:sp>
        <p:nvSpPr>
          <p:cNvPr id="19599" name="Google Shape;19599;p2160"/>
          <p:cNvSpPr txBox="1">
            <a:spLocks noGrp="1"/>
          </p:cNvSpPr>
          <p:nvPr>
            <p:ph type="body" idx="1"/>
          </p:nvPr>
        </p:nvSpPr>
        <p:spPr>
          <a:xfrm>
            <a:off x="457200" y="1828800"/>
            <a:ext cx="11278800" cy="3369900"/>
          </a:xfrm>
          <a:prstGeom prst="rect">
            <a:avLst/>
          </a:prstGeom>
          <a:noFill/>
          <a:ln>
            <a:noFill/>
          </a:ln>
        </p:spPr>
        <p:txBody>
          <a:bodyPr spcFirstLastPara="1" wrap="square" lIns="0" tIns="0" rIns="0" bIns="0" anchor="t" anchorCtr="0">
            <a:noAutofit/>
          </a:bodyPr>
          <a:lstStyle>
            <a:lvl1pPr marL="304815" lvl="0" indent="-237079" algn="l">
              <a:lnSpc>
                <a:spcPct val="90000"/>
              </a:lnSpc>
              <a:spcBef>
                <a:spcPts val="0"/>
              </a:spcBef>
              <a:spcAft>
                <a:spcPts val="0"/>
              </a:spcAft>
              <a:buSzPts val="2000"/>
              <a:buChar char="•"/>
              <a:defRPr/>
            </a:lvl1pPr>
            <a:lvl2pPr marL="609630" lvl="1" indent="-228611" algn="l">
              <a:lnSpc>
                <a:spcPct val="90000"/>
              </a:lnSpc>
              <a:spcBef>
                <a:spcPts val="600"/>
              </a:spcBef>
              <a:spcAft>
                <a:spcPts val="0"/>
              </a:spcAft>
              <a:buSzPts val="1800"/>
              <a:buChar char="•"/>
              <a:defRPr/>
            </a:lvl2pPr>
            <a:lvl3pPr marL="914446" lvl="2" indent="-228611" algn="l">
              <a:lnSpc>
                <a:spcPct val="90000"/>
              </a:lnSpc>
              <a:spcBef>
                <a:spcPts val="600"/>
              </a:spcBef>
              <a:spcAft>
                <a:spcPts val="0"/>
              </a:spcAft>
              <a:buSzPts val="1800"/>
              <a:buChar char="•"/>
              <a:defRPr/>
            </a:lvl3pPr>
            <a:lvl4pPr marL="1219261" lvl="3" indent="-228611" algn="l">
              <a:lnSpc>
                <a:spcPct val="90000"/>
              </a:lnSpc>
              <a:spcBef>
                <a:spcPts val="600"/>
              </a:spcBef>
              <a:spcAft>
                <a:spcPts val="0"/>
              </a:spcAft>
              <a:buClr>
                <a:schemeClr val="dk1"/>
              </a:buClr>
              <a:buSzPts val="1800"/>
              <a:buChar char="​"/>
              <a:defRPr/>
            </a:lvl4pPr>
            <a:lvl5pPr marL="1524076" lvl="4" indent="-254013" algn="l">
              <a:lnSpc>
                <a:spcPct val="90000"/>
              </a:lnSpc>
              <a:spcBef>
                <a:spcPts val="1200"/>
              </a:spcBef>
              <a:spcAft>
                <a:spcPts val="0"/>
              </a:spcAft>
              <a:buClr>
                <a:schemeClr val="accent1"/>
              </a:buClr>
              <a:buSzPts val="2400"/>
              <a:buChar char="​"/>
              <a:defRPr/>
            </a:lvl5pPr>
            <a:lvl6pPr marL="1828891" lvl="5" indent="-228611" algn="l">
              <a:lnSpc>
                <a:spcPct val="90000"/>
              </a:lnSpc>
              <a:spcBef>
                <a:spcPts val="600"/>
              </a:spcBef>
              <a:spcAft>
                <a:spcPts val="0"/>
              </a:spcAft>
              <a:buClr>
                <a:schemeClr val="dk1"/>
              </a:buClr>
              <a:buSzPts val="1800"/>
              <a:buChar char="​"/>
              <a:defRPr/>
            </a:lvl6pPr>
            <a:lvl7pPr marL="2133707" lvl="6" indent="-228611" algn="l">
              <a:lnSpc>
                <a:spcPct val="80000"/>
              </a:lnSpc>
              <a:spcBef>
                <a:spcPts val="900"/>
              </a:spcBef>
              <a:spcAft>
                <a:spcPts val="0"/>
              </a:spcAft>
              <a:buClr>
                <a:schemeClr val="accent5"/>
              </a:buClr>
              <a:buSzPts val="1800"/>
              <a:buChar char="​"/>
              <a:defRPr/>
            </a:lvl7pPr>
            <a:lvl8pPr marL="2438522" lvl="7" indent="-228611" algn="l">
              <a:lnSpc>
                <a:spcPct val="80000"/>
              </a:lnSpc>
              <a:spcBef>
                <a:spcPts val="600"/>
              </a:spcBef>
              <a:spcAft>
                <a:spcPts val="0"/>
              </a:spcAft>
              <a:buClr>
                <a:schemeClr val="dk1"/>
              </a:buClr>
              <a:buSzPts val="1800"/>
              <a:buChar char="​"/>
              <a:defRPr/>
            </a:lvl8pPr>
            <a:lvl9pPr marL="2743337" lvl="8" indent="-228611" algn="l">
              <a:lnSpc>
                <a:spcPct val="80000"/>
              </a:lnSpc>
              <a:spcBef>
                <a:spcPts val="600"/>
              </a:spcBef>
              <a:spcAft>
                <a:spcPts val="0"/>
              </a:spcAft>
              <a:buClr>
                <a:schemeClr val="dk1"/>
              </a:buClr>
              <a:buSzPts val="1800"/>
              <a:buChar char="​"/>
              <a:defRPr/>
            </a:lvl9pPr>
          </a:lstStyle>
          <a:p>
            <a:endParaRPr/>
          </a:p>
        </p:txBody>
      </p:sp>
      <p:sp>
        <p:nvSpPr>
          <p:cNvPr id="19600" name="Google Shape;19600;p2160"/>
          <p:cNvSpPr txBox="1">
            <a:spLocks noGrp="1"/>
          </p:cNvSpPr>
          <p:nvPr>
            <p:ph type="subTitle" idx="2"/>
          </p:nvPr>
        </p:nvSpPr>
        <p:spPr>
          <a:xfrm>
            <a:off x="456000" y="5204099"/>
            <a:ext cx="11278800" cy="183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00"/>
              <a:buFont typeface="Calibri"/>
              <a:buChar char="​"/>
              <a:defRPr sz="800" i="0">
                <a:solidFill>
                  <a:schemeClr val="dk1"/>
                </a:solidFill>
                <a:latin typeface="Calibri"/>
                <a:ea typeface="Calibri"/>
                <a:cs typeface="Calibri"/>
                <a:sym typeface="Calibri"/>
              </a:defRPr>
            </a:lvl1pPr>
            <a:lvl2pPr lvl="1" algn="ctr">
              <a:lnSpc>
                <a:spcPct val="90000"/>
              </a:lnSpc>
              <a:spcBef>
                <a:spcPts val="600"/>
              </a:spcBef>
              <a:spcAft>
                <a:spcPts val="0"/>
              </a:spcAft>
              <a:buSzPts val="3200"/>
              <a:buFont typeface="Calibri"/>
              <a:buNone/>
              <a:defRPr sz="3200" i="1">
                <a:solidFill>
                  <a:schemeClr val="lt1"/>
                </a:solidFill>
                <a:latin typeface="Cambria"/>
                <a:ea typeface="Cambria"/>
                <a:cs typeface="Cambria"/>
                <a:sym typeface="Cambria"/>
              </a:defRPr>
            </a:lvl2pPr>
            <a:lvl3pPr lvl="2" algn="ctr">
              <a:lnSpc>
                <a:spcPct val="90000"/>
              </a:lnSpc>
              <a:spcBef>
                <a:spcPts val="600"/>
              </a:spcBef>
              <a:spcAft>
                <a:spcPts val="0"/>
              </a:spcAft>
              <a:buSzPts val="3200"/>
              <a:buFont typeface="Calibri"/>
              <a:buChar char="​"/>
              <a:defRPr sz="3200" i="1">
                <a:solidFill>
                  <a:schemeClr val="lt1"/>
                </a:solidFill>
                <a:latin typeface="Cambria"/>
                <a:ea typeface="Cambria"/>
                <a:cs typeface="Cambria"/>
                <a:sym typeface="Cambria"/>
              </a:defRPr>
            </a:lvl3pPr>
            <a:lvl4pPr lvl="3"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4pPr>
            <a:lvl5pPr lvl="4" algn="ctr">
              <a:lnSpc>
                <a:spcPct val="90000"/>
              </a:lnSpc>
              <a:spcBef>
                <a:spcPts val="12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5pPr>
            <a:lvl6pPr lvl="5"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6pPr>
            <a:lvl7pPr lvl="6" algn="ctr">
              <a:lnSpc>
                <a:spcPct val="90000"/>
              </a:lnSpc>
              <a:spcBef>
                <a:spcPts val="9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7pPr>
            <a:lvl8pPr lvl="7"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8pPr>
            <a:lvl9pPr lvl="8" algn="ctr">
              <a:lnSpc>
                <a:spcPct val="90000"/>
              </a:lnSpc>
              <a:spcBef>
                <a:spcPts val="600"/>
              </a:spcBef>
              <a:spcAft>
                <a:spcPts val="0"/>
              </a:spcAft>
              <a:buClr>
                <a:schemeClr val="lt1"/>
              </a:buClr>
              <a:buSzPts val="3200"/>
              <a:buFont typeface="Calibri"/>
              <a:buChar char="​"/>
              <a:defRPr sz="3200" i="1">
                <a:solidFill>
                  <a:schemeClr val="lt1"/>
                </a:solidFill>
                <a:latin typeface="Cambria"/>
                <a:ea typeface="Cambria"/>
                <a:cs typeface="Cambria"/>
                <a:sym typeface="Cambria"/>
              </a:defRPr>
            </a:lvl9pPr>
          </a:lstStyle>
          <a:p>
            <a:endParaRPr/>
          </a:p>
        </p:txBody>
      </p:sp>
      <p:sp>
        <p:nvSpPr>
          <p:cNvPr id="19601" name="Google Shape;19601;p2160"/>
          <p:cNvSpPr txBox="1">
            <a:spLocks noGrp="1"/>
          </p:cNvSpPr>
          <p:nvPr>
            <p:ph type="dt" idx="10"/>
          </p:nvPr>
        </p:nvSpPr>
        <p:spPr>
          <a:xfrm>
            <a:off x="10111200" y="6498000"/>
            <a:ext cx="979200" cy="360000"/>
          </a:xfrm>
          <a:prstGeom prst="rect">
            <a:avLst/>
          </a:prstGeom>
          <a:noFill/>
          <a:ln>
            <a:noFill/>
          </a:ln>
        </p:spPr>
        <p:txBody>
          <a:bodyPr spcFirstLastPara="1" wrap="square" lIns="0" tIns="0" rIns="0" bIns="0" anchor="t" anchorCtr="0">
            <a:noAutofit/>
          </a:bodyPr>
          <a:lstStyle>
            <a:lvl1pPr marR="0" lvl="0" algn="r" rtl="0">
              <a:spcBef>
                <a:spcPts val="0"/>
              </a:spcBef>
              <a:spcAft>
                <a:spcPts val="0"/>
              </a:spcAft>
              <a:buClr>
                <a:schemeClr val="lt1"/>
              </a:buClr>
              <a:buSzPts val="1400"/>
              <a:buFont typeface="Calibri"/>
              <a:buNone/>
              <a:defRPr sz="1800">
                <a:solidFill>
                  <a:schemeClr val="lt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602" name="Google Shape;19602;p2160"/>
          <p:cNvSpPr txBox="1">
            <a:spLocks noGrp="1"/>
          </p:cNvSpPr>
          <p:nvPr>
            <p:ph type="ftr" idx="11"/>
          </p:nvPr>
        </p:nvSpPr>
        <p:spPr>
          <a:xfrm>
            <a:off x="2597850" y="6498000"/>
            <a:ext cx="6996300" cy="360000"/>
          </a:xfrm>
          <a:prstGeom prst="rect">
            <a:avLst/>
          </a:prstGeom>
          <a:noFill/>
          <a:ln>
            <a:noFill/>
          </a:ln>
        </p:spPr>
        <p:txBody>
          <a:bodyPr spcFirstLastPara="1" wrap="square" lIns="0" tIns="0" rIns="0" bIns="0" anchor="t" anchorCtr="0">
            <a:noAutofit/>
          </a:bodyPr>
          <a:lstStyle>
            <a:lvl1pPr lvl="0" algn="l">
              <a:spcBef>
                <a:spcPts val="0"/>
              </a:spcBef>
              <a:spcAft>
                <a:spcPts val="0"/>
              </a:spcAft>
              <a:buClr>
                <a:schemeClr val="lt1"/>
              </a:buClr>
              <a:buSzPts val="1400"/>
              <a:buFont typeface="Calibri"/>
              <a:buNone/>
              <a:defRPr>
                <a:solidFill>
                  <a:schemeClr val="lt1"/>
                </a:solidFill>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603" name="Google Shape;19603;p2160"/>
          <p:cNvSpPr txBox="1">
            <a:spLocks noGrp="1"/>
          </p:cNvSpPr>
          <p:nvPr>
            <p:ph type="sldNum" idx="12"/>
          </p:nvPr>
        </p:nvSpPr>
        <p:spPr>
          <a:xfrm>
            <a:off x="11212800" y="6498000"/>
            <a:ext cx="522000" cy="360000"/>
          </a:xfrm>
          <a:prstGeom prst="rect">
            <a:avLst/>
          </a:prstGeom>
          <a:noFill/>
          <a:ln>
            <a:noFill/>
          </a:ln>
        </p:spPr>
        <p:txBody>
          <a:bodyPr spcFirstLastPara="1" wrap="square" lIns="0" tIns="0" rIns="0" bIns="0" anchor="t" anchorCtr="0">
            <a:noAutofit/>
          </a:bodyPr>
          <a:lstStyle>
            <a:lvl1pPr marL="0" marR="0" lvl="0"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1pPr>
            <a:lvl2pPr marL="0" marR="0" lvl="1"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2pPr>
            <a:lvl3pPr marL="0" marR="0" lvl="2"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3pPr>
            <a:lvl4pPr marL="0" marR="0" lvl="3"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4pPr>
            <a:lvl5pPr marL="0" marR="0" lvl="4"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5pPr>
            <a:lvl6pPr marL="0" marR="0" lvl="5"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6pPr>
            <a:lvl7pPr marL="0" marR="0" lvl="6"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7pPr>
            <a:lvl8pPr marL="0" marR="0" lvl="7"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8pPr>
            <a:lvl9pPr marL="0" marR="0" lvl="8" indent="0" algn="r">
              <a:spcBef>
                <a:spcPts val="0"/>
              </a:spcBef>
              <a:spcAft>
                <a:spcPts val="0"/>
              </a:spcAft>
              <a:buClr>
                <a:schemeClr val="lt1"/>
              </a:buClr>
              <a:buSzPts val="1400"/>
              <a:buFont typeface="Calibri"/>
              <a:buNone/>
              <a:defRPr sz="14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9604" name="Google Shape;19604;p2160"/>
          <p:cNvSpPr txBox="1"/>
          <p:nvPr/>
        </p:nvSpPr>
        <p:spPr>
          <a:xfrm>
            <a:off x="464043" y="6498000"/>
            <a:ext cx="2252557" cy="3600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lt1"/>
              </a:buClr>
              <a:buSzPts val="1400"/>
              <a:buFont typeface="Calibri"/>
              <a:buNone/>
            </a:pPr>
            <a:r>
              <a:rPr lang="en-US" sz="1400" b="0" i="0" u="none" strike="noStrike" cap="none">
                <a:solidFill>
                  <a:schemeClr val="lt1"/>
                </a:solidFill>
                <a:latin typeface="Calibri"/>
                <a:ea typeface="Calibri"/>
                <a:cs typeface="Calibri"/>
                <a:sym typeface="Calibri"/>
              </a:rPr>
              <a:t>OSF HealthCare</a:t>
            </a:r>
            <a:endParaRPr sz="1800">
              <a:solidFill>
                <a:schemeClr val="dk1"/>
              </a:solidFill>
              <a:latin typeface="Calibri"/>
              <a:ea typeface="Calibri"/>
              <a:cs typeface="Calibri"/>
              <a:sym typeface="Calibri"/>
            </a:endParaRPr>
          </a:p>
        </p:txBody>
      </p:sp>
      <p:sp>
        <p:nvSpPr>
          <p:cNvPr id="19605" name="Google Shape;19605;p2160"/>
          <p:cNvSpPr txBox="1">
            <a:spLocks noGrp="1"/>
          </p:cNvSpPr>
          <p:nvPr>
            <p:ph type="title"/>
          </p:nvPr>
        </p:nvSpPr>
        <p:spPr>
          <a:xfrm>
            <a:off x="457200" y="457200"/>
            <a:ext cx="11278800" cy="120210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79.xml><?xml version="1.0" encoding="utf-8"?>
<p:sldLayout xmlns:a="http://schemas.openxmlformats.org/drawingml/2006/main" xmlns:r="http://schemas.openxmlformats.org/officeDocument/2006/relationships" xmlns:p="http://schemas.openxmlformats.org/presentationml/2006/main" matchingName="Title and Content">
  <p:cSld name="2_Title and Content 7">
    <p:spTree>
      <p:nvGrpSpPr>
        <p:cNvPr id="1" name="Shape 19606"/>
        <p:cNvGrpSpPr/>
        <p:nvPr/>
      </p:nvGrpSpPr>
      <p:grpSpPr>
        <a:xfrm>
          <a:off x="0" y="0"/>
          <a:ext cx="0" cy="0"/>
          <a:chOff x="0" y="0"/>
          <a:chExt cx="0" cy="0"/>
        </a:xfrm>
      </p:grpSpPr>
      <p:grpSp>
        <p:nvGrpSpPr>
          <p:cNvPr id="19607" name="Google Shape;19607;p2161"/>
          <p:cNvGrpSpPr/>
          <p:nvPr/>
        </p:nvGrpSpPr>
        <p:grpSpPr>
          <a:xfrm>
            <a:off x="7191543" y="1"/>
            <a:ext cx="5000459" cy="1425992"/>
            <a:chOff x="7191542" y="1"/>
            <a:chExt cx="5000459" cy="1425992"/>
          </a:xfrm>
        </p:grpSpPr>
        <p:pic>
          <p:nvPicPr>
            <p:cNvPr id="19608" name="Google Shape;19608;p21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09" name="Google Shape;19609;p2161"/>
            <p:cNvGrpSpPr/>
            <p:nvPr/>
          </p:nvGrpSpPr>
          <p:grpSpPr>
            <a:xfrm>
              <a:off x="7191542" y="1"/>
              <a:ext cx="5000459" cy="1425992"/>
              <a:chOff x="7186272" y="0"/>
              <a:chExt cx="5005729" cy="1427495"/>
            </a:xfrm>
          </p:grpSpPr>
          <p:sp>
            <p:nvSpPr>
              <p:cNvPr id="19610" name="Google Shape;19610;p21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sp>
            <p:nvSpPr>
              <p:cNvPr id="19611" name="Google Shape;19611;p21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2700"/>
                  <a:buFont typeface="Arial"/>
                  <a:buNone/>
                </a:pPr>
                <a:endParaRPr sz="1800">
                  <a:solidFill>
                    <a:schemeClr val="dk1"/>
                  </a:solidFill>
                  <a:latin typeface="Calibri"/>
                  <a:ea typeface="Calibri"/>
                  <a:cs typeface="Calibri"/>
                  <a:sym typeface="Calibri"/>
                </a:endParaRPr>
              </a:p>
            </p:txBody>
          </p:sp>
        </p:grpSp>
      </p:grpSp>
      <p:sp>
        <p:nvSpPr>
          <p:cNvPr id="19612" name="Google Shape;19612;p216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13" name="Google Shape;19613;p216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304815" lvl="0" indent="-228611" algn="l">
              <a:lnSpc>
                <a:spcPct val="100000"/>
              </a:lnSpc>
              <a:spcBef>
                <a:spcPts val="1000"/>
              </a:spcBef>
              <a:spcAft>
                <a:spcPts val="0"/>
              </a:spcAft>
              <a:buSzPts val="1800"/>
              <a:buChar char="•"/>
              <a:defRPr/>
            </a:lvl1pPr>
            <a:lvl2pPr marL="609630" lvl="1" indent="-228611" algn="l">
              <a:lnSpc>
                <a:spcPct val="100000"/>
              </a:lnSpc>
              <a:spcBef>
                <a:spcPts val="1000"/>
              </a:spcBef>
              <a:spcAft>
                <a:spcPts val="0"/>
              </a:spcAft>
              <a:buSzPts val="1800"/>
              <a:buChar char="•"/>
              <a:defRPr/>
            </a:lvl2pPr>
            <a:lvl3pPr marL="914446" lvl="2" indent="-228611" algn="l">
              <a:lnSpc>
                <a:spcPct val="100000"/>
              </a:lnSpc>
              <a:spcBef>
                <a:spcPts val="1000"/>
              </a:spcBef>
              <a:spcAft>
                <a:spcPts val="0"/>
              </a:spcAft>
              <a:buSzPts val="1800"/>
              <a:buChar char="•"/>
              <a:defRPr/>
            </a:lvl3pPr>
            <a:lvl4pPr marL="1219261" lvl="3" indent="-228611" algn="l">
              <a:lnSpc>
                <a:spcPct val="100000"/>
              </a:lnSpc>
              <a:spcBef>
                <a:spcPts val="1000"/>
              </a:spcBef>
              <a:spcAft>
                <a:spcPts val="0"/>
              </a:spcAft>
              <a:buSzPts val="1800"/>
              <a:buChar char="•"/>
              <a:defRPr/>
            </a:lvl4pPr>
            <a:lvl5pPr marL="1524076" lvl="4" indent="-228611" algn="l">
              <a:lnSpc>
                <a:spcPct val="100000"/>
              </a:lnSpc>
              <a:spcBef>
                <a:spcPts val="1000"/>
              </a:spcBef>
              <a:spcAft>
                <a:spcPts val="0"/>
              </a:spcAft>
              <a:buSzPts val="1800"/>
              <a:buChar char="•"/>
              <a:defRPr/>
            </a:lvl5pPr>
            <a:lvl6pPr marL="1828891" lvl="5" indent="-228611" algn="l">
              <a:lnSpc>
                <a:spcPct val="90000"/>
              </a:lnSpc>
              <a:spcBef>
                <a:spcPts val="1000"/>
              </a:spcBef>
              <a:spcAft>
                <a:spcPts val="0"/>
              </a:spcAft>
              <a:buClr>
                <a:schemeClr val="dk1"/>
              </a:buClr>
              <a:buSzPts val="1800"/>
              <a:buChar char="•"/>
              <a:defRPr/>
            </a:lvl6pPr>
            <a:lvl7pPr marL="2133707" lvl="6" indent="-228611" algn="l">
              <a:lnSpc>
                <a:spcPct val="90000"/>
              </a:lnSpc>
              <a:spcBef>
                <a:spcPts val="500"/>
              </a:spcBef>
              <a:spcAft>
                <a:spcPts val="0"/>
              </a:spcAft>
              <a:buClr>
                <a:schemeClr val="dk1"/>
              </a:buClr>
              <a:buSzPts val="1800"/>
              <a:buChar char="•"/>
              <a:defRPr/>
            </a:lvl7pPr>
            <a:lvl8pPr marL="2438522" lvl="7" indent="-228611" algn="l">
              <a:lnSpc>
                <a:spcPct val="90000"/>
              </a:lnSpc>
              <a:spcBef>
                <a:spcPts val="500"/>
              </a:spcBef>
              <a:spcAft>
                <a:spcPts val="0"/>
              </a:spcAft>
              <a:buClr>
                <a:schemeClr val="dk1"/>
              </a:buClr>
              <a:buSzPts val="1800"/>
              <a:buChar char="•"/>
              <a:defRPr/>
            </a:lvl8pPr>
            <a:lvl9pPr marL="2743337" lvl="8" indent="-228611" algn="l">
              <a:lnSpc>
                <a:spcPct val="90000"/>
              </a:lnSpc>
              <a:spcBef>
                <a:spcPts val="500"/>
              </a:spcBef>
              <a:spcAft>
                <a:spcPts val="0"/>
              </a:spcAft>
              <a:buClr>
                <a:schemeClr val="dk1"/>
              </a:buClr>
              <a:buSzPts val="1800"/>
              <a:buChar char="•"/>
              <a:defRPr/>
            </a:lvl9pPr>
          </a:lstStyle>
          <a:p>
            <a:endParaRPr/>
          </a:p>
        </p:txBody>
      </p:sp>
      <p:sp>
        <p:nvSpPr>
          <p:cNvPr id="19614" name="Google Shape;19614;p216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lvl="1"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lvl="2"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lvl="3"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lvl="4"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lvl="5"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lvl="6"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lvl="7"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lvl="8" indent="0" algn="r">
              <a:spcBef>
                <a:spcPts val="0"/>
              </a:spcBef>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cxnSp>
        <p:nvCxnSpPr>
          <p:cNvPr id="19615" name="Google Shape;19615;p21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19616" name="Google Shape;19616;p21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80.xml><?xml version="1.0" encoding="utf-8"?>
<p:sldLayout xmlns:a="http://schemas.openxmlformats.org/drawingml/2006/main" xmlns:r="http://schemas.openxmlformats.org/officeDocument/2006/relationships" xmlns:p="http://schemas.openxmlformats.org/presentationml/2006/main" matchingName="agenda">
  <p:cSld name="1_agenda">
    <p:bg>
      <p:bgPr>
        <a:solidFill>
          <a:schemeClr val="lt1"/>
        </a:solidFill>
        <a:effectLst/>
      </p:bgPr>
    </p:bg>
    <p:spTree>
      <p:nvGrpSpPr>
        <p:cNvPr id="1" name="Shape 19617"/>
        <p:cNvGrpSpPr/>
        <p:nvPr/>
      </p:nvGrpSpPr>
      <p:grpSpPr>
        <a:xfrm>
          <a:off x="0" y="0"/>
          <a:ext cx="0" cy="0"/>
          <a:chOff x="0" y="0"/>
          <a:chExt cx="0" cy="0"/>
        </a:xfrm>
      </p:grpSpPr>
      <p:pic>
        <p:nvPicPr>
          <p:cNvPr id="19618" name="Google Shape;19618;p2162"/>
          <p:cNvPicPr preferRelativeResize="0"/>
          <p:nvPr/>
        </p:nvPicPr>
        <p:blipFill rotWithShape="1">
          <a:blip r:embed="rId2">
            <a:alphaModFix/>
          </a:blip>
          <a:srcRect/>
          <a:stretch/>
        </p:blipFill>
        <p:spPr>
          <a:xfrm>
            <a:off x="2" y="3572"/>
            <a:ext cx="12191999" cy="6858000"/>
          </a:xfrm>
          <a:prstGeom prst="rect">
            <a:avLst/>
          </a:prstGeom>
          <a:noFill/>
          <a:ln>
            <a:noFill/>
          </a:ln>
        </p:spPr>
      </p:pic>
      <p:sp>
        <p:nvSpPr>
          <p:cNvPr id="19619" name="Google Shape;19619;p2162"/>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620" name="Google Shape;19620;p2162"/>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621" name="Google Shape;19621;p2162"/>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19622" name="Google Shape;19622;p2162"/>
          <p:cNvSpPr txBox="1">
            <a:spLocks noGrp="1"/>
          </p:cNvSpPr>
          <p:nvPr>
            <p:ph type="body" idx="1"/>
          </p:nvPr>
        </p:nvSpPr>
        <p:spPr>
          <a:xfrm>
            <a:off x="4305301" y="1781175"/>
            <a:ext cx="6156325" cy="4165600"/>
          </a:xfrm>
          <a:prstGeom prst="rect">
            <a:avLst/>
          </a:prstGeom>
          <a:noFill/>
          <a:ln>
            <a:noFill/>
          </a:ln>
        </p:spPr>
        <p:txBody>
          <a:bodyPr spcFirstLastPara="1" wrap="square" lIns="0" tIns="685800" rIns="0" bIns="0" anchor="t" anchorCtr="0">
            <a:noAutofit/>
          </a:bodyPr>
          <a:lstStyle>
            <a:lvl1pPr marL="304815" lvl="0" indent="-237079" algn="l">
              <a:lnSpc>
                <a:spcPct val="104999"/>
              </a:lnSpc>
              <a:spcBef>
                <a:spcPts val="0"/>
              </a:spcBef>
              <a:spcAft>
                <a:spcPts val="0"/>
              </a:spcAft>
              <a:buClr>
                <a:schemeClr val="accent1"/>
              </a:buClr>
              <a:buSzPts val="2000"/>
              <a:buFont typeface="Calibri"/>
              <a:buAutoNum type="arabicPeriod"/>
              <a:defRPr sz="2000" b="0">
                <a:solidFill>
                  <a:schemeClr val="accent1"/>
                </a:solidFill>
              </a:defRPr>
            </a:lvl1pPr>
            <a:lvl2pPr marL="609630" lvl="1" indent="-237079" algn="l">
              <a:lnSpc>
                <a:spcPct val="104999"/>
              </a:lnSpc>
              <a:spcBef>
                <a:spcPts val="1600"/>
              </a:spcBef>
              <a:spcAft>
                <a:spcPts val="0"/>
              </a:spcAft>
              <a:buClr>
                <a:schemeClr val="accent1"/>
              </a:buClr>
              <a:buSzPts val="2000"/>
              <a:buFont typeface="Calibri"/>
              <a:buAutoNum type="arabicPeriod"/>
              <a:defRPr sz="2000" b="0">
                <a:solidFill>
                  <a:schemeClr val="accent1"/>
                </a:solidFill>
              </a:defRPr>
            </a:lvl2pPr>
            <a:lvl3pPr marL="914446" lvl="2"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3pPr>
            <a:lvl4pPr marL="1219261" lvl="3"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4pPr>
            <a:lvl5pPr marL="1524076" lvl="4"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5pPr>
            <a:lvl6pPr marL="1828891" lvl="5"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6pPr>
            <a:lvl7pPr marL="2133707" lvl="6"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7pPr>
            <a:lvl8pPr marL="2438522" lvl="7" indent="-228611" algn="l">
              <a:lnSpc>
                <a:spcPct val="116666"/>
              </a:lnSpc>
              <a:spcBef>
                <a:spcPts val="1600"/>
              </a:spcBef>
              <a:spcAft>
                <a:spcPts val="0"/>
              </a:spcAft>
              <a:buClr>
                <a:schemeClr val="accent1"/>
              </a:buClr>
              <a:buSzPts val="1800"/>
              <a:buFont typeface="Calibri"/>
              <a:buAutoNum type="arabicPeriod"/>
              <a:defRPr sz="1800" b="0">
                <a:solidFill>
                  <a:schemeClr val="accent1"/>
                </a:solidFill>
              </a:defRPr>
            </a:lvl8pPr>
            <a:lvl9pPr marL="2743337" lvl="8" indent="-228611" algn="l">
              <a:lnSpc>
                <a:spcPct val="116666"/>
              </a:lnSpc>
              <a:spcBef>
                <a:spcPts val="1600"/>
              </a:spcBef>
              <a:spcAft>
                <a:spcPts val="1600"/>
              </a:spcAft>
              <a:buClr>
                <a:schemeClr val="accent1"/>
              </a:buClr>
              <a:buSzPts val="1800"/>
              <a:buFont typeface="Calibri"/>
              <a:buAutoNum type="arabicPeriod"/>
              <a:defRPr sz="1800" b="0">
                <a:solidFill>
                  <a:schemeClr val="accent1"/>
                </a:solidFill>
              </a:defRPr>
            </a:lvl9pPr>
          </a:lstStyle>
          <a:p>
            <a:endParaRPr/>
          </a:p>
        </p:txBody>
      </p:sp>
      <p:sp>
        <p:nvSpPr>
          <p:cNvPr id="19623" name="Google Shape;19623;p2162"/>
          <p:cNvSpPr txBox="1"/>
          <p:nvPr/>
        </p:nvSpPr>
        <p:spPr>
          <a:xfrm>
            <a:off x="1736725" y="-1782"/>
            <a:ext cx="2336800" cy="1781173"/>
          </a:xfrm>
          <a:prstGeom prst="rect">
            <a:avLst/>
          </a:prstGeom>
          <a:noFill/>
          <a:ln>
            <a:noFill/>
          </a:ln>
        </p:spPr>
        <p:txBody>
          <a:bodyPr spcFirstLastPara="1" wrap="square" lIns="0" tIns="0" rIns="0" bIns="128000" anchor="b" anchorCtr="0">
            <a:noAutofit/>
          </a:bodyPr>
          <a:lstStyle/>
          <a:p>
            <a:pPr marL="0" marR="0" lvl="0" indent="0" algn="l" rtl="0">
              <a:lnSpc>
                <a:spcPct val="77272"/>
              </a:lnSpc>
              <a:spcBef>
                <a:spcPts val="0"/>
              </a:spcBef>
              <a:spcAft>
                <a:spcPts val="0"/>
              </a:spcAft>
              <a:buClr>
                <a:schemeClr val="lt1"/>
              </a:buClr>
              <a:buSzPts val="4400"/>
              <a:buFont typeface="Calibri"/>
              <a:buNone/>
            </a:pPr>
            <a:r>
              <a:rPr lang="en-US" sz="4400" b="1" i="0" u="none" strike="noStrike" cap="none">
                <a:solidFill>
                  <a:schemeClr val="lt1"/>
                </a:solidFill>
                <a:latin typeface="Calibri"/>
                <a:ea typeface="Calibri"/>
                <a:cs typeface="Calibri"/>
                <a:sym typeface="Calibri"/>
              </a:rPr>
              <a:t>Agenda</a:t>
            </a:r>
            <a:endParaRPr sz="1800">
              <a:solidFill>
                <a:schemeClr val="dk1"/>
              </a:solidFill>
              <a:latin typeface="Calibri"/>
              <a:ea typeface="Calibri"/>
              <a:cs typeface="Calibri"/>
              <a:sym typeface="Calibri"/>
            </a:endParaRPr>
          </a:p>
        </p:txBody>
      </p:sp>
      <p:pic>
        <p:nvPicPr>
          <p:cNvPr id="19624" name="Google Shape;19624;p2162"/>
          <p:cNvPicPr preferRelativeResize="0"/>
          <p:nvPr/>
        </p:nvPicPr>
        <p:blipFill rotWithShape="1">
          <a:blip r:embed="rId3">
            <a:alphaModFix/>
          </a:blip>
          <a:srcRect/>
          <a:stretch/>
        </p:blipFill>
        <p:spPr>
          <a:xfrm>
            <a:off x="9810446" y="6358648"/>
            <a:ext cx="2016517" cy="235975"/>
          </a:xfrm>
          <a:prstGeom prst="rect">
            <a:avLst/>
          </a:prstGeom>
          <a:noFill/>
          <a:ln>
            <a:noFill/>
          </a:ln>
        </p:spPr>
      </p:pic>
    </p:spTree>
  </p:cSld>
  <p:clrMapOvr>
    <a:masterClrMapping/>
  </p:clrMapOvr>
</p:sldLayout>
</file>

<file path=ppt/slideLayouts/slideLayout2081.xml><?xml version="1.0" encoding="utf-8"?>
<p:sldLayout xmlns:a="http://schemas.openxmlformats.org/drawingml/2006/main" xmlns:r="http://schemas.openxmlformats.org/officeDocument/2006/relationships" xmlns:p="http://schemas.openxmlformats.org/presentationml/2006/main" matchingName="content_1_column">
  <p:cSld name="1_content_1_column">
    <p:bg>
      <p:bgPr>
        <a:solidFill>
          <a:schemeClr val="lt1"/>
        </a:solidFill>
        <a:effectLst/>
      </p:bgPr>
    </p:bg>
    <p:spTree>
      <p:nvGrpSpPr>
        <p:cNvPr id="1" name="Shape 19625"/>
        <p:cNvGrpSpPr/>
        <p:nvPr/>
      </p:nvGrpSpPr>
      <p:grpSpPr>
        <a:xfrm>
          <a:off x="0" y="0"/>
          <a:ext cx="0" cy="0"/>
          <a:chOff x="0" y="0"/>
          <a:chExt cx="0" cy="0"/>
        </a:xfrm>
      </p:grpSpPr>
      <p:pic>
        <p:nvPicPr>
          <p:cNvPr id="19626" name="Google Shape;19626;p2163"/>
          <p:cNvPicPr preferRelativeResize="0"/>
          <p:nvPr/>
        </p:nvPicPr>
        <p:blipFill rotWithShape="1">
          <a:blip r:embed="rId2">
            <a:alphaModFix/>
          </a:blip>
          <a:srcRect/>
          <a:stretch/>
        </p:blipFill>
        <p:spPr>
          <a:xfrm>
            <a:off x="0" y="1"/>
            <a:ext cx="12192000" cy="6850855"/>
          </a:xfrm>
          <a:prstGeom prst="rect">
            <a:avLst/>
          </a:prstGeom>
          <a:noFill/>
          <a:ln>
            <a:noFill/>
          </a:ln>
        </p:spPr>
      </p:pic>
      <p:sp>
        <p:nvSpPr>
          <p:cNvPr id="19627" name="Google Shape;19627;p2163"/>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628" name="Google Shape;19628;p2163"/>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629" name="Google Shape;19629;p2163"/>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19630" name="Google Shape;19630;p2163"/>
          <p:cNvSpPr txBox="1">
            <a:spLocks noGrp="1"/>
          </p:cNvSpPr>
          <p:nvPr>
            <p:ph type="title"/>
          </p:nvPr>
        </p:nvSpPr>
        <p:spPr>
          <a:xfrm>
            <a:off x="457201" y="460375"/>
            <a:ext cx="10004425" cy="1063625"/>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1"/>
              </a:buClr>
              <a:buSzPts val="4000"/>
              <a:buFont typeface="Calibri"/>
              <a:buNone/>
              <a:defRPr sz="4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631" name="Google Shape;19631;p2163"/>
          <p:cNvPicPr preferRelativeResize="0"/>
          <p:nvPr/>
        </p:nvPicPr>
        <p:blipFill rotWithShape="1">
          <a:blip r:embed="rId3">
            <a:alphaModFix/>
          </a:blip>
          <a:srcRect/>
          <a:stretch/>
        </p:blipFill>
        <p:spPr>
          <a:xfrm>
            <a:off x="9810446" y="6358648"/>
            <a:ext cx="2016517" cy="235975"/>
          </a:xfrm>
          <a:prstGeom prst="rect">
            <a:avLst/>
          </a:prstGeom>
          <a:noFill/>
          <a:ln>
            <a:noFill/>
          </a:ln>
        </p:spPr>
      </p:pic>
      <p:sp>
        <p:nvSpPr>
          <p:cNvPr id="19632" name="Google Shape;19632;p2163"/>
          <p:cNvSpPr txBox="1">
            <a:spLocks noGrp="1"/>
          </p:cNvSpPr>
          <p:nvPr>
            <p:ph type="body" idx="1"/>
          </p:nvPr>
        </p:nvSpPr>
        <p:spPr>
          <a:xfrm>
            <a:off x="457199" y="1781175"/>
            <a:ext cx="10004427" cy="4165600"/>
          </a:xfrm>
          <a:prstGeom prst="rect">
            <a:avLst/>
          </a:prstGeom>
          <a:noFill/>
          <a:ln>
            <a:noFill/>
          </a:ln>
        </p:spPr>
        <p:txBody>
          <a:bodyPr spcFirstLastPara="1" wrap="square" lIns="0" tIns="0" rIns="0" bIns="0" anchor="t" anchorCtr="0">
            <a:normAutofit/>
          </a:bodyPr>
          <a:lstStyle>
            <a:lvl1pPr marL="304815" lvl="0" indent="-152408" algn="l">
              <a:lnSpc>
                <a:spcPct val="100000"/>
              </a:lnSpc>
              <a:spcBef>
                <a:spcPts val="0"/>
              </a:spcBef>
              <a:spcAft>
                <a:spcPts val="0"/>
              </a:spcAft>
              <a:buClr>
                <a:schemeClr val="dk2"/>
              </a:buClr>
              <a:buSzPts val="1800"/>
              <a:buNone/>
              <a:defRPr/>
            </a:lvl1pPr>
            <a:lvl2pPr marL="609630" lvl="1" indent="-152408" algn="l">
              <a:lnSpc>
                <a:spcPct val="100000"/>
              </a:lnSpc>
              <a:spcBef>
                <a:spcPts val="1200"/>
              </a:spcBef>
              <a:spcAft>
                <a:spcPts val="0"/>
              </a:spcAft>
              <a:buSzPts val="1800"/>
              <a:buNone/>
              <a:defRPr/>
            </a:lvl2pPr>
            <a:lvl3pPr marL="914446" lvl="2" indent="-237079" algn="l">
              <a:lnSpc>
                <a:spcPct val="100000"/>
              </a:lnSpc>
              <a:spcBef>
                <a:spcPts val="1200"/>
              </a:spcBef>
              <a:spcAft>
                <a:spcPts val="0"/>
              </a:spcAft>
              <a:buSzPts val="2000"/>
              <a:buChar char="•"/>
              <a:defRPr/>
            </a:lvl3pPr>
            <a:lvl4pPr marL="1219261" lvl="3" indent="-228611" algn="l">
              <a:lnSpc>
                <a:spcPct val="100000"/>
              </a:lnSpc>
              <a:spcBef>
                <a:spcPts val="600"/>
              </a:spcBef>
              <a:spcAft>
                <a:spcPts val="0"/>
              </a:spcAft>
              <a:buSzPts val="1800"/>
              <a:buChar char="•"/>
              <a:defRPr/>
            </a:lvl4pPr>
            <a:lvl5pPr marL="1524076" lvl="4" indent="-228611" algn="l">
              <a:lnSpc>
                <a:spcPct val="100000"/>
              </a:lnSpc>
              <a:spcBef>
                <a:spcPts val="600"/>
              </a:spcBef>
              <a:spcAft>
                <a:spcPts val="0"/>
              </a:spcAft>
              <a:buSzPts val="1800"/>
              <a:buChar char="•"/>
              <a:defRPr/>
            </a:lvl5pPr>
            <a:lvl6pPr marL="1828891" lvl="5" indent="-228611" algn="l">
              <a:lnSpc>
                <a:spcPct val="116666"/>
              </a:lnSpc>
              <a:spcBef>
                <a:spcPts val="600"/>
              </a:spcBef>
              <a:spcAft>
                <a:spcPts val="0"/>
              </a:spcAft>
              <a:buClr>
                <a:schemeClr val="dk1"/>
              </a:buClr>
              <a:buSzPts val="1800"/>
              <a:buChar char="•"/>
              <a:defRPr/>
            </a:lvl6pPr>
            <a:lvl7pPr marL="2133707" lvl="6" indent="-228611" algn="l">
              <a:lnSpc>
                <a:spcPct val="116666"/>
              </a:lnSpc>
              <a:spcBef>
                <a:spcPts val="1200"/>
              </a:spcBef>
              <a:spcAft>
                <a:spcPts val="0"/>
              </a:spcAft>
              <a:buClr>
                <a:schemeClr val="dk1"/>
              </a:buClr>
              <a:buSzPts val="1800"/>
              <a:buChar char="•"/>
              <a:defRPr/>
            </a:lvl7pPr>
            <a:lvl8pPr marL="2438522" lvl="7" indent="-228611" algn="l">
              <a:lnSpc>
                <a:spcPct val="116666"/>
              </a:lnSpc>
              <a:spcBef>
                <a:spcPts val="1200"/>
              </a:spcBef>
              <a:spcAft>
                <a:spcPts val="0"/>
              </a:spcAft>
              <a:buClr>
                <a:schemeClr val="dk1"/>
              </a:buClr>
              <a:buSzPts val="1800"/>
              <a:buChar char="•"/>
              <a:defRPr/>
            </a:lvl8pPr>
            <a:lvl9pPr marL="2743337" lvl="8" indent="-228611" algn="l">
              <a:lnSpc>
                <a:spcPct val="116666"/>
              </a:lnSpc>
              <a:spcBef>
                <a:spcPts val="1200"/>
              </a:spcBef>
              <a:spcAft>
                <a:spcPts val="1200"/>
              </a:spcAft>
              <a:buClr>
                <a:schemeClr val="dk1"/>
              </a:buClr>
              <a:buSzPts val="1800"/>
              <a:buChar char="•"/>
              <a:defRPr/>
            </a:lvl9pPr>
          </a:lstStyle>
          <a:p>
            <a:endParaRPr/>
          </a:p>
        </p:txBody>
      </p:sp>
    </p:spTree>
  </p:cSld>
  <p:clrMapOvr>
    <a:masterClrMapping/>
  </p:clrMapOvr>
</p:sldLayout>
</file>

<file path=ppt/slideLayouts/slideLayout2082.xml><?xml version="1.0" encoding="utf-8"?>
<p:sldLayout xmlns:a="http://schemas.openxmlformats.org/drawingml/2006/main" xmlns:r="http://schemas.openxmlformats.org/officeDocument/2006/relationships" xmlns:p="http://schemas.openxmlformats.org/presentationml/2006/main" matchingName="callout_graphic">
  <p:cSld name="1_callout_graphic">
    <p:bg>
      <p:bgPr>
        <a:solidFill>
          <a:schemeClr val="lt1"/>
        </a:solidFill>
        <a:effectLst/>
      </p:bgPr>
    </p:bg>
    <p:spTree>
      <p:nvGrpSpPr>
        <p:cNvPr id="1" name="Shape 19633"/>
        <p:cNvGrpSpPr/>
        <p:nvPr/>
      </p:nvGrpSpPr>
      <p:grpSpPr>
        <a:xfrm>
          <a:off x="0" y="0"/>
          <a:ext cx="0" cy="0"/>
          <a:chOff x="0" y="0"/>
          <a:chExt cx="0" cy="0"/>
        </a:xfrm>
      </p:grpSpPr>
      <p:pic>
        <p:nvPicPr>
          <p:cNvPr id="19634" name="Google Shape;19634;p2164"/>
          <p:cNvPicPr preferRelativeResize="0"/>
          <p:nvPr/>
        </p:nvPicPr>
        <p:blipFill rotWithShape="1">
          <a:blip r:embed="rId2">
            <a:alphaModFix/>
          </a:blip>
          <a:srcRect/>
          <a:stretch/>
        </p:blipFill>
        <p:spPr>
          <a:xfrm>
            <a:off x="12695" y="1"/>
            <a:ext cx="12166611" cy="6850855"/>
          </a:xfrm>
          <a:prstGeom prst="rect">
            <a:avLst/>
          </a:prstGeom>
          <a:noFill/>
          <a:ln>
            <a:noFill/>
          </a:ln>
        </p:spPr>
      </p:pic>
      <p:sp>
        <p:nvSpPr>
          <p:cNvPr id="19635" name="Google Shape;19635;p2164"/>
          <p:cNvSpPr txBox="1">
            <a:spLocks noGrp="1"/>
          </p:cNvSpPr>
          <p:nvPr>
            <p:ph type="dt" idx="10"/>
          </p:nvPr>
        </p:nvSpPr>
        <p:spPr>
          <a:xfrm>
            <a:off x="6210300" y="6362701"/>
            <a:ext cx="1695450" cy="231921"/>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Clr>
                <a:schemeClr val="dk1"/>
              </a:buClr>
              <a:buSzPts val="1400"/>
              <a:buFont typeface="Calibri"/>
              <a:buNone/>
              <a:defRPr sz="1800">
                <a:solidFill>
                  <a:schemeClr val="dk1"/>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19636" name="Google Shape;19636;p2164"/>
          <p:cNvSpPr txBox="1">
            <a:spLocks noGrp="1"/>
          </p:cNvSpPr>
          <p:nvPr>
            <p:ph type="ftr" idx="11"/>
          </p:nvPr>
        </p:nvSpPr>
        <p:spPr>
          <a:xfrm>
            <a:off x="773048" y="6364784"/>
            <a:ext cx="5202302" cy="231921"/>
          </a:xfrm>
          <a:prstGeom prst="rect">
            <a:avLst/>
          </a:prstGeom>
          <a:noFill/>
          <a:ln>
            <a:noFill/>
          </a:ln>
        </p:spPr>
        <p:txBody>
          <a:bodyPr spcFirstLastPara="1" wrap="square" lIns="155425" tIns="0" rIns="0" bIns="0" anchor="b" anchorCtr="0">
            <a:noAutofit/>
          </a:bodyPr>
          <a:lstStyle>
            <a:lvl1pPr lvl="0" algn="l">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
        <p:nvSpPr>
          <p:cNvPr id="19637" name="Google Shape;19637;p2164"/>
          <p:cNvSpPr txBox="1">
            <a:spLocks noGrp="1"/>
          </p:cNvSpPr>
          <p:nvPr>
            <p:ph type="sldNum" idx="12"/>
          </p:nvPr>
        </p:nvSpPr>
        <p:spPr>
          <a:xfrm>
            <a:off x="457199" y="6362702"/>
            <a:ext cx="315849" cy="231921"/>
          </a:xfrm>
          <a:prstGeom prst="rect">
            <a:avLst/>
          </a:prstGeom>
          <a:noFill/>
          <a:ln>
            <a:noFill/>
          </a:ln>
        </p:spPr>
        <p:txBody>
          <a:bodyPr spcFirstLastPara="1" wrap="square" lIns="0" tIns="0" rIns="0" bIns="0" anchor="b" anchorCtr="0">
            <a:noAutofit/>
          </a:bodyPr>
          <a:lstStyle>
            <a:lvl1pPr marL="0" marR="0" lvl="0"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1pPr>
            <a:lvl2pPr marL="0" marR="0" lvl="1"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2pPr>
            <a:lvl3pPr marL="0" marR="0" lvl="2"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3pPr>
            <a:lvl4pPr marL="0" marR="0" lvl="3"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4pPr>
            <a:lvl5pPr marL="0" marR="0" lvl="4"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5pPr>
            <a:lvl6pPr marL="0" marR="0" lvl="5"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6pPr>
            <a:lvl7pPr marL="0" marR="0" lvl="6"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7pPr>
            <a:lvl8pPr marL="0" marR="0" lvl="7"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8pPr>
            <a:lvl9pPr marL="0" marR="0" lvl="8" indent="0" algn="l">
              <a:spcBef>
                <a:spcPts val="0"/>
              </a:spcBef>
              <a:spcAft>
                <a:spcPts val="0"/>
              </a:spcAft>
              <a:buClr>
                <a:srgbClr val="919497"/>
              </a:buClr>
              <a:buSzPts val="1200"/>
              <a:buFont typeface="Calibri"/>
              <a:buNone/>
              <a:defRPr sz="12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19638" name="Google Shape;19638;p2164"/>
          <p:cNvSpPr txBox="1">
            <a:spLocks noGrp="1"/>
          </p:cNvSpPr>
          <p:nvPr>
            <p:ph type="title"/>
          </p:nvPr>
        </p:nvSpPr>
        <p:spPr>
          <a:xfrm>
            <a:off x="457201" y="460376"/>
            <a:ext cx="6388100" cy="5486399"/>
          </a:xfrm>
          <a:prstGeom prst="rect">
            <a:avLst/>
          </a:prstGeom>
          <a:noFill/>
          <a:ln>
            <a:noFill/>
          </a:ln>
        </p:spPr>
        <p:txBody>
          <a:bodyPr spcFirstLastPara="1" wrap="square" lIns="0" tIns="274300" rIns="0" bIns="0" anchor="ctr" anchorCtr="0">
            <a:noAutofit/>
          </a:bodyPr>
          <a:lstStyle>
            <a:lvl1pPr lvl="0" algn="l">
              <a:lnSpc>
                <a:spcPct val="100000"/>
              </a:lnSpc>
              <a:spcBef>
                <a:spcPts val="0"/>
              </a:spcBef>
              <a:spcAft>
                <a:spcPts val="0"/>
              </a:spcAft>
              <a:buClr>
                <a:schemeClr val="accent6"/>
              </a:buClr>
              <a:buSzPts val="4000"/>
              <a:buFont typeface="Calibri"/>
              <a:buNone/>
              <a:defRPr sz="4000">
                <a:solidFill>
                  <a:schemeClr val="accent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639" name="Google Shape;19639;p2164"/>
          <p:cNvPicPr preferRelativeResize="0"/>
          <p:nvPr/>
        </p:nvPicPr>
        <p:blipFill rotWithShape="1">
          <a:blip r:embed="rId3">
            <a:alphaModFix/>
          </a:blip>
          <a:srcRect/>
          <a:stretch/>
        </p:blipFill>
        <p:spPr>
          <a:xfrm>
            <a:off x="9810446" y="6358648"/>
            <a:ext cx="2016517" cy="235975"/>
          </a:xfrm>
          <a:prstGeom prst="rect">
            <a:avLst/>
          </a:prstGeom>
          <a:noFill/>
          <a:ln>
            <a:noFill/>
          </a:ln>
        </p:spPr>
      </p:pic>
    </p:spTree>
  </p:cSld>
  <p:clrMapOvr>
    <a:masterClrMapping/>
  </p:clrMapOvr>
</p:sldLayout>
</file>

<file path=ppt/slideLayouts/slideLayout20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70810-9D64-77DA-5CBD-062BC8F389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02FCC4-FA53-A8FC-E187-28FB496258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201E23D-2621-171F-576B-FC1A01DC0F50}"/>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5" name="Footer Placeholder 4">
            <a:extLst>
              <a:ext uri="{FF2B5EF4-FFF2-40B4-BE49-F238E27FC236}">
                <a16:creationId xmlns:a16="http://schemas.microsoft.com/office/drawing/2014/main" id="{0D9CC5C9-0230-300D-9120-F89D07BECB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38AD6B-CC40-8BDB-C68C-FAB04F84D551}"/>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3786227246"/>
      </p:ext>
    </p:extLst>
  </p:cSld>
  <p:clrMapOvr>
    <a:masterClrMapping/>
  </p:clrMapOvr>
</p:sldLayout>
</file>

<file path=ppt/slideLayouts/slideLayout20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F89E8-CEAE-C1D9-E5BF-24ED97A3058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A8EC28-0D91-DFCC-6648-79895C4CFF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84AAD1-4CB8-2247-A705-D547D96328E9}"/>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5" name="Footer Placeholder 4">
            <a:extLst>
              <a:ext uri="{FF2B5EF4-FFF2-40B4-BE49-F238E27FC236}">
                <a16:creationId xmlns:a16="http://schemas.microsoft.com/office/drawing/2014/main" id="{717AE3B5-5E21-ED98-27F8-2C6532ACD7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914A7-E6A6-3FC0-F7E7-5BE4912F1173}"/>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3566187969"/>
      </p:ext>
    </p:extLst>
  </p:cSld>
  <p:clrMapOvr>
    <a:masterClrMapping/>
  </p:clrMapOvr>
</p:sldLayout>
</file>

<file path=ppt/slideLayouts/slideLayout20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FB0D9-8EDD-4F48-72B1-AECC9FB06C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448B9BF-B339-55EF-3D93-97880D536B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3B4665-BFE0-42BE-BC10-6C2E15FA034D}"/>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5" name="Footer Placeholder 4">
            <a:extLst>
              <a:ext uri="{FF2B5EF4-FFF2-40B4-BE49-F238E27FC236}">
                <a16:creationId xmlns:a16="http://schemas.microsoft.com/office/drawing/2014/main" id="{30AC8C91-847D-FE54-49C3-B639696BA8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A3A6FE-985E-83B2-855D-0B1BB5D6BCB9}"/>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101353485"/>
      </p:ext>
    </p:extLst>
  </p:cSld>
  <p:clrMapOvr>
    <a:masterClrMapping/>
  </p:clrMapOvr>
</p:sldLayout>
</file>

<file path=ppt/slideLayouts/slideLayout20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020-5E63-896B-E799-37B6C542AC8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F1470D-D5CE-7DF5-E60C-A2A66A0E97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E6EE6CD-89FE-E2DB-19D9-27F9F08F9E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81DFD2-C51D-ECE7-9781-8A2C3C16AF0E}"/>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6" name="Footer Placeholder 5">
            <a:extLst>
              <a:ext uri="{FF2B5EF4-FFF2-40B4-BE49-F238E27FC236}">
                <a16:creationId xmlns:a16="http://schemas.microsoft.com/office/drawing/2014/main" id="{ADA41A63-AE77-9C3C-EAC3-1DD9217DFE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AEDF49-1C40-27D0-1744-C82ACFA6CDD6}"/>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2788030009"/>
      </p:ext>
    </p:extLst>
  </p:cSld>
  <p:clrMapOvr>
    <a:masterClrMapping/>
  </p:clrMapOvr>
</p:sldLayout>
</file>

<file path=ppt/slideLayouts/slideLayout20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B26D-F800-894E-CB19-D1C07613DAB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BED353E-38F0-50DE-125A-65CAAE5B85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0E101-76C3-BECB-3B06-0FAF3562EF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A97173-D1F0-2058-4552-A20115814E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369939-81EA-F381-6BBC-DD3D911DCB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1DD39DE-97FA-CA99-2810-721EC796F4BF}"/>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8" name="Footer Placeholder 7">
            <a:extLst>
              <a:ext uri="{FF2B5EF4-FFF2-40B4-BE49-F238E27FC236}">
                <a16:creationId xmlns:a16="http://schemas.microsoft.com/office/drawing/2014/main" id="{91D5B273-10FA-BE74-CA96-F29C1E7334D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F52AB9-C713-9F26-96D9-CE8353D70B5A}"/>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2922370431"/>
      </p:ext>
    </p:extLst>
  </p:cSld>
  <p:clrMapOvr>
    <a:masterClrMapping/>
  </p:clrMapOvr>
</p:sldLayout>
</file>

<file path=ppt/slideLayouts/slideLayout20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33729-3BF6-A949-3CA9-642C68B019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2A5BD77-74EC-04F6-6F38-9129928C8941}"/>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4" name="Footer Placeholder 3">
            <a:extLst>
              <a:ext uri="{FF2B5EF4-FFF2-40B4-BE49-F238E27FC236}">
                <a16:creationId xmlns:a16="http://schemas.microsoft.com/office/drawing/2014/main" id="{E6ADC3BD-7F15-EE02-6D63-C9B74A738B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B9DAA0-7918-7688-BAF9-B61BC05D2888}"/>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2969295973"/>
      </p:ext>
    </p:extLst>
  </p:cSld>
  <p:clrMapOvr>
    <a:masterClrMapping/>
  </p:clrMapOvr>
</p:sldLayout>
</file>

<file path=ppt/slideLayouts/slideLayout20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4C0B01-B2A6-F9B4-C45C-1A5730C748F8}"/>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3" name="Footer Placeholder 2">
            <a:extLst>
              <a:ext uri="{FF2B5EF4-FFF2-40B4-BE49-F238E27FC236}">
                <a16:creationId xmlns:a16="http://schemas.microsoft.com/office/drawing/2014/main" id="{0BBAEBDF-67ED-E3AF-89F2-EBC9BE044B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7152C71-07C8-C804-FC90-04F3A2A62582}"/>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4088673217"/>
      </p:ext>
    </p:extLst>
  </p:cSld>
  <p:clrMapOvr>
    <a:masterClrMapping/>
  </p:clrMapOvr>
</p:sldLayout>
</file>

<file path=ppt/slideLayouts/slideLayout20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943F3-B959-D73C-574B-549C44B1E2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64C2FD8-978D-5C7C-3C86-4F9CA354B3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B507A1-672E-E66E-3463-FF9A0AB935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A31B60-D756-D52D-C8F7-3AF1D3E64D75}"/>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6" name="Footer Placeholder 5">
            <a:extLst>
              <a:ext uri="{FF2B5EF4-FFF2-40B4-BE49-F238E27FC236}">
                <a16:creationId xmlns:a16="http://schemas.microsoft.com/office/drawing/2014/main" id="{D691E1F4-4903-CA9F-C75C-C5E393B6A4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FD23C-453E-6287-0114-1AED7D27C52F}"/>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1276218063"/>
      </p:ext>
    </p:extLst>
  </p:cSld>
  <p:clrMapOvr>
    <a:masterClrMapping/>
  </p:clrMapOvr>
</p:sldLayout>
</file>

<file path=ppt/slideLayouts/slideLayout20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FB7E1-EED6-96E7-A0D4-04D7144831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E574EB1-8EA3-1C87-FC02-2B7A0055E1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2183320-59E7-259C-9A0A-1B658E7029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6FC97E-FB33-DB04-6818-0513AC9717BF}"/>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6" name="Footer Placeholder 5">
            <a:extLst>
              <a:ext uri="{FF2B5EF4-FFF2-40B4-BE49-F238E27FC236}">
                <a16:creationId xmlns:a16="http://schemas.microsoft.com/office/drawing/2014/main" id="{F51277C0-0B5D-4834-CB59-B93845717D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8657F4-C21F-75CC-0F10-1911B842B77F}"/>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1206273910"/>
      </p:ext>
    </p:extLst>
  </p:cSld>
  <p:clrMapOvr>
    <a:masterClrMapping/>
  </p:clrMapOvr>
</p:sldLayout>
</file>

<file path=ppt/slideLayouts/slideLayout20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3AA05-0610-E81D-A210-254127F0BA7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B60B22-52BC-18A1-34F5-06447C8173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97F4ED-FBDB-2203-1CD8-9D2020E8BEEB}"/>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5" name="Footer Placeholder 4">
            <a:extLst>
              <a:ext uri="{FF2B5EF4-FFF2-40B4-BE49-F238E27FC236}">
                <a16:creationId xmlns:a16="http://schemas.microsoft.com/office/drawing/2014/main" id="{F85DF199-9E8C-2754-A5D7-98F32E8EB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48248F-737F-6728-73D0-F9490EDC57AE}"/>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2989713664"/>
      </p:ext>
    </p:extLst>
  </p:cSld>
  <p:clrMapOvr>
    <a:masterClrMapping/>
  </p:clrMapOvr>
</p:sldLayout>
</file>

<file path=ppt/slideLayouts/slideLayout20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9D4B7-58AA-8D7C-4311-61CF6C8845A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733DCE-6031-1618-9888-4D9946033F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462E12-3CF9-638E-398C-C47B44A0074D}"/>
              </a:ext>
            </a:extLst>
          </p:cNvPr>
          <p:cNvSpPr>
            <a:spLocks noGrp="1"/>
          </p:cNvSpPr>
          <p:nvPr>
            <p:ph type="dt" sz="half" idx="10"/>
          </p:nvPr>
        </p:nvSpPr>
        <p:spPr/>
        <p:txBody>
          <a:bodyPr/>
          <a:lstStyle/>
          <a:p>
            <a:fld id="{F15A4539-35EC-40BF-AED3-EA2BC215CF19}" type="datetimeFigureOut">
              <a:rPr lang="en-US" smtClean="0"/>
              <a:t>5/20/2026</a:t>
            </a:fld>
            <a:endParaRPr lang="en-US"/>
          </a:p>
        </p:txBody>
      </p:sp>
      <p:sp>
        <p:nvSpPr>
          <p:cNvPr id="5" name="Footer Placeholder 4">
            <a:extLst>
              <a:ext uri="{FF2B5EF4-FFF2-40B4-BE49-F238E27FC236}">
                <a16:creationId xmlns:a16="http://schemas.microsoft.com/office/drawing/2014/main" id="{DCA1F071-BAA0-4BF4-25D1-62FBA445D5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D42D59-FD52-2835-F2D2-8C9D7B63E2DC}"/>
              </a:ext>
            </a:extLst>
          </p:cNvPr>
          <p:cNvSpPr>
            <a:spLocks noGrp="1"/>
          </p:cNvSpPr>
          <p:nvPr>
            <p:ph type="sldNum" sz="quarter" idx="12"/>
          </p:nvPr>
        </p:nvSpPr>
        <p:spPr/>
        <p:txBody>
          <a:bodyPr/>
          <a:lstStyle/>
          <a:p>
            <a:fld id="{3EBAEB4A-7557-44D8-B879-4EE614481276}" type="slidenum">
              <a:rPr lang="en-US" smtClean="0"/>
              <a:t>‹#›</a:t>
            </a:fld>
            <a:endParaRPr lang="en-US"/>
          </a:p>
        </p:txBody>
      </p:sp>
    </p:spTree>
    <p:extLst>
      <p:ext uri="{BB962C8B-B14F-4D97-AF65-F5344CB8AC3E}">
        <p14:creationId xmlns:p14="http://schemas.microsoft.com/office/powerpoint/2010/main" val="2516060763"/>
      </p:ext>
    </p:extLst>
  </p:cSld>
  <p:clrMapOvr>
    <a:masterClrMapping/>
  </p:clrMapOvr>
</p:sldLayout>
</file>

<file path=ppt/slideLayouts/slideLayout209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26"/>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26"/>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26"/>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9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31"/>
          <p:cNvSpPr txBox="1">
            <a:spLocks noGrp="1"/>
          </p:cNvSpPr>
          <p:nvPr>
            <p:ph type="ctrTitle"/>
          </p:nvPr>
        </p:nvSpPr>
        <p:spPr>
          <a:xfrm>
            <a:off x="457200" y="1420283"/>
            <a:ext cx="5181600" cy="980017"/>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1"/>
          <p:cNvSpPr txBox="1">
            <a:spLocks noGrp="1"/>
          </p:cNvSpPr>
          <p:nvPr>
            <p:ph type="subTitle" idx="1"/>
          </p:nvPr>
        </p:nvSpPr>
        <p:spPr>
          <a:xfrm>
            <a:off x="914400" y="2590800"/>
            <a:ext cx="4267200" cy="11684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427"/>
              </a:spcBef>
              <a:spcAft>
                <a:spcPts val="0"/>
              </a:spcAft>
              <a:buClr>
                <a:srgbClr val="888888"/>
              </a:buClr>
              <a:buSzPts val="3200"/>
              <a:buNone/>
              <a:defRPr>
                <a:solidFill>
                  <a:srgbClr val="888888"/>
                </a:solidFill>
              </a:defRPr>
            </a:lvl1pPr>
            <a:lvl2pPr lvl="1" algn="ctr">
              <a:lnSpc>
                <a:spcPct val="100000"/>
              </a:lnSpc>
              <a:spcBef>
                <a:spcPts val="373"/>
              </a:spcBef>
              <a:spcAft>
                <a:spcPts val="0"/>
              </a:spcAft>
              <a:buClr>
                <a:srgbClr val="888888"/>
              </a:buClr>
              <a:buSzPts val="2800"/>
              <a:buNone/>
              <a:defRPr>
                <a:solidFill>
                  <a:srgbClr val="888888"/>
                </a:solidFill>
              </a:defRPr>
            </a:lvl2pPr>
            <a:lvl3pPr lvl="2" algn="ctr">
              <a:lnSpc>
                <a:spcPct val="100000"/>
              </a:lnSpc>
              <a:spcBef>
                <a:spcPts val="320"/>
              </a:spcBef>
              <a:spcAft>
                <a:spcPts val="0"/>
              </a:spcAft>
              <a:buClr>
                <a:srgbClr val="888888"/>
              </a:buClr>
              <a:buSzPts val="2400"/>
              <a:buNone/>
              <a:defRPr>
                <a:solidFill>
                  <a:srgbClr val="888888"/>
                </a:solidFill>
              </a:defRPr>
            </a:lvl3pPr>
            <a:lvl4pPr lvl="3" algn="ctr">
              <a:lnSpc>
                <a:spcPct val="100000"/>
              </a:lnSpc>
              <a:spcBef>
                <a:spcPts val="267"/>
              </a:spcBef>
              <a:spcAft>
                <a:spcPts val="0"/>
              </a:spcAft>
              <a:buClr>
                <a:srgbClr val="888888"/>
              </a:buClr>
              <a:buSzPts val="2000"/>
              <a:buNone/>
              <a:defRPr>
                <a:solidFill>
                  <a:srgbClr val="888888"/>
                </a:solidFill>
              </a:defRPr>
            </a:lvl4pPr>
            <a:lvl5pPr lvl="4" algn="ctr">
              <a:lnSpc>
                <a:spcPct val="100000"/>
              </a:lnSpc>
              <a:spcBef>
                <a:spcPts val="267"/>
              </a:spcBef>
              <a:spcAft>
                <a:spcPts val="0"/>
              </a:spcAft>
              <a:buClr>
                <a:srgbClr val="888888"/>
              </a:buClr>
              <a:buSzPts val="2000"/>
              <a:buNone/>
              <a:defRPr>
                <a:solidFill>
                  <a:srgbClr val="888888"/>
                </a:solidFill>
              </a:defRPr>
            </a:lvl5pPr>
            <a:lvl6pPr lvl="5" algn="ctr">
              <a:lnSpc>
                <a:spcPct val="100000"/>
              </a:lnSpc>
              <a:spcBef>
                <a:spcPts val="267"/>
              </a:spcBef>
              <a:spcAft>
                <a:spcPts val="0"/>
              </a:spcAft>
              <a:buClr>
                <a:srgbClr val="888888"/>
              </a:buClr>
              <a:buSzPts val="2000"/>
              <a:buNone/>
              <a:defRPr>
                <a:solidFill>
                  <a:srgbClr val="888888"/>
                </a:solidFill>
              </a:defRPr>
            </a:lvl6pPr>
            <a:lvl7pPr lvl="6" algn="ctr">
              <a:lnSpc>
                <a:spcPct val="100000"/>
              </a:lnSpc>
              <a:spcBef>
                <a:spcPts val="267"/>
              </a:spcBef>
              <a:spcAft>
                <a:spcPts val="0"/>
              </a:spcAft>
              <a:buClr>
                <a:srgbClr val="888888"/>
              </a:buClr>
              <a:buSzPts val="2000"/>
              <a:buNone/>
              <a:defRPr>
                <a:solidFill>
                  <a:srgbClr val="888888"/>
                </a:solidFill>
              </a:defRPr>
            </a:lvl7pPr>
            <a:lvl8pPr lvl="7" algn="ctr">
              <a:lnSpc>
                <a:spcPct val="100000"/>
              </a:lnSpc>
              <a:spcBef>
                <a:spcPts val="267"/>
              </a:spcBef>
              <a:spcAft>
                <a:spcPts val="0"/>
              </a:spcAft>
              <a:buClr>
                <a:srgbClr val="888888"/>
              </a:buClr>
              <a:buSzPts val="2000"/>
              <a:buNone/>
              <a:defRPr>
                <a:solidFill>
                  <a:srgbClr val="888888"/>
                </a:solidFill>
              </a:defRPr>
            </a:lvl8pPr>
            <a:lvl9pPr lvl="8" algn="ctr">
              <a:lnSpc>
                <a:spcPct val="100000"/>
              </a:lnSpc>
              <a:spcBef>
                <a:spcPts val="267"/>
              </a:spcBef>
              <a:spcAft>
                <a:spcPts val="0"/>
              </a:spcAft>
              <a:buClr>
                <a:srgbClr val="888888"/>
              </a:buClr>
              <a:buSzPts val="2000"/>
              <a:buNone/>
              <a:defRPr>
                <a:solidFill>
                  <a:srgbClr val="888888"/>
                </a:solidFill>
              </a:defRPr>
            </a:lvl9pPr>
          </a:lstStyle>
          <a:p>
            <a:endParaRPr/>
          </a:p>
        </p:txBody>
      </p:sp>
      <p:sp>
        <p:nvSpPr>
          <p:cNvPr id="22" name="Google Shape;22;p31"/>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31"/>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31"/>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96.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25"/>
        <p:cNvGrpSpPr/>
        <p:nvPr/>
      </p:nvGrpSpPr>
      <p:grpSpPr>
        <a:xfrm>
          <a:off x="0" y="0"/>
          <a:ext cx="0" cy="0"/>
          <a:chOff x="0" y="0"/>
          <a:chExt cx="0" cy="0"/>
        </a:xfrm>
      </p:grpSpPr>
      <p:sp>
        <p:nvSpPr>
          <p:cNvPr id="26" name="Google Shape;26;p32"/>
          <p:cNvSpPr txBox="1">
            <a:spLocks noGrp="1"/>
          </p:cNvSpPr>
          <p:nvPr>
            <p:ph type="ctrTitle"/>
          </p:nvPr>
        </p:nvSpPr>
        <p:spPr>
          <a:xfrm>
            <a:off x="457200" y="1420283"/>
            <a:ext cx="5181600" cy="980017"/>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32"/>
          <p:cNvSpPr txBox="1">
            <a:spLocks noGrp="1"/>
          </p:cNvSpPr>
          <p:nvPr>
            <p:ph type="subTitle" idx="1"/>
          </p:nvPr>
        </p:nvSpPr>
        <p:spPr>
          <a:xfrm>
            <a:off x="914400" y="2590800"/>
            <a:ext cx="4267200" cy="11684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427"/>
              </a:spcBef>
              <a:spcAft>
                <a:spcPts val="0"/>
              </a:spcAft>
              <a:buClr>
                <a:srgbClr val="888888"/>
              </a:buClr>
              <a:buSzPts val="3200"/>
              <a:buNone/>
              <a:defRPr>
                <a:solidFill>
                  <a:srgbClr val="888888"/>
                </a:solidFill>
              </a:defRPr>
            </a:lvl1pPr>
            <a:lvl2pPr lvl="1" algn="ctr">
              <a:lnSpc>
                <a:spcPct val="100000"/>
              </a:lnSpc>
              <a:spcBef>
                <a:spcPts val="373"/>
              </a:spcBef>
              <a:spcAft>
                <a:spcPts val="0"/>
              </a:spcAft>
              <a:buClr>
                <a:srgbClr val="888888"/>
              </a:buClr>
              <a:buSzPts val="2800"/>
              <a:buNone/>
              <a:defRPr>
                <a:solidFill>
                  <a:srgbClr val="888888"/>
                </a:solidFill>
              </a:defRPr>
            </a:lvl2pPr>
            <a:lvl3pPr lvl="2" algn="ctr">
              <a:lnSpc>
                <a:spcPct val="100000"/>
              </a:lnSpc>
              <a:spcBef>
                <a:spcPts val="320"/>
              </a:spcBef>
              <a:spcAft>
                <a:spcPts val="0"/>
              </a:spcAft>
              <a:buClr>
                <a:srgbClr val="888888"/>
              </a:buClr>
              <a:buSzPts val="2400"/>
              <a:buNone/>
              <a:defRPr>
                <a:solidFill>
                  <a:srgbClr val="888888"/>
                </a:solidFill>
              </a:defRPr>
            </a:lvl3pPr>
            <a:lvl4pPr lvl="3" algn="ctr">
              <a:lnSpc>
                <a:spcPct val="100000"/>
              </a:lnSpc>
              <a:spcBef>
                <a:spcPts val="267"/>
              </a:spcBef>
              <a:spcAft>
                <a:spcPts val="0"/>
              </a:spcAft>
              <a:buClr>
                <a:srgbClr val="888888"/>
              </a:buClr>
              <a:buSzPts val="2000"/>
              <a:buNone/>
              <a:defRPr>
                <a:solidFill>
                  <a:srgbClr val="888888"/>
                </a:solidFill>
              </a:defRPr>
            </a:lvl4pPr>
            <a:lvl5pPr lvl="4" algn="ctr">
              <a:lnSpc>
                <a:spcPct val="100000"/>
              </a:lnSpc>
              <a:spcBef>
                <a:spcPts val="267"/>
              </a:spcBef>
              <a:spcAft>
                <a:spcPts val="0"/>
              </a:spcAft>
              <a:buClr>
                <a:srgbClr val="888888"/>
              </a:buClr>
              <a:buSzPts val="2000"/>
              <a:buNone/>
              <a:defRPr>
                <a:solidFill>
                  <a:srgbClr val="888888"/>
                </a:solidFill>
              </a:defRPr>
            </a:lvl5pPr>
            <a:lvl6pPr lvl="5" algn="ctr">
              <a:lnSpc>
                <a:spcPct val="100000"/>
              </a:lnSpc>
              <a:spcBef>
                <a:spcPts val="267"/>
              </a:spcBef>
              <a:spcAft>
                <a:spcPts val="0"/>
              </a:spcAft>
              <a:buClr>
                <a:srgbClr val="888888"/>
              </a:buClr>
              <a:buSzPts val="2000"/>
              <a:buNone/>
              <a:defRPr>
                <a:solidFill>
                  <a:srgbClr val="888888"/>
                </a:solidFill>
              </a:defRPr>
            </a:lvl6pPr>
            <a:lvl7pPr lvl="6" algn="ctr">
              <a:lnSpc>
                <a:spcPct val="100000"/>
              </a:lnSpc>
              <a:spcBef>
                <a:spcPts val="267"/>
              </a:spcBef>
              <a:spcAft>
                <a:spcPts val="0"/>
              </a:spcAft>
              <a:buClr>
                <a:srgbClr val="888888"/>
              </a:buClr>
              <a:buSzPts val="2000"/>
              <a:buNone/>
              <a:defRPr>
                <a:solidFill>
                  <a:srgbClr val="888888"/>
                </a:solidFill>
              </a:defRPr>
            </a:lvl7pPr>
            <a:lvl8pPr lvl="7" algn="ctr">
              <a:lnSpc>
                <a:spcPct val="100000"/>
              </a:lnSpc>
              <a:spcBef>
                <a:spcPts val="267"/>
              </a:spcBef>
              <a:spcAft>
                <a:spcPts val="0"/>
              </a:spcAft>
              <a:buClr>
                <a:srgbClr val="888888"/>
              </a:buClr>
              <a:buSzPts val="2000"/>
              <a:buNone/>
              <a:defRPr>
                <a:solidFill>
                  <a:srgbClr val="888888"/>
                </a:solidFill>
              </a:defRPr>
            </a:lvl8pPr>
            <a:lvl9pPr lvl="8" algn="ctr">
              <a:lnSpc>
                <a:spcPct val="100000"/>
              </a:lnSpc>
              <a:spcBef>
                <a:spcPts val="267"/>
              </a:spcBef>
              <a:spcAft>
                <a:spcPts val="0"/>
              </a:spcAft>
              <a:buClr>
                <a:srgbClr val="888888"/>
              </a:buClr>
              <a:buSzPts val="2000"/>
              <a:buNone/>
              <a:defRPr>
                <a:solidFill>
                  <a:srgbClr val="888888"/>
                </a:solidFill>
              </a:defRPr>
            </a:lvl9pPr>
          </a:lstStyle>
          <a:p>
            <a:endParaRPr/>
          </a:p>
        </p:txBody>
      </p:sp>
      <p:sp>
        <p:nvSpPr>
          <p:cNvPr id="28" name="Google Shape;28;p32"/>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32"/>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32"/>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97.xml><?xml version="1.0" encoding="utf-8"?>
<p:sldLayout xmlns:a="http://schemas.openxmlformats.org/drawingml/2006/main" xmlns:r="http://schemas.openxmlformats.org/officeDocument/2006/relationships" xmlns:p="http://schemas.openxmlformats.org/presentationml/2006/main" matchingName="Title Slide">
  <p:cSld name="Title Slide 2">
    <p:spTree>
      <p:nvGrpSpPr>
        <p:cNvPr id="1" name="Shape 31"/>
        <p:cNvGrpSpPr/>
        <p:nvPr/>
      </p:nvGrpSpPr>
      <p:grpSpPr>
        <a:xfrm>
          <a:off x="0" y="0"/>
          <a:ext cx="0" cy="0"/>
          <a:chOff x="0" y="0"/>
          <a:chExt cx="0" cy="0"/>
        </a:xfrm>
      </p:grpSpPr>
      <p:sp>
        <p:nvSpPr>
          <p:cNvPr id="32" name="Google Shape;32;p33"/>
          <p:cNvSpPr txBox="1">
            <a:spLocks noGrp="1"/>
          </p:cNvSpPr>
          <p:nvPr>
            <p:ph type="ctrTitle"/>
          </p:nvPr>
        </p:nvSpPr>
        <p:spPr>
          <a:xfrm>
            <a:off x="457200" y="1420283"/>
            <a:ext cx="5181600" cy="980017"/>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33"/>
          <p:cNvSpPr txBox="1">
            <a:spLocks noGrp="1"/>
          </p:cNvSpPr>
          <p:nvPr>
            <p:ph type="subTitle" idx="1"/>
          </p:nvPr>
        </p:nvSpPr>
        <p:spPr>
          <a:xfrm>
            <a:off x="914400" y="2590800"/>
            <a:ext cx="4267200" cy="11684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427"/>
              </a:spcBef>
              <a:spcAft>
                <a:spcPts val="0"/>
              </a:spcAft>
              <a:buClr>
                <a:srgbClr val="888888"/>
              </a:buClr>
              <a:buSzPts val="3200"/>
              <a:buNone/>
              <a:defRPr>
                <a:solidFill>
                  <a:srgbClr val="888888"/>
                </a:solidFill>
              </a:defRPr>
            </a:lvl1pPr>
            <a:lvl2pPr lvl="1" algn="ctr">
              <a:lnSpc>
                <a:spcPct val="100000"/>
              </a:lnSpc>
              <a:spcBef>
                <a:spcPts val="373"/>
              </a:spcBef>
              <a:spcAft>
                <a:spcPts val="0"/>
              </a:spcAft>
              <a:buClr>
                <a:srgbClr val="888888"/>
              </a:buClr>
              <a:buSzPts val="2800"/>
              <a:buNone/>
              <a:defRPr>
                <a:solidFill>
                  <a:srgbClr val="888888"/>
                </a:solidFill>
              </a:defRPr>
            </a:lvl2pPr>
            <a:lvl3pPr lvl="2" algn="ctr">
              <a:lnSpc>
                <a:spcPct val="100000"/>
              </a:lnSpc>
              <a:spcBef>
                <a:spcPts val="320"/>
              </a:spcBef>
              <a:spcAft>
                <a:spcPts val="0"/>
              </a:spcAft>
              <a:buClr>
                <a:srgbClr val="888888"/>
              </a:buClr>
              <a:buSzPts val="2400"/>
              <a:buNone/>
              <a:defRPr>
                <a:solidFill>
                  <a:srgbClr val="888888"/>
                </a:solidFill>
              </a:defRPr>
            </a:lvl3pPr>
            <a:lvl4pPr lvl="3" algn="ctr">
              <a:lnSpc>
                <a:spcPct val="100000"/>
              </a:lnSpc>
              <a:spcBef>
                <a:spcPts val="267"/>
              </a:spcBef>
              <a:spcAft>
                <a:spcPts val="0"/>
              </a:spcAft>
              <a:buClr>
                <a:srgbClr val="888888"/>
              </a:buClr>
              <a:buSzPts val="2000"/>
              <a:buNone/>
              <a:defRPr>
                <a:solidFill>
                  <a:srgbClr val="888888"/>
                </a:solidFill>
              </a:defRPr>
            </a:lvl4pPr>
            <a:lvl5pPr lvl="4" algn="ctr">
              <a:lnSpc>
                <a:spcPct val="100000"/>
              </a:lnSpc>
              <a:spcBef>
                <a:spcPts val="267"/>
              </a:spcBef>
              <a:spcAft>
                <a:spcPts val="0"/>
              </a:spcAft>
              <a:buClr>
                <a:srgbClr val="888888"/>
              </a:buClr>
              <a:buSzPts val="2000"/>
              <a:buNone/>
              <a:defRPr>
                <a:solidFill>
                  <a:srgbClr val="888888"/>
                </a:solidFill>
              </a:defRPr>
            </a:lvl5pPr>
            <a:lvl6pPr lvl="5" algn="ctr">
              <a:lnSpc>
                <a:spcPct val="100000"/>
              </a:lnSpc>
              <a:spcBef>
                <a:spcPts val="267"/>
              </a:spcBef>
              <a:spcAft>
                <a:spcPts val="0"/>
              </a:spcAft>
              <a:buClr>
                <a:srgbClr val="888888"/>
              </a:buClr>
              <a:buSzPts val="2000"/>
              <a:buNone/>
              <a:defRPr>
                <a:solidFill>
                  <a:srgbClr val="888888"/>
                </a:solidFill>
              </a:defRPr>
            </a:lvl6pPr>
            <a:lvl7pPr lvl="6" algn="ctr">
              <a:lnSpc>
                <a:spcPct val="100000"/>
              </a:lnSpc>
              <a:spcBef>
                <a:spcPts val="267"/>
              </a:spcBef>
              <a:spcAft>
                <a:spcPts val="0"/>
              </a:spcAft>
              <a:buClr>
                <a:srgbClr val="888888"/>
              </a:buClr>
              <a:buSzPts val="2000"/>
              <a:buNone/>
              <a:defRPr>
                <a:solidFill>
                  <a:srgbClr val="888888"/>
                </a:solidFill>
              </a:defRPr>
            </a:lvl7pPr>
            <a:lvl8pPr lvl="7" algn="ctr">
              <a:lnSpc>
                <a:spcPct val="100000"/>
              </a:lnSpc>
              <a:spcBef>
                <a:spcPts val="267"/>
              </a:spcBef>
              <a:spcAft>
                <a:spcPts val="0"/>
              </a:spcAft>
              <a:buClr>
                <a:srgbClr val="888888"/>
              </a:buClr>
              <a:buSzPts val="2000"/>
              <a:buNone/>
              <a:defRPr>
                <a:solidFill>
                  <a:srgbClr val="888888"/>
                </a:solidFill>
              </a:defRPr>
            </a:lvl8pPr>
            <a:lvl9pPr lvl="8" algn="ctr">
              <a:lnSpc>
                <a:spcPct val="100000"/>
              </a:lnSpc>
              <a:spcBef>
                <a:spcPts val="267"/>
              </a:spcBef>
              <a:spcAft>
                <a:spcPts val="0"/>
              </a:spcAft>
              <a:buClr>
                <a:srgbClr val="888888"/>
              </a:buClr>
              <a:buSzPts val="2000"/>
              <a:buNone/>
              <a:defRPr>
                <a:solidFill>
                  <a:srgbClr val="888888"/>
                </a:solidFill>
              </a:defRPr>
            </a:lvl9pPr>
          </a:lstStyle>
          <a:p>
            <a:endParaRPr/>
          </a:p>
        </p:txBody>
      </p:sp>
      <p:sp>
        <p:nvSpPr>
          <p:cNvPr id="34" name="Google Shape;34;p33"/>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33"/>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33"/>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98.xml><?xml version="1.0" encoding="utf-8"?>
<p:sldLayout xmlns:a="http://schemas.openxmlformats.org/drawingml/2006/main" xmlns:r="http://schemas.openxmlformats.org/officeDocument/2006/relationships" xmlns:p="http://schemas.openxmlformats.org/presentationml/2006/main" matchingName="Title Slide">
  <p:cSld name="Title Slide 3">
    <p:spTree>
      <p:nvGrpSpPr>
        <p:cNvPr id="1" name="Shape 37"/>
        <p:cNvGrpSpPr/>
        <p:nvPr/>
      </p:nvGrpSpPr>
      <p:grpSpPr>
        <a:xfrm>
          <a:off x="0" y="0"/>
          <a:ext cx="0" cy="0"/>
          <a:chOff x="0" y="0"/>
          <a:chExt cx="0" cy="0"/>
        </a:xfrm>
      </p:grpSpPr>
      <p:sp>
        <p:nvSpPr>
          <p:cNvPr id="38" name="Google Shape;38;p34"/>
          <p:cNvSpPr txBox="1">
            <a:spLocks noGrp="1"/>
          </p:cNvSpPr>
          <p:nvPr>
            <p:ph type="ctrTitle"/>
          </p:nvPr>
        </p:nvSpPr>
        <p:spPr>
          <a:xfrm>
            <a:off x="457200" y="1420283"/>
            <a:ext cx="5181600" cy="980017"/>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34"/>
          <p:cNvSpPr txBox="1">
            <a:spLocks noGrp="1"/>
          </p:cNvSpPr>
          <p:nvPr>
            <p:ph type="subTitle" idx="1"/>
          </p:nvPr>
        </p:nvSpPr>
        <p:spPr>
          <a:xfrm>
            <a:off x="914400" y="2590800"/>
            <a:ext cx="4267200" cy="11684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427"/>
              </a:spcBef>
              <a:spcAft>
                <a:spcPts val="0"/>
              </a:spcAft>
              <a:buClr>
                <a:srgbClr val="888888"/>
              </a:buClr>
              <a:buSzPts val="3200"/>
              <a:buNone/>
              <a:defRPr>
                <a:solidFill>
                  <a:srgbClr val="888888"/>
                </a:solidFill>
              </a:defRPr>
            </a:lvl1pPr>
            <a:lvl2pPr lvl="1" algn="ctr">
              <a:lnSpc>
                <a:spcPct val="100000"/>
              </a:lnSpc>
              <a:spcBef>
                <a:spcPts val="373"/>
              </a:spcBef>
              <a:spcAft>
                <a:spcPts val="0"/>
              </a:spcAft>
              <a:buClr>
                <a:srgbClr val="888888"/>
              </a:buClr>
              <a:buSzPts val="2800"/>
              <a:buNone/>
              <a:defRPr>
                <a:solidFill>
                  <a:srgbClr val="888888"/>
                </a:solidFill>
              </a:defRPr>
            </a:lvl2pPr>
            <a:lvl3pPr lvl="2" algn="ctr">
              <a:lnSpc>
                <a:spcPct val="100000"/>
              </a:lnSpc>
              <a:spcBef>
                <a:spcPts val="320"/>
              </a:spcBef>
              <a:spcAft>
                <a:spcPts val="0"/>
              </a:spcAft>
              <a:buClr>
                <a:srgbClr val="888888"/>
              </a:buClr>
              <a:buSzPts val="2400"/>
              <a:buNone/>
              <a:defRPr>
                <a:solidFill>
                  <a:srgbClr val="888888"/>
                </a:solidFill>
              </a:defRPr>
            </a:lvl3pPr>
            <a:lvl4pPr lvl="3" algn="ctr">
              <a:lnSpc>
                <a:spcPct val="100000"/>
              </a:lnSpc>
              <a:spcBef>
                <a:spcPts val="267"/>
              </a:spcBef>
              <a:spcAft>
                <a:spcPts val="0"/>
              </a:spcAft>
              <a:buClr>
                <a:srgbClr val="888888"/>
              </a:buClr>
              <a:buSzPts val="2000"/>
              <a:buNone/>
              <a:defRPr>
                <a:solidFill>
                  <a:srgbClr val="888888"/>
                </a:solidFill>
              </a:defRPr>
            </a:lvl4pPr>
            <a:lvl5pPr lvl="4" algn="ctr">
              <a:lnSpc>
                <a:spcPct val="100000"/>
              </a:lnSpc>
              <a:spcBef>
                <a:spcPts val="267"/>
              </a:spcBef>
              <a:spcAft>
                <a:spcPts val="0"/>
              </a:spcAft>
              <a:buClr>
                <a:srgbClr val="888888"/>
              </a:buClr>
              <a:buSzPts val="2000"/>
              <a:buNone/>
              <a:defRPr>
                <a:solidFill>
                  <a:srgbClr val="888888"/>
                </a:solidFill>
              </a:defRPr>
            </a:lvl5pPr>
            <a:lvl6pPr lvl="5" algn="ctr">
              <a:lnSpc>
                <a:spcPct val="100000"/>
              </a:lnSpc>
              <a:spcBef>
                <a:spcPts val="267"/>
              </a:spcBef>
              <a:spcAft>
                <a:spcPts val="0"/>
              </a:spcAft>
              <a:buClr>
                <a:srgbClr val="888888"/>
              </a:buClr>
              <a:buSzPts val="2000"/>
              <a:buNone/>
              <a:defRPr>
                <a:solidFill>
                  <a:srgbClr val="888888"/>
                </a:solidFill>
              </a:defRPr>
            </a:lvl6pPr>
            <a:lvl7pPr lvl="6" algn="ctr">
              <a:lnSpc>
                <a:spcPct val="100000"/>
              </a:lnSpc>
              <a:spcBef>
                <a:spcPts val="267"/>
              </a:spcBef>
              <a:spcAft>
                <a:spcPts val="0"/>
              </a:spcAft>
              <a:buClr>
                <a:srgbClr val="888888"/>
              </a:buClr>
              <a:buSzPts val="2000"/>
              <a:buNone/>
              <a:defRPr>
                <a:solidFill>
                  <a:srgbClr val="888888"/>
                </a:solidFill>
              </a:defRPr>
            </a:lvl7pPr>
            <a:lvl8pPr lvl="7" algn="ctr">
              <a:lnSpc>
                <a:spcPct val="100000"/>
              </a:lnSpc>
              <a:spcBef>
                <a:spcPts val="267"/>
              </a:spcBef>
              <a:spcAft>
                <a:spcPts val="0"/>
              </a:spcAft>
              <a:buClr>
                <a:srgbClr val="888888"/>
              </a:buClr>
              <a:buSzPts val="2000"/>
              <a:buNone/>
              <a:defRPr>
                <a:solidFill>
                  <a:srgbClr val="888888"/>
                </a:solidFill>
              </a:defRPr>
            </a:lvl8pPr>
            <a:lvl9pPr lvl="8" algn="ctr">
              <a:lnSpc>
                <a:spcPct val="100000"/>
              </a:lnSpc>
              <a:spcBef>
                <a:spcPts val="267"/>
              </a:spcBef>
              <a:spcAft>
                <a:spcPts val="0"/>
              </a:spcAft>
              <a:buClr>
                <a:srgbClr val="888888"/>
              </a:buClr>
              <a:buSzPts val="2000"/>
              <a:buNone/>
              <a:defRPr>
                <a:solidFill>
                  <a:srgbClr val="888888"/>
                </a:solidFill>
              </a:defRPr>
            </a:lvl9pPr>
          </a:lstStyle>
          <a:p>
            <a:endParaRPr/>
          </a:p>
        </p:txBody>
      </p:sp>
      <p:sp>
        <p:nvSpPr>
          <p:cNvPr id="40" name="Google Shape;40;p34"/>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34"/>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34"/>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099.xml><?xml version="1.0" encoding="utf-8"?>
<p:sldLayout xmlns:a="http://schemas.openxmlformats.org/drawingml/2006/main" xmlns:r="http://schemas.openxmlformats.org/officeDocument/2006/relationships" xmlns:p="http://schemas.openxmlformats.org/presentationml/2006/main" matchingName="Title Slide">
  <p:cSld name="Title Slide 4">
    <p:spTree>
      <p:nvGrpSpPr>
        <p:cNvPr id="1" name="Shape 43"/>
        <p:cNvGrpSpPr/>
        <p:nvPr/>
      </p:nvGrpSpPr>
      <p:grpSpPr>
        <a:xfrm>
          <a:off x="0" y="0"/>
          <a:ext cx="0" cy="0"/>
          <a:chOff x="0" y="0"/>
          <a:chExt cx="0" cy="0"/>
        </a:xfrm>
      </p:grpSpPr>
      <p:sp>
        <p:nvSpPr>
          <p:cNvPr id="44" name="Google Shape;44;p35"/>
          <p:cNvSpPr txBox="1">
            <a:spLocks noGrp="1"/>
          </p:cNvSpPr>
          <p:nvPr>
            <p:ph type="ctrTitle"/>
          </p:nvPr>
        </p:nvSpPr>
        <p:spPr>
          <a:xfrm>
            <a:off x="457200" y="1420283"/>
            <a:ext cx="5181600" cy="980017"/>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35"/>
          <p:cNvSpPr txBox="1">
            <a:spLocks noGrp="1"/>
          </p:cNvSpPr>
          <p:nvPr>
            <p:ph type="subTitle" idx="1"/>
          </p:nvPr>
        </p:nvSpPr>
        <p:spPr>
          <a:xfrm>
            <a:off x="914400" y="2590800"/>
            <a:ext cx="4267200" cy="11684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427"/>
              </a:spcBef>
              <a:spcAft>
                <a:spcPts val="0"/>
              </a:spcAft>
              <a:buClr>
                <a:srgbClr val="888888"/>
              </a:buClr>
              <a:buSzPts val="3200"/>
              <a:buNone/>
              <a:defRPr>
                <a:solidFill>
                  <a:srgbClr val="888888"/>
                </a:solidFill>
              </a:defRPr>
            </a:lvl1pPr>
            <a:lvl2pPr lvl="1" algn="ctr">
              <a:lnSpc>
                <a:spcPct val="100000"/>
              </a:lnSpc>
              <a:spcBef>
                <a:spcPts val="373"/>
              </a:spcBef>
              <a:spcAft>
                <a:spcPts val="0"/>
              </a:spcAft>
              <a:buClr>
                <a:srgbClr val="888888"/>
              </a:buClr>
              <a:buSzPts val="2800"/>
              <a:buNone/>
              <a:defRPr>
                <a:solidFill>
                  <a:srgbClr val="888888"/>
                </a:solidFill>
              </a:defRPr>
            </a:lvl2pPr>
            <a:lvl3pPr lvl="2" algn="ctr">
              <a:lnSpc>
                <a:spcPct val="100000"/>
              </a:lnSpc>
              <a:spcBef>
                <a:spcPts val="320"/>
              </a:spcBef>
              <a:spcAft>
                <a:spcPts val="0"/>
              </a:spcAft>
              <a:buClr>
                <a:srgbClr val="888888"/>
              </a:buClr>
              <a:buSzPts val="2400"/>
              <a:buNone/>
              <a:defRPr>
                <a:solidFill>
                  <a:srgbClr val="888888"/>
                </a:solidFill>
              </a:defRPr>
            </a:lvl3pPr>
            <a:lvl4pPr lvl="3" algn="ctr">
              <a:lnSpc>
                <a:spcPct val="100000"/>
              </a:lnSpc>
              <a:spcBef>
                <a:spcPts val="267"/>
              </a:spcBef>
              <a:spcAft>
                <a:spcPts val="0"/>
              </a:spcAft>
              <a:buClr>
                <a:srgbClr val="888888"/>
              </a:buClr>
              <a:buSzPts val="2000"/>
              <a:buNone/>
              <a:defRPr>
                <a:solidFill>
                  <a:srgbClr val="888888"/>
                </a:solidFill>
              </a:defRPr>
            </a:lvl4pPr>
            <a:lvl5pPr lvl="4" algn="ctr">
              <a:lnSpc>
                <a:spcPct val="100000"/>
              </a:lnSpc>
              <a:spcBef>
                <a:spcPts val="267"/>
              </a:spcBef>
              <a:spcAft>
                <a:spcPts val="0"/>
              </a:spcAft>
              <a:buClr>
                <a:srgbClr val="888888"/>
              </a:buClr>
              <a:buSzPts val="2000"/>
              <a:buNone/>
              <a:defRPr>
                <a:solidFill>
                  <a:srgbClr val="888888"/>
                </a:solidFill>
              </a:defRPr>
            </a:lvl5pPr>
            <a:lvl6pPr lvl="5" algn="ctr">
              <a:lnSpc>
                <a:spcPct val="100000"/>
              </a:lnSpc>
              <a:spcBef>
                <a:spcPts val="267"/>
              </a:spcBef>
              <a:spcAft>
                <a:spcPts val="0"/>
              </a:spcAft>
              <a:buClr>
                <a:srgbClr val="888888"/>
              </a:buClr>
              <a:buSzPts val="2000"/>
              <a:buNone/>
              <a:defRPr>
                <a:solidFill>
                  <a:srgbClr val="888888"/>
                </a:solidFill>
              </a:defRPr>
            </a:lvl6pPr>
            <a:lvl7pPr lvl="6" algn="ctr">
              <a:lnSpc>
                <a:spcPct val="100000"/>
              </a:lnSpc>
              <a:spcBef>
                <a:spcPts val="267"/>
              </a:spcBef>
              <a:spcAft>
                <a:spcPts val="0"/>
              </a:spcAft>
              <a:buClr>
                <a:srgbClr val="888888"/>
              </a:buClr>
              <a:buSzPts val="2000"/>
              <a:buNone/>
              <a:defRPr>
                <a:solidFill>
                  <a:srgbClr val="888888"/>
                </a:solidFill>
              </a:defRPr>
            </a:lvl7pPr>
            <a:lvl8pPr lvl="7" algn="ctr">
              <a:lnSpc>
                <a:spcPct val="100000"/>
              </a:lnSpc>
              <a:spcBef>
                <a:spcPts val="267"/>
              </a:spcBef>
              <a:spcAft>
                <a:spcPts val="0"/>
              </a:spcAft>
              <a:buClr>
                <a:srgbClr val="888888"/>
              </a:buClr>
              <a:buSzPts val="2000"/>
              <a:buNone/>
              <a:defRPr>
                <a:solidFill>
                  <a:srgbClr val="888888"/>
                </a:solidFill>
              </a:defRPr>
            </a:lvl8pPr>
            <a:lvl9pPr lvl="8" algn="ctr">
              <a:lnSpc>
                <a:spcPct val="100000"/>
              </a:lnSpc>
              <a:spcBef>
                <a:spcPts val="267"/>
              </a:spcBef>
              <a:spcAft>
                <a:spcPts val="0"/>
              </a:spcAft>
              <a:buClr>
                <a:srgbClr val="888888"/>
              </a:buClr>
              <a:buSzPts val="2000"/>
              <a:buNone/>
              <a:defRPr>
                <a:solidFill>
                  <a:srgbClr val="888888"/>
                </a:solidFill>
              </a:defRPr>
            </a:lvl9pPr>
          </a:lstStyle>
          <a:p>
            <a:endParaRPr/>
          </a:p>
        </p:txBody>
      </p:sp>
      <p:sp>
        <p:nvSpPr>
          <p:cNvPr id="46" name="Google Shape;46;p35"/>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35"/>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35"/>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9"/>
        <p:cNvGrpSpPr/>
        <p:nvPr/>
      </p:nvGrpSpPr>
      <p:grpSpPr>
        <a:xfrm>
          <a:off x="0" y="0"/>
          <a:ext cx="0" cy="0"/>
          <a:chOff x="0" y="0"/>
          <a:chExt cx="0" cy="0"/>
        </a:xfrm>
      </p:grpSpPr>
      <p:sp>
        <p:nvSpPr>
          <p:cNvPr id="50" name="Google Shape;50;p36"/>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36"/>
          <p:cNvSpPr txBox="1">
            <a:spLocks noGrp="1"/>
          </p:cNvSpPr>
          <p:nvPr>
            <p:ph type="body" idx="1"/>
          </p:nvPr>
        </p:nvSpPr>
        <p:spPr>
          <a:xfrm>
            <a:off x="304800" y="1066801"/>
            <a:ext cx="5486400" cy="3017309"/>
          </a:xfrm>
          <a:prstGeom prst="rect">
            <a:avLst/>
          </a:prstGeom>
          <a:noFill/>
          <a:ln>
            <a:noFill/>
          </a:ln>
        </p:spPr>
        <p:txBody>
          <a:bodyPr spcFirstLastPara="1" wrap="square" lIns="91425" tIns="45700" rIns="91425" bIns="45700" anchor="t" anchorCtr="0">
            <a:normAutofit/>
          </a:bodyPr>
          <a:lstStyle>
            <a:lvl1pPr marL="304831" lvl="0" indent="-228623" algn="l">
              <a:lnSpc>
                <a:spcPct val="100000"/>
              </a:lnSpc>
              <a:spcBef>
                <a:spcPts val="240"/>
              </a:spcBef>
              <a:spcAft>
                <a:spcPts val="0"/>
              </a:spcAft>
              <a:buClr>
                <a:schemeClr val="dk1"/>
              </a:buClr>
              <a:buSzPts val="1800"/>
              <a:buChar char="•"/>
              <a:defRPr/>
            </a:lvl1pPr>
            <a:lvl2pPr marL="609660" lvl="1" indent="-228623" algn="l">
              <a:lnSpc>
                <a:spcPct val="100000"/>
              </a:lnSpc>
              <a:spcBef>
                <a:spcPts val="240"/>
              </a:spcBef>
              <a:spcAft>
                <a:spcPts val="0"/>
              </a:spcAft>
              <a:buClr>
                <a:schemeClr val="dk1"/>
              </a:buClr>
              <a:buSzPts val="1800"/>
              <a:buChar char="–"/>
              <a:defRPr/>
            </a:lvl2pPr>
            <a:lvl3pPr marL="914492" lvl="2" indent="-228623" algn="l">
              <a:lnSpc>
                <a:spcPct val="100000"/>
              </a:lnSpc>
              <a:spcBef>
                <a:spcPts val="240"/>
              </a:spcBef>
              <a:spcAft>
                <a:spcPts val="0"/>
              </a:spcAft>
              <a:buClr>
                <a:schemeClr val="dk1"/>
              </a:buClr>
              <a:buSzPts val="1800"/>
              <a:buChar char="•"/>
              <a:defRPr/>
            </a:lvl3pPr>
            <a:lvl4pPr marL="1219322" lvl="3" indent="-228623" algn="l">
              <a:lnSpc>
                <a:spcPct val="100000"/>
              </a:lnSpc>
              <a:spcBef>
                <a:spcPts val="240"/>
              </a:spcBef>
              <a:spcAft>
                <a:spcPts val="0"/>
              </a:spcAft>
              <a:buClr>
                <a:schemeClr val="dk1"/>
              </a:buClr>
              <a:buSzPts val="1800"/>
              <a:buChar char="–"/>
              <a:defRPr/>
            </a:lvl4pPr>
            <a:lvl5pPr marL="1524152" lvl="4" indent="-228623" algn="l">
              <a:lnSpc>
                <a:spcPct val="100000"/>
              </a:lnSpc>
              <a:spcBef>
                <a:spcPts val="240"/>
              </a:spcBef>
              <a:spcAft>
                <a:spcPts val="0"/>
              </a:spcAft>
              <a:buClr>
                <a:schemeClr val="dk1"/>
              </a:buClr>
              <a:buSzPts val="1800"/>
              <a:buChar char="»"/>
              <a:defRPr/>
            </a:lvl5pPr>
            <a:lvl6pPr marL="1828983" lvl="5" indent="-228623" algn="l">
              <a:lnSpc>
                <a:spcPct val="100000"/>
              </a:lnSpc>
              <a:spcBef>
                <a:spcPts val="240"/>
              </a:spcBef>
              <a:spcAft>
                <a:spcPts val="0"/>
              </a:spcAft>
              <a:buClr>
                <a:schemeClr val="dk1"/>
              </a:buClr>
              <a:buSzPts val="1800"/>
              <a:buChar char="•"/>
              <a:defRPr/>
            </a:lvl6pPr>
            <a:lvl7pPr marL="2133814" lvl="6" indent="-228623" algn="l">
              <a:lnSpc>
                <a:spcPct val="100000"/>
              </a:lnSpc>
              <a:spcBef>
                <a:spcPts val="240"/>
              </a:spcBef>
              <a:spcAft>
                <a:spcPts val="0"/>
              </a:spcAft>
              <a:buClr>
                <a:schemeClr val="dk1"/>
              </a:buClr>
              <a:buSzPts val="1800"/>
              <a:buChar char="•"/>
              <a:defRPr/>
            </a:lvl7pPr>
            <a:lvl8pPr marL="2438644" lvl="7" indent="-228623" algn="l">
              <a:lnSpc>
                <a:spcPct val="100000"/>
              </a:lnSpc>
              <a:spcBef>
                <a:spcPts val="240"/>
              </a:spcBef>
              <a:spcAft>
                <a:spcPts val="0"/>
              </a:spcAft>
              <a:buClr>
                <a:schemeClr val="dk1"/>
              </a:buClr>
              <a:buSzPts val="1800"/>
              <a:buChar char="•"/>
              <a:defRPr/>
            </a:lvl8pPr>
            <a:lvl9pPr marL="2743475" lvl="8" indent="-228623" algn="l">
              <a:lnSpc>
                <a:spcPct val="100000"/>
              </a:lnSpc>
              <a:spcBef>
                <a:spcPts val="240"/>
              </a:spcBef>
              <a:spcAft>
                <a:spcPts val="0"/>
              </a:spcAft>
              <a:buClr>
                <a:schemeClr val="dk1"/>
              </a:buClr>
              <a:buSzPts val="1800"/>
              <a:buChar char="•"/>
              <a:defRPr/>
            </a:lvl9pPr>
          </a:lstStyle>
          <a:p>
            <a:endParaRPr/>
          </a:p>
        </p:txBody>
      </p:sp>
      <p:sp>
        <p:nvSpPr>
          <p:cNvPr id="52" name="Google Shape;52;p36"/>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36"/>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36"/>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sp>
        <p:nvSpPr>
          <p:cNvPr id="56" name="Google Shape;56;p37"/>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37"/>
          <p:cNvSpPr txBox="1">
            <a:spLocks noGrp="1"/>
          </p:cNvSpPr>
          <p:nvPr>
            <p:ph type="body" idx="1"/>
          </p:nvPr>
        </p:nvSpPr>
        <p:spPr>
          <a:xfrm>
            <a:off x="481542" y="1937814"/>
            <a:ext cx="5181600" cy="1000125"/>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267"/>
              </a:spcBef>
              <a:spcAft>
                <a:spcPts val="0"/>
              </a:spcAft>
              <a:buClr>
                <a:srgbClr val="888888"/>
              </a:buClr>
              <a:buSzPts val="2000"/>
              <a:buNone/>
              <a:defRPr sz="1333">
                <a:solidFill>
                  <a:srgbClr val="888888"/>
                </a:solidFill>
              </a:defRPr>
            </a:lvl1pPr>
            <a:lvl2pPr marL="609660" lvl="1" indent="-152416" algn="l">
              <a:lnSpc>
                <a:spcPct val="100000"/>
              </a:lnSpc>
              <a:spcBef>
                <a:spcPts val="240"/>
              </a:spcBef>
              <a:spcAft>
                <a:spcPts val="0"/>
              </a:spcAft>
              <a:buClr>
                <a:srgbClr val="888888"/>
              </a:buClr>
              <a:buSzPts val="1800"/>
              <a:buNone/>
              <a:defRPr sz="1200">
                <a:solidFill>
                  <a:srgbClr val="888888"/>
                </a:solidFill>
              </a:defRPr>
            </a:lvl2pPr>
            <a:lvl3pPr marL="914492" lvl="2" indent="-152416" algn="l">
              <a:lnSpc>
                <a:spcPct val="100000"/>
              </a:lnSpc>
              <a:spcBef>
                <a:spcPts val="213"/>
              </a:spcBef>
              <a:spcAft>
                <a:spcPts val="0"/>
              </a:spcAft>
              <a:buClr>
                <a:srgbClr val="888888"/>
              </a:buClr>
              <a:buSzPts val="1601"/>
              <a:buNone/>
              <a:defRPr sz="1067">
                <a:solidFill>
                  <a:srgbClr val="888888"/>
                </a:solidFill>
              </a:defRPr>
            </a:lvl3pPr>
            <a:lvl4pPr marL="1219322" lvl="3" indent="-152416" algn="l">
              <a:lnSpc>
                <a:spcPct val="100000"/>
              </a:lnSpc>
              <a:spcBef>
                <a:spcPts val="187"/>
              </a:spcBef>
              <a:spcAft>
                <a:spcPts val="0"/>
              </a:spcAft>
              <a:buClr>
                <a:srgbClr val="888888"/>
              </a:buClr>
              <a:buSzPts val="1400"/>
              <a:buNone/>
              <a:defRPr sz="933">
                <a:solidFill>
                  <a:srgbClr val="888888"/>
                </a:solidFill>
              </a:defRPr>
            </a:lvl4pPr>
            <a:lvl5pPr marL="1524152" lvl="4" indent="-152416" algn="l">
              <a:lnSpc>
                <a:spcPct val="100000"/>
              </a:lnSpc>
              <a:spcBef>
                <a:spcPts val="187"/>
              </a:spcBef>
              <a:spcAft>
                <a:spcPts val="0"/>
              </a:spcAft>
              <a:buClr>
                <a:srgbClr val="888888"/>
              </a:buClr>
              <a:buSzPts val="1400"/>
              <a:buNone/>
              <a:defRPr sz="933">
                <a:solidFill>
                  <a:srgbClr val="888888"/>
                </a:solidFill>
              </a:defRPr>
            </a:lvl5pPr>
            <a:lvl6pPr marL="1828983" lvl="5" indent="-152416" algn="l">
              <a:lnSpc>
                <a:spcPct val="100000"/>
              </a:lnSpc>
              <a:spcBef>
                <a:spcPts val="187"/>
              </a:spcBef>
              <a:spcAft>
                <a:spcPts val="0"/>
              </a:spcAft>
              <a:buClr>
                <a:srgbClr val="888888"/>
              </a:buClr>
              <a:buSzPts val="1400"/>
              <a:buNone/>
              <a:defRPr sz="933">
                <a:solidFill>
                  <a:srgbClr val="888888"/>
                </a:solidFill>
              </a:defRPr>
            </a:lvl6pPr>
            <a:lvl7pPr marL="2133814" lvl="6" indent="-152416" algn="l">
              <a:lnSpc>
                <a:spcPct val="100000"/>
              </a:lnSpc>
              <a:spcBef>
                <a:spcPts val="187"/>
              </a:spcBef>
              <a:spcAft>
                <a:spcPts val="0"/>
              </a:spcAft>
              <a:buClr>
                <a:srgbClr val="888888"/>
              </a:buClr>
              <a:buSzPts val="1400"/>
              <a:buNone/>
              <a:defRPr sz="933">
                <a:solidFill>
                  <a:srgbClr val="888888"/>
                </a:solidFill>
              </a:defRPr>
            </a:lvl7pPr>
            <a:lvl8pPr marL="2438644" lvl="7" indent="-152416" algn="l">
              <a:lnSpc>
                <a:spcPct val="100000"/>
              </a:lnSpc>
              <a:spcBef>
                <a:spcPts val="187"/>
              </a:spcBef>
              <a:spcAft>
                <a:spcPts val="0"/>
              </a:spcAft>
              <a:buClr>
                <a:srgbClr val="888888"/>
              </a:buClr>
              <a:buSzPts val="1400"/>
              <a:buNone/>
              <a:defRPr sz="933">
                <a:solidFill>
                  <a:srgbClr val="888888"/>
                </a:solidFill>
              </a:defRPr>
            </a:lvl8pPr>
            <a:lvl9pPr marL="2743475" lvl="8" indent="-152416"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58" name="Google Shape;58;p37"/>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37"/>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37"/>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2.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61"/>
        <p:cNvGrpSpPr/>
        <p:nvPr/>
      </p:nvGrpSpPr>
      <p:grpSpPr>
        <a:xfrm>
          <a:off x="0" y="0"/>
          <a:ext cx="0" cy="0"/>
          <a:chOff x="0" y="0"/>
          <a:chExt cx="0" cy="0"/>
        </a:xfrm>
      </p:grpSpPr>
      <p:sp>
        <p:nvSpPr>
          <p:cNvPr id="62" name="Google Shape;62;p38"/>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38"/>
          <p:cNvSpPr txBox="1">
            <a:spLocks noGrp="1"/>
          </p:cNvSpPr>
          <p:nvPr>
            <p:ph type="body" idx="1"/>
          </p:nvPr>
        </p:nvSpPr>
        <p:spPr>
          <a:xfrm>
            <a:off x="481542" y="1937813"/>
            <a:ext cx="5181600" cy="1000125"/>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267"/>
              </a:spcBef>
              <a:spcAft>
                <a:spcPts val="0"/>
              </a:spcAft>
              <a:buClr>
                <a:srgbClr val="888888"/>
              </a:buClr>
              <a:buSzPts val="2000"/>
              <a:buNone/>
              <a:defRPr sz="1333">
                <a:solidFill>
                  <a:srgbClr val="888888"/>
                </a:solidFill>
              </a:defRPr>
            </a:lvl1pPr>
            <a:lvl2pPr marL="609660" lvl="1" indent="-152416" algn="l">
              <a:lnSpc>
                <a:spcPct val="100000"/>
              </a:lnSpc>
              <a:spcBef>
                <a:spcPts val="240"/>
              </a:spcBef>
              <a:spcAft>
                <a:spcPts val="0"/>
              </a:spcAft>
              <a:buClr>
                <a:srgbClr val="888888"/>
              </a:buClr>
              <a:buSzPts val="1800"/>
              <a:buNone/>
              <a:defRPr sz="1200">
                <a:solidFill>
                  <a:srgbClr val="888888"/>
                </a:solidFill>
              </a:defRPr>
            </a:lvl2pPr>
            <a:lvl3pPr marL="914492" lvl="2" indent="-152416" algn="l">
              <a:lnSpc>
                <a:spcPct val="100000"/>
              </a:lnSpc>
              <a:spcBef>
                <a:spcPts val="213"/>
              </a:spcBef>
              <a:spcAft>
                <a:spcPts val="0"/>
              </a:spcAft>
              <a:buClr>
                <a:srgbClr val="888888"/>
              </a:buClr>
              <a:buSzPts val="1601"/>
              <a:buNone/>
              <a:defRPr sz="1067">
                <a:solidFill>
                  <a:srgbClr val="888888"/>
                </a:solidFill>
              </a:defRPr>
            </a:lvl3pPr>
            <a:lvl4pPr marL="1219322" lvl="3" indent="-152416" algn="l">
              <a:lnSpc>
                <a:spcPct val="100000"/>
              </a:lnSpc>
              <a:spcBef>
                <a:spcPts val="187"/>
              </a:spcBef>
              <a:spcAft>
                <a:spcPts val="0"/>
              </a:spcAft>
              <a:buClr>
                <a:srgbClr val="888888"/>
              </a:buClr>
              <a:buSzPts val="1400"/>
              <a:buNone/>
              <a:defRPr sz="933">
                <a:solidFill>
                  <a:srgbClr val="888888"/>
                </a:solidFill>
              </a:defRPr>
            </a:lvl4pPr>
            <a:lvl5pPr marL="1524152" lvl="4" indent="-152416" algn="l">
              <a:lnSpc>
                <a:spcPct val="100000"/>
              </a:lnSpc>
              <a:spcBef>
                <a:spcPts val="187"/>
              </a:spcBef>
              <a:spcAft>
                <a:spcPts val="0"/>
              </a:spcAft>
              <a:buClr>
                <a:srgbClr val="888888"/>
              </a:buClr>
              <a:buSzPts val="1400"/>
              <a:buNone/>
              <a:defRPr sz="933">
                <a:solidFill>
                  <a:srgbClr val="888888"/>
                </a:solidFill>
              </a:defRPr>
            </a:lvl5pPr>
            <a:lvl6pPr marL="1828983" lvl="5" indent="-152416" algn="l">
              <a:lnSpc>
                <a:spcPct val="100000"/>
              </a:lnSpc>
              <a:spcBef>
                <a:spcPts val="187"/>
              </a:spcBef>
              <a:spcAft>
                <a:spcPts val="0"/>
              </a:spcAft>
              <a:buClr>
                <a:srgbClr val="888888"/>
              </a:buClr>
              <a:buSzPts val="1400"/>
              <a:buNone/>
              <a:defRPr sz="933">
                <a:solidFill>
                  <a:srgbClr val="888888"/>
                </a:solidFill>
              </a:defRPr>
            </a:lvl6pPr>
            <a:lvl7pPr marL="2133814" lvl="6" indent="-152416" algn="l">
              <a:lnSpc>
                <a:spcPct val="100000"/>
              </a:lnSpc>
              <a:spcBef>
                <a:spcPts val="187"/>
              </a:spcBef>
              <a:spcAft>
                <a:spcPts val="0"/>
              </a:spcAft>
              <a:buClr>
                <a:srgbClr val="888888"/>
              </a:buClr>
              <a:buSzPts val="1400"/>
              <a:buNone/>
              <a:defRPr sz="933">
                <a:solidFill>
                  <a:srgbClr val="888888"/>
                </a:solidFill>
              </a:defRPr>
            </a:lvl7pPr>
            <a:lvl8pPr marL="2438644" lvl="7" indent="-152416" algn="l">
              <a:lnSpc>
                <a:spcPct val="100000"/>
              </a:lnSpc>
              <a:spcBef>
                <a:spcPts val="187"/>
              </a:spcBef>
              <a:spcAft>
                <a:spcPts val="0"/>
              </a:spcAft>
              <a:buClr>
                <a:srgbClr val="888888"/>
              </a:buClr>
              <a:buSzPts val="1400"/>
              <a:buNone/>
              <a:defRPr sz="933">
                <a:solidFill>
                  <a:srgbClr val="888888"/>
                </a:solidFill>
              </a:defRPr>
            </a:lvl8pPr>
            <a:lvl9pPr marL="2743475" lvl="8" indent="-152416"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64" name="Google Shape;64;p38"/>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38"/>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38"/>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3.xml><?xml version="1.0" encoding="utf-8"?>
<p:sldLayout xmlns:a="http://schemas.openxmlformats.org/drawingml/2006/main" xmlns:r="http://schemas.openxmlformats.org/officeDocument/2006/relationships" xmlns:p="http://schemas.openxmlformats.org/presentationml/2006/main" matchingName="Section Header">
  <p:cSld name="Section Header 2">
    <p:spTree>
      <p:nvGrpSpPr>
        <p:cNvPr id="1" name="Shape 67"/>
        <p:cNvGrpSpPr/>
        <p:nvPr/>
      </p:nvGrpSpPr>
      <p:grpSpPr>
        <a:xfrm>
          <a:off x="0" y="0"/>
          <a:ext cx="0" cy="0"/>
          <a:chOff x="0" y="0"/>
          <a:chExt cx="0" cy="0"/>
        </a:xfrm>
      </p:grpSpPr>
      <p:sp>
        <p:nvSpPr>
          <p:cNvPr id="68" name="Google Shape;68;p39"/>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39"/>
          <p:cNvSpPr txBox="1">
            <a:spLocks noGrp="1"/>
          </p:cNvSpPr>
          <p:nvPr>
            <p:ph type="body" idx="1"/>
          </p:nvPr>
        </p:nvSpPr>
        <p:spPr>
          <a:xfrm>
            <a:off x="481542" y="1937812"/>
            <a:ext cx="5181600" cy="1000125"/>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267"/>
              </a:spcBef>
              <a:spcAft>
                <a:spcPts val="0"/>
              </a:spcAft>
              <a:buClr>
                <a:srgbClr val="888888"/>
              </a:buClr>
              <a:buSzPts val="2000"/>
              <a:buNone/>
              <a:defRPr sz="1333">
                <a:solidFill>
                  <a:srgbClr val="888888"/>
                </a:solidFill>
              </a:defRPr>
            </a:lvl1pPr>
            <a:lvl2pPr marL="609660" lvl="1" indent="-152416" algn="l">
              <a:lnSpc>
                <a:spcPct val="100000"/>
              </a:lnSpc>
              <a:spcBef>
                <a:spcPts val="240"/>
              </a:spcBef>
              <a:spcAft>
                <a:spcPts val="0"/>
              </a:spcAft>
              <a:buClr>
                <a:srgbClr val="888888"/>
              </a:buClr>
              <a:buSzPts val="1800"/>
              <a:buNone/>
              <a:defRPr sz="1200">
                <a:solidFill>
                  <a:srgbClr val="888888"/>
                </a:solidFill>
              </a:defRPr>
            </a:lvl2pPr>
            <a:lvl3pPr marL="914492" lvl="2" indent="-152416" algn="l">
              <a:lnSpc>
                <a:spcPct val="100000"/>
              </a:lnSpc>
              <a:spcBef>
                <a:spcPts val="213"/>
              </a:spcBef>
              <a:spcAft>
                <a:spcPts val="0"/>
              </a:spcAft>
              <a:buClr>
                <a:srgbClr val="888888"/>
              </a:buClr>
              <a:buSzPts val="1601"/>
              <a:buNone/>
              <a:defRPr sz="1067">
                <a:solidFill>
                  <a:srgbClr val="888888"/>
                </a:solidFill>
              </a:defRPr>
            </a:lvl3pPr>
            <a:lvl4pPr marL="1219322" lvl="3" indent="-152416" algn="l">
              <a:lnSpc>
                <a:spcPct val="100000"/>
              </a:lnSpc>
              <a:spcBef>
                <a:spcPts val="187"/>
              </a:spcBef>
              <a:spcAft>
                <a:spcPts val="0"/>
              </a:spcAft>
              <a:buClr>
                <a:srgbClr val="888888"/>
              </a:buClr>
              <a:buSzPts val="1400"/>
              <a:buNone/>
              <a:defRPr sz="933">
                <a:solidFill>
                  <a:srgbClr val="888888"/>
                </a:solidFill>
              </a:defRPr>
            </a:lvl4pPr>
            <a:lvl5pPr marL="1524152" lvl="4" indent="-152416" algn="l">
              <a:lnSpc>
                <a:spcPct val="100000"/>
              </a:lnSpc>
              <a:spcBef>
                <a:spcPts val="187"/>
              </a:spcBef>
              <a:spcAft>
                <a:spcPts val="0"/>
              </a:spcAft>
              <a:buClr>
                <a:srgbClr val="888888"/>
              </a:buClr>
              <a:buSzPts val="1400"/>
              <a:buNone/>
              <a:defRPr sz="933">
                <a:solidFill>
                  <a:srgbClr val="888888"/>
                </a:solidFill>
              </a:defRPr>
            </a:lvl5pPr>
            <a:lvl6pPr marL="1828983" lvl="5" indent="-152416" algn="l">
              <a:lnSpc>
                <a:spcPct val="100000"/>
              </a:lnSpc>
              <a:spcBef>
                <a:spcPts val="187"/>
              </a:spcBef>
              <a:spcAft>
                <a:spcPts val="0"/>
              </a:spcAft>
              <a:buClr>
                <a:srgbClr val="888888"/>
              </a:buClr>
              <a:buSzPts val="1400"/>
              <a:buNone/>
              <a:defRPr sz="933">
                <a:solidFill>
                  <a:srgbClr val="888888"/>
                </a:solidFill>
              </a:defRPr>
            </a:lvl6pPr>
            <a:lvl7pPr marL="2133814" lvl="6" indent="-152416" algn="l">
              <a:lnSpc>
                <a:spcPct val="100000"/>
              </a:lnSpc>
              <a:spcBef>
                <a:spcPts val="187"/>
              </a:spcBef>
              <a:spcAft>
                <a:spcPts val="0"/>
              </a:spcAft>
              <a:buClr>
                <a:srgbClr val="888888"/>
              </a:buClr>
              <a:buSzPts val="1400"/>
              <a:buNone/>
              <a:defRPr sz="933">
                <a:solidFill>
                  <a:srgbClr val="888888"/>
                </a:solidFill>
              </a:defRPr>
            </a:lvl7pPr>
            <a:lvl8pPr marL="2438644" lvl="7" indent="-152416" algn="l">
              <a:lnSpc>
                <a:spcPct val="100000"/>
              </a:lnSpc>
              <a:spcBef>
                <a:spcPts val="187"/>
              </a:spcBef>
              <a:spcAft>
                <a:spcPts val="0"/>
              </a:spcAft>
              <a:buClr>
                <a:srgbClr val="888888"/>
              </a:buClr>
              <a:buSzPts val="1400"/>
              <a:buNone/>
              <a:defRPr sz="933">
                <a:solidFill>
                  <a:srgbClr val="888888"/>
                </a:solidFill>
              </a:defRPr>
            </a:lvl8pPr>
            <a:lvl9pPr marL="2743475" lvl="8" indent="-152416"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70" name="Google Shape;70;p39"/>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39"/>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39"/>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4.xml><?xml version="1.0" encoding="utf-8"?>
<p:sldLayout xmlns:a="http://schemas.openxmlformats.org/drawingml/2006/main" xmlns:r="http://schemas.openxmlformats.org/officeDocument/2006/relationships" xmlns:p="http://schemas.openxmlformats.org/presentationml/2006/main" matchingName="Section Header">
  <p:cSld name="Section Header 3">
    <p:spTree>
      <p:nvGrpSpPr>
        <p:cNvPr id="1" name="Shape 73"/>
        <p:cNvGrpSpPr/>
        <p:nvPr/>
      </p:nvGrpSpPr>
      <p:grpSpPr>
        <a:xfrm>
          <a:off x="0" y="0"/>
          <a:ext cx="0" cy="0"/>
          <a:chOff x="0" y="0"/>
          <a:chExt cx="0" cy="0"/>
        </a:xfrm>
      </p:grpSpPr>
      <p:sp>
        <p:nvSpPr>
          <p:cNvPr id="74" name="Google Shape;74;p40"/>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40"/>
          <p:cNvSpPr txBox="1">
            <a:spLocks noGrp="1"/>
          </p:cNvSpPr>
          <p:nvPr>
            <p:ph type="body" idx="1"/>
          </p:nvPr>
        </p:nvSpPr>
        <p:spPr>
          <a:xfrm>
            <a:off x="481542" y="1937811"/>
            <a:ext cx="5181600" cy="1000125"/>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267"/>
              </a:spcBef>
              <a:spcAft>
                <a:spcPts val="0"/>
              </a:spcAft>
              <a:buClr>
                <a:srgbClr val="888888"/>
              </a:buClr>
              <a:buSzPts val="2000"/>
              <a:buNone/>
              <a:defRPr sz="1333">
                <a:solidFill>
                  <a:srgbClr val="888888"/>
                </a:solidFill>
              </a:defRPr>
            </a:lvl1pPr>
            <a:lvl2pPr marL="609660" lvl="1" indent="-152416" algn="l">
              <a:lnSpc>
                <a:spcPct val="100000"/>
              </a:lnSpc>
              <a:spcBef>
                <a:spcPts val="240"/>
              </a:spcBef>
              <a:spcAft>
                <a:spcPts val="0"/>
              </a:spcAft>
              <a:buClr>
                <a:srgbClr val="888888"/>
              </a:buClr>
              <a:buSzPts val="1800"/>
              <a:buNone/>
              <a:defRPr sz="1200">
                <a:solidFill>
                  <a:srgbClr val="888888"/>
                </a:solidFill>
              </a:defRPr>
            </a:lvl2pPr>
            <a:lvl3pPr marL="914492" lvl="2" indent="-152416" algn="l">
              <a:lnSpc>
                <a:spcPct val="100000"/>
              </a:lnSpc>
              <a:spcBef>
                <a:spcPts val="213"/>
              </a:spcBef>
              <a:spcAft>
                <a:spcPts val="0"/>
              </a:spcAft>
              <a:buClr>
                <a:srgbClr val="888888"/>
              </a:buClr>
              <a:buSzPts val="1601"/>
              <a:buNone/>
              <a:defRPr sz="1067">
                <a:solidFill>
                  <a:srgbClr val="888888"/>
                </a:solidFill>
              </a:defRPr>
            </a:lvl3pPr>
            <a:lvl4pPr marL="1219322" lvl="3" indent="-152416" algn="l">
              <a:lnSpc>
                <a:spcPct val="100000"/>
              </a:lnSpc>
              <a:spcBef>
                <a:spcPts val="187"/>
              </a:spcBef>
              <a:spcAft>
                <a:spcPts val="0"/>
              </a:spcAft>
              <a:buClr>
                <a:srgbClr val="888888"/>
              </a:buClr>
              <a:buSzPts val="1400"/>
              <a:buNone/>
              <a:defRPr sz="933">
                <a:solidFill>
                  <a:srgbClr val="888888"/>
                </a:solidFill>
              </a:defRPr>
            </a:lvl4pPr>
            <a:lvl5pPr marL="1524152" lvl="4" indent="-152416" algn="l">
              <a:lnSpc>
                <a:spcPct val="100000"/>
              </a:lnSpc>
              <a:spcBef>
                <a:spcPts val="187"/>
              </a:spcBef>
              <a:spcAft>
                <a:spcPts val="0"/>
              </a:spcAft>
              <a:buClr>
                <a:srgbClr val="888888"/>
              </a:buClr>
              <a:buSzPts val="1400"/>
              <a:buNone/>
              <a:defRPr sz="933">
                <a:solidFill>
                  <a:srgbClr val="888888"/>
                </a:solidFill>
              </a:defRPr>
            </a:lvl5pPr>
            <a:lvl6pPr marL="1828983" lvl="5" indent="-152416" algn="l">
              <a:lnSpc>
                <a:spcPct val="100000"/>
              </a:lnSpc>
              <a:spcBef>
                <a:spcPts val="187"/>
              </a:spcBef>
              <a:spcAft>
                <a:spcPts val="0"/>
              </a:spcAft>
              <a:buClr>
                <a:srgbClr val="888888"/>
              </a:buClr>
              <a:buSzPts val="1400"/>
              <a:buNone/>
              <a:defRPr sz="933">
                <a:solidFill>
                  <a:srgbClr val="888888"/>
                </a:solidFill>
              </a:defRPr>
            </a:lvl6pPr>
            <a:lvl7pPr marL="2133814" lvl="6" indent="-152416" algn="l">
              <a:lnSpc>
                <a:spcPct val="100000"/>
              </a:lnSpc>
              <a:spcBef>
                <a:spcPts val="187"/>
              </a:spcBef>
              <a:spcAft>
                <a:spcPts val="0"/>
              </a:spcAft>
              <a:buClr>
                <a:srgbClr val="888888"/>
              </a:buClr>
              <a:buSzPts val="1400"/>
              <a:buNone/>
              <a:defRPr sz="933">
                <a:solidFill>
                  <a:srgbClr val="888888"/>
                </a:solidFill>
              </a:defRPr>
            </a:lvl7pPr>
            <a:lvl8pPr marL="2438644" lvl="7" indent="-152416" algn="l">
              <a:lnSpc>
                <a:spcPct val="100000"/>
              </a:lnSpc>
              <a:spcBef>
                <a:spcPts val="187"/>
              </a:spcBef>
              <a:spcAft>
                <a:spcPts val="0"/>
              </a:spcAft>
              <a:buClr>
                <a:srgbClr val="888888"/>
              </a:buClr>
              <a:buSzPts val="1400"/>
              <a:buNone/>
              <a:defRPr sz="933">
                <a:solidFill>
                  <a:srgbClr val="888888"/>
                </a:solidFill>
              </a:defRPr>
            </a:lvl8pPr>
            <a:lvl9pPr marL="2743475" lvl="8" indent="-152416"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76" name="Google Shape;76;p40"/>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40"/>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40"/>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9"/>
        <p:cNvGrpSpPr/>
        <p:nvPr/>
      </p:nvGrpSpPr>
      <p:grpSpPr>
        <a:xfrm>
          <a:off x="0" y="0"/>
          <a:ext cx="0" cy="0"/>
          <a:chOff x="0" y="0"/>
          <a:chExt cx="0" cy="0"/>
        </a:xfrm>
      </p:grpSpPr>
      <p:sp>
        <p:nvSpPr>
          <p:cNvPr id="80" name="Google Shape;80;p41"/>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41"/>
          <p:cNvSpPr txBox="1">
            <a:spLocks noGrp="1"/>
          </p:cNvSpPr>
          <p:nvPr>
            <p:ph type="body" idx="1"/>
          </p:nvPr>
        </p:nvSpPr>
        <p:spPr>
          <a:xfrm>
            <a:off x="304800" y="1066802"/>
            <a:ext cx="2692400" cy="3017309"/>
          </a:xfrm>
          <a:prstGeom prst="rect">
            <a:avLst/>
          </a:prstGeom>
          <a:noFill/>
          <a:ln>
            <a:noFill/>
          </a:ln>
        </p:spPr>
        <p:txBody>
          <a:bodyPr spcFirstLastPara="1" wrap="square" lIns="91425" tIns="45700" rIns="91425" bIns="45700" anchor="t" anchorCtr="0">
            <a:normAutofit/>
          </a:bodyPr>
          <a:lstStyle>
            <a:lvl1pPr marL="304831" lvl="0" indent="-271003" algn="l">
              <a:lnSpc>
                <a:spcPct val="100000"/>
              </a:lnSpc>
              <a:spcBef>
                <a:spcPts val="373"/>
              </a:spcBef>
              <a:spcAft>
                <a:spcPts val="0"/>
              </a:spcAft>
              <a:buClr>
                <a:schemeClr val="dk1"/>
              </a:buClr>
              <a:buSzPts val="2801"/>
              <a:buChar char="•"/>
              <a:defRPr sz="1867"/>
            </a:lvl1pPr>
            <a:lvl2pPr marL="609660" lvl="1" indent="-254026" algn="l">
              <a:lnSpc>
                <a:spcPct val="100000"/>
              </a:lnSpc>
              <a:spcBef>
                <a:spcPts val="320"/>
              </a:spcBef>
              <a:spcAft>
                <a:spcPts val="0"/>
              </a:spcAft>
              <a:buClr>
                <a:schemeClr val="dk1"/>
              </a:buClr>
              <a:buSzPts val="2400"/>
              <a:buChar char="–"/>
              <a:defRPr sz="1600"/>
            </a:lvl2pPr>
            <a:lvl3pPr marL="914492" lvl="2" indent="-237091" algn="l">
              <a:lnSpc>
                <a:spcPct val="100000"/>
              </a:lnSpc>
              <a:spcBef>
                <a:spcPts val="267"/>
              </a:spcBef>
              <a:spcAft>
                <a:spcPts val="0"/>
              </a:spcAft>
              <a:buClr>
                <a:schemeClr val="dk1"/>
              </a:buClr>
              <a:buSzPts val="2000"/>
              <a:buChar char="•"/>
              <a:defRPr sz="1333"/>
            </a:lvl3pPr>
            <a:lvl4pPr marL="1219322" lvl="3" indent="-228623" algn="l">
              <a:lnSpc>
                <a:spcPct val="100000"/>
              </a:lnSpc>
              <a:spcBef>
                <a:spcPts val="240"/>
              </a:spcBef>
              <a:spcAft>
                <a:spcPts val="0"/>
              </a:spcAft>
              <a:buClr>
                <a:schemeClr val="dk1"/>
              </a:buClr>
              <a:buSzPts val="1800"/>
              <a:buChar char="–"/>
              <a:defRPr sz="1200"/>
            </a:lvl4pPr>
            <a:lvl5pPr marL="1524152" lvl="4" indent="-228623" algn="l">
              <a:lnSpc>
                <a:spcPct val="100000"/>
              </a:lnSpc>
              <a:spcBef>
                <a:spcPts val="240"/>
              </a:spcBef>
              <a:spcAft>
                <a:spcPts val="0"/>
              </a:spcAft>
              <a:buClr>
                <a:schemeClr val="dk1"/>
              </a:buClr>
              <a:buSzPts val="1800"/>
              <a:buChar char="»"/>
              <a:defRPr sz="1200"/>
            </a:lvl5pPr>
            <a:lvl6pPr marL="1828983" lvl="5" indent="-228623" algn="l">
              <a:lnSpc>
                <a:spcPct val="100000"/>
              </a:lnSpc>
              <a:spcBef>
                <a:spcPts val="240"/>
              </a:spcBef>
              <a:spcAft>
                <a:spcPts val="0"/>
              </a:spcAft>
              <a:buClr>
                <a:schemeClr val="dk1"/>
              </a:buClr>
              <a:buSzPts val="1800"/>
              <a:buChar char="•"/>
              <a:defRPr sz="1200"/>
            </a:lvl6pPr>
            <a:lvl7pPr marL="2133814" lvl="6" indent="-228623" algn="l">
              <a:lnSpc>
                <a:spcPct val="100000"/>
              </a:lnSpc>
              <a:spcBef>
                <a:spcPts val="240"/>
              </a:spcBef>
              <a:spcAft>
                <a:spcPts val="0"/>
              </a:spcAft>
              <a:buClr>
                <a:schemeClr val="dk1"/>
              </a:buClr>
              <a:buSzPts val="1800"/>
              <a:buChar char="•"/>
              <a:defRPr sz="1200"/>
            </a:lvl7pPr>
            <a:lvl8pPr marL="2438644" lvl="7" indent="-228623" algn="l">
              <a:lnSpc>
                <a:spcPct val="100000"/>
              </a:lnSpc>
              <a:spcBef>
                <a:spcPts val="240"/>
              </a:spcBef>
              <a:spcAft>
                <a:spcPts val="0"/>
              </a:spcAft>
              <a:buClr>
                <a:schemeClr val="dk1"/>
              </a:buClr>
              <a:buSzPts val="1800"/>
              <a:buChar char="•"/>
              <a:defRPr sz="1200"/>
            </a:lvl8pPr>
            <a:lvl9pPr marL="2743475" lvl="8" indent="-228623" algn="l">
              <a:lnSpc>
                <a:spcPct val="100000"/>
              </a:lnSpc>
              <a:spcBef>
                <a:spcPts val="240"/>
              </a:spcBef>
              <a:spcAft>
                <a:spcPts val="0"/>
              </a:spcAft>
              <a:buClr>
                <a:schemeClr val="dk1"/>
              </a:buClr>
              <a:buSzPts val="1800"/>
              <a:buChar char="•"/>
              <a:defRPr sz="1200"/>
            </a:lvl9pPr>
          </a:lstStyle>
          <a:p>
            <a:endParaRPr/>
          </a:p>
        </p:txBody>
      </p:sp>
      <p:sp>
        <p:nvSpPr>
          <p:cNvPr id="82" name="Google Shape;82;p41"/>
          <p:cNvSpPr txBox="1">
            <a:spLocks noGrp="1"/>
          </p:cNvSpPr>
          <p:nvPr>
            <p:ph type="body" idx="2"/>
          </p:nvPr>
        </p:nvSpPr>
        <p:spPr>
          <a:xfrm>
            <a:off x="3098800" y="1066802"/>
            <a:ext cx="2692400" cy="3017309"/>
          </a:xfrm>
          <a:prstGeom prst="rect">
            <a:avLst/>
          </a:prstGeom>
          <a:noFill/>
          <a:ln>
            <a:noFill/>
          </a:ln>
        </p:spPr>
        <p:txBody>
          <a:bodyPr spcFirstLastPara="1" wrap="square" lIns="91425" tIns="45700" rIns="91425" bIns="45700" anchor="t" anchorCtr="0">
            <a:normAutofit/>
          </a:bodyPr>
          <a:lstStyle>
            <a:lvl1pPr marL="304831" lvl="0" indent="-271003" algn="l">
              <a:lnSpc>
                <a:spcPct val="100000"/>
              </a:lnSpc>
              <a:spcBef>
                <a:spcPts val="373"/>
              </a:spcBef>
              <a:spcAft>
                <a:spcPts val="0"/>
              </a:spcAft>
              <a:buClr>
                <a:schemeClr val="dk1"/>
              </a:buClr>
              <a:buSzPts val="2801"/>
              <a:buChar char="•"/>
              <a:defRPr sz="1867"/>
            </a:lvl1pPr>
            <a:lvl2pPr marL="609660" lvl="1" indent="-254026" algn="l">
              <a:lnSpc>
                <a:spcPct val="100000"/>
              </a:lnSpc>
              <a:spcBef>
                <a:spcPts val="320"/>
              </a:spcBef>
              <a:spcAft>
                <a:spcPts val="0"/>
              </a:spcAft>
              <a:buClr>
                <a:schemeClr val="dk1"/>
              </a:buClr>
              <a:buSzPts val="2400"/>
              <a:buChar char="–"/>
              <a:defRPr sz="1600"/>
            </a:lvl2pPr>
            <a:lvl3pPr marL="914492" lvl="2" indent="-237091" algn="l">
              <a:lnSpc>
                <a:spcPct val="100000"/>
              </a:lnSpc>
              <a:spcBef>
                <a:spcPts val="267"/>
              </a:spcBef>
              <a:spcAft>
                <a:spcPts val="0"/>
              </a:spcAft>
              <a:buClr>
                <a:schemeClr val="dk1"/>
              </a:buClr>
              <a:buSzPts val="2000"/>
              <a:buChar char="•"/>
              <a:defRPr sz="1333"/>
            </a:lvl3pPr>
            <a:lvl4pPr marL="1219322" lvl="3" indent="-228623" algn="l">
              <a:lnSpc>
                <a:spcPct val="100000"/>
              </a:lnSpc>
              <a:spcBef>
                <a:spcPts val="240"/>
              </a:spcBef>
              <a:spcAft>
                <a:spcPts val="0"/>
              </a:spcAft>
              <a:buClr>
                <a:schemeClr val="dk1"/>
              </a:buClr>
              <a:buSzPts val="1800"/>
              <a:buChar char="–"/>
              <a:defRPr sz="1200"/>
            </a:lvl4pPr>
            <a:lvl5pPr marL="1524152" lvl="4" indent="-228623" algn="l">
              <a:lnSpc>
                <a:spcPct val="100000"/>
              </a:lnSpc>
              <a:spcBef>
                <a:spcPts val="240"/>
              </a:spcBef>
              <a:spcAft>
                <a:spcPts val="0"/>
              </a:spcAft>
              <a:buClr>
                <a:schemeClr val="dk1"/>
              </a:buClr>
              <a:buSzPts val="1800"/>
              <a:buChar char="»"/>
              <a:defRPr sz="1200"/>
            </a:lvl5pPr>
            <a:lvl6pPr marL="1828983" lvl="5" indent="-228623" algn="l">
              <a:lnSpc>
                <a:spcPct val="100000"/>
              </a:lnSpc>
              <a:spcBef>
                <a:spcPts val="240"/>
              </a:spcBef>
              <a:spcAft>
                <a:spcPts val="0"/>
              </a:spcAft>
              <a:buClr>
                <a:schemeClr val="dk1"/>
              </a:buClr>
              <a:buSzPts val="1800"/>
              <a:buChar char="•"/>
              <a:defRPr sz="1200"/>
            </a:lvl6pPr>
            <a:lvl7pPr marL="2133814" lvl="6" indent="-228623" algn="l">
              <a:lnSpc>
                <a:spcPct val="100000"/>
              </a:lnSpc>
              <a:spcBef>
                <a:spcPts val="240"/>
              </a:spcBef>
              <a:spcAft>
                <a:spcPts val="0"/>
              </a:spcAft>
              <a:buClr>
                <a:schemeClr val="dk1"/>
              </a:buClr>
              <a:buSzPts val="1800"/>
              <a:buChar char="•"/>
              <a:defRPr sz="1200"/>
            </a:lvl7pPr>
            <a:lvl8pPr marL="2438644" lvl="7" indent="-228623" algn="l">
              <a:lnSpc>
                <a:spcPct val="100000"/>
              </a:lnSpc>
              <a:spcBef>
                <a:spcPts val="240"/>
              </a:spcBef>
              <a:spcAft>
                <a:spcPts val="0"/>
              </a:spcAft>
              <a:buClr>
                <a:schemeClr val="dk1"/>
              </a:buClr>
              <a:buSzPts val="1800"/>
              <a:buChar char="•"/>
              <a:defRPr sz="1200"/>
            </a:lvl8pPr>
            <a:lvl9pPr marL="2743475" lvl="8" indent="-228623" algn="l">
              <a:lnSpc>
                <a:spcPct val="100000"/>
              </a:lnSpc>
              <a:spcBef>
                <a:spcPts val="240"/>
              </a:spcBef>
              <a:spcAft>
                <a:spcPts val="0"/>
              </a:spcAft>
              <a:buClr>
                <a:schemeClr val="dk1"/>
              </a:buClr>
              <a:buSzPts val="1800"/>
              <a:buChar char="•"/>
              <a:defRPr sz="1200"/>
            </a:lvl9pPr>
          </a:lstStyle>
          <a:p>
            <a:endParaRPr/>
          </a:p>
        </p:txBody>
      </p:sp>
      <p:sp>
        <p:nvSpPr>
          <p:cNvPr id="83" name="Google Shape;83;p41"/>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41"/>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41"/>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86"/>
        <p:cNvGrpSpPr/>
        <p:nvPr/>
      </p:nvGrpSpPr>
      <p:grpSpPr>
        <a:xfrm>
          <a:off x="0" y="0"/>
          <a:ext cx="0" cy="0"/>
          <a:chOff x="0" y="0"/>
          <a:chExt cx="0" cy="0"/>
        </a:xfrm>
      </p:grpSpPr>
      <p:sp>
        <p:nvSpPr>
          <p:cNvPr id="87" name="Google Shape;87;p42"/>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42"/>
          <p:cNvSpPr txBox="1">
            <a:spLocks noGrp="1"/>
          </p:cNvSpPr>
          <p:nvPr>
            <p:ph type="body" idx="1"/>
          </p:nvPr>
        </p:nvSpPr>
        <p:spPr>
          <a:xfrm>
            <a:off x="304805" y="1023409"/>
            <a:ext cx="2693459"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89" name="Google Shape;89;p42"/>
          <p:cNvSpPr txBox="1">
            <a:spLocks noGrp="1"/>
          </p:cNvSpPr>
          <p:nvPr>
            <p:ph type="body" idx="2"/>
          </p:nvPr>
        </p:nvSpPr>
        <p:spPr>
          <a:xfrm>
            <a:off x="304805" y="1449917"/>
            <a:ext cx="2693459"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90" name="Google Shape;90;p42"/>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91" name="Google Shape;91;p42"/>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92" name="Google Shape;92;p42"/>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42"/>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42"/>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7.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95"/>
        <p:cNvGrpSpPr/>
        <p:nvPr/>
      </p:nvGrpSpPr>
      <p:grpSpPr>
        <a:xfrm>
          <a:off x="0" y="0"/>
          <a:ext cx="0" cy="0"/>
          <a:chOff x="0" y="0"/>
          <a:chExt cx="0" cy="0"/>
        </a:xfrm>
      </p:grpSpPr>
      <p:sp>
        <p:nvSpPr>
          <p:cNvPr id="96" name="Google Shape;96;p43"/>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43"/>
          <p:cNvSpPr txBox="1">
            <a:spLocks noGrp="1"/>
          </p:cNvSpPr>
          <p:nvPr>
            <p:ph type="body" idx="1"/>
          </p:nvPr>
        </p:nvSpPr>
        <p:spPr>
          <a:xfrm>
            <a:off x="304804" y="1023409"/>
            <a:ext cx="2693459"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98" name="Google Shape;98;p43"/>
          <p:cNvSpPr txBox="1">
            <a:spLocks noGrp="1"/>
          </p:cNvSpPr>
          <p:nvPr>
            <p:ph type="body" idx="2"/>
          </p:nvPr>
        </p:nvSpPr>
        <p:spPr>
          <a:xfrm>
            <a:off x="304804" y="1449917"/>
            <a:ext cx="2693459"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99" name="Google Shape;99;p43"/>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100" name="Google Shape;100;p43"/>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101" name="Google Shape;101;p43"/>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43"/>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43"/>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8.xml><?xml version="1.0" encoding="utf-8"?>
<p:sldLayout xmlns:a="http://schemas.openxmlformats.org/drawingml/2006/main" xmlns:r="http://schemas.openxmlformats.org/officeDocument/2006/relationships" xmlns:p="http://schemas.openxmlformats.org/presentationml/2006/main" matchingName="Comparison">
  <p:cSld name="Comparison 2">
    <p:spTree>
      <p:nvGrpSpPr>
        <p:cNvPr id="1" name="Shape 104"/>
        <p:cNvGrpSpPr/>
        <p:nvPr/>
      </p:nvGrpSpPr>
      <p:grpSpPr>
        <a:xfrm>
          <a:off x="0" y="0"/>
          <a:ext cx="0" cy="0"/>
          <a:chOff x="0" y="0"/>
          <a:chExt cx="0" cy="0"/>
        </a:xfrm>
      </p:grpSpPr>
      <p:sp>
        <p:nvSpPr>
          <p:cNvPr id="105" name="Google Shape;105;p44"/>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44"/>
          <p:cNvSpPr txBox="1">
            <a:spLocks noGrp="1"/>
          </p:cNvSpPr>
          <p:nvPr>
            <p:ph type="body" idx="1"/>
          </p:nvPr>
        </p:nvSpPr>
        <p:spPr>
          <a:xfrm>
            <a:off x="304803" y="1023409"/>
            <a:ext cx="2693459"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107" name="Google Shape;107;p44"/>
          <p:cNvSpPr txBox="1">
            <a:spLocks noGrp="1"/>
          </p:cNvSpPr>
          <p:nvPr>
            <p:ph type="body" idx="2"/>
          </p:nvPr>
        </p:nvSpPr>
        <p:spPr>
          <a:xfrm>
            <a:off x="304803" y="1449917"/>
            <a:ext cx="2693459"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108" name="Google Shape;108;p44"/>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109" name="Google Shape;109;p44"/>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110" name="Google Shape;110;p44"/>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44"/>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44"/>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09.xml><?xml version="1.0" encoding="utf-8"?>
<p:sldLayout xmlns:a="http://schemas.openxmlformats.org/drawingml/2006/main" xmlns:r="http://schemas.openxmlformats.org/officeDocument/2006/relationships" xmlns:p="http://schemas.openxmlformats.org/presentationml/2006/main" matchingName="Comparison">
  <p:cSld name="Comparison 3">
    <p:spTree>
      <p:nvGrpSpPr>
        <p:cNvPr id="1" name="Shape 113"/>
        <p:cNvGrpSpPr/>
        <p:nvPr/>
      </p:nvGrpSpPr>
      <p:grpSpPr>
        <a:xfrm>
          <a:off x="0" y="0"/>
          <a:ext cx="0" cy="0"/>
          <a:chOff x="0" y="0"/>
          <a:chExt cx="0" cy="0"/>
        </a:xfrm>
      </p:grpSpPr>
      <p:sp>
        <p:nvSpPr>
          <p:cNvPr id="114" name="Google Shape;114;p45"/>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45"/>
          <p:cNvSpPr txBox="1">
            <a:spLocks noGrp="1"/>
          </p:cNvSpPr>
          <p:nvPr>
            <p:ph type="body" idx="1"/>
          </p:nvPr>
        </p:nvSpPr>
        <p:spPr>
          <a:xfrm>
            <a:off x="304802" y="1023409"/>
            <a:ext cx="2693459"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116" name="Google Shape;116;p45"/>
          <p:cNvSpPr txBox="1">
            <a:spLocks noGrp="1"/>
          </p:cNvSpPr>
          <p:nvPr>
            <p:ph type="body" idx="2"/>
          </p:nvPr>
        </p:nvSpPr>
        <p:spPr>
          <a:xfrm>
            <a:off x="304802" y="1449917"/>
            <a:ext cx="2693459"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117" name="Google Shape;117;p45"/>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1"/>
              <a:buNone/>
              <a:defRPr sz="1067" b="1"/>
            </a:lvl4pPr>
            <a:lvl5pPr marL="1524152" lvl="4" indent="-152416" algn="l">
              <a:lnSpc>
                <a:spcPct val="100000"/>
              </a:lnSpc>
              <a:spcBef>
                <a:spcPts val="213"/>
              </a:spcBef>
              <a:spcAft>
                <a:spcPts val="0"/>
              </a:spcAft>
              <a:buClr>
                <a:schemeClr val="dk1"/>
              </a:buClr>
              <a:buSzPts val="1601"/>
              <a:buNone/>
              <a:defRPr sz="1067" b="1"/>
            </a:lvl5pPr>
            <a:lvl6pPr marL="1828983" lvl="5" indent="-152416" algn="l">
              <a:lnSpc>
                <a:spcPct val="100000"/>
              </a:lnSpc>
              <a:spcBef>
                <a:spcPts val="213"/>
              </a:spcBef>
              <a:spcAft>
                <a:spcPts val="0"/>
              </a:spcAft>
              <a:buClr>
                <a:schemeClr val="dk1"/>
              </a:buClr>
              <a:buSzPts val="1601"/>
              <a:buNone/>
              <a:defRPr sz="1067" b="1"/>
            </a:lvl6pPr>
            <a:lvl7pPr marL="2133814" lvl="6" indent="-152416" algn="l">
              <a:lnSpc>
                <a:spcPct val="100000"/>
              </a:lnSpc>
              <a:spcBef>
                <a:spcPts val="213"/>
              </a:spcBef>
              <a:spcAft>
                <a:spcPts val="0"/>
              </a:spcAft>
              <a:buClr>
                <a:schemeClr val="dk1"/>
              </a:buClr>
              <a:buSzPts val="1601"/>
              <a:buNone/>
              <a:defRPr sz="1067" b="1"/>
            </a:lvl7pPr>
            <a:lvl8pPr marL="2438644" lvl="7" indent="-152416" algn="l">
              <a:lnSpc>
                <a:spcPct val="100000"/>
              </a:lnSpc>
              <a:spcBef>
                <a:spcPts val="213"/>
              </a:spcBef>
              <a:spcAft>
                <a:spcPts val="0"/>
              </a:spcAft>
              <a:buClr>
                <a:schemeClr val="dk1"/>
              </a:buClr>
              <a:buSzPts val="1601"/>
              <a:buNone/>
              <a:defRPr sz="1067" b="1"/>
            </a:lvl8pPr>
            <a:lvl9pPr marL="2743475" lvl="8" indent="-152416" algn="l">
              <a:lnSpc>
                <a:spcPct val="100000"/>
              </a:lnSpc>
              <a:spcBef>
                <a:spcPts val="213"/>
              </a:spcBef>
              <a:spcAft>
                <a:spcPts val="0"/>
              </a:spcAft>
              <a:buClr>
                <a:schemeClr val="dk1"/>
              </a:buClr>
              <a:buSzPts val="1601"/>
              <a:buNone/>
              <a:defRPr sz="1067" b="1"/>
            </a:lvl9pPr>
          </a:lstStyle>
          <a:p>
            <a:endParaRPr/>
          </a:p>
        </p:txBody>
      </p:sp>
      <p:sp>
        <p:nvSpPr>
          <p:cNvPr id="118" name="Google Shape;118;p45"/>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97" algn="l">
              <a:lnSpc>
                <a:spcPct val="100000"/>
              </a:lnSpc>
              <a:spcBef>
                <a:spcPts val="213"/>
              </a:spcBef>
              <a:spcAft>
                <a:spcPts val="0"/>
              </a:spcAft>
              <a:buClr>
                <a:schemeClr val="dk1"/>
              </a:buClr>
              <a:buSzPts val="1601"/>
              <a:buChar char="–"/>
              <a:defRPr sz="1067"/>
            </a:lvl4pPr>
            <a:lvl5pPr marL="1524152" lvl="4" indent="-220197" algn="l">
              <a:lnSpc>
                <a:spcPct val="100000"/>
              </a:lnSpc>
              <a:spcBef>
                <a:spcPts val="213"/>
              </a:spcBef>
              <a:spcAft>
                <a:spcPts val="0"/>
              </a:spcAft>
              <a:buClr>
                <a:schemeClr val="dk1"/>
              </a:buClr>
              <a:buSzPts val="1601"/>
              <a:buChar char="»"/>
              <a:defRPr sz="1067"/>
            </a:lvl5pPr>
            <a:lvl6pPr marL="1828983" lvl="5" indent="-220197" algn="l">
              <a:lnSpc>
                <a:spcPct val="100000"/>
              </a:lnSpc>
              <a:spcBef>
                <a:spcPts val="213"/>
              </a:spcBef>
              <a:spcAft>
                <a:spcPts val="0"/>
              </a:spcAft>
              <a:buClr>
                <a:schemeClr val="dk1"/>
              </a:buClr>
              <a:buSzPts val="1601"/>
              <a:buChar char="•"/>
              <a:defRPr sz="1067"/>
            </a:lvl6pPr>
            <a:lvl7pPr marL="2133814" lvl="6" indent="-220197" algn="l">
              <a:lnSpc>
                <a:spcPct val="100000"/>
              </a:lnSpc>
              <a:spcBef>
                <a:spcPts val="213"/>
              </a:spcBef>
              <a:spcAft>
                <a:spcPts val="0"/>
              </a:spcAft>
              <a:buClr>
                <a:schemeClr val="dk1"/>
              </a:buClr>
              <a:buSzPts val="1601"/>
              <a:buChar char="•"/>
              <a:defRPr sz="1067"/>
            </a:lvl7pPr>
            <a:lvl8pPr marL="2438644" lvl="7" indent="-220197" algn="l">
              <a:lnSpc>
                <a:spcPct val="100000"/>
              </a:lnSpc>
              <a:spcBef>
                <a:spcPts val="213"/>
              </a:spcBef>
              <a:spcAft>
                <a:spcPts val="0"/>
              </a:spcAft>
              <a:buClr>
                <a:schemeClr val="dk1"/>
              </a:buClr>
              <a:buSzPts val="1601"/>
              <a:buChar char="•"/>
              <a:defRPr sz="1067"/>
            </a:lvl8pPr>
            <a:lvl9pPr marL="2743475" lvl="8" indent="-220197" algn="l">
              <a:lnSpc>
                <a:spcPct val="100000"/>
              </a:lnSpc>
              <a:spcBef>
                <a:spcPts val="213"/>
              </a:spcBef>
              <a:spcAft>
                <a:spcPts val="0"/>
              </a:spcAft>
              <a:buClr>
                <a:schemeClr val="dk1"/>
              </a:buClr>
              <a:buSzPts val="1601"/>
              <a:buChar char="•"/>
              <a:defRPr sz="1067"/>
            </a:lvl9pPr>
          </a:lstStyle>
          <a:p>
            <a:endParaRPr/>
          </a:p>
        </p:txBody>
      </p:sp>
      <p:sp>
        <p:nvSpPr>
          <p:cNvPr id="119" name="Google Shape;119;p45"/>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45"/>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45"/>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0.xml><?xml version="1.0" encoding="utf-8"?>
<p:sldLayout xmlns:a="http://schemas.openxmlformats.org/drawingml/2006/main" xmlns:r="http://schemas.openxmlformats.org/officeDocument/2006/relationships" xmlns:p="http://schemas.openxmlformats.org/presentationml/2006/main" matchingName="Section Header">
  <p:cSld name="Section Header 4">
    <p:spTree>
      <p:nvGrpSpPr>
        <p:cNvPr id="1" name="Shape 122"/>
        <p:cNvGrpSpPr/>
        <p:nvPr/>
      </p:nvGrpSpPr>
      <p:grpSpPr>
        <a:xfrm>
          <a:off x="0" y="0"/>
          <a:ext cx="0" cy="0"/>
          <a:chOff x="0" y="0"/>
          <a:chExt cx="0" cy="0"/>
        </a:xfrm>
      </p:grpSpPr>
      <p:sp>
        <p:nvSpPr>
          <p:cNvPr id="123" name="Google Shape;123;p46"/>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 name="Google Shape;124;p46"/>
          <p:cNvSpPr txBox="1">
            <a:spLocks noGrp="1"/>
          </p:cNvSpPr>
          <p:nvPr>
            <p:ph type="body" idx="1"/>
          </p:nvPr>
        </p:nvSpPr>
        <p:spPr>
          <a:xfrm>
            <a:off x="481542" y="1937810"/>
            <a:ext cx="5181600" cy="1000125"/>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267"/>
              </a:spcBef>
              <a:spcAft>
                <a:spcPts val="0"/>
              </a:spcAft>
              <a:buClr>
                <a:srgbClr val="888888"/>
              </a:buClr>
              <a:buSzPts val="2000"/>
              <a:buNone/>
              <a:defRPr sz="1333">
                <a:solidFill>
                  <a:srgbClr val="888888"/>
                </a:solidFill>
              </a:defRPr>
            </a:lvl1pPr>
            <a:lvl2pPr marL="609660" lvl="1" indent="-152416" algn="l">
              <a:lnSpc>
                <a:spcPct val="100000"/>
              </a:lnSpc>
              <a:spcBef>
                <a:spcPts val="240"/>
              </a:spcBef>
              <a:spcAft>
                <a:spcPts val="0"/>
              </a:spcAft>
              <a:buClr>
                <a:srgbClr val="888888"/>
              </a:buClr>
              <a:buSzPts val="1800"/>
              <a:buNone/>
              <a:defRPr sz="1200">
                <a:solidFill>
                  <a:srgbClr val="888888"/>
                </a:solidFill>
              </a:defRPr>
            </a:lvl2pPr>
            <a:lvl3pPr marL="914492" lvl="2" indent="-152416" algn="l">
              <a:lnSpc>
                <a:spcPct val="100000"/>
              </a:lnSpc>
              <a:spcBef>
                <a:spcPts val="213"/>
              </a:spcBef>
              <a:spcAft>
                <a:spcPts val="0"/>
              </a:spcAft>
              <a:buClr>
                <a:srgbClr val="888888"/>
              </a:buClr>
              <a:buSzPts val="1600"/>
              <a:buNone/>
              <a:defRPr sz="1067">
                <a:solidFill>
                  <a:srgbClr val="888888"/>
                </a:solidFill>
              </a:defRPr>
            </a:lvl3pPr>
            <a:lvl4pPr marL="1219322" lvl="3" indent="-152416" algn="l">
              <a:lnSpc>
                <a:spcPct val="100000"/>
              </a:lnSpc>
              <a:spcBef>
                <a:spcPts val="187"/>
              </a:spcBef>
              <a:spcAft>
                <a:spcPts val="0"/>
              </a:spcAft>
              <a:buClr>
                <a:srgbClr val="888888"/>
              </a:buClr>
              <a:buSzPts val="1400"/>
              <a:buNone/>
              <a:defRPr sz="933">
                <a:solidFill>
                  <a:srgbClr val="888888"/>
                </a:solidFill>
              </a:defRPr>
            </a:lvl4pPr>
            <a:lvl5pPr marL="1524152" lvl="4" indent="-152416" algn="l">
              <a:lnSpc>
                <a:spcPct val="100000"/>
              </a:lnSpc>
              <a:spcBef>
                <a:spcPts val="187"/>
              </a:spcBef>
              <a:spcAft>
                <a:spcPts val="0"/>
              </a:spcAft>
              <a:buClr>
                <a:srgbClr val="888888"/>
              </a:buClr>
              <a:buSzPts val="1400"/>
              <a:buNone/>
              <a:defRPr sz="933">
                <a:solidFill>
                  <a:srgbClr val="888888"/>
                </a:solidFill>
              </a:defRPr>
            </a:lvl5pPr>
            <a:lvl6pPr marL="1828983" lvl="5" indent="-152416" algn="l">
              <a:lnSpc>
                <a:spcPct val="100000"/>
              </a:lnSpc>
              <a:spcBef>
                <a:spcPts val="187"/>
              </a:spcBef>
              <a:spcAft>
                <a:spcPts val="0"/>
              </a:spcAft>
              <a:buClr>
                <a:srgbClr val="888888"/>
              </a:buClr>
              <a:buSzPts val="1400"/>
              <a:buNone/>
              <a:defRPr sz="933">
                <a:solidFill>
                  <a:srgbClr val="888888"/>
                </a:solidFill>
              </a:defRPr>
            </a:lvl6pPr>
            <a:lvl7pPr marL="2133814" lvl="6" indent="-152416" algn="l">
              <a:lnSpc>
                <a:spcPct val="100000"/>
              </a:lnSpc>
              <a:spcBef>
                <a:spcPts val="187"/>
              </a:spcBef>
              <a:spcAft>
                <a:spcPts val="0"/>
              </a:spcAft>
              <a:buClr>
                <a:srgbClr val="888888"/>
              </a:buClr>
              <a:buSzPts val="1400"/>
              <a:buNone/>
              <a:defRPr sz="933">
                <a:solidFill>
                  <a:srgbClr val="888888"/>
                </a:solidFill>
              </a:defRPr>
            </a:lvl7pPr>
            <a:lvl8pPr marL="2438644" lvl="7" indent="-152416" algn="l">
              <a:lnSpc>
                <a:spcPct val="100000"/>
              </a:lnSpc>
              <a:spcBef>
                <a:spcPts val="187"/>
              </a:spcBef>
              <a:spcAft>
                <a:spcPts val="0"/>
              </a:spcAft>
              <a:buClr>
                <a:srgbClr val="888888"/>
              </a:buClr>
              <a:buSzPts val="1400"/>
              <a:buNone/>
              <a:defRPr sz="933">
                <a:solidFill>
                  <a:srgbClr val="888888"/>
                </a:solidFill>
              </a:defRPr>
            </a:lvl8pPr>
            <a:lvl9pPr marL="2743475" lvl="8" indent="-152416"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125" name="Google Shape;125;p46"/>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46"/>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46"/>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1.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28"/>
        <p:cNvGrpSpPr/>
        <p:nvPr/>
      </p:nvGrpSpPr>
      <p:grpSpPr>
        <a:xfrm>
          <a:off x="0" y="0"/>
          <a:ext cx="0" cy="0"/>
          <a:chOff x="0" y="0"/>
          <a:chExt cx="0" cy="0"/>
        </a:xfrm>
      </p:grpSpPr>
      <p:sp>
        <p:nvSpPr>
          <p:cNvPr id="129" name="Google Shape;129;p47"/>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47"/>
          <p:cNvSpPr txBox="1">
            <a:spLocks noGrp="1"/>
          </p:cNvSpPr>
          <p:nvPr>
            <p:ph type="body" idx="1"/>
          </p:nvPr>
        </p:nvSpPr>
        <p:spPr>
          <a:xfrm>
            <a:off x="304800" y="1066801"/>
            <a:ext cx="2692400" cy="3017309"/>
          </a:xfrm>
          <a:prstGeom prst="rect">
            <a:avLst/>
          </a:prstGeom>
          <a:noFill/>
          <a:ln>
            <a:noFill/>
          </a:ln>
        </p:spPr>
        <p:txBody>
          <a:bodyPr spcFirstLastPara="1" wrap="square" lIns="91425" tIns="45700" rIns="91425" bIns="45700" anchor="t" anchorCtr="0">
            <a:normAutofit/>
          </a:bodyPr>
          <a:lstStyle>
            <a:lvl1pPr marL="304831" lvl="0" indent="-270961" algn="l">
              <a:lnSpc>
                <a:spcPct val="100000"/>
              </a:lnSpc>
              <a:spcBef>
                <a:spcPts val="373"/>
              </a:spcBef>
              <a:spcAft>
                <a:spcPts val="0"/>
              </a:spcAft>
              <a:buClr>
                <a:schemeClr val="dk1"/>
              </a:buClr>
              <a:buSzPts val="2800"/>
              <a:buChar char="•"/>
              <a:defRPr sz="1867"/>
            </a:lvl1pPr>
            <a:lvl2pPr marL="609660" lvl="1" indent="-254026" algn="l">
              <a:lnSpc>
                <a:spcPct val="100000"/>
              </a:lnSpc>
              <a:spcBef>
                <a:spcPts val="320"/>
              </a:spcBef>
              <a:spcAft>
                <a:spcPts val="0"/>
              </a:spcAft>
              <a:buClr>
                <a:schemeClr val="dk1"/>
              </a:buClr>
              <a:buSzPts val="2400"/>
              <a:buChar char="–"/>
              <a:defRPr sz="1600"/>
            </a:lvl2pPr>
            <a:lvl3pPr marL="914492" lvl="2" indent="-237091" algn="l">
              <a:lnSpc>
                <a:spcPct val="100000"/>
              </a:lnSpc>
              <a:spcBef>
                <a:spcPts val="267"/>
              </a:spcBef>
              <a:spcAft>
                <a:spcPts val="0"/>
              </a:spcAft>
              <a:buClr>
                <a:schemeClr val="dk1"/>
              </a:buClr>
              <a:buSzPts val="2000"/>
              <a:buChar char="•"/>
              <a:defRPr sz="1333"/>
            </a:lvl3pPr>
            <a:lvl4pPr marL="1219322" lvl="3" indent="-228623" algn="l">
              <a:lnSpc>
                <a:spcPct val="100000"/>
              </a:lnSpc>
              <a:spcBef>
                <a:spcPts val="240"/>
              </a:spcBef>
              <a:spcAft>
                <a:spcPts val="0"/>
              </a:spcAft>
              <a:buClr>
                <a:schemeClr val="dk1"/>
              </a:buClr>
              <a:buSzPts val="1800"/>
              <a:buChar char="–"/>
              <a:defRPr sz="1200"/>
            </a:lvl4pPr>
            <a:lvl5pPr marL="1524152" lvl="4" indent="-228623" algn="l">
              <a:lnSpc>
                <a:spcPct val="100000"/>
              </a:lnSpc>
              <a:spcBef>
                <a:spcPts val="240"/>
              </a:spcBef>
              <a:spcAft>
                <a:spcPts val="0"/>
              </a:spcAft>
              <a:buClr>
                <a:schemeClr val="dk1"/>
              </a:buClr>
              <a:buSzPts val="1800"/>
              <a:buChar char="»"/>
              <a:defRPr sz="1200"/>
            </a:lvl5pPr>
            <a:lvl6pPr marL="1828983" lvl="5" indent="-228623" algn="l">
              <a:lnSpc>
                <a:spcPct val="100000"/>
              </a:lnSpc>
              <a:spcBef>
                <a:spcPts val="240"/>
              </a:spcBef>
              <a:spcAft>
                <a:spcPts val="0"/>
              </a:spcAft>
              <a:buClr>
                <a:schemeClr val="dk1"/>
              </a:buClr>
              <a:buSzPts val="1800"/>
              <a:buChar char="•"/>
              <a:defRPr sz="1200"/>
            </a:lvl6pPr>
            <a:lvl7pPr marL="2133814" lvl="6" indent="-228623" algn="l">
              <a:lnSpc>
                <a:spcPct val="100000"/>
              </a:lnSpc>
              <a:spcBef>
                <a:spcPts val="240"/>
              </a:spcBef>
              <a:spcAft>
                <a:spcPts val="0"/>
              </a:spcAft>
              <a:buClr>
                <a:schemeClr val="dk1"/>
              </a:buClr>
              <a:buSzPts val="1800"/>
              <a:buChar char="•"/>
              <a:defRPr sz="1200"/>
            </a:lvl7pPr>
            <a:lvl8pPr marL="2438644" lvl="7" indent="-228623" algn="l">
              <a:lnSpc>
                <a:spcPct val="100000"/>
              </a:lnSpc>
              <a:spcBef>
                <a:spcPts val="240"/>
              </a:spcBef>
              <a:spcAft>
                <a:spcPts val="0"/>
              </a:spcAft>
              <a:buClr>
                <a:schemeClr val="dk1"/>
              </a:buClr>
              <a:buSzPts val="1800"/>
              <a:buChar char="•"/>
              <a:defRPr sz="1200"/>
            </a:lvl8pPr>
            <a:lvl9pPr marL="2743475" lvl="8" indent="-228623" algn="l">
              <a:lnSpc>
                <a:spcPct val="100000"/>
              </a:lnSpc>
              <a:spcBef>
                <a:spcPts val="240"/>
              </a:spcBef>
              <a:spcAft>
                <a:spcPts val="0"/>
              </a:spcAft>
              <a:buClr>
                <a:schemeClr val="dk1"/>
              </a:buClr>
              <a:buSzPts val="1800"/>
              <a:buChar char="•"/>
              <a:defRPr sz="1200"/>
            </a:lvl9pPr>
          </a:lstStyle>
          <a:p>
            <a:endParaRPr/>
          </a:p>
        </p:txBody>
      </p:sp>
      <p:sp>
        <p:nvSpPr>
          <p:cNvPr id="131" name="Google Shape;131;p47"/>
          <p:cNvSpPr txBox="1">
            <a:spLocks noGrp="1"/>
          </p:cNvSpPr>
          <p:nvPr>
            <p:ph type="body" idx="2"/>
          </p:nvPr>
        </p:nvSpPr>
        <p:spPr>
          <a:xfrm>
            <a:off x="3098800" y="1066801"/>
            <a:ext cx="2692400" cy="3017309"/>
          </a:xfrm>
          <a:prstGeom prst="rect">
            <a:avLst/>
          </a:prstGeom>
          <a:noFill/>
          <a:ln>
            <a:noFill/>
          </a:ln>
        </p:spPr>
        <p:txBody>
          <a:bodyPr spcFirstLastPara="1" wrap="square" lIns="91425" tIns="45700" rIns="91425" bIns="45700" anchor="t" anchorCtr="0">
            <a:normAutofit/>
          </a:bodyPr>
          <a:lstStyle>
            <a:lvl1pPr marL="304831" lvl="0" indent="-270961" algn="l">
              <a:lnSpc>
                <a:spcPct val="100000"/>
              </a:lnSpc>
              <a:spcBef>
                <a:spcPts val="373"/>
              </a:spcBef>
              <a:spcAft>
                <a:spcPts val="0"/>
              </a:spcAft>
              <a:buClr>
                <a:schemeClr val="dk1"/>
              </a:buClr>
              <a:buSzPts val="2800"/>
              <a:buChar char="•"/>
              <a:defRPr sz="1867"/>
            </a:lvl1pPr>
            <a:lvl2pPr marL="609660" lvl="1" indent="-254026" algn="l">
              <a:lnSpc>
                <a:spcPct val="100000"/>
              </a:lnSpc>
              <a:spcBef>
                <a:spcPts val="320"/>
              </a:spcBef>
              <a:spcAft>
                <a:spcPts val="0"/>
              </a:spcAft>
              <a:buClr>
                <a:schemeClr val="dk1"/>
              </a:buClr>
              <a:buSzPts val="2400"/>
              <a:buChar char="–"/>
              <a:defRPr sz="1600"/>
            </a:lvl2pPr>
            <a:lvl3pPr marL="914492" lvl="2" indent="-237091" algn="l">
              <a:lnSpc>
                <a:spcPct val="100000"/>
              </a:lnSpc>
              <a:spcBef>
                <a:spcPts val="267"/>
              </a:spcBef>
              <a:spcAft>
                <a:spcPts val="0"/>
              </a:spcAft>
              <a:buClr>
                <a:schemeClr val="dk1"/>
              </a:buClr>
              <a:buSzPts val="2000"/>
              <a:buChar char="•"/>
              <a:defRPr sz="1333"/>
            </a:lvl3pPr>
            <a:lvl4pPr marL="1219322" lvl="3" indent="-228623" algn="l">
              <a:lnSpc>
                <a:spcPct val="100000"/>
              </a:lnSpc>
              <a:spcBef>
                <a:spcPts val="240"/>
              </a:spcBef>
              <a:spcAft>
                <a:spcPts val="0"/>
              </a:spcAft>
              <a:buClr>
                <a:schemeClr val="dk1"/>
              </a:buClr>
              <a:buSzPts val="1800"/>
              <a:buChar char="–"/>
              <a:defRPr sz="1200"/>
            </a:lvl4pPr>
            <a:lvl5pPr marL="1524152" lvl="4" indent="-228623" algn="l">
              <a:lnSpc>
                <a:spcPct val="100000"/>
              </a:lnSpc>
              <a:spcBef>
                <a:spcPts val="240"/>
              </a:spcBef>
              <a:spcAft>
                <a:spcPts val="0"/>
              </a:spcAft>
              <a:buClr>
                <a:schemeClr val="dk1"/>
              </a:buClr>
              <a:buSzPts val="1800"/>
              <a:buChar char="»"/>
              <a:defRPr sz="1200"/>
            </a:lvl5pPr>
            <a:lvl6pPr marL="1828983" lvl="5" indent="-228623" algn="l">
              <a:lnSpc>
                <a:spcPct val="100000"/>
              </a:lnSpc>
              <a:spcBef>
                <a:spcPts val="240"/>
              </a:spcBef>
              <a:spcAft>
                <a:spcPts val="0"/>
              </a:spcAft>
              <a:buClr>
                <a:schemeClr val="dk1"/>
              </a:buClr>
              <a:buSzPts val="1800"/>
              <a:buChar char="•"/>
              <a:defRPr sz="1200"/>
            </a:lvl6pPr>
            <a:lvl7pPr marL="2133814" lvl="6" indent="-228623" algn="l">
              <a:lnSpc>
                <a:spcPct val="100000"/>
              </a:lnSpc>
              <a:spcBef>
                <a:spcPts val="240"/>
              </a:spcBef>
              <a:spcAft>
                <a:spcPts val="0"/>
              </a:spcAft>
              <a:buClr>
                <a:schemeClr val="dk1"/>
              </a:buClr>
              <a:buSzPts val="1800"/>
              <a:buChar char="•"/>
              <a:defRPr sz="1200"/>
            </a:lvl7pPr>
            <a:lvl8pPr marL="2438644" lvl="7" indent="-228623" algn="l">
              <a:lnSpc>
                <a:spcPct val="100000"/>
              </a:lnSpc>
              <a:spcBef>
                <a:spcPts val="240"/>
              </a:spcBef>
              <a:spcAft>
                <a:spcPts val="0"/>
              </a:spcAft>
              <a:buClr>
                <a:schemeClr val="dk1"/>
              </a:buClr>
              <a:buSzPts val="1800"/>
              <a:buChar char="•"/>
              <a:defRPr sz="1200"/>
            </a:lvl8pPr>
            <a:lvl9pPr marL="2743475" lvl="8" indent="-228623" algn="l">
              <a:lnSpc>
                <a:spcPct val="100000"/>
              </a:lnSpc>
              <a:spcBef>
                <a:spcPts val="240"/>
              </a:spcBef>
              <a:spcAft>
                <a:spcPts val="0"/>
              </a:spcAft>
              <a:buClr>
                <a:schemeClr val="dk1"/>
              </a:buClr>
              <a:buSzPts val="1800"/>
              <a:buChar char="•"/>
              <a:defRPr sz="1200"/>
            </a:lvl9pPr>
          </a:lstStyle>
          <a:p>
            <a:endParaRPr/>
          </a:p>
        </p:txBody>
      </p:sp>
      <p:sp>
        <p:nvSpPr>
          <p:cNvPr id="132" name="Google Shape;132;p47"/>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47"/>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47"/>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2.xml><?xml version="1.0" encoding="utf-8"?>
<p:sldLayout xmlns:a="http://schemas.openxmlformats.org/drawingml/2006/main" xmlns:r="http://schemas.openxmlformats.org/officeDocument/2006/relationships" xmlns:p="http://schemas.openxmlformats.org/presentationml/2006/main" matchingName="Comparison">
  <p:cSld name="Comparison 4">
    <p:spTree>
      <p:nvGrpSpPr>
        <p:cNvPr id="1" name="Shape 135"/>
        <p:cNvGrpSpPr/>
        <p:nvPr/>
      </p:nvGrpSpPr>
      <p:grpSpPr>
        <a:xfrm>
          <a:off x="0" y="0"/>
          <a:ext cx="0" cy="0"/>
          <a:chOff x="0" y="0"/>
          <a:chExt cx="0" cy="0"/>
        </a:xfrm>
      </p:grpSpPr>
      <p:sp>
        <p:nvSpPr>
          <p:cNvPr id="136" name="Google Shape;136;p48"/>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48"/>
          <p:cNvSpPr txBox="1">
            <a:spLocks noGrp="1"/>
          </p:cNvSpPr>
          <p:nvPr>
            <p:ph type="body" idx="1"/>
          </p:nvPr>
        </p:nvSpPr>
        <p:spPr>
          <a:xfrm>
            <a:off x="304801" y="1023409"/>
            <a:ext cx="2693459"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0"/>
              <a:buNone/>
              <a:defRPr sz="1067" b="1"/>
            </a:lvl4pPr>
            <a:lvl5pPr marL="1524152" lvl="4" indent="-152416" algn="l">
              <a:lnSpc>
                <a:spcPct val="100000"/>
              </a:lnSpc>
              <a:spcBef>
                <a:spcPts val="213"/>
              </a:spcBef>
              <a:spcAft>
                <a:spcPts val="0"/>
              </a:spcAft>
              <a:buClr>
                <a:schemeClr val="dk1"/>
              </a:buClr>
              <a:buSzPts val="1600"/>
              <a:buNone/>
              <a:defRPr sz="1067" b="1"/>
            </a:lvl5pPr>
            <a:lvl6pPr marL="1828983" lvl="5" indent="-152416" algn="l">
              <a:lnSpc>
                <a:spcPct val="100000"/>
              </a:lnSpc>
              <a:spcBef>
                <a:spcPts val="213"/>
              </a:spcBef>
              <a:spcAft>
                <a:spcPts val="0"/>
              </a:spcAft>
              <a:buClr>
                <a:schemeClr val="dk1"/>
              </a:buClr>
              <a:buSzPts val="1600"/>
              <a:buNone/>
              <a:defRPr sz="1067" b="1"/>
            </a:lvl6pPr>
            <a:lvl7pPr marL="2133814" lvl="6" indent="-152416" algn="l">
              <a:lnSpc>
                <a:spcPct val="100000"/>
              </a:lnSpc>
              <a:spcBef>
                <a:spcPts val="213"/>
              </a:spcBef>
              <a:spcAft>
                <a:spcPts val="0"/>
              </a:spcAft>
              <a:buClr>
                <a:schemeClr val="dk1"/>
              </a:buClr>
              <a:buSzPts val="1600"/>
              <a:buNone/>
              <a:defRPr sz="1067" b="1"/>
            </a:lvl7pPr>
            <a:lvl8pPr marL="2438644" lvl="7" indent="-152416" algn="l">
              <a:lnSpc>
                <a:spcPct val="100000"/>
              </a:lnSpc>
              <a:spcBef>
                <a:spcPts val="213"/>
              </a:spcBef>
              <a:spcAft>
                <a:spcPts val="0"/>
              </a:spcAft>
              <a:buClr>
                <a:schemeClr val="dk1"/>
              </a:buClr>
              <a:buSzPts val="1600"/>
              <a:buNone/>
              <a:defRPr sz="1067" b="1"/>
            </a:lvl8pPr>
            <a:lvl9pPr marL="2743475" lvl="8" indent="-152416" algn="l">
              <a:lnSpc>
                <a:spcPct val="100000"/>
              </a:lnSpc>
              <a:spcBef>
                <a:spcPts val="213"/>
              </a:spcBef>
              <a:spcAft>
                <a:spcPts val="0"/>
              </a:spcAft>
              <a:buClr>
                <a:schemeClr val="dk1"/>
              </a:buClr>
              <a:buSzPts val="1600"/>
              <a:buNone/>
              <a:defRPr sz="1067" b="1"/>
            </a:lvl9pPr>
          </a:lstStyle>
          <a:p>
            <a:endParaRPr/>
          </a:p>
        </p:txBody>
      </p:sp>
      <p:sp>
        <p:nvSpPr>
          <p:cNvPr id="138" name="Google Shape;138;p48"/>
          <p:cNvSpPr txBox="1">
            <a:spLocks noGrp="1"/>
          </p:cNvSpPr>
          <p:nvPr>
            <p:ph type="body" idx="2"/>
          </p:nvPr>
        </p:nvSpPr>
        <p:spPr>
          <a:xfrm>
            <a:off x="304801" y="1449917"/>
            <a:ext cx="2693459"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55" algn="l">
              <a:lnSpc>
                <a:spcPct val="100000"/>
              </a:lnSpc>
              <a:spcBef>
                <a:spcPts val="213"/>
              </a:spcBef>
              <a:spcAft>
                <a:spcPts val="0"/>
              </a:spcAft>
              <a:buClr>
                <a:schemeClr val="dk1"/>
              </a:buClr>
              <a:buSzPts val="1600"/>
              <a:buChar char="–"/>
              <a:defRPr sz="1067"/>
            </a:lvl4pPr>
            <a:lvl5pPr marL="1524152" lvl="4" indent="-220155" algn="l">
              <a:lnSpc>
                <a:spcPct val="100000"/>
              </a:lnSpc>
              <a:spcBef>
                <a:spcPts val="213"/>
              </a:spcBef>
              <a:spcAft>
                <a:spcPts val="0"/>
              </a:spcAft>
              <a:buClr>
                <a:schemeClr val="dk1"/>
              </a:buClr>
              <a:buSzPts val="1600"/>
              <a:buChar char="»"/>
              <a:defRPr sz="1067"/>
            </a:lvl5pPr>
            <a:lvl6pPr marL="1828983" lvl="5" indent="-220155" algn="l">
              <a:lnSpc>
                <a:spcPct val="100000"/>
              </a:lnSpc>
              <a:spcBef>
                <a:spcPts val="213"/>
              </a:spcBef>
              <a:spcAft>
                <a:spcPts val="0"/>
              </a:spcAft>
              <a:buClr>
                <a:schemeClr val="dk1"/>
              </a:buClr>
              <a:buSzPts val="1600"/>
              <a:buChar char="•"/>
              <a:defRPr sz="1067"/>
            </a:lvl6pPr>
            <a:lvl7pPr marL="2133814" lvl="6" indent="-220155" algn="l">
              <a:lnSpc>
                <a:spcPct val="100000"/>
              </a:lnSpc>
              <a:spcBef>
                <a:spcPts val="213"/>
              </a:spcBef>
              <a:spcAft>
                <a:spcPts val="0"/>
              </a:spcAft>
              <a:buClr>
                <a:schemeClr val="dk1"/>
              </a:buClr>
              <a:buSzPts val="1600"/>
              <a:buChar char="•"/>
              <a:defRPr sz="1067"/>
            </a:lvl7pPr>
            <a:lvl8pPr marL="2438644" lvl="7" indent="-220155" algn="l">
              <a:lnSpc>
                <a:spcPct val="100000"/>
              </a:lnSpc>
              <a:spcBef>
                <a:spcPts val="213"/>
              </a:spcBef>
              <a:spcAft>
                <a:spcPts val="0"/>
              </a:spcAft>
              <a:buClr>
                <a:schemeClr val="dk1"/>
              </a:buClr>
              <a:buSzPts val="1600"/>
              <a:buChar char="•"/>
              <a:defRPr sz="1067"/>
            </a:lvl8pPr>
            <a:lvl9pPr marL="2743475" lvl="8" indent="-220155" algn="l">
              <a:lnSpc>
                <a:spcPct val="100000"/>
              </a:lnSpc>
              <a:spcBef>
                <a:spcPts val="213"/>
              </a:spcBef>
              <a:spcAft>
                <a:spcPts val="0"/>
              </a:spcAft>
              <a:buClr>
                <a:schemeClr val="dk1"/>
              </a:buClr>
              <a:buSzPts val="1600"/>
              <a:buChar char="•"/>
              <a:defRPr sz="1067"/>
            </a:lvl9pPr>
          </a:lstStyle>
          <a:p>
            <a:endParaRPr/>
          </a:p>
        </p:txBody>
      </p:sp>
      <p:sp>
        <p:nvSpPr>
          <p:cNvPr id="139" name="Google Shape;139;p48"/>
          <p:cNvSpPr txBox="1">
            <a:spLocks noGrp="1"/>
          </p:cNvSpPr>
          <p:nvPr>
            <p:ph type="body" idx="3"/>
          </p:nvPr>
        </p:nvSpPr>
        <p:spPr>
          <a:xfrm>
            <a:off x="3096685" y="1023409"/>
            <a:ext cx="2694517" cy="426508"/>
          </a:xfrm>
          <a:prstGeom prst="rect">
            <a:avLst/>
          </a:prstGeom>
          <a:noFill/>
          <a:ln>
            <a:noFill/>
          </a:ln>
        </p:spPr>
        <p:txBody>
          <a:bodyPr spcFirstLastPara="1" wrap="square" lIns="91425" tIns="45700" rIns="91425" bIns="45700" anchor="b" anchorCtr="0">
            <a:normAutofit/>
          </a:bodyPr>
          <a:lstStyle>
            <a:lvl1pPr marL="304831" lvl="0" indent="-152416" algn="l">
              <a:lnSpc>
                <a:spcPct val="100000"/>
              </a:lnSpc>
              <a:spcBef>
                <a:spcPts val="320"/>
              </a:spcBef>
              <a:spcAft>
                <a:spcPts val="0"/>
              </a:spcAft>
              <a:buClr>
                <a:schemeClr val="dk1"/>
              </a:buClr>
              <a:buSzPts val="2400"/>
              <a:buNone/>
              <a:defRPr sz="1600" b="1"/>
            </a:lvl1pPr>
            <a:lvl2pPr marL="609660" lvl="1" indent="-152416" algn="l">
              <a:lnSpc>
                <a:spcPct val="100000"/>
              </a:lnSpc>
              <a:spcBef>
                <a:spcPts val="267"/>
              </a:spcBef>
              <a:spcAft>
                <a:spcPts val="0"/>
              </a:spcAft>
              <a:buClr>
                <a:schemeClr val="dk1"/>
              </a:buClr>
              <a:buSzPts val="2000"/>
              <a:buNone/>
              <a:defRPr sz="1333" b="1"/>
            </a:lvl2pPr>
            <a:lvl3pPr marL="914492" lvl="2" indent="-152416" algn="l">
              <a:lnSpc>
                <a:spcPct val="100000"/>
              </a:lnSpc>
              <a:spcBef>
                <a:spcPts val="240"/>
              </a:spcBef>
              <a:spcAft>
                <a:spcPts val="0"/>
              </a:spcAft>
              <a:buClr>
                <a:schemeClr val="dk1"/>
              </a:buClr>
              <a:buSzPts val="1800"/>
              <a:buNone/>
              <a:defRPr sz="1200" b="1"/>
            </a:lvl3pPr>
            <a:lvl4pPr marL="1219322" lvl="3" indent="-152416" algn="l">
              <a:lnSpc>
                <a:spcPct val="100000"/>
              </a:lnSpc>
              <a:spcBef>
                <a:spcPts val="213"/>
              </a:spcBef>
              <a:spcAft>
                <a:spcPts val="0"/>
              </a:spcAft>
              <a:buClr>
                <a:schemeClr val="dk1"/>
              </a:buClr>
              <a:buSzPts val="1600"/>
              <a:buNone/>
              <a:defRPr sz="1067" b="1"/>
            </a:lvl4pPr>
            <a:lvl5pPr marL="1524152" lvl="4" indent="-152416" algn="l">
              <a:lnSpc>
                <a:spcPct val="100000"/>
              </a:lnSpc>
              <a:spcBef>
                <a:spcPts val="213"/>
              </a:spcBef>
              <a:spcAft>
                <a:spcPts val="0"/>
              </a:spcAft>
              <a:buClr>
                <a:schemeClr val="dk1"/>
              </a:buClr>
              <a:buSzPts val="1600"/>
              <a:buNone/>
              <a:defRPr sz="1067" b="1"/>
            </a:lvl5pPr>
            <a:lvl6pPr marL="1828983" lvl="5" indent="-152416" algn="l">
              <a:lnSpc>
                <a:spcPct val="100000"/>
              </a:lnSpc>
              <a:spcBef>
                <a:spcPts val="213"/>
              </a:spcBef>
              <a:spcAft>
                <a:spcPts val="0"/>
              </a:spcAft>
              <a:buClr>
                <a:schemeClr val="dk1"/>
              </a:buClr>
              <a:buSzPts val="1600"/>
              <a:buNone/>
              <a:defRPr sz="1067" b="1"/>
            </a:lvl6pPr>
            <a:lvl7pPr marL="2133814" lvl="6" indent="-152416" algn="l">
              <a:lnSpc>
                <a:spcPct val="100000"/>
              </a:lnSpc>
              <a:spcBef>
                <a:spcPts val="213"/>
              </a:spcBef>
              <a:spcAft>
                <a:spcPts val="0"/>
              </a:spcAft>
              <a:buClr>
                <a:schemeClr val="dk1"/>
              </a:buClr>
              <a:buSzPts val="1600"/>
              <a:buNone/>
              <a:defRPr sz="1067" b="1"/>
            </a:lvl7pPr>
            <a:lvl8pPr marL="2438644" lvl="7" indent="-152416" algn="l">
              <a:lnSpc>
                <a:spcPct val="100000"/>
              </a:lnSpc>
              <a:spcBef>
                <a:spcPts val="213"/>
              </a:spcBef>
              <a:spcAft>
                <a:spcPts val="0"/>
              </a:spcAft>
              <a:buClr>
                <a:schemeClr val="dk1"/>
              </a:buClr>
              <a:buSzPts val="1600"/>
              <a:buNone/>
              <a:defRPr sz="1067" b="1"/>
            </a:lvl8pPr>
            <a:lvl9pPr marL="2743475" lvl="8" indent="-152416" algn="l">
              <a:lnSpc>
                <a:spcPct val="100000"/>
              </a:lnSpc>
              <a:spcBef>
                <a:spcPts val="213"/>
              </a:spcBef>
              <a:spcAft>
                <a:spcPts val="0"/>
              </a:spcAft>
              <a:buClr>
                <a:schemeClr val="dk1"/>
              </a:buClr>
              <a:buSzPts val="1600"/>
              <a:buNone/>
              <a:defRPr sz="1067" b="1"/>
            </a:lvl9pPr>
          </a:lstStyle>
          <a:p>
            <a:endParaRPr/>
          </a:p>
        </p:txBody>
      </p:sp>
      <p:sp>
        <p:nvSpPr>
          <p:cNvPr id="140" name="Google Shape;140;p48"/>
          <p:cNvSpPr txBox="1">
            <a:spLocks noGrp="1"/>
          </p:cNvSpPr>
          <p:nvPr>
            <p:ph type="body" idx="4"/>
          </p:nvPr>
        </p:nvSpPr>
        <p:spPr>
          <a:xfrm>
            <a:off x="3096685" y="1449917"/>
            <a:ext cx="2694517" cy="2634192"/>
          </a:xfrm>
          <a:prstGeom prst="rect">
            <a:avLst/>
          </a:prstGeom>
          <a:noFill/>
          <a:ln>
            <a:noFill/>
          </a:ln>
        </p:spPr>
        <p:txBody>
          <a:bodyPr spcFirstLastPara="1" wrap="square" lIns="91425" tIns="45700" rIns="91425" bIns="45700" anchor="t" anchorCtr="0">
            <a:normAutofit/>
          </a:bodyPr>
          <a:lstStyle>
            <a:lvl1pPr marL="304831" lvl="0" indent="-254026" algn="l">
              <a:lnSpc>
                <a:spcPct val="100000"/>
              </a:lnSpc>
              <a:spcBef>
                <a:spcPts val="320"/>
              </a:spcBef>
              <a:spcAft>
                <a:spcPts val="0"/>
              </a:spcAft>
              <a:buClr>
                <a:schemeClr val="dk1"/>
              </a:buClr>
              <a:buSzPts val="2400"/>
              <a:buChar char="•"/>
              <a:defRPr sz="1600"/>
            </a:lvl1pPr>
            <a:lvl2pPr marL="609660" lvl="1" indent="-237091" algn="l">
              <a:lnSpc>
                <a:spcPct val="100000"/>
              </a:lnSpc>
              <a:spcBef>
                <a:spcPts val="267"/>
              </a:spcBef>
              <a:spcAft>
                <a:spcPts val="0"/>
              </a:spcAft>
              <a:buClr>
                <a:schemeClr val="dk1"/>
              </a:buClr>
              <a:buSzPts val="2000"/>
              <a:buChar char="–"/>
              <a:defRPr sz="1333"/>
            </a:lvl2pPr>
            <a:lvl3pPr marL="914492" lvl="2" indent="-228623" algn="l">
              <a:lnSpc>
                <a:spcPct val="100000"/>
              </a:lnSpc>
              <a:spcBef>
                <a:spcPts val="240"/>
              </a:spcBef>
              <a:spcAft>
                <a:spcPts val="0"/>
              </a:spcAft>
              <a:buClr>
                <a:schemeClr val="dk1"/>
              </a:buClr>
              <a:buSzPts val="1800"/>
              <a:buChar char="•"/>
              <a:defRPr sz="1200"/>
            </a:lvl3pPr>
            <a:lvl4pPr marL="1219322" lvl="3" indent="-220155" algn="l">
              <a:lnSpc>
                <a:spcPct val="100000"/>
              </a:lnSpc>
              <a:spcBef>
                <a:spcPts val="213"/>
              </a:spcBef>
              <a:spcAft>
                <a:spcPts val="0"/>
              </a:spcAft>
              <a:buClr>
                <a:schemeClr val="dk1"/>
              </a:buClr>
              <a:buSzPts val="1600"/>
              <a:buChar char="–"/>
              <a:defRPr sz="1067"/>
            </a:lvl4pPr>
            <a:lvl5pPr marL="1524152" lvl="4" indent="-220155" algn="l">
              <a:lnSpc>
                <a:spcPct val="100000"/>
              </a:lnSpc>
              <a:spcBef>
                <a:spcPts val="213"/>
              </a:spcBef>
              <a:spcAft>
                <a:spcPts val="0"/>
              </a:spcAft>
              <a:buClr>
                <a:schemeClr val="dk1"/>
              </a:buClr>
              <a:buSzPts val="1600"/>
              <a:buChar char="»"/>
              <a:defRPr sz="1067"/>
            </a:lvl5pPr>
            <a:lvl6pPr marL="1828983" lvl="5" indent="-220155" algn="l">
              <a:lnSpc>
                <a:spcPct val="100000"/>
              </a:lnSpc>
              <a:spcBef>
                <a:spcPts val="213"/>
              </a:spcBef>
              <a:spcAft>
                <a:spcPts val="0"/>
              </a:spcAft>
              <a:buClr>
                <a:schemeClr val="dk1"/>
              </a:buClr>
              <a:buSzPts val="1600"/>
              <a:buChar char="•"/>
              <a:defRPr sz="1067"/>
            </a:lvl6pPr>
            <a:lvl7pPr marL="2133814" lvl="6" indent="-220155" algn="l">
              <a:lnSpc>
                <a:spcPct val="100000"/>
              </a:lnSpc>
              <a:spcBef>
                <a:spcPts val="213"/>
              </a:spcBef>
              <a:spcAft>
                <a:spcPts val="0"/>
              </a:spcAft>
              <a:buClr>
                <a:schemeClr val="dk1"/>
              </a:buClr>
              <a:buSzPts val="1600"/>
              <a:buChar char="•"/>
              <a:defRPr sz="1067"/>
            </a:lvl7pPr>
            <a:lvl8pPr marL="2438644" lvl="7" indent="-220155" algn="l">
              <a:lnSpc>
                <a:spcPct val="100000"/>
              </a:lnSpc>
              <a:spcBef>
                <a:spcPts val="213"/>
              </a:spcBef>
              <a:spcAft>
                <a:spcPts val="0"/>
              </a:spcAft>
              <a:buClr>
                <a:schemeClr val="dk1"/>
              </a:buClr>
              <a:buSzPts val="1600"/>
              <a:buChar char="•"/>
              <a:defRPr sz="1067"/>
            </a:lvl8pPr>
            <a:lvl9pPr marL="2743475" lvl="8" indent="-220155" algn="l">
              <a:lnSpc>
                <a:spcPct val="100000"/>
              </a:lnSpc>
              <a:spcBef>
                <a:spcPts val="213"/>
              </a:spcBef>
              <a:spcAft>
                <a:spcPts val="0"/>
              </a:spcAft>
              <a:buClr>
                <a:schemeClr val="dk1"/>
              </a:buClr>
              <a:buSzPts val="1600"/>
              <a:buChar char="•"/>
              <a:defRPr sz="1067"/>
            </a:lvl9pPr>
          </a:lstStyle>
          <a:p>
            <a:endParaRPr/>
          </a:p>
        </p:txBody>
      </p:sp>
      <p:sp>
        <p:nvSpPr>
          <p:cNvPr id="141" name="Google Shape;141;p48"/>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48"/>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48"/>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sp>
        <p:nvSpPr>
          <p:cNvPr id="56" name="Google Shape;56;p37"/>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37"/>
          <p:cNvSpPr txBox="1">
            <a:spLocks noGrp="1"/>
          </p:cNvSpPr>
          <p:nvPr>
            <p:ph type="body" idx="1"/>
          </p:nvPr>
        </p:nvSpPr>
        <p:spPr>
          <a:xfrm>
            <a:off x="481542" y="1937813"/>
            <a:ext cx="5181600" cy="1000125"/>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267"/>
              </a:spcBef>
              <a:spcAft>
                <a:spcPts val="0"/>
              </a:spcAft>
              <a:buClr>
                <a:srgbClr val="888888"/>
              </a:buClr>
              <a:buSzPts val="2000"/>
              <a:buNone/>
              <a:defRPr sz="1333">
                <a:solidFill>
                  <a:srgbClr val="888888"/>
                </a:solidFill>
              </a:defRPr>
            </a:lvl1pPr>
            <a:lvl2pPr marL="609630" lvl="1" indent="-152408" algn="l">
              <a:lnSpc>
                <a:spcPct val="100000"/>
              </a:lnSpc>
              <a:spcBef>
                <a:spcPts val="240"/>
              </a:spcBef>
              <a:spcAft>
                <a:spcPts val="0"/>
              </a:spcAft>
              <a:buClr>
                <a:srgbClr val="888888"/>
              </a:buClr>
              <a:buSzPts val="1800"/>
              <a:buNone/>
              <a:defRPr sz="1200">
                <a:solidFill>
                  <a:srgbClr val="888888"/>
                </a:solidFill>
              </a:defRPr>
            </a:lvl2pPr>
            <a:lvl3pPr marL="914446" lvl="2" indent="-152408" algn="l">
              <a:lnSpc>
                <a:spcPct val="100000"/>
              </a:lnSpc>
              <a:spcBef>
                <a:spcPts val="213"/>
              </a:spcBef>
              <a:spcAft>
                <a:spcPts val="0"/>
              </a:spcAft>
              <a:buClr>
                <a:srgbClr val="888888"/>
              </a:buClr>
              <a:buSzPts val="1601"/>
              <a:buNone/>
              <a:defRPr sz="1067">
                <a:solidFill>
                  <a:srgbClr val="888888"/>
                </a:solidFill>
              </a:defRPr>
            </a:lvl3pPr>
            <a:lvl4pPr marL="1219261" lvl="3" indent="-152408" algn="l">
              <a:lnSpc>
                <a:spcPct val="100000"/>
              </a:lnSpc>
              <a:spcBef>
                <a:spcPts val="187"/>
              </a:spcBef>
              <a:spcAft>
                <a:spcPts val="0"/>
              </a:spcAft>
              <a:buClr>
                <a:srgbClr val="888888"/>
              </a:buClr>
              <a:buSzPts val="1400"/>
              <a:buNone/>
              <a:defRPr sz="933">
                <a:solidFill>
                  <a:srgbClr val="888888"/>
                </a:solidFill>
              </a:defRPr>
            </a:lvl4pPr>
            <a:lvl5pPr marL="1524076" lvl="4" indent="-152408" algn="l">
              <a:lnSpc>
                <a:spcPct val="100000"/>
              </a:lnSpc>
              <a:spcBef>
                <a:spcPts val="187"/>
              </a:spcBef>
              <a:spcAft>
                <a:spcPts val="0"/>
              </a:spcAft>
              <a:buClr>
                <a:srgbClr val="888888"/>
              </a:buClr>
              <a:buSzPts val="1400"/>
              <a:buNone/>
              <a:defRPr sz="933">
                <a:solidFill>
                  <a:srgbClr val="888888"/>
                </a:solidFill>
              </a:defRPr>
            </a:lvl5pPr>
            <a:lvl6pPr marL="1828891" lvl="5" indent="-152408" algn="l">
              <a:lnSpc>
                <a:spcPct val="100000"/>
              </a:lnSpc>
              <a:spcBef>
                <a:spcPts val="187"/>
              </a:spcBef>
              <a:spcAft>
                <a:spcPts val="0"/>
              </a:spcAft>
              <a:buClr>
                <a:srgbClr val="888888"/>
              </a:buClr>
              <a:buSzPts val="1400"/>
              <a:buNone/>
              <a:defRPr sz="933">
                <a:solidFill>
                  <a:srgbClr val="888888"/>
                </a:solidFill>
              </a:defRPr>
            </a:lvl6pPr>
            <a:lvl7pPr marL="2133707" lvl="6" indent="-152408" algn="l">
              <a:lnSpc>
                <a:spcPct val="100000"/>
              </a:lnSpc>
              <a:spcBef>
                <a:spcPts val="187"/>
              </a:spcBef>
              <a:spcAft>
                <a:spcPts val="0"/>
              </a:spcAft>
              <a:buClr>
                <a:srgbClr val="888888"/>
              </a:buClr>
              <a:buSzPts val="1400"/>
              <a:buNone/>
              <a:defRPr sz="933">
                <a:solidFill>
                  <a:srgbClr val="888888"/>
                </a:solidFill>
              </a:defRPr>
            </a:lvl7pPr>
            <a:lvl8pPr marL="2438522" lvl="7" indent="-152408" algn="l">
              <a:lnSpc>
                <a:spcPct val="100000"/>
              </a:lnSpc>
              <a:spcBef>
                <a:spcPts val="187"/>
              </a:spcBef>
              <a:spcAft>
                <a:spcPts val="0"/>
              </a:spcAft>
              <a:buClr>
                <a:srgbClr val="888888"/>
              </a:buClr>
              <a:buSzPts val="1400"/>
              <a:buNone/>
              <a:defRPr sz="933">
                <a:solidFill>
                  <a:srgbClr val="888888"/>
                </a:solidFill>
              </a:defRPr>
            </a:lvl8pPr>
            <a:lvl9pPr marL="2743337" lvl="8" indent="-152408"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58" name="Google Shape;58;p37"/>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37"/>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37"/>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4.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61"/>
        <p:cNvGrpSpPr/>
        <p:nvPr/>
      </p:nvGrpSpPr>
      <p:grpSpPr>
        <a:xfrm>
          <a:off x="0" y="0"/>
          <a:ext cx="0" cy="0"/>
          <a:chOff x="0" y="0"/>
          <a:chExt cx="0" cy="0"/>
        </a:xfrm>
      </p:grpSpPr>
      <p:sp>
        <p:nvSpPr>
          <p:cNvPr id="62" name="Google Shape;62;p38"/>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38"/>
          <p:cNvSpPr txBox="1">
            <a:spLocks noGrp="1"/>
          </p:cNvSpPr>
          <p:nvPr>
            <p:ph type="body" idx="1"/>
          </p:nvPr>
        </p:nvSpPr>
        <p:spPr>
          <a:xfrm>
            <a:off x="481542" y="1937812"/>
            <a:ext cx="5181600" cy="1000125"/>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267"/>
              </a:spcBef>
              <a:spcAft>
                <a:spcPts val="0"/>
              </a:spcAft>
              <a:buClr>
                <a:srgbClr val="888888"/>
              </a:buClr>
              <a:buSzPts val="2000"/>
              <a:buNone/>
              <a:defRPr sz="1333">
                <a:solidFill>
                  <a:srgbClr val="888888"/>
                </a:solidFill>
              </a:defRPr>
            </a:lvl1pPr>
            <a:lvl2pPr marL="609630" lvl="1" indent="-152408" algn="l">
              <a:lnSpc>
                <a:spcPct val="100000"/>
              </a:lnSpc>
              <a:spcBef>
                <a:spcPts val="240"/>
              </a:spcBef>
              <a:spcAft>
                <a:spcPts val="0"/>
              </a:spcAft>
              <a:buClr>
                <a:srgbClr val="888888"/>
              </a:buClr>
              <a:buSzPts val="1800"/>
              <a:buNone/>
              <a:defRPr sz="1200">
                <a:solidFill>
                  <a:srgbClr val="888888"/>
                </a:solidFill>
              </a:defRPr>
            </a:lvl2pPr>
            <a:lvl3pPr marL="914446" lvl="2" indent="-152408" algn="l">
              <a:lnSpc>
                <a:spcPct val="100000"/>
              </a:lnSpc>
              <a:spcBef>
                <a:spcPts val="213"/>
              </a:spcBef>
              <a:spcAft>
                <a:spcPts val="0"/>
              </a:spcAft>
              <a:buClr>
                <a:srgbClr val="888888"/>
              </a:buClr>
              <a:buSzPts val="1601"/>
              <a:buNone/>
              <a:defRPr sz="1067">
                <a:solidFill>
                  <a:srgbClr val="888888"/>
                </a:solidFill>
              </a:defRPr>
            </a:lvl3pPr>
            <a:lvl4pPr marL="1219261" lvl="3" indent="-152408" algn="l">
              <a:lnSpc>
                <a:spcPct val="100000"/>
              </a:lnSpc>
              <a:spcBef>
                <a:spcPts val="187"/>
              </a:spcBef>
              <a:spcAft>
                <a:spcPts val="0"/>
              </a:spcAft>
              <a:buClr>
                <a:srgbClr val="888888"/>
              </a:buClr>
              <a:buSzPts val="1400"/>
              <a:buNone/>
              <a:defRPr sz="933">
                <a:solidFill>
                  <a:srgbClr val="888888"/>
                </a:solidFill>
              </a:defRPr>
            </a:lvl4pPr>
            <a:lvl5pPr marL="1524076" lvl="4" indent="-152408" algn="l">
              <a:lnSpc>
                <a:spcPct val="100000"/>
              </a:lnSpc>
              <a:spcBef>
                <a:spcPts val="187"/>
              </a:spcBef>
              <a:spcAft>
                <a:spcPts val="0"/>
              </a:spcAft>
              <a:buClr>
                <a:srgbClr val="888888"/>
              </a:buClr>
              <a:buSzPts val="1400"/>
              <a:buNone/>
              <a:defRPr sz="933">
                <a:solidFill>
                  <a:srgbClr val="888888"/>
                </a:solidFill>
              </a:defRPr>
            </a:lvl5pPr>
            <a:lvl6pPr marL="1828891" lvl="5" indent="-152408" algn="l">
              <a:lnSpc>
                <a:spcPct val="100000"/>
              </a:lnSpc>
              <a:spcBef>
                <a:spcPts val="187"/>
              </a:spcBef>
              <a:spcAft>
                <a:spcPts val="0"/>
              </a:spcAft>
              <a:buClr>
                <a:srgbClr val="888888"/>
              </a:buClr>
              <a:buSzPts val="1400"/>
              <a:buNone/>
              <a:defRPr sz="933">
                <a:solidFill>
                  <a:srgbClr val="888888"/>
                </a:solidFill>
              </a:defRPr>
            </a:lvl6pPr>
            <a:lvl7pPr marL="2133707" lvl="6" indent="-152408" algn="l">
              <a:lnSpc>
                <a:spcPct val="100000"/>
              </a:lnSpc>
              <a:spcBef>
                <a:spcPts val="187"/>
              </a:spcBef>
              <a:spcAft>
                <a:spcPts val="0"/>
              </a:spcAft>
              <a:buClr>
                <a:srgbClr val="888888"/>
              </a:buClr>
              <a:buSzPts val="1400"/>
              <a:buNone/>
              <a:defRPr sz="933">
                <a:solidFill>
                  <a:srgbClr val="888888"/>
                </a:solidFill>
              </a:defRPr>
            </a:lvl7pPr>
            <a:lvl8pPr marL="2438522" lvl="7" indent="-152408" algn="l">
              <a:lnSpc>
                <a:spcPct val="100000"/>
              </a:lnSpc>
              <a:spcBef>
                <a:spcPts val="187"/>
              </a:spcBef>
              <a:spcAft>
                <a:spcPts val="0"/>
              </a:spcAft>
              <a:buClr>
                <a:srgbClr val="888888"/>
              </a:buClr>
              <a:buSzPts val="1400"/>
              <a:buNone/>
              <a:defRPr sz="933">
                <a:solidFill>
                  <a:srgbClr val="888888"/>
                </a:solidFill>
              </a:defRPr>
            </a:lvl8pPr>
            <a:lvl9pPr marL="2743337" lvl="8" indent="-152408"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64" name="Google Shape;64;p38"/>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38"/>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38"/>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5.xml><?xml version="1.0" encoding="utf-8"?>
<p:sldLayout xmlns:a="http://schemas.openxmlformats.org/drawingml/2006/main" xmlns:r="http://schemas.openxmlformats.org/officeDocument/2006/relationships" xmlns:p="http://schemas.openxmlformats.org/presentationml/2006/main" matchingName="Section Header">
  <p:cSld name="Section Header 2">
    <p:spTree>
      <p:nvGrpSpPr>
        <p:cNvPr id="1" name="Shape 67"/>
        <p:cNvGrpSpPr/>
        <p:nvPr/>
      </p:nvGrpSpPr>
      <p:grpSpPr>
        <a:xfrm>
          <a:off x="0" y="0"/>
          <a:ext cx="0" cy="0"/>
          <a:chOff x="0" y="0"/>
          <a:chExt cx="0" cy="0"/>
        </a:xfrm>
      </p:grpSpPr>
      <p:sp>
        <p:nvSpPr>
          <p:cNvPr id="68" name="Google Shape;68;p39"/>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39"/>
          <p:cNvSpPr txBox="1">
            <a:spLocks noGrp="1"/>
          </p:cNvSpPr>
          <p:nvPr>
            <p:ph type="body" idx="1"/>
          </p:nvPr>
        </p:nvSpPr>
        <p:spPr>
          <a:xfrm>
            <a:off x="481542" y="1937811"/>
            <a:ext cx="5181600" cy="1000125"/>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267"/>
              </a:spcBef>
              <a:spcAft>
                <a:spcPts val="0"/>
              </a:spcAft>
              <a:buClr>
                <a:srgbClr val="888888"/>
              </a:buClr>
              <a:buSzPts val="2000"/>
              <a:buNone/>
              <a:defRPr sz="1333">
                <a:solidFill>
                  <a:srgbClr val="888888"/>
                </a:solidFill>
              </a:defRPr>
            </a:lvl1pPr>
            <a:lvl2pPr marL="609630" lvl="1" indent="-152408" algn="l">
              <a:lnSpc>
                <a:spcPct val="100000"/>
              </a:lnSpc>
              <a:spcBef>
                <a:spcPts val="240"/>
              </a:spcBef>
              <a:spcAft>
                <a:spcPts val="0"/>
              </a:spcAft>
              <a:buClr>
                <a:srgbClr val="888888"/>
              </a:buClr>
              <a:buSzPts val="1800"/>
              <a:buNone/>
              <a:defRPr sz="1200">
                <a:solidFill>
                  <a:srgbClr val="888888"/>
                </a:solidFill>
              </a:defRPr>
            </a:lvl2pPr>
            <a:lvl3pPr marL="914446" lvl="2" indent="-152408" algn="l">
              <a:lnSpc>
                <a:spcPct val="100000"/>
              </a:lnSpc>
              <a:spcBef>
                <a:spcPts val="213"/>
              </a:spcBef>
              <a:spcAft>
                <a:spcPts val="0"/>
              </a:spcAft>
              <a:buClr>
                <a:srgbClr val="888888"/>
              </a:buClr>
              <a:buSzPts val="1601"/>
              <a:buNone/>
              <a:defRPr sz="1067">
                <a:solidFill>
                  <a:srgbClr val="888888"/>
                </a:solidFill>
              </a:defRPr>
            </a:lvl3pPr>
            <a:lvl4pPr marL="1219261" lvl="3" indent="-152408" algn="l">
              <a:lnSpc>
                <a:spcPct val="100000"/>
              </a:lnSpc>
              <a:spcBef>
                <a:spcPts val="187"/>
              </a:spcBef>
              <a:spcAft>
                <a:spcPts val="0"/>
              </a:spcAft>
              <a:buClr>
                <a:srgbClr val="888888"/>
              </a:buClr>
              <a:buSzPts val="1400"/>
              <a:buNone/>
              <a:defRPr sz="933">
                <a:solidFill>
                  <a:srgbClr val="888888"/>
                </a:solidFill>
              </a:defRPr>
            </a:lvl4pPr>
            <a:lvl5pPr marL="1524076" lvl="4" indent="-152408" algn="l">
              <a:lnSpc>
                <a:spcPct val="100000"/>
              </a:lnSpc>
              <a:spcBef>
                <a:spcPts val="187"/>
              </a:spcBef>
              <a:spcAft>
                <a:spcPts val="0"/>
              </a:spcAft>
              <a:buClr>
                <a:srgbClr val="888888"/>
              </a:buClr>
              <a:buSzPts val="1400"/>
              <a:buNone/>
              <a:defRPr sz="933">
                <a:solidFill>
                  <a:srgbClr val="888888"/>
                </a:solidFill>
              </a:defRPr>
            </a:lvl5pPr>
            <a:lvl6pPr marL="1828891" lvl="5" indent="-152408" algn="l">
              <a:lnSpc>
                <a:spcPct val="100000"/>
              </a:lnSpc>
              <a:spcBef>
                <a:spcPts val="187"/>
              </a:spcBef>
              <a:spcAft>
                <a:spcPts val="0"/>
              </a:spcAft>
              <a:buClr>
                <a:srgbClr val="888888"/>
              </a:buClr>
              <a:buSzPts val="1400"/>
              <a:buNone/>
              <a:defRPr sz="933">
                <a:solidFill>
                  <a:srgbClr val="888888"/>
                </a:solidFill>
              </a:defRPr>
            </a:lvl6pPr>
            <a:lvl7pPr marL="2133707" lvl="6" indent="-152408" algn="l">
              <a:lnSpc>
                <a:spcPct val="100000"/>
              </a:lnSpc>
              <a:spcBef>
                <a:spcPts val="187"/>
              </a:spcBef>
              <a:spcAft>
                <a:spcPts val="0"/>
              </a:spcAft>
              <a:buClr>
                <a:srgbClr val="888888"/>
              </a:buClr>
              <a:buSzPts val="1400"/>
              <a:buNone/>
              <a:defRPr sz="933">
                <a:solidFill>
                  <a:srgbClr val="888888"/>
                </a:solidFill>
              </a:defRPr>
            </a:lvl7pPr>
            <a:lvl8pPr marL="2438522" lvl="7" indent="-152408" algn="l">
              <a:lnSpc>
                <a:spcPct val="100000"/>
              </a:lnSpc>
              <a:spcBef>
                <a:spcPts val="187"/>
              </a:spcBef>
              <a:spcAft>
                <a:spcPts val="0"/>
              </a:spcAft>
              <a:buClr>
                <a:srgbClr val="888888"/>
              </a:buClr>
              <a:buSzPts val="1400"/>
              <a:buNone/>
              <a:defRPr sz="933">
                <a:solidFill>
                  <a:srgbClr val="888888"/>
                </a:solidFill>
              </a:defRPr>
            </a:lvl8pPr>
            <a:lvl9pPr marL="2743337" lvl="8" indent="-152408"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70" name="Google Shape;70;p39"/>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39"/>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39"/>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6.xml><?xml version="1.0" encoding="utf-8"?>
<p:sldLayout xmlns:a="http://schemas.openxmlformats.org/drawingml/2006/main" xmlns:r="http://schemas.openxmlformats.org/officeDocument/2006/relationships" xmlns:p="http://schemas.openxmlformats.org/presentationml/2006/main" matchingName="Section Header">
  <p:cSld name="Section Header 3">
    <p:spTree>
      <p:nvGrpSpPr>
        <p:cNvPr id="1" name="Shape 73"/>
        <p:cNvGrpSpPr/>
        <p:nvPr/>
      </p:nvGrpSpPr>
      <p:grpSpPr>
        <a:xfrm>
          <a:off x="0" y="0"/>
          <a:ext cx="0" cy="0"/>
          <a:chOff x="0" y="0"/>
          <a:chExt cx="0" cy="0"/>
        </a:xfrm>
      </p:grpSpPr>
      <p:sp>
        <p:nvSpPr>
          <p:cNvPr id="74" name="Google Shape;74;p40"/>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40"/>
          <p:cNvSpPr txBox="1">
            <a:spLocks noGrp="1"/>
          </p:cNvSpPr>
          <p:nvPr>
            <p:ph type="body" idx="1"/>
          </p:nvPr>
        </p:nvSpPr>
        <p:spPr>
          <a:xfrm>
            <a:off x="481542" y="1937810"/>
            <a:ext cx="5181600" cy="1000125"/>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267"/>
              </a:spcBef>
              <a:spcAft>
                <a:spcPts val="0"/>
              </a:spcAft>
              <a:buClr>
                <a:srgbClr val="888888"/>
              </a:buClr>
              <a:buSzPts val="2000"/>
              <a:buNone/>
              <a:defRPr sz="1333">
                <a:solidFill>
                  <a:srgbClr val="888888"/>
                </a:solidFill>
              </a:defRPr>
            </a:lvl1pPr>
            <a:lvl2pPr marL="609630" lvl="1" indent="-152408" algn="l">
              <a:lnSpc>
                <a:spcPct val="100000"/>
              </a:lnSpc>
              <a:spcBef>
                <a:spcPts val="240"/>
              </a:spcBef>
              <a:spcAft>
                <a:spcPts val="0"/>
              </a:spcAft>
              <a:buClr>
                <a:srgbClr val="888888"/>
              </a:buClr>
              <a:buSzPts val="1800"/>
              <a:buNone/>
              <a:defRPr sz="1200">
                <a:solidFill>
                  <a:srgbClr val="888888"/>
                </a:solidFill>
              </a:defRPr>
            </a:lvl2pPr>
            <a:lvl3pPr marL="914446" lvl="2" indent="-152408" algn="l">
              <a:lnSpc>
                <a:spcPct val="100000"/>
              </a:lnSpc>
              <a:spcBef>
                <a:spcPts val="213"/>
              </a:spcBef>
              <a:spcAft>
                <a:spcPts val="0"/>
              </a:spcAft>
              <a:buClr>
                <a:srgbClr val="888888"/>
              </a:buClr>
              <a:buSzPts val="1601"/>
              <a:buNone/>
              <a:defRPr sz="1067">
                <a:solidFill>
                  <a:srgbClr val="888888"/>
                </a:solidFill>
              </a:defRPr>
            </a:lvl3pPr>
            <a:lvl4pPr marL="1219261" lvl="3" indent="-152408" algn="l">
              <a:lnSpc>
                <a:spcPct val="100000"/>
              </a:lnSpc>
              <a:spcBef>
                <a:spcPts val="187"/>
              </a:spcBef>
              <a:spcAft>
                <a:spcPts val="0"/>
              </a:spcAft>
              <a:buClr>
                <a:srgbClr val="888888"/>
              </a:buClr>
              <a:buSzPts val="1400"/>
              <a:buNone/>
              <a:defRPr sz="933">
                <a:solidFill>
                  <a:srgbClr val="888888"/>
                </a:solidFill>
              </a:defRPr>
            </a:lvl4pPr>
            <a:lvl5pPr marL="1524076" lvl="4" indent="-152408" algn="l">
              <a:lnSpc>
                <a:spcPct val="100000"/>
              </a:lnSpc>
              <a:spcBef>
                <a:spcPts val="187"/>
              </a:spcBef>
              <a:spcAft>
                <a:spcPts val="0"/>
              </a:spcAft>
              <a:buClr>
                <a:srgbClr val="888888"/>
              </a:buClr>
              <a:buSzPts val="1400"/>
              <a:buNone/>
              <a:defRPr sz="933">
                <a:solidFill>
                  <a:srgbClr val="888888"/>
                </a:solidFill>
              </a:defRPr>
            </a:lvl5pPr>
            <a:lvl6pPr marL="1828891" lvl="5" indent="-152408" algn="l">
              <a:lnSpc>
                <a:spcPct val="100000"/>
              </a:lnSpc>
              <a:spcBef>
                <a:spcPts val="187"/>
              </a:spcBef>
              <a:spcAft>
                <a:spcPts val="0"/>
              </a:spcAft>
              <a:buClr>
                <a:srgbClr val="888888"/>
              </a:buClr>
              <a:buSzPts val="1400"/>
              <a:buNone/>
              <a:defRPr sz="933">
                <a:solidFill>
                  <a:srgbClr val="888888"/>
                </a:solidFill>
              </a:defRPr>
            </a:lvl6pPr>
            <a:lvl7pPr marL="2133707" lvl="6" indent="-152408" algn="l">
              <a:lnSpc>
                <a:spcPct val="100000"/>
              </a:lnSpc>
              <a:spcBef>
                <a:spcPts val="187"/>
              </a:spcBef>
              <a:spcAft>
                <a:spcPts val="0"/>
              </a:spcAft>
              <a:buClr>
                <a:srgbClr val="888888"/>
              </a:buClr>
              <a:buSzPts val="1400"/>
              <a:buNone/>
              <a:defRPr sz="933">
                <a:solidFill>
                  <a:srgbClr val="888888"/>
                </a:solidFill>
              </a:defRPr>
            </a:lvl7pPr>
            <a:lvl8pPr marL="2438522" lvl="7" indent="-152408" algn="l">
              <a:lnSpc>
                <a:spcPct val="100000"/>
              </a:lnSpc>
              <a:spcBef>
                <a:spcPts val="187"/>
              </a:spcBef>
              <a:spcAft>
                <a:spcPts val="0"/>
              </a:spcAft>
              <a:buClr>
                <a:srgbClr val="888888"/>
              </a:buClr>
              <a:buSzPts val="1400"/>
              <a:buNone/>
              <a:defRPr sz="933">
                <a:solidFill>
                  <a:srgbClr val="888888"/>
                </a:solidFill>
              </a:defRPr>
            </a:lvl8pPr>
            <a:lvl9pPr marL="2743337" lvl="8" indent="-152408"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76" name="Google Shape;76;p40"/>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40"/>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40"/>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9"/>
        <p:cNvGrpSpPr/>
        <p:nvPr/>
      </p:nvGrpSpPr>
      <p:grpSpPr>
        <a:xfrm>
          <a:off x="0" y="0"/>
          <a:ext cx="0" cy="0"/>
          <a:chOff x="0" y="0"/>
          <a:chExt cx="0" cy="0"/>
        </a:xfrm>
      </p:grpSpPr>
      <p:sp>
        <p:nvSpPr>
          <p:cNvPr id="80" name="Google Shape;80;p41"/>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41"/>
          <p:cNvSpPr txBox="1">
            <a:spLocks noGrp="1"/>
          </p:cNvSpPr>
          <p:nvPr>
            <p:ph type="body" idx="1"/>
          </p:nvPr>
        </p:nvSpPr>
        <p:spPr>
          <a:xfrm>
            <a:off x="304800" y="1066801"/>
            <a:ext cx="2692400" cy="3017309"/>
          </a:xfrm>
          <a:prstGeom prst="rect">
            <a:avLst/>
          </a:prstGeom>
          <a:noFill/>
          <a:ln>
            <a:noFill/>
          </a:ln>
        </p:spPr>
        <p:txBody>
          <a:bodyPr spcFirstLastPara="1" wrap="square" lIns="91425" tIns="45700" rIns="91425" bIns="45700" anchor="t" anchorCtr="0">
            <a:normAutofit/>
          </a:bodyPr>
          <a:lstStyle>
            <a:lvl1pPr marL="304815" lvl="0" indent="-270989" algn="l">
              <a:lnSpc>
                <a:spcPct val="100000"/>
              </a:lnSpc>
              <a:spcBef>
                <a:spcPts val="373"/>
              </a:spcBef>
              <a:spcAft>
                <a:spcPts val="0"/>
              </a:spcAft>
              <a:buClr>
                <a:schemeClr val="dk1"/>
              </a:buClr>
              <a:buSzPts val="2801"/>
              <a:buChar char="•"/>
              <a:defRPr sz="1867"/>
            </a:lvl1pPr>
            <a:lvl2pPr marL="609630" lvl="1" indent="-254013" algn="l">
              <a:lnSpc>
                <a:spcPct val="100000"/>
              </a:lnSpc>
              <a:spcBef>
                <a:spcPts val="320"/>
              </a:spcBef>
              <a:spcAft>
                <a:spcPts val="0"/>
              </a:spcAft>
              <a:buClr>
                <a:schemeClr val="dk1"/>
              </a:buClr>
              <a:buSzPts val="2400"/>
              <a:buChar char="–"/>
              <a:defRPr sz="1600"/>
            </a:lvl2pPr>
            <a:lvl3pPr marL="914446" lvl="2" indent="-237079" algn="l">
              <a:lnSpc>
                <a:spcPct val="100000"/>
              </a:lnSpc>
              <a:spcBef>
                <a:spcPts val="267"/>
              </a:spcBef>
              <a:spcAft>
                <a:spcPts val="0"/>
              </a:spcAft>
              <a:buClr>
                <a:schemeClr val="dk1"/>
              </a:buClr>
              <a:buSzPts val="2000"/>
              <a:buChar char="•"/>
              <a:defRPr sz="1333"/>
            </a:lvl3pPr>
            <a:lvl4pPr marL="1219261" lvl="3" indent="-228611" algn="l">
              <a:lnSpc>
                <a:spcPct val="100000"/>
              </a:lnSpc>
              <a:spcBef>
                <a:spcPts val="240"/>
              </a:spcBef>
              <a:spcAft>
                <a:spcPts val="0"/>
              </a:spcAft>
              <a:buClr>
                <a:schemeClr val="dk1"/>
              </a:buClr>
              <a:buSzPts val="1800"/>
              <a:buChar char="–"/>
              <a:defRPr sz="1200"/>
            </a:lvl4pPr>
            <a:lvl5pPr marL="1524076" lvl="4" indent="-228611" algn="l">
              <a:lnSpc>
                <a:spcPct val="100000"/>
              </a:lnSpc>
              <a:spcBef>
                <a:spcPts val="240"/>
              </a:spcBef>
              <a:spcAft>
                <a:spcPts val="0"/>
              </a:spcAft>
              <a:buClr>
                <a:schemeClr val="dk1"/>
              </a:buClr>
              <a:buSzPts val="1800"/>
              <a:buChar char="»"/>
              <a:defRPr sz="1200"/>
            </a:lvl5pPr>
            <a:lvl6pPr marL="1828891" lvl="5" indent="-228611" algn="l">
              <a:lnSpc>
                <a:spcPct val="100000"/>
              </a:lnSpc>
              <a:spcBef>
                <a:spcPts val="240"/>
              </a:spcBef>
              <a:spcAft>
                <a:spcPts val="0"/>
              </a:spcAft>
              <a:buClr>
                <a:schemeClr val="dk1"/>
              </a:buClr>
              <a:buSzPts val="1800"/>
              <a:buChar char="•"/>
              <a:defRPr sz="1200"/>
            </a:lvl6pPr>
            <a:lvl7pPr marL="2133707" lvl="6" indent="-228611" algn="l">
              <a:lnSpc>
                <a:spcPct val="100000"/>
              </a:lnSpc>
              <a:spcBef>
                <a:spcPts val="240"/>
              </a:spcBef>
              <a:spcAft>
                <a:spcPts val="0"/>
              </a:spcAft>
              <a:buClr>
                <a:schemeClr val="dk1"/>
              </a:buClr>
              <a:buSzPts val="1800"/>
              <a:buChar char="•"/>
              <a:defRPr sz="1200"/>
            </a:lvl7pPr>
            <a:lvl8pPr marL="2438522" lvl="7" indent="-228611" algn="l">
              <a:lnSpc>
                <a:spcPct val="100000"/>
              </a:lnSpc>
              <a:spcBef>
                <a:spcPts val="240"/>
              </a:spcBef>
              <a:spcAft>
                <a:spcPts val="0"/>
              </a:spcAft>
              <a:buClr>
                <a:schemeClr val="dk1"/>
              </a:buClr>
              <a:buSzPts val="1800"/>
              <a:buChar char="•"/>
              <a:defRPr sz="1200"/>
            </a:lvl8pPr>
            <a:lvl9pPr marL="2743337" lvl="8" indent="-228611" algn="l">
              <a:lnSpc>
                <a:spcPct val="100000"/>
              </a:lnSpc>
              <a:spcBef>
                <a:spcPts val="240"/>
              </a:spcBef>
              <a:spcAft>
                <a:spcPts val="0"/>
              </a:spcAft>
              <a:buClr>
                <a:schemeClr val="dk1"/>
              </a:buClr>
              <a:buSzPts val="1800"/>
              <a:buChar char="•"/>
              <a:defRPr sz="1200"/>
            </a:lvl9pPr>
          </a:lstStyle>
          <a:p>
            <a:endParaRPr/>
          </a:p>
        </p:txBody>
      </p:sp>
      <p:sp>
        <p:nvSpPr>
          <p:cNvPr id="82" name="Google Shape;82;p41"/>
          <p:cNvSpPr txBox="1">
            <a:spLocks noGrp="1"/>
          </p:cNvSpPr>
          <p:nvPr>
            <p:ph type="body" idx="2"/>
          </p:nvPr>
        </p:nvSpPr>
        <p:spPr>
          <a:xfrm>
            <a:off x="3098800" y="1066801"/>
            <a:ext cx="2692400" cy="3017309"/>
          </a:xfrm>
          <a:prstGeom prst="rect">
            <a:avLst/>
          </a:prstGeom>
          <a:noFill/>
          <a:ln>
            <a:noFill/>
          </a:ln>
        </p:spPr>
        <p:txBody>
          <a:bodyPr spcFirstLastPara="1" wrap="square" lIns="91425" tIns="45700" rIns="91425" bIns="45700" anchor="t" anchorCtr="0">
            <a:normAutofit/>
          </a:bodyPr>
          <a:lstStyle>
            <a:lvl1pPr marL="304815" lvl="0" indent="-270989" algn="l">
              <a:lnSpc>
                <a:spcPct val="100000"/>
              </a:lnSpc>
              <a:spcBef>
                <a:spcPts val="373"/>
              </a:spcBef>
              <a:spcAft>
                <a:spcPts val="0"/>
              </a:spcAft>
              <a:buClr>
                <a:schemeClr val="dk1"/>
              </a:buClr>
              <a:buSzPts val="2801"/>
              <a:buChar char="•"/>
              <a:defRPr sz="1867"/>
            </a:lvl1pPr>
            <a:lvl2pPr marL="609630" lvl="1" indent="-254013" algn="l">
              <a:lnSpc>
                <a:spcPct val="100000"/>
              </a:lnSpc>
              <a:spcBef>
                <a:spcPts val="320"/>
              </a:spcBef>
              <a:spcAft>
                <a:spcPts val="0"/>
              </a:spcAft>
              <a:buClr>
                <a:schemeClr val="dk1"/>
              </a:buClr>
              <a:buSzPts val="2400"/>
              <a:buChar char="–"/>
              <a:defRPr sz="1600"/>
            </a:lvl2pPr>
            <a:lvl3pPr marL="914446" lvl="2" indent="-237079" algn="l">
              <a:lnSpc>
                <a:spcPct val="100000"/>
              </a:lnSpc>
              <a:spcBef>
                <a:spcPts val="267"/>
              </a:spcBef>
              <a:spcAft>
                <a:spcPts val="0"/>
              </a:spcAft>
              <a:buClr>
                <a:schemeClr val="dk1"/>
              </a:buClr>
              <a:buSzPts val="2000"/>
              <a:buChar char="•"/>
              <a:defRPr sz="1333"/>
            </a:lvl3pPr>
            <a:lvl4pPr marL="1219261" lvl="3" indent="-228611" algn="l">
              <a:lnSpc>
                <a:spcPct val="100000"/>
              </a:lnSpc>
              <a:spcBef>
                <a:spcPts val="240"/>
              </a:spcBef>
              <a:spcAft>
                <a:spcPts val="0"/>
              </a:spcAft>
              <a:buClr>
                <a:schemeClr val="dk1"/>
              </a:buClr>
              <a:buSzPts val="1800"/>
              <a:buChar char="–"/>
              <a:defRPr sz="1200"/>
            </a:lvl4pPr>
            <a:lvl5pPr marL="1524076" lvl="4" indent="-228611" algn="l">
              <a:lnSpc>
                <a:spcPct val="100000"/>
              </a:lnSpc>
              <a:spcBef>
                <a:spcPts val="240"/>
              </a:spcBef>
              <a:spcAft>
                <a:spcPts val="0"/>
              </a:spcAft>
              <a:buClr>
                <a:schemeClr val="dk1"/>
              </a:buClr>
              <a:buSzPts val="1800"/>
              <a:buChar char="»"/>
              <a:defRPr sz="1200"/>
            </a:lvl5pPr>
            <a:lvl6pPr marL="1828891" lvl="5" indent="-228611" algn="l">
              <a:lnSpc>
                <a:spcPct val="100000"/>
              </a:lnSpc>
              <a:spcBef>
                <a:spcPts val="240"/>
              </a:spcBef>
              <a:spcAft>
                <a:spcPts val="0"/>
              </a:spcAft>
              <a:buClr>
                <a:schemeClr val="dk1"/>
              </a:buClr>
              <a:buSzPts val="1800"/>
              <a:buChar char="•"/>
              <a:defRPr sz="1200"/>
            </a:lvl6pPr>
            <a:lvl7pPr marL="2133707" lvl="6" indent="-228611" algn="l">
              <a:lnSpc>
                <a:spcPct val="100000"/>
              </a:lnSpc>
              <a:spcBef>
                <a:spcPts val="240"/>
              </a:spcBef>
              <a:spcAft>
                <a:spcPts val="0"/>
              </a:spcAft>
              <a:buClr>
                <a:schemeClr val="dk1"/>
              </a:buClr>
              <a:buSzPts val="1800"/>
              <a:buChar char="•"/>
              <a:defRPr sz="1200"/>
            </a:lvl7pPr>
            <a:lvl8pPr marL="2438522" lvl="7" indent="-228611" algn="l">
              <a:lnSpc>
                <a:spcPct val="100000"/>
              </a:lnSpc>
              <a:spcBef>
                <a:spcPts val="240"/>
              </a:spcBef>
              <a:spcAft>
                <a:spcPts val="0"/>
              </a:spcAft>
              <a:buClr>
                <a:schemeClr val="dk1"/>
              </a:buClr>
              <a:buSzPts val="1800"/>
              <a:buChar char="•"/>
              <a:defRPr sz="1200"/>
            </a:lvl8pPr>
            <a:lvl9pPr marL="2743337" lvl="8" indent="-228611" algn="l">
              <a:lnSpc>
                <a:spcPct val="100000"/>
              </a:lnSpc>
              <a:spcBef>
                <a:spcPts val="240"/>
              </a:spcBef>
              <a:spcAft>
                <a:spcPts val="0"/>
              </a:spcAft>
              <a:buClr>
                <a:schemeClr val="dk1"/>
              </a:buClr>
              <a:buSzPts val="1800"/>
              <a:buChar char="•"/>
              <a:defRPr sz="1200"/>
            </a:lvl9pPr>
          </a:lstStyle>
          <a:p>
            <a:endParaRPr/>
          </a:p>
        </p:txBody>
      </p:sp>
      <p:sp>
        <p:nvSpPr>
          <p:cNvPr id="83" name="Google Shape;83;p41"/>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41"/>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41"/>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86"/>
        <p:cNvGrpSpPr/>
        <p:nvPr/>
      </p:nvGrpSpPr>
      <p:grpSpPr>
        <a:xfrm>
          <a:off x="0" y="0"/>
          <a:ext cx="0" cy="0"/>
          <a:chOff x="0" y="0"/>
          <a:chExt cx="0" cy="0"/>
        </a:xfrm>
      </p:grpSpPr>
      <p:sp>
        <p:nvSpPr>
          <p:cNvPr id="87" name="Google Shape;87;p42"/>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42"/>
          <p:cNvSpPr txBox="1">
            <a:spLocks noGrp="1"/>
          </p:cNvSpPr>
          <p:nvPr>
            <p:ph type="body" idx="1"/>
          </p:nvPr>
        </p:nvSpPr>
        <p:spPr>
          <a:xfrm>
            <a:off x="304804" y="1023409"/>
            <a:ext cx="2693459"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89" name="Google Shape;89;p42"/>
          <p:cNvSpPr txBox="1">
            <a:spLocks noGrp="1"/>
          </p:cNvSpPr>
          <p:nvPr>
            <p:ph type="body" idx="2"/>
          </p:nvPr>
        </p:nvSpPr>
        <p:spPr>
          <a:xfrm>
            <a:off x="304804" y="1449917"/>
            <a:ext cx="2693459"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90" name="Google Shape;90;p42"/>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91" name="Google Shape;91;p42"/>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92" name="Google Shape;92;p42"/>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42"/>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42"/>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19.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95"/>
        <p:cNvGrpSpPr/>
        <p:nvPr/>
      </p:nvGrpSpPr>
      <p:grpSpPr>
        <a:xfrm>
          <a:off x="0" y="0"/>
          <a:ext cx="0" cy="0"/>
          <a:chOff x="0" y="0"/>
          <a:chExt cx="0" cy="0"/>
        </a:xfrm>
      </p:grpSpPr>
      <p:sp>
        <p:nvSpPr>
          <p:cNvPr id="96" name="Google Shape;96;p43"/>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43"/>
          <p:cNvSpPr txBox="1">
            <a:spLocks noGrp="1"/>
          </p:cNvSpPr>
          <p:nvPr>
            <p:ph type="body" idx="1"/>
          </p:nvPr>
        </p:nvSpPr>
        <p:spPr>
          <a:xfrm>
            <a:off x="304803" y="1023409"/>
            <a:ext cx="2693459"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98" name="Google Shape;98;p43"/>
          <p:cNvSpPr txBox="1">
            <a:spLocks noGrp="1"/>
          </p:cNvSpPr>
          <p:nvPr>
            <p:ph type="body" idx="2"/>
          </p:nvPr>
        </p:nvSpPr>
        <p:spPr>
          <a:xfrm>
            <a:off x="304803" y="1449917"/>
            <a:ext cx="2693459"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99" name="Google Shape;99;p43"/>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100" name="Google Shape;100;p43"/>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101" name="Google Shape;101;p43"/>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43"/>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43"/>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0.xml><?xml version="1.0" encoding="utf-8"?>
<p:sldLayout xmlns:a="http://schemas.openxmlformats.org/drawingml/2006/main" xmlns:r="http://schemas.openxmlformats.org/officeDocument/2006/relationships" xmlns:p="http://schemas.openxmlformats.org/presentationml/2006/main" matchingName="Comparison">
  <p:cSld name="Comparison 2">
    <p:spTree>
      <p:nvGrpSpPr>
        <p:cNvPr id="1" name="Shape 104"/>
        <p:cNvGrpSpPr/>
        <p:nvPr/>
      </p:nvGrpSpPr>
      <p:grpSpPr>
        <a:xfrm>
          <a:off x="0" y="0"/>
          <a:ext cx="0" cy="0"/>
          <a:chOff x="0" y="0"/>
          <a:chExt cx="0" cy="0"/>
        </a:xfrm>
      </p:grpSpPr>
      <p:sp>
        <p:nvSpPr>
          <p:cNvPr id="105" name="Google Shape;105;p44"/>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44"/>
          <p:cNvSpPr txBox="1">
            <a:spLocks noGrp="1"/>
          </p:cNvSpPr>
          <p:nvPr>
            <p:ph type="body" idx="1"/>
          </p:nvPr>
        </p:nvSpPr>
        <p:spPr>
          <a:xfrm>
            <a:off x="304802" y="1023409"/>
            <a:ext cx="2693459"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107" name="Google Shape;107;p44"/>
          <p:cNvSpPr txBox="1">
            <a:spLocks noGrp="1"/>
          </p:cNvSpPr>
          <p:nvPr>
            <p:ph type="body" idx="2"/>
          </p:nvPr>
        </p:nvSpPr>
        <p:spPr>
          <a:xfrm>
            <a:off x="304802" y="1449917"/>
            <a:ext cx="2693459"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108" name="Google Shape;108;p44"/>
          <p:cNvSpPr txBox="1">
            <a:spLocks noGrp="1"/>
          </p:cNvSpPr>
          <p:nvPr>
            <p:ph type="body" idx="3"/>
          </p:nvPr>
        </p:nvSpPr>
        <p:spPr>
          <a:xfrm>
            <a:off x="3096686" y="1023409"/>
            <a:ext cx="2694517"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109" name="Google Shape;109;p44"/>
          <p:cNvSpPr txBox="1">
            <a:spLocks noGrp="1"/>
          </p:cNvSpPr>
          <p:nvPr>
            <p:ph type="body" idx="4"/>
          </p:nvPr>
        </p:nvSpPr>
        <p:spPr>
          <a:xfrm>
            <a:off x="3096686" y="1449917"/>
            <a:ext cx="2694517"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110" name="Google Shape;110;p44"/>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44"/>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44"/>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1.xml><?xml version="1.0" encoding="utf-8"?>
<p:sldLayout xmlns:a="http://schemas.openxmlformats.org/drawingml/2006/main" xmlns:r="http://schemas.openxmlformats.org/officeDocument/2006/relationships" xmlns:p="http://schemas.openxmlformats.org/presentationml/2006/main" matchingName="Comparison">
  <p:cSld name="Comparison 3">
    <p:spTree>
      <p:nvGrpSpPr>
        <p:cNvPr id="1" name="Shape 113"/>
        <p:cNvGrpSpPr/>
        <p:nvPr/>
      </p:nvGrpSpPr>
      <p:grpSpPr>
        <a:xfrm>
          <a:off x="0" y="0"/>
          <a:ext cx="0" cy="0"/>
          <a:chOff x="0" y="0"/>
          <a:chExt cx="0" cy="0"/>
        </a:xfrm>
      </p:grpSpPr>
      <p:sp>
        <p:nvSpPr>
          <p:cNvPr id="114" name="Google Shape;114;p45"/>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45"/>
          <p:cNvSpPr txBox="1">
            <a:spLocks noGrp="1"/>
          </p:cNvSpPr>
          <p:nvPr>
            <p:ph type="body" idx="1"/>
          </p:nvPr>
        </p:nvSpPr>
        <p:spPr>
          <a:xfrm>
            <a:off x="304801" y="1023409"/>
            <a:ext cx="2693459"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116" name="Google Shape;116;p45"/>
          <p:cNvSpPr txBox="1">
            <a:spLocks noGrp="1"/>
          </p:cNvSpPr>
          <p:nvPr>
            <p:ph type="body" idx="2"/>
          </p:nvPr>
        </p:nvSpPr>
        <p:spPr>
          <a:xfrm>
            <a:off x="304801" y="1449917"/>
            <a:ext cx="2693459"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117" name="Google Shape;117;p45"/>
          <p:cNvSpPr txBox="1">
            <a:spLocks noGrp="1"/>
          </p:cNvSpPr>
          <p:nvPr>
            <p:ph type="body" idx="3"/>
          </p:nvPr>
        </p:nvSpPr>
        <p:spPr>
          <a:xfrm>
            <a:off x="3096685" y="1023409"/>
            <a:ext cx="2694517"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1"/>
              <a:buNone/>
              <a:defRPr sz="1067" b="1"/>
            </a:lvl4pPr>
            <a:lvl5pPr marL="1524076" lvl="4" indent="-152408" algn="l">
              <a:lnSpc>
                <a:spcPct val="100000"/>
              </a:lnSpc>
              <a:spcBef>
                <a:spcPts val="213"/>
              </a:spcBef>
              <a:spcAft>
                <a:spcPts val="0"/>
              </a:spcAft>
              <a:buClr>
                <a:schemeClr val="dk1"/>
              </a:buClr>
              <a:buSzPts val="1601"/>
              <a:buNone/>
              <a:defRPr sz="1067" b="1"/>
            </a:lvl5pPr>
            <a:lvl6pPr marL="1828891" lvl="5" indent="-152408" algn="l">
              <a:lnSpc>
                <a:spcPct val="100000"/>
              </a:lnSpc>
              <a:spcBef>
                <a:spcPts val="213"/>
              </a:spcBef>
              <a:spcAft>
                <a:spcPts val="0"/>
              </a:spcAft>
              <a:buClr>
                <a:schemeClr val="dk1"/>
              </a:buClr>
              <a:buSzPts val="1601"/>
              <a:buNone/>
              <a:defRPr sz="1067" b="1"/>
            </a:lvl6pPr>
            <a:lvl7pPr marL="2133707" lvl="6" indent="-152408" algn="l">
              <a:lnSpc>
                <a:spcPct val="100000"/>
              </a:lnSpc>
              <a:spcBef>
                <a:spcPts val="213"/>
              </a:spcBef>
              <a:spcAft>
                <a:spcPts val="0"/>
              </a:spcAft>
              <a:buClr>
                <a:schemeClr val="dk1"/>
              </a:buClr>
              <a:buSzPts val="1601"/>
              <a:buNone/>
              <a:defRPr sz="1067" b="1"/>
            </a:lvl7pPr>
            <a:lvl8pPr marL="2438522" lvl="7" indent="-152408" algn="l">
              <a:lnSpc>
                <a:spcPct val="100000"/>
              </a:lnSpc>
              <a:spcBef>
                <a:spcPts val="213"/>
              </a:spcBef>
              <a:spcAft>
                <a:spcPts val="0"/>
              </a:spcAft>
              <a:buClr>
                <a:schemeClr val="dk1"/>
              </a:buClr>
              <a:buSzPts val="1601"/>
              <a:buNone/>
              <a:defRPr sz="1067" b="1"/>
            </a:lvl8pPr>
            <a:lvl9pPr marL="2743337" lvl="8" indent="-152408" algn="l">
              <a:lnSpc>
                <a:spcPct val="100000"/>
              </a:lnSpc>
              <a:spcBef>
                <a:spcPts val="213"/>
              </a:spcBef>
              <a:spcAft>
                <a:spcPts val="0"/>
              </a:spcAft>
              <a:buClr>
                <a:schemeClr val="dk1"/>
              </a:buClr>
              <a:buSzPts val="1601"/>
              <a:buNone/>
              <a:defRPr sz="1067" b="1"/>
            </a:lvl9pPr>
          </a:lstStyle>
          <a:p>
            <a:endParaRPr/>
          </a:p>
        </p:txBody>
      </p:sp>
      <p:sp>
        <p:nvSpPr>
          <p:cNvPr id="118" name="Google Shape;118;p45"/>
          <p:cNvSpPr txBox="1">
            <a:spLocks noGrp="1"/>
          </p:cNvSpPr>
          <p:nvPr>
            <p:ph type="body" idx="4"/>
          </p:nvPr>
        </p:nvSpPr>
        <p:spPr>
          <a:xfrm>
            <a:off x="3096685" y="1449917"/>
            <a:ext cx="2694517"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86" algn="l">
              <a:lnSpc>
                <a:spcPct val="100000"/>
              </a:lnSpc>
              <a:spcBef>
                <a:spcPts val="213"/>
              </a:spcBef>
              <a:spcAft>
                <a:spcPts val="0"/>
              </a:spcAft>
              <a:buClr>
                <a:schemeClr val="dk1"/>
              </a:buClr>
              <a:buSzPts val="1601"/>
              <a:buChar char="–"/>
              <a:defRPr sz="1067"/>
            </a:lvl4pPr>
            <a:lvl5pPr marL="1524076" lvl="4" indent="-220186" algn="l">
              <a:lnSpc>
                <a:spcPct val="100000"/>
              </a:lnSpc>
              <a:spcBef>
                <a:spcPts val="213"/>
              </a:spcBef>
              <a:spcAft>
                <a:spcPts val="0"/>
              </a:spcAft>
              <a:buClr>
                <a:schemeClr val="dk1"/>
              </a:buClr>
              <a:buSzPts val="1601"/>
              <a:buChar char="»"/>
              <a:defRPr sz="1067"/>
            </a:lvl5pPr>
            <a:lvl6pPr marL="1828891" lvl="5" indent="-220186" algn="l">
              <a:lnSpc>
                <a:spcPct val="100000"/>
              </a:lnSpc>
              <a:spcBef>
                <a:spcPts val="213"/>
              </a:spcBef>
              <a:spcAft>
                <a:spcPts val="0"/>
              </a:spcAft>
              <a:buClr>
                <a:schemeClr val="dk1"/>
              </a:buClr>
              <a:buSzPts val="1601"/>
              <a:buChar char="•"/>
              <a:defRPr sz="1067"/>
            </a:lvl6pPr>
            <a:lvl7pPr marL="2133707" lvl="6" indent="-220186" algn="l">
              <a:lnSpc>
                <a:spcPct val="100000"/>
              </a:lnSpc>
              <a:spcBef>
                <a:spcPts val="213"/>
              </a:spcBef>
              <a:spcAft>
                <a:spcPts val="0"/>
              </a:spcAft>
              <a:buClr>
                <a:schemeClr val="dk1"/>
              </a:buClr>
              <a:buSzPts val="1601"/>
              <a:buChar char="•"/>
              <a:defRPr sz="1067"/>
            </a:lvl7pPr>
            <a:lvl8pPr marL="2438522" lvl="7" indent="-220186" algn="l">
              <a:lnSpc>
                <a:spcPct val="100000"/>
              </a:lnSpc>
              <a:spcBef>
                <a:spcPts val="213"/>
              </a:spcBef>
              <a:spcAft>
                <a:spcPts val="0"/>
              </a:spcAft>
              <a:buClr>
                <a:schemeClr val="dk1"/>
              </a:buClr>
              <a:buSzPts val="1601"/>
              <a:buChar char="•"/>
              <a:defRPr sz="1067"/>
            </a:lvl8pPr>
            <a:lvl9pPr marL="2743337" lvl="8" indent="-220186" algn="l">
              <a:lnSpc>
                <a:spcPct val="100000"/>
              </a:lnSpc>
              <a:spcBef>
                <a:spcPts val="213"/>
              </a:spcBef>
              <a:spcAft>
                <a:spcPts val="0"/>
              </a:spcAft>
              <a:buClr>
                <a:schemeClr val="dk1"/>
              </a:buClr>
              <a:buSzPts val="1601"/>
              <a:buChar char="•"/>
              <a:defRPr sz="1067"/>
            </a:lvl9pPr>
          </a:lstStyle>
          <a:p>
            <a:endParaRPr/>
          </a:p>
        </p:txBody>
      </p:sp>
      <p:sp>
        <p:nvSpPr>
          <p:cNvPr id="119" name="Google Shape;119;p45"/>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45"/>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45"/>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2.xml><?xml version="1.0" encoding="utf-8"?>
<p:sldLayout xmlns:a="http://schemas.openxmlformats.org/drawingml/2006/main" xmlns:r="http://schemas.openxmlformats.org/officeDocument/2006/relationships" xmlns:p="http://schemas.openxmlformats.org/presentationml/2006/main" matchingName="Section Header">
  <p:cSld name="Section Header 4">
    <p:spTree>
      <p:nvGrpSpPr>
        <p:cNvPr id="1" name="Shape 122"/>
        <p:cNvGrpSpPr/>
        <p:nvPr/>
      </p:nvGrpSpPr>
      <p:grpSpPr>
        <a:xfrm>
          <a:off x="0" y="0"/>
          <a:ext cx="0" cy="0"/>
          <a:chOff x="0" y="0"/>
          <a:chExt cx="0" cy="0"/>
        </a:xfrm>
      </p:grpSpPr>
      <p:sp>
        <p:nvSpPr>
          <p:cNvPr id="123" name="Google Shape;123;p46"/>
          <p:cNvSpPr txBox="1">
            <a:spLocks noGrp="1"/>
          </p:cNvSpPr>
          <p:nvPr>
            <p:ph type="title"/>
          </p:nvPr>
        </p:nvSpPr>
        <p:spPr>
          <a:xfrm>
            <a:off x="481542" y="2937934"/>
            <a:ext cx="5181600" cy="9080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2667"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 name="Google Shape;124;p46"/>
          <p:cNvSpPr txBox="1">
            <a:spLocks noGrp="1"/>
          </p:cNvSpPr>
          <p:nvPr>
            <p:ph type="body" idx="1"/>
          </p:nvPr>
        </p:nvSpPr>
        <p:spPr>
          <a:xfrm>
            <a:off x="481542" y="1937809"/>
            <a:ext cx="5181600" cy="1000125"/>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267"/>
              </a:spcBef>
              <a:spcAft>
                <a:spcPts val="0"/>
              </a:spcAft>
              <a:buClr>
                <a:srgbClr val="888888"/>
              </a:buClr>
              <a:buSzPts val="2000"/>
              <a:buNone/>
              <a:defRPr sz="1333">
                <a:solidFill>
                  <a:srgbClr val="888888"/>
                </a:solidFill>
              </a:defRPr>
            </a:lvl1pPr>
            <a:lvl2pPr marL="609630" lvl="1" indent="-152408" algn="l">
              <a:lnSpc>
                <a:spcPct val="100000"/>
              </a:lnSpc>
              <a:spcBef>
                <a:spcPts val="240"/>
              </a:spcBef>
              <a:spcAft>
                <a:spcPts val="0"/>
              </a:spcAft>
              <a:buClr>
                <a:srgbClr val="888888"/>
              </a:buClr>
              <a:buSzPts val="1800"/>
              <a:buNone/>
              <a:defRPr sz="1200">
                <a:solidFill>
                  <a:srgbClr val="888888"/>
                </a:solidFill>
              </a:defRPr>
            </a:lvl2pPr>
            <a:lvl3pPr marL="914446" lvl="2" indent="-152408" algn="l">
              <a:lnSpc>
                <a:spcPct val="100000"/>
              </a:lnSpc>
              <a:spcBef>
                <a:spcPts val="213"/>
              </a:spcBef>
              <a:spcAft>
                <a:spcPts val="0"/>
              </a:spcAft>
              <a:buClr>
                <a:srgbClr val="888888"/>
              </a:buClr>
              <a:buSzPts val="1600"/>
              <a:buNone/>
              <a:defRPr sz="1067">
                <a:solidFill>
                  <a:srgbClr val="888888"/>
                </a:solidFill>
              </a:defRPr>
            </a:lvl3pPr>
            <a:lvl4pPr marL="1219261" lvl="3" indent="-152408" algn="l">
              <a:lnSpc>
                <a:spcPct val="100000"/>
              </a:lnSpc>
              <a:spcBef>
                <a:spcPts val="187"/>
              </a:spcBef>
              <a:spcAft>
                <a:spcPts val="0"/>
              </a:spcAft>
              <a:buClr>
                <a:srgbClr val="888888"/>
              </a:buClr>
              <a:buSzPts val="1400"/>
              <a:buNone/>
              <a:defRPr sz="933">
                <a:solidFill>
                  <a:srgbClr val="888888"/>
                </a:solidFill>
              </a:defRPr>
            </a:lvl4pPr>
            <a:lvl5pPr marL="1524076" lvl="4" indent="-152408" algn="l">
              <a:lnSpc>
                <a:spcPct val="100000"/>
              </a:lnSpc>
              <a:spcBef>
                <a:spcPts val="187"/>
              </a:spcBef>
              <a:spcAft>
                <a:spcPts val="0"/>
              </a:spcAft>
              <a:buClr>
                <a:srgbClr val="888888"/>
              </a:buClr>
              <a:buSzPts val="1400"/>
              <a:buNone/>
              <a:defRPr sz="933">
                <a:solidFill>
                  <a:srgbClr val="888888"/>
                </a:solidFill>
              </a:defRPr>
            </a:lvl5pPr>
            <a:lvl6pPr marL="1828891" lvl="5" indent="-152408" algn="l">
              <a:lnSpc>
                <a:spcPct val="100000"/>
              </a:lnSpc>
              <a:spcBef>
                <a:spcPts val="187"/>
              </a:spcBef>
              <a:spcAft>
                <a:spcPts val="0"/>
              </a:spcAft>
              <a:buClr>
                <a:srgbClr val="888888"/>
              </a:buClr>
              <a:buSzPts val="1400"/>
              <a:buNone/>
              <a:defRPr sz="933">
                <a:solidFill>
                  <a:srgbClr val="888888"/>
                </a:solidFill>
              </a:defRPr>
            </a:lvl6pPr>
            <a:lvl7pPr marL="2133707" lvl="6" indent="-152408" algn="l">
              <a:lnSpc>
                <a:spcPct val="100000"/>
              </a:lnSpc>
              <a:spcBef>
                <a:spcPts val="187"/>
              </a:spcBef>
              <a:spcAft>
                <a:spcPts val="0"/>
              </a:spcAft>
              <a:buClr>
                <a:srgbClr val="888888"/>
              </a:buClr>
              <a:buSzPts val="1400"/>
              <a:buNone/>
              <a:defRPr sz="933">
                <a:solidFill>
                  <a:srgbClr val="888888"/>
                </a:solidFill>
              </a:defRPr>
            </a:lvl7pPr>
            <a:lvl8pPr marL="2438522" lvl="7" indent="-152408" algn="l">
              <a:lnSpc>
                <a:spcPct val="100000"/>
              </a:lnSpc>
              <a:spcBef>
                <a:spcPts val="187"/>
              </a:spcBef>
              <a:spcAft>
                <a:spcPts val="0"/>
              </a:spcAft>
              <a:buClr>
                <a:srgbClr val="888888"/>
              </a:buClr>
              <a:buSzPts val="1400"/>
              <a:buNone/>
              <a:defRPr sz="933">
                <a:solidFill>
                  <a:srgbClr val="888888"/>
                </a:solidFill>
              </a:defRPr>
            </a:lvl8pPr>
            <a:lvl9pPr marL="2743337" lvl="8" indent="-152408" algn="l">
              <a:lnSpc>
                <a:spcPct val="100000"/>
              </a:lnSpc>
              <a:spcBef>
                <a:spcPts val="187"/>
              </a:spcBef>
              <a:spcAft>
                <a:spcPts val="0"/>
              </a:spcAft>
              <a:buClr>
                <a:srgbClr val="888888"/>
              </a:buClr>
              <a:buSzPts val="1400"/>
              <a:buNone/>
              <a:defRPr sz="933">
                <a:solidFill>
                  <a:srgbClr val="888888"/>
                </a:solidFill>
              </a:defRPr>
            </a:lvl9pPr>
          </a:lstStyle>
          <a:p>
            <a:endParaRPr/>
          </a:p>
        </p:txBody>
      </p:sp>
      <p:sp>
        <p:nvSpPr>
          <p:cNvPr id="125" name="Google Shape;125;p46"/>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46"/>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46"/>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3.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28"/>
        <p:cNvGrpSpPr/>
        <p:nvPr/>
      </p:nvGrpSpPr>
      <p:grpSpPr>
        <a:xfrm>
          <a:off x="0" y="0"/>
          <a:ext cx="0" cy="0"/>
          <a:chOff x="0" y="0"/>
          <a:chExt cx="0" cy="0"/>
        </a:xfrm>
      </p:grpSpPr>
      <p:sp>
        <p:nvSpPr>
          <p:cNvPr id="129" name="Google Shape;129;p47"/>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47"/>
          <p:cNvSpPr txBox="1">
            <a:spLocks noGrp="1"/>
          </p:cNvSpPr>
          <p:nvPr>
            <p:ph type="body" idx="1"/>
          </p:nvPr>
        </p:nvSpPr>
        <p:spPr>
          <a:xfrm>
            <a:off x="304800" y="1066800"/>
            <a:ext cx="2692400" cy="3017309"/>
          </a:xfrm>
          <a:prstGeom prst="rect">
            <a:avLst/>
          </a:prstGeom>
          <a:noFill/>
          <a:ln>
            <a:noFill/>
          </a:ln>
        </p:spPr>
        <p:txBody>
          <a:bodyPr spcFirstLastPara="1" wrap="square" lIns="91425" tIns="45700" rIns="91425" bIns="45700" anchor="t" anchorCtr="0">
            <a:normAutofit/>
          </a:bodyPr>
          <a:lstStyle>
            <a:lvl1pPr marL="304815" lvl="0" indent="-270947" algn="l">
              <a:lnSpc>
                <a:spcPct val="100000"/>
              </a:lnSpc>
              <a:spcBef>
                <a:spcPts val="373"/>
              </a:spcBef>
              <a:spcAft>
                <a:spcPts val="0"/>
              </a:spcAft>
              <a:buClr>
                <a:schemeClr val="dk1"/>
              </a:buClr>
              <a:buSzPts val="2800"/>
              <a:buChar char="•"/>
              <a:defRPr sz="1867"/>
            </a:lvl1pPr>
            <a:lvl2pPr marL="609630" lvl="1" indent="-254013" algn="l">
              <a:lnSpc>
                <a:spcPct val="100000"/>
              </a:lnSpc>
              <a:spcBef>
                <a:spcPts val="320"/>
              </a:spcBef>
              <a:spcAft>
                <a:spcPts val="0"/>
              </a:spcAft>
              <a:buClr>
                <a:schemeClr val="dk1"/>
              </a:buClr>
              <a:buSzPts val="2400"/>
              <a:buChar char="–"/>
              <a:defRPr sz="1600"/>
            </a:lvl2pPr>
            <a:lvl3pPr marL="914446" lvl="2" indent="-237079" algn="l">
              <a:lnSpc>
                <a:spcPct val="100000"/>
              </a:lnSpc>
              <a:spcBef>
                <a:spcPts val="267"/>
              </a:spcBef>
              <a:spcAft>
                <a:spcPts val="0"/>
              </a:spcAft>
              <a:buClr>
                <a:schemeClr val="dk1"/>
              </a:buClr>
              <a:buSzPts val="2000"/>
              <a:buChar char="•"/>
              <a:defRPr sz="1333"/>
            </a:lvl3pPr>
            <a:lvl4pPr marL="1219261" lvl="3" indent="-228611" algn="l">
              <a:lnSpc>
                <a:spcPct val="100000"/>
              </a:lnSpc>
              <a:spcBef>
                <a:spcPts val="240"/>
              </a:spcBef>
              <a:spcAft>
                <a:spcPts val="0"/>
              </a:spcAft>
              <a:buClr>
                <a:schemeClr val="dk1"/>
              </a:buClr>
              <a:buSzPts val="1800"/>
              <a:buChar char="–"/>
              <a:defRPr sz="1200"/>
            </a:lvl4pPr>
            <a:lvl5pPr marL="1524076" lvl="4" indent="-228611" algn="l">
              <a:lnSpc>
                <a:spcPct val="100000"/>
              </a:lnSpc>
              <a:spcBef>
                <a:spcPts val="240"/>
              </a:spcBef>
              <a:spcAft>
                <a:spcPts val="0"/>
              </a:spcAft>
              <a:buClr>
                <a:schemeClr val="dk1"/>
              </a:buClr>
              <a:buSzPts val="1800"/>
              <a:buChar char="»"/>
              <a:defRPr sz="1200"/>
            </a:lvl5pPr>
            <a:lvl6pPr marL="1828891" lvl="5" indent="-228611" algn="l">
              <a:lnSpc>
                <a:spcPct val="100000"/>
              </a:lnSpc>
              <a:spcBef>
                <a:spcPts val="240"/>
              </a:spcBef>
              <a:spcAft>
                <a:spcPts val="0"/>
              </a:spcAft>
              <a:buClr>
                <a:schemeClr val="dk1"/>
              </a:buClr>
              <a:buSzPts val="1800"/>
              <a:buChar char="•"/>
              <a:defRPr sz="1200"/>
            </a:lvl6pPr>
            <a:lvl7pPr marL="2133707" lvl="6" indent="-228611" algn="l">
              <a:lnSpc>
                <a:spcPct val="100000"/>
              </a:lnSpc>
              <a:spcBef>
                <a:spcPts val="240"/>
              </a:spcBef>
              <a:spcAft>
                <a:spcPts val="0"/>
              </a:spcAft>
              <a:buClr>
                <a:schemeClr val="dk1"/>
              </a:buClr>
              <a:buSzPts val="1800"/>
              <a:buChar char="•"/>
              <a:defRPr sz="1200"/>
            </a:lvl7pPr>
            <a:lvl8pPr marL="2438522" lvl="7" indent="-228611" algn="l">
              <a:lnSpc>
                <a:spcPct val="100000"/>
              </a:lnSpc>
              <a:spcBef>
                <a:spcPts val="240"/>
              </a:spcBef>
              <a:spcAft>
                <a:spcPts val="0"/>
              </a:spcAft>
              <a:buClr>
                <a:schemeClr val="dk1"/>
              </a:buClr>
              <a:buSzPts val="1800"/>
              <a:buChar char="•"/>
              <a:defRPr sz="1200"/>
            </a:lvl8pPr>
            <a:lvl9pPr marL="2743337" lvl="8" indent="-228611" algn="l">
              <a:lnSpc>
                <a:spcPct val="100000"/>
              </a:lnSpc>
              <a:spcBef>
                <a:spcPts val="240"/>
              </a:spcBef>
              <a:spcAft>
                <a:spcPts val="0"/>
              </a:spcAft>
              <a:buClr>
                <a:schemeClr val="dk1"/>
              </a:buClr>
              <a:buSzPts val="1800"/>
              <a:buChar char="•"/>
              <a:defRPr sz="1200"/>
            </a:lvl9pPr>
          </a:lstStyle>
          <a:p>
            <a:endParaRPr/>
          </a:p>
        </p:txBody>
      </p:sp>
      <p:sp>
        <p:nvSpPr>
          <p:cNvPr id="131" name="Google Shape;131;p47"/>
          <p:cNvSpPr txBox="1">
            <a:spLocks noGrp="1"/>
          </p:cNvSpPr>
          <p:nvPr>
            <p:ph type="body" idx="2"/>
          </p:nvPr>
        </p:nvSpPr>
        <p:spPr>
          <a:xfrm>
            <a:off x="3098800" y="1066800"/>
            <a:ext cx="2692400" cy="3017309"/>
          </a:xfrm>
          <a:prstGeom prst="rect">
            <a:avLst/>
          </a:prstGeom>
          <a:noFill/>
          <a:ln>
            <a:noFill/>
          </a:ln>
        </p:spPr>
        <p:txBody>
          <a:bodyPr spcFirstLastPara="1" wrap="square" lIns="91425" tIns="45700" rIns="91425" bIns="45700" anchor="t" anchorCtr="0">
            <a:normAutofit/>
          </a:bodyPr>
          <a:lstStyle>
            <a:lvl1pPr marL="304815" lvl="0" indent="-270947" algn="l">
              <a:lnSpc>
                <a:spcPct val="100000"/>
              </a:lnSpc>
              <a:spcBef>
                <a:spcPts val="373"/>
              </a:spcBef>
              <a:spcAft>
                <a:spcPts val="0"/>
              </a:spcAft>
              <a:buClr>
                <a:schemeClr val="dk1"/>
              </a:buClr>
              <a:buSzPts val="2800"/>
              <a:buChar char="•"/>
              <a:defRPr sz="1867"/>
            </a:lvl1pPr>
            <a:lvl2pPr marL="609630" lvl="1" indent="-254013" algn="l">
              <a:lnSpc>
                <a:spcPct val="100000"/>
              </a:lnSpc>
              <a:spcBef>
                <a:spcPts val="320"/>
              </a:spcBef>
              <a:spcAft>
                <a:spcPts val="0"/>
              </a:spcAft>
              <a:buClr>
                <a:schemeClr val="dk1"/>
              </a:buClr>
              <a:buSzPts val="2400"/>
              <a:buChar char="–"/>
              <a:defRPr sz="1600"/>
            </a:lvl2pPr>
            <a:lvl3pPr marL="914446" lvl="2" indent="-237079" algn="l">
              <a:lnSpc>
                <a:spcPct val="100000"/>
              </a:lnSpc>
              <a:spcBef>
                <a:spcPts val="267"/>
              </a:spcBef>
              <a:spcAft>
                <a:spcPts val="0"/>
              </a:spcAft>
              <a:buClr>
                <a:schemeClr val="dk1"/>
              </a:buClr>
              <a:buSzPts val="2000"/>
              <a:buChar char="•"/>
              <a:defRPr sz="1333"/>
            </a:lvl3pPr>
            <a:lvl4pPr marL="1219261" lvl="3" indent="-228611" algn="l">
              <a:lnSpc>
                <a:spcPct val="100000"/>
              </a:lnSpc>
              <a:spcBef>
                <a:spcPts val="240"/>
              </a:spcBef>
              <a:spcAft>
                <a:spcPts val="0"/>
              </a:spcAft>
              <a:buClr>
                <a:schemeClr val="dk1"/>
              </a:buClr>
              <a:buSzPts val="1800"/>
              <a:buChar char="–"/>
              <a:defRPr sz="1200"/>
            </a:lvl4pPr>
            <a:lvl5pPr marL="1524076" lvl="4" indent="-228611" algn="l">
              <a:lnSpc>
                <a:spcPct val="100000"/>
              </a:lnSpc>
              <a:spcBef>
                <a:spcPts val="240"/>
              </a:spcBef>
              <a:spcAft>
                <a:spcPts val="0"/>
              </a:spcAft>
              <a:buClr>
                <a:schemeClr val="dk1"/>
              </a:buClr>
              <a:buSzPts val="1800"/>
              <a:buChar char="»"/>
              <a:defRPr sz="1200"/>
            </a:lvl5pPr>
            <a:lvl6pPr marL="1828891" lvl="5" indent="-228611" algn="l">
              <a:lnSpc>
                <a:spcPct val="100000"/>
              </a:lnSpc>
              <a:spcBef>
                <a:spcPts val="240"/>
              </a:spcBef>
              <a:spcAft>
                <a:spcPts val="0"/>
              </a:spcAft>
              <a:buClr>
                <a:schemeClr val="dk1"/>
              </a:buClr>
              <a:buSzPts val="1800"/>
              <a:buChar char="•"/>
              <a:defRPr sz="1200"/>
            </a:lvl6pPr>
            <a:lvl7pPr marL="2133707" lvl="6" indent="-228611" algn="l">
              <a:lnSpc>
                <a:spcPct val="100000"/>
              </a:lnSpc>
              <a:spcBef>
                <a:spcPts val="240"/>
              </a:spcBef>
              <a:spcAft>
                <a:spcPts val="0"/>
              </a:spcAft>
              <a:buClr>
                <a:schemeClr val="dk1"/>
              </a:buClr>
              <a:buSzPts val="1800"/>
              <a:buChar char="•"/>
              <a:defRPr sz="1200"/>
            </a:lvl7pPr>
            <a:lvl8pPr marL="2438522" lvl="7" indent="-228611" algn="l">
              <a:lnSpc>
                <a:spcPct val="100000"/>
              </a:lnSpc>
              <a:spcBef>
                <a:spcPts val="240"/>
              </a:spcBef>
              <a:spcAft>
                <a:spcPts val="0"/>
              </a:spcAft>
              <a:buClr>
                <a:schemeClr val="dk1"/>
              </a:buClr>
              <a:buSzPts val="1800"/>
              <a:buChar char="•"/>
              <a:defRPr sz="1200"/>
            </a:lvl8pPr>
            <a:lvl9pPr marL="2743337" lvl="8" indent="-228611" algn="l">
              <a:lnSpc>
                <a:spcPct val="100000"/>
              </a:lnSpc>
              <a:spcBef>
                <a:spcPts val="240"/>
              </a:spcBef>
              <a:spcAft>
                <a:spcPts val="0"/>
              </a:spcAft>
              <a:buClr>
                <a:schemeClr val="dk1"/>
              </a:buClr>
              <a:buSzPts val="1800"/>
              <a:buChar char="•"/>
              <a:defRPr sz="1200"/>
            </a:lvl9pPr>
          </a:lstStyle>
          <a:p>
            <a:endParaRPr/>
          </a:p>
        </p:txBody>
      </p:sp>
      <p:sp>
        <p:nvSpPr>
          <p:cNvPr id="132" name="Google Shape;132;p47"/>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47"/>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47"/>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4.xml><?xml version="1.0" encoding="utf-8"?>
<p:sldLayout xmlns:a="http://schemas.openxmlformats.org/drawingml/2006/main" xmlns:r="http://schemas.openxmlformats.org/officeDocument/2006/relationships" xmlns:p="http://schemas.openxmlformats.org/presentationml/2006/main" matchingName="Comparison">
  <p:cSld name="Comparison 4">
    <p:spTree>
      <p:nvGrpSpPr>
        <p:cNvPr id="1" name="Shape 135"/>
        <p:cNvGrpSpPr/>
        <p:nvPr/>
      </p:nvGrpSpPr>
      <p:grpSpPr>
        <a:xfrm>
          <a:off x="0" y="0"/>
          <a:ext cx="0" cy="0"/>
          <a:chOff x="0" y="0"/>
          <a:chExt cx="0" cy="0"/>
        </a:xfrm>
      </p:grpSpPr>
      <p:sp>
        <p:nvSpPr>
          <p:cNvPr id="136" name="Google Shape;136;p48"/>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48"/>
          <p:cNvSpPr txBox="1">
            <a:spLocks noGrp="1"/>
          </p:cNvSpPr>
          <p:nvPr>
            <p:ph type="body" idx="1"/>
          </p:nvPr>
        </p:nvSpPr>
        <p:spPr>
          <a:xfrm>
            <a:off x="304800" y="1023409"/>
            <a:ext cx="2693459"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0"/>
              <a:buNone/>
              <a:defRPr sz="1067" b="1"/>
            </a:lvl4pPr>
            <a:lvl5pPr marL="1524076" lvl="4" indent="-152408" algn="l">
              <a:lnSpc>
                <a:spcPct val="100000"/>
              </a:lnSpc>
              <a:spcBef>
                <a:spcPts val="213"/>
              </a:spcBef>
              <a:spcAft>
                <a:spcPts val="0"/>
              </a:spcAft>
              <a:buClr>
                <a:schemeClr val="dk1"/>
              </a:buClr>
              <a:buSzPts val="1600"/>
              <a:buNone/>
              <a:defRPr sz="1067" b="1"/>
            </a:lvl5pPr>
            <a:lvl6pPr marL="1828891" lvl="5" indent="-152408" algn="l">
              <a:lnSpc>
                <a:spcPct val="100000"/>
              </a:lnSpc>
              <a:spcBef>
                <a:spcPts val="213"/>
              </a:spcBef>
              <a:spcAft>
                <a:spcPts val="0"/>
              </a:spcAft>
              <a:buClr>
                <a:schemeClr val="dk1"/>
              </a:buClr>
              <a:buSzPts val="1600"/>
              <a:buNone/>
              <a:defRPr sz="1067" b="1"/>
            </a:lvl6pPr>
            <a:lvl7pPr marL="2133707" lvl="6" indent="-152408" algn="l">
              <a:lnSpc>
                <a:spcPct val="100000"/>
              </a:lnSpc>
              <a:spcBef>
                <a:spcPts val="213"/>
              </a:spcBef>
              <a:spcAft>
                <a:spcPts val="0"/>
              </a:spcAft>
              <a:buClr>
                <a:schemeClr val="dk1"/>
              </a:buClr>
              <a:buSzPts val="1600"/>
              <a:buNone/>
              <a:defRPr sz="1067" b="1"/>
            </a:lvl7pPr>
            <a:lvl8pPr marL="2438522" lvl="7" indent="-152408" algn="l">
              <a:lnSpc>
                <a:spcPct val="100000"/>
              </a:lnSpc>
              <a:spcBef>
                <a:spcPts val="213"/>
              </a:spcBef>
              <a:spcAft>
                <a:spcPts val="0"/>
              </a:spcAft>
              <a:buClr>
                <a:schemeClr val="dk1"/>
              </a:buClr>
              <a:buSzPts val="1600"/>
              <a:buNone/>
              <a:defRPr sz="1067" b="1"/>
            </a:lvl8pPr>
            <a:lvl9pPr marL="2743337" lvl="8" indent="-152408" algn="l">
              <a:lnSpc>
                <a:spcPct val="100000"/>
              </a:lnSpc>
              <a:spcBef>
                <a:spcPts val="213"/>
              </a:spcBef>
              <a:spcAft>
                <a:spcPts val="0"/>
              </a:spcAft>
              <a:buClr>
                <a:schemeClr val="dk1"/>
              </a:buClr>
              <a:buSzPts val="1600"/>
              <a:buNone/>
              <a:defRPr sz="1067" b="1"/>
            </a:lvl9pPr>
          </a:lstStyle>
          <a:p>
            <a:endParaRPr/>
          </a:p>
        </p:txBody>
      </p:sp>
      <p:sp>
        <p:nvSpPr>
          <p:cNvPr id="138" name="Google Shape;138;p48"/>
          <p:cNvSpPr txBox="1">
            <a:spLocks noGrp="1"/>
          </p:cNvSpPr>
          <p:nvPr>
            <p:ph type="body" idx="2"/>
          </p:nvPr>
        </p:nvSpPr>
        <p:spPr>
          <a:xfrm>
            <a:off x="304800" y="1449917"/>
            <a:ext cx="2693459"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44" algn="l">
              <a:lnSpc>
                <a:spcPct val="100000"/>
              </a:lnSpc>
              <a:spcBef>
                <a:spcPts val="213"/>
              </a:spcBef>
              <a:spcAft>
                <a:spcPts val="0"/>
              </a:spcAft>
              <a:buClr>
                <a:schemeClr val="dk1"/>
              </a:buClr>
              <a:buSzPts val="1600"/>
              <a:buChar char="–"/>
              <a:defRPr sz="1067"/>
            </a:lvl4pPr>
            <a:lvl5pPr marL="1524076" lvl="4" indent="-220144" algn="l">
              <a:lnSpc>
                <a:spcPct val="100000"/>
              </a:lnSpc>
              <a:spcBef>
                <a:spcPts val="213"/>
              </a:spcBef>
              <a:spcAft>
                <a:spcPts val="0"/>
              </a:spcAft>
              <a:buClr>
                <a:schemeClr val="dk1"/>
              </a:buClr>
              <a:buSzPts val="1600"/>
              <a:buChar char="»"/>
              <a:defRPr sz="1067"/>
            </a:lvl5pPr>
            <a:lvl6pPr marL="1828891" lvl="5" indent="-220144" algn="l">
              <a:lnSpc>
                <a:spcPct val="100000"/>
              </a:lnSpc>
              <a:spcBef>
                <a:spcPts val="213"/>
              </a:spcBef>
              <a:spcAft>
                <a:spcPts val="0"/>
              </a:spcAft>
              <a:buClr>
                <a:schemeClr val="dk1"/>
              </a:buClr>
              <a:buSzPts val="1600"/>
              <a:buChar char="•"/>
              <a:defRPr sz="1067"/>
            </a:lvl6pPr>
            <a:lvl7pPr marL="2133707" lvl="6" indent="-220144" algn="l">
              <a:lnSpc>
                <a:spcPct val="100000"/>
              </a:lnSpc>
              <a:spcBef>
                <a:spcPts val="213"/>
              </a:spcBef>
              <a:spcAft>
                <a:spcPts val="0"/>
              </a:spcAft>
              <a:buClr>
                <a:schemeClr val="dk1"/>
              </a:buClr>
              <a:buSzPts val="1600"/>
              <a:buChar char="•"/>
              <a:defRPr sz="1067"/>
            </a:lvl7pPr>
            <a:lvl8pPr marL="2438522" lvl="7" indent="-220144" algn="l">
              <a:lnSpc>
                <a:spcPct val="100000"/>
              </a:lnSpc>
              <a:spcBef>
                <a:spcPts val="213"/>
              </a:spcBef>
              <a:spcAft>
                <a:spcPts val="0"/>
              </a:spcAft>
              <a:buClr>
                <a:schemeClr val="dk1"/>
              </a:buClr>
              <a:buSzPts val="1600"/>
              <a:buChar char="•"/>
              <a:defRPr sz="1067"/>
            </a:lvl8pPr>
            <a:lvl9pPr marL="2743337" lvl="8" indent="-220144" algn="l">
              <a:lnSpc>
                <a:spcPct val="100000"/>
              </a:lnSpc>
              <a:spcBef>
                <a:spcPts val="213"/>
              </a:spcBef>
              <a:spcAft>
                <a:spcPts val="0"/>
              </a:spcAft>
              <a:buClr>
                <a:schemeClr val="dk1"/>
              </a:buClr>
              <a:buSzPts val="1600"/>
              <a:buChar char="•"/>
              <a:defRPr sz="1067"/>
            </a:lvl9pPr>
          </a:lstStyle>
          <a:p>
            <a:endParaRPr/>
          </a:p>
        </p:txBody>
      </p:sp>
      <p:sp>
        <p:nvSpPr>
          <p:cNvPr id="139" name="Google Shape;139;p48"/>
          <p:cNvSpPr txBox="1">
            <a:spLocks noGrp="1"/>
          </p:cNvSpPr>
          <p:nvPr>
            <p:ph type="body" idx="3"/>
          </p:nvPr>
        </p:nvSpPr>
        <p:spPr>
          <a:xfrm>
            <a:off x="3096684" y="1023409"/>
            <a:ext cx="2694517" cy="426508"/>
          </a:xfrm>
          <a:prstGeom prst="rect">
            <a:avLst/>
          </a:prstGeom>
          <a:noFill/>
          <a:ln>
            <a:noFill/>
          </a:ln>
        </p:spPr>
        <p:txBody>
          <a:bodyPr spcFirstLastPara="1" wrap="square" lIns="91425" tIns="45700" rIns="91425" bIns="45700" anchor="b" anchorCtr="0">
            <a:normAutofit/>
          </a:bodyPr>
          <a:lstStyle>
            <a:lvl1pPr marL="304815" lvl="0" indent="-152408" algn="l">
              <a:lnSpc>
                <a:spcPct val="100000"/>
              </a:lnSpc>
              <a:spcBef>
                <a:spcPts val="320"/>
              </a:spcBef>
              <a:spcAft>
                <a:spcPts val="0"/>
              </a:spcAft>
              <a:buClr>
                <a:schemeClr val="dk1"/>
              </a:buClr>
              <a:buSzPts val="2400"/>
              <a:buNone/>
              <a:defRPr sz="1600" b="1"/>
            </a:lvl1pPr>
            <a:lvl2pPr marL="609630" lvl="1" indent="-152408" algn="l">
              <a:lnSpc>
                <a:spcPct val="100000"/>
              </a:lnSpc>
              <a:spcBef>
                <a:spcPts val="267"/>
              </a:spcBef>
              <a:spcAft>
                <a:spcPts val="0"/>
              </a:spcAft>
              <a:buClr>
                <a:schemeClr val="dk1"/>
              </a:buClr>
              <a:buSzPts val="2000"/>
              <a:buNone/>
              <a:defRPr sz="1333" b="1"/>
            </a:lvl2pPr>
            <a:lvl3pPr marL="914446" lvl="2" indent="-152408" algn="l">
              <a:lnSpc>
                <a:spcPct val="100000"/>
              </a:lnSpc>
              <a:spcBef>
                <a:spcPts val="240"/>
              </a:spcBef>
              <a:spcAft>
                <a:spcPts val="0"/>
              </a:spcAft>
              <a:buClr>
                <a:schemeClr val="dk1"/>
              </a:buClr>
              <a:buSzPts val="1800"/>
              <a:buNone/>
              <a:defRPr sz="1200" b="1"/>
            </a:lvl3pPr>
            <a:lvl4pPr marL="1219261" lvl="3" indent="-152408" algn="l">
              <a:lnSpc>
                <a:spcPct val="100000"/>
              </a:lnSpc>
              <a:spcBef>
                <a:spcPts val="213"/>
              </a:spcBef>
              <a:spcAft>
                <a:spcPts val="0"/>
              </a:spcAft>
              <a:buClr>
                <a:schemeClr val="dk1"/>
              </a:buClr>
              <a:buSzPts val="1600"/>
              <a:buNone/>
              <a:defRPr sz="1067" b="1"/>
            </a:lvl4pPr>
            <a:lvl5pPr marL="1524076" lvl="4" indent="-152408" algn="l">
              <a:lnSpc>
                <a:spcPct val="100000"/>
              </a:lnSpc>
              <a:spcBef>
                <a:spcPts val="213"/>
              </a:spcBef>
              <a:spcAft>
                <a:spcPts val="0"/>
              </a:spcAft>
              <a:buClr>
                <a:schemeClr val="dk1"/>
              </a:buClr>
              <a:buSzPts val="1600"/>
              <a:buNone/>
              <a:defRPr sz="1067" b="1"/>
            </a:lvl5pPr>
            <a:lvl6pPr marL="1828891" lvl="5" indent="-152408" algn="l">
              <a:lnSpc>
                <a:spcPct val="100000"/>
              </a:lnSpc>
              <a:spcBef>
                <a:spcPts val="213"/>
              </a:spcBef>
              <a:spcAft>
                <a:spcPts val="0"/>
              </a:spcAft>
              <a:buClr>
                <a:schemeClr val="dk1"/>
              </a:buClr>
              <a:buSzPts val="1600"/>
              <a:buNone/>
              <a:defRPr sz="1067" b="1"/>
            </a:lvl6pPr>
            <a:lvl7pPr marL="2133707" lvl="6" indent="-152408" algn="l">
              <a:lnSpc>
                <a:spcPct val="100000"/>
              </a:lnSpc>
              <a:spcBef>
                <a:spcPts val="213"/>
              </a:spcBef>
              <a:spcAft>
                <a:spcPts val="0"/>
              </a:spcAft>
              <a:buClr>
                <a:schemeClr val="dk1"/>
              </a:buClr>
              <a:buSzPts val="1600"/>
              <a:buNone/>
              <a:defRPr sz="1067" b="1"/>
            </a:lvl7pPr>
            <a:lvl8pPr marL="2438522" lvl="7" indent="-152408" algn="l">
              <a:lnSpc>
                <a:spcPct val="100000"/>
              </a:lnSpc>
              <a:spcBef>
                <a:spcPts val="213"/>
              </a:spcBef>
              <a:spcAft>
                <a:spcPts val="0"/>
              </a:spcAft>
              <a:buClr>
                <a:schemeClr val="dk1"/>
              </a:buClr>
              <a:buSzPts val="1600"/>
              <a:buNone/>
              <a:defRPr sz="1067" b="1"/>
            </a:lvl8pPr>
            <a:lvl9pPr marL="2743337" lvl="8" indent="-152408" algn="l">
              <a:lnSpc>
                <a:spcPct val="100000"/>
              </a:lnSpc>
              <a:spcBef>
                <a:spcPts val="213"/>
              </a:spcBef>
              <a:spcAft>
                <a:spcPts val="0"/>
              </a:spcAft>
              <a:buClr>
                <a:schemeClr val="dk1"/>
              </a:buClr>
              <a:buSzPts val="1600"/>
              <a:buNone/>
              <a:defRPr sz="1067" b="1"/>
            </a:lvl9pPr>
          </a:lstStyle>
          <a:p>
            <a:endParaRPr/>
          </a:p>
        </p:txBody>
      </p:sp>
      <p:sp>
        <p:nvSpPr>
          <p:cNvPr id="140" name="Google Shape;140;p48"/>
          <p:cNvSpPr txBox="1">
            <a:spLocks noGrp="1"/>
          </p:cNvSpPr>
          <p:nvPr>
            <p:ph type="body" idx="4"/>
          </p:nvPr>
        </p:nvSpPr>
        <p:spPr>
          <a:xfrm>
            <a:off x="3096684" y="1449917"/>
            <a:ext cx="2694517" cy="2634192"/>
          </a:xfrm>
          <a:prstGeom prst="rect">
            <a:avLst/>
          </a:prstGeom>
          <a:noFill/>
          <a:ln>
            <a:noFill/>
          </a:ln>
        </p:spPr>
        <p:txBody>
          <a:bodyPr spcFirstLastPara="1" wrap="square" lIns="91425" tIns="45700" rIns="91425" bIns="45700" anchor="t" anchorCtr="0">
            <a:normAutofit/>
          </a:bodyPr>
          <a:lstStyle>
            <a:lvl1pPr marL="304815" lvl="0" indent="-254013" algn="l">
              <a:lnSpc>
                <a:spcPct val="100000"/>
              </a:lnSpc>
              <a:spcBef>
                <a:spcPts val="320"/>
              </a:spcBef>
              <a:spcAft>
                <a:spcPts val="0"/>
              </a:spcAft>
              <a:buClr>
                <a:schemeClr val="dk1"/>
              </a:buClr>
              <a:buSzPts val="2400"/>
              <a:buChar char="•"/>
              <a:defRPr sz="1600"/>
            </a:lvl1pPr>
            <a:lvl2pPr marL="609630" lvl="1" indent="-237079" algn="l">
              <a:lnSpc>
                <a:spcPct val="100000"/>
              </a:lnSpc>
              <a:spcBef>
                <a:spcPts val="267"/>
              </a:spcBef>
              <a:spcAft>
                <a:spcPts val="0"/>
              </a:spcAft>
              <a:buClr>
                <a:schemeClr val="dk1"/>
              </a:buClr>
              <a:buSzPts val="2000"/>
              <a:buChar char="–"/>
              <a:defRPr sz="1333"/>
            </a:lvl2pPr>
            <a:lvl3pPr marL="914446" lvl="2" indent="-228611" algn="l">
              <a:lnSpc>
                <a:spcPct val="100000"/>
              </a:lnSpc>
              <a:spcBef>
                <a:spcPts val="240"/>
              </a:spcBef>
              <a:spcAft>
                <a:spcPts val="0"/>
              </a:spcAft>
              <a:buClr>
                <a:schemeClr val="dk1"/>
              </a:buClr>
              <a:buSzPts val="1800"/>
              <a:buChar char="•"/>
              <a:defRPr sz="1200"/>
            </a:lvl3pPr>
            <a:lvl4pPr marL="1219261" lvl="3" indent="-220144" algn="l">
              <a:lnSpc>
                <a:spcPct val="100000"/>
              </a:lnSpc>
              <a:spcBef>
                <a:spcPts val="213"/>
              </a:spcBef>
              <a:spcAft>
                <a:spcPts val="0"/>
              </a:spcAft>
              <a:buClr>
                <a:schemeClr val="dk1"/>
              </a:buClr>
              <a:buSzPts val="1600"/>
              <a:buChar char="–"/>
              <a:defRPr sz="1067"/>
            </a:lvl4pPr>
            <a:lvl5pPr marL="1524076" lvl="4" indent="-220144" algn="l">
              <a:lnSpc>
                <a:spcPct val="100000"/>
              </a:lnSpc>
              <a:spcBef>
                <a:spcPts val="213"/>
              </a:spcBef>
              <a:spcAft>
                <a:spcPts val="0"/>
              </a:spcAft>
              <a:buClr>
                <a:schemeClr val="dk1"/>
              </a:buClr>
              <a:buSzPts val="1600"/>
              <a:buChar char="»"/>
              <a:defRPr sz="1067"/>
            </a:lvl5pPr>
            <a:lvl6pPr marL="1828891" lvl="5" indent="-220144" algn="l">
              <a:lnSpc>
                <a:spcPct val="100000"/>
              </a:lnSpc>
              <a:spcBef>
                <a:spcPts val="213"/>
              </a:spcBef>
              <a:spcAft>
                <a:spcPts val="0"/>
              </a:spcAft>
              <a:buClr>
                <a:schemeClr val="dk1"/>
              </a:buClr>
              <a:buSzPts val="1600"/>
              <a:buChar char="•"/>
              <a:defRPr sz="1067"/>
            </a:lvl6pPr>
            <a:lvl7pPr marL="2133707" lvl="6" indent="-220144" algn="l">
              <a:lnSpc>
                <a:spcPct val="100000"/>
              </a:lnSpc>
              <a:spcBef>
                <a:spcPts val="213"/>
              </a:spcBef>
              <a:spcAft>
                <a:spcPts val="0"/>
              </a:spcAft>
              <a:buClr>
                <a:schemeClr val="dk1"/>
              </a:buClr>
              <a:buSzPts val="1600"/>
              <a:buChar char="•"/>
              <a:defRPr sz="1067"/>
            </a:lvl7pPr>
            <a:lvl8pPr marL="2438522" lvl="7" indent="-220144" algn="l">
              <a:lnSpc>
                <a:spcPct val="100000"/>
              </a:lnSpc>
              <a:spcBef>
                <a:spcPts val="213"/>
              </a:spcBef>
              <a:spcAft>
                <a:spcPts val="0"/>
              </a:spcAft>
              <a:buClr>
                <a:schemeClr val="dk1"/>
              </a:buClr>
              <a:buSzPts val="1600"/>
              <a:buChar char="•"/>
              <a:defRPr sz="1067"/>
            </a:lvl8pPr>
            <a:lvl9pPr marL="2743337" lvl="8" indent="-220144" algn="l">
              <a:lnSpc>
                <a:spcPct val="100000"/>
              </a:lnSpc>
              <a:spcBef>
                <a:spcPts val="213"/>
              </a:spcBef>
              <a:spcAft>
                <a:spcPts val="0"/>
              </a:spcAft>
              <a:buClr>
                <a:schemeClr val="dk1"/>
              </a:buClr>
              <a:buSzPts val="1600"/>
              <a:buChar char="•"/>
              <a:defRPr sz="1067"/>
            </a:lvl9pPr>
          </a:lstStyle>
          <a:p>
            <a:endParaRPr/>
          </a:p>
        </p:txBody>
      </p:sp>
      <p:sp>
        <p:nvSpPr>
          <p:cNvPr id="141" name="Google Shape;141;p48"/>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48"/>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48"/>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4"/>
        <p:cNvGrpSpPr/>
        <p:nvPr/>
      </p:nvGrpSpPr>
      <p:grpSpPr>
        <a:xfrm>
          <a:off x="0" y="0"/>
          <a:ext cx="0" cy="0"/>
          <a:chOff x="0" y="0"/>
          <a:chExt cx="0" cy="0"/>
        </a:xfrm>
      </p:grpSpPr>
      <p:sp>
        <p:nvSpPr>
          <p:cNvPr id="145" name="Google Shape;145;p49"/>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49"/>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 name="Google Shape;147;p49"/>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 name="Google Shape;148;p49"/>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49"/>
        <p:cNvGrpSpPr/>
        <p:nvPr/>
      </p:nvGrpSpPr>
      <p:grpSpPr>
        <a:xfrm>
          <a:off x="0" y="0"/>
          <a:ext cx="0" cy="0"/>
          <a:chOff x="0" y="0"/>
          <a:chExt cx="0" cy="0"/>
        </a:xfrm>
      </p:grpSpPr>
      <p:sp>
        <p:nvSpPr>
          <p:cNvPr id="150" name="Google Shape;150;p50"/>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 name="Google Shape;151;p50"/>
          <p:cNvSpPr txBox="1">
            <a:spLocks noGrp="1"/>
          </p:cNvSpPr>
          <p:nvPr>
            <p:ph type="body" idx="1"/>
          </p:nvPr>
        </p:nvSpPr>
        <p:spPr>
          <a:xfrm>
            <a:off x="2383372" y="182039"/>
            <a:ext cx="3407833" cy="3902075"/>
          </a:xfrm>
          <a:prstGeom prst="rect">
            <a:avLst/>
          </a:prstGeom>
          <a:noFill/>
          <a:ln>
            <a:noFill/>
          </a:ln>
        </p:spPr>
        <p:txBody>
          <a:bodyPr spcFirstLastPara="1" wrap="square" lIns="91425" tIns="45700" rIns="91425" bIns="45700" anchor="t" anchorCtr="0">
            <a:normAutofit/>
          </a:bodyPr>
          <a:lstStyle>
            <a:lvl1pPr marL="304831" lvl="0" indent="-287896" algn="l">
              <a:lnSpc>
                <a:spcPct val="100000"/>
              </a:lnSpc>
              <a:spcBef>
                <a:spcPts val="427"/>
              </a:spcBef>
              <a:spcAft>
                <a:spcPts val="0"/>
              </a:spcAft>
              <a:buClr>
                <a:schemeClr val="dk1"/>
              </a:buClr>
              <a:buSzPts val="3200"/>
              <a:buChar char="•"/>
              <a:defRPr sz="2133"/>
            </a:lvl1pPr>
            <a:lvl2pPr marL="609660" lvl="1" indent="-271003" algn="l">
              <a:lnSpc>
                <a:spcPct val="100000"/>
              </a:lnSpc>
              <a:spcBef>
                <a:spcPts val="373"/>
              </a:spcBef>
              <a:spcAft>
                <a:spcPts val="0"/>
              </a:spcAft>
              <a:buClr>
                <a:schemeClr val="dk1"/>
              </a:buClr>
              <a:buSzPts val="2801"/>
              <a:buChar char="–"/>
              <a:defRPr sz="1867"/>
            </a:lvl2pPr>
            <a:lvl3pPr marL="914492" lvl="2" indent="-254026" algn="l">
              <a:lnSpc>
                <a:spcPct val="100000"/>
              </a:lnSpc>
              <a:spcBef>
                <a:spcPts val="320"/>
              </a:spcBef>
              <a:spcAft>
                <a:spcPts val="0"/>
              </a:spcAft>
              <a:buClr>
                <a:schemeClr val="dk1"/>
              </a:buClr>
              <a:buSzPts val="2400"/>
              <a:buChar char="•"/>
              <a:defRPr sz="1600"/>
            </a:lvl3pPr>
            <a:lvl4pPr marL="1219322" lvl="3" indent="-237091" algn="l">
              <a:lnSpc>
                <a:spcPct val="100000"/>
              </a:lnSpc>
              <a:spcBef>
                <a:spcPts val="267"/>
              </a:spcBef>
              <a:spcAft>
                <a:spcPts val="0"/>
              </a:spcAft>
              <a:buClr>
                <a:schemeClr val="dk1"/>
              </a:buClr>
              <a:buSzPts val="2000"/>
              <a:buChar char="–"/>
              <a:defRPr sz="1333"/>
            </a:lvl4pPr>
            <a:lvl5pPr marL="1524152" lvl="4" indent="-237091" algn="l">
              <a:lnSpc>
                <a:spcPct val="100000"/>
              </a:lnSpc>
              <a:spcBef>
                <a:spcPts val="267"/>
              </a:spcBef>
              <a:spcAft>
                <a:spcPts val="0"/>
              </a:spcAft>
              <a:buClr>
                <a:schemeClr val="dk1"/>
              </a:buClr>
              <a:buSzPts val="2000"/>
              <a:buChar char="»"/>
              <a:defRPr sz="1333"/>
            </a:lvl5pPr>
            <a:lvl6pPr marL="1828983" lvl="5" indent="-237091" algn="l">
              <a:lnSpc>
                <a:spcPct val="100000"/>
              </a:lnSpc>
              <a:spcBef>
                <a:spcPts val="267"/>
              </a:spcBef>
              <a:spcAft>
                <a:spcPts val="0"/>
              </a:spcAft>
              <a:buClr>
                <a:schemeClr val="dk1"/>
              </a:buClr>
              <a:buSzPts val="2000"/>
              <a:buChar char="•"/>
              <a:defRPr sz="1333"/>
            </a:lvl6pPr>
            <a:lvl7pPr marL="2133814" lvl="6" indent="-237091" algn="l">
              <a:lnSpc>
                <a:spcPct val="100000"/>
              </a:lnSpc>
              <a:spcBef>
                <a:spcPts val="267"/>
              </a:spcBef>
              <a:spcAft>
                <a:spcPts val="0"/>
              </a:spcAft>
              <a:buClr>
                <a:schemeClr val="dk1"/>
              </a:buClr>
              <a:buSzPts val="2000"/>
              <a:buChar char="•"/>
              <a:defRPr sz="1333"/>
            </a:lvl7pPr>
            <a:lvl8pPr marL="2438644" lvl="7" indent="-237091" algn="l">
              <a:lnSpc>
                <a:spcPct val="100000"/>
              </a:lnSpc>
              <a:spcBef>
                <a:spcPts val="267"/>
              </a:spcBef>
              <a:spcAft>
                <a:spcPts val="0"/>
              </a:spcAft>
              <a:buClr>
                <a:schemeClr val="dk1"/>
              </a:buClr>
              <a:buSzPts val="2000"/>
              <a:buChar char="•"/>
              <a:defRPr sz="1333"/>
            </a:lvl8pPr>
            <a:lvl9pPr marL="2743475" lvl="8" indent="-237091" algn="l">
              <a:lnSpc>
                <a:spcPct val="100000"/>
              </a:lnSpc>
              <a:spcBef>
                <a:spcPts val="267"/>
              </a:spcBef>
              <a:spcAft>
                <a:spcPts val="0"/>
              </a:spcAft>
              <a:buClr>
                <a:schemeClr val="dk1"/>
              </a:buClr>
              <a:buSzPts val="2000"/>
              <a:buChar char="•"/>
              <a:defRPr sz="1333"/>
            </a:lvl9pPr>
          </a:lstStyle>
          <a:p>
            <a:endParaRPr/>
          </a:p>
        </p:txBody>
      </p:sp>
      <p:sp>
        <p:nvSpPr>
          <p:cNvPr id="152" name="Google Shape;152;p50"/>
          <p:cNvSpPr txBox="1">
            <a:spLocks noGrp="1"/>
          </p:cNvSpPr>
          <p:nvPr>
            <p:ph type="body" idx="2"/>
          </p:nvPr>
        </p:nvSpPr>
        <p:spPr>
          <a:xfrm>
            <a:off x="304800" y="956739"/>
            <a:ext cx="2005542" cy="31273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53" name="Google Shape;153;p50"/>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 name="Google Shape;154;p50"/>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50"/>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56"/>
        <p:cNvGrpSpPr/>
        <p:nvPr/>
      </p:nvGrpSpPr>
      <p:grpSpPr>
        <a:xfrm>
          <a:off x="0" y="0"/>
          <a:ext cx="0" cy="0"/>
          <a:chOff x="0" y="0"/>
          <a:chExt cx="0" cy="0"/>
        </a:xfrm>
      </p:grpSpPr>
      <p:sp>
        <p:nvSpPr>
          <p:cNvPr id="157" name="Google Shape;157;p51"/>
          <p:cNvSpPr txBox="1">
            <a:spLocks noGrp="1"/>
          </p:cNvSpPr>
          <p:nvPr>
            <p:ph type="title"/>
          </p:nvPr>
        </p:nvSpPr>
        <p:spPr>
          <a:xfrm>
            <a:off x="1194859" y="3200405"/>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 name="Google Shape;158;p51"/>
          <p:cNvSpPr>
            <a:spLocks noGrp="1"/>
          </p:cNvSpPr>
          <p:nvPr>
            <p:ph type="pic" idx="2"/>
          </p:nvPr>
        </p:nvSpPr>
        <p:spPr>
          <a:xfrm>
            <a:off x="1194859" y="408517"/>
            <a:ext cx="3657600" cy="2743200"/>
          </a:xfrm>
          <a:prstGeom prst="rect">
            <a:avLst/>
          </a:prstGeom>
          <a:noFill/>
          <a:ln>
            <a:noFill/>
          </a:ln>
        </p:spPr>
      </p:sp>
      <p:sp>
        <p:nvSpPr>
          <p:cNvPr id="159" name="Google Shape;159;p51"/>
          <p:cNvSpPr txBox="1">
            <a:spLocks noGrp="1"/>
          </p:cNvSpPr>
          <p:nvPr>
            <p:ph type="body" idx="1"/>
          </p:nvPr>
        </p:nvSpPr>
        <p:spPr>
          <a:xfrm>
            <a:off x="1194859" y="3578230"/>
            <a:ext cx="3657600" cy="5365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60" name="Google Shape;160;p51"/>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 name="Google Shape;161;p51"/>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 name="Google Shape;162;p51"/>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8.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p:spTree>
      <p:nvGrpSpPr>
        <p:cNvPr id="1" name="Shape 163"/>
        <p:cNvGrpSpPr/>
        <p:nvPr/>
      </p:nvGrpSpPr>
      <p:grpSpPr>
        <a:xfrm>
          <a:off x="0" y="0"/>
          <a:ext cx="0" cy="0"/>
          <a:chOff x="0" y="0"/>
          <a:chExt cx="0" cy="0"/>
        </a:xfrm>
      </p:grpSpPr>
      <p:sp>
        <p:nvSpPr>
          <p:cNvPr id="164" name="Google Shape;164;p52"/>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 name="Google Shape;165;p52"/>
          <p:cNvSpPr txBox="1">
            <a:spLocks noGrp="1"/>
          </p:cNvSpPr>
          <p:nvPr>
            <p:ph type="body" idx="1"/>
          </p:nvPr>
        </p:nvSpPr>
        <p:spPr>
          <a:xfrm>
            <a:off x="2383371" y="182038"/>
            <a:ext cx="3407833" cy="3902075"/>
          </a:xfrm>
          <a:prstGeom prst="rect">
            <a:avLst/>
          </a:prstGeom>
          <a:noFill/>
          <a:ln>
            <a:noFill/>
          </a:ln>
        </p:spPr>
        <p:txBody>
          <a:bodyPr spcFirstLastPara="1" wrap="square" lIns="91425" tIns="45700" rIns="91425" bIns="45700" anchor="t" anchorCtr="0">
            <a:normAutofit/>
          </a:bodyPr>
          <a:lstStyle>
            <a:lvl1pPr marL="304831" lvl="0" indent="-287896" algn="l">
              <a:lnSpc>
                <a:spcPct val="100000"/>
              </a:lnSpc>
              <a:spcBef>
                <a:spcPts val="427"/>
              </a:spcBef>
              <a:spcAft>
                <a:spcPts val="0"/>
              </a:spcAft>
              <a:buClr>
                <a:schemeClr val="dk1"/>
              </a:buClr>
              <a:buSzPts val="3200"/>
              <a:buChar char="•"/>
              <a:defRPr sz="2133"/>
            </a:lvl1pPr>
            <a:lvl2pPr marL="609660" lvl="1" indent="-271003" algn="l">
              <a:lnSpc>
                <a:spcPct val="100000"/>
              </a:lnSpc>
              <a:spcBef>
                <a:spcPts val="373"/>
              </a:spcBef>
              <a:spcAft>
                <a:spcPts val="0"/>
              </a:spcAft>
              <a:buClr>
                <a:schemeClr val="dk1"/>
              </a:buClr>
              <a:buSzPts val="2801"/>
              <a:buChar char="–"/>
              <a:defRPr sz="1867"/>
            </a:lvl2pPr>
            <a:lvl3pPr marL="914492" lvl="2" indent="-254026" algn="l">
              <a:lnSpc>
                <a:spcPct val="100000"/>
              </a:lnSpc>
              <a:spcBef>
                <a:spcPts val="320"/>
              </a:spcBef>
              <a:spcAft>
                <a:spcPts val="0"/>
              </a:spcAft>
              <a:buClr>
                <a:schemeClr val="dk1"/>
              </a:buClr>
              <a:buSzPts val="2400"/>
              <a:buChar char="•"/>
              <a:defRPr sz="1600"/>
            </a:lvl3pPr>
            <a:lvl4pPr marL="1219322" lvl="3" indent="-237091" algn="l">
              <a:lnSpc>
                <a:spcPct val="100000"/>
              </a:lnSpc>
              <a:spcBef>
                <a:spcPts val="267"/>
              </a:spcBef>
              <a:spcAft>
                <a:spcPts val="0"/>
              </a:spcAft>
              <a:buClr>
                <a:schemeClr val="dk1"/>
              </a:buClr>
              <a:buSzPts val="2000"/>
              <a:buChar char="–"/>
              <a:defRPr sz="1333"/>
            </a:lvl4pPr>
            <a:lvl5pPr marL="1524152" lvl="4" indent="-237091" algn="l">
              <a:lnSpc>
                <a:spcPct val="100000"/>
              </a:lnSpc>
              <a:spcBef>
                <a:spcPts val="267"/>
              </a:spcBef>
              <a:spcAft>
                <a:spcPts val="0"/>
              </a:spcAft>
              <a:buClr>
                <a:schemeClr val="dk1"/>
              </a:buClr>
              <a:buSzPts val="2000"/>
              <a:buChar char="»"/>
              <a:defRPr sz="1333"/>
            </a:lvl5pPr>
            <a:lvl6pPr marL="1828983" lvl="5" indent="-237091" algn="l">
              <a:lnSpc>
                <a:spcPct val="100000"/>
              </a:lnSpc>
              <a:spcBef>
                <a:spcPts val="267"/>
              </a:spcBef>
              <a:spcAft>
                <a:spcPts val="0"/>
              </a:spcAft>
              <a:buClr>
                <a:schemeClr val="dk1"/>
              </a:buClr>
              <a:buSzPts val="2000"/>
              <a:buChar char="•"/>
              <a:defRPr sz="1333"/>
            </a:lvl6pPr>
            <a:lvl7pPr marL="2133814" lvl="6" indent="-237091" algn="l">
              <a:lnSpc>
                <a:spcPct val="100000"/>
              </a:lnSpc>
              <a:spcBef>
                <a:spcPts val="267"/>
              </a:spcBef>
              <a:spcAft>
                <a:spcPts val="0"/>
              </a:spcAft>
              <a:buClr>
                <a:schemeClr val="dk1"/>
              </a:buClr>
              <a:buSzPts val="2000"/>
              <a:buChar char="•"/>
              <a:defRPr sz="1333"/>
            </a:lvl7pPr>
            <a:lvl8pPr marL="2438644" lvl="7" indent="-237091" algn="l">
              <a:lnSpc>
                <a:spcPct val="100000"/>
              </a:lnSpc>
              <a:spcBef>
                <a:spcPts val="267"/>
              </a:spcBef>
              <a:spcAft>
                <a:spcPts val="0"/>
              </a:spcAft>
              <a:buClr>
                <a:schemeClr val="dk1"/>
              </a:buClr>
              <a:buSzPts val="2000"/>
              <a:buChar char="•"/>
              <a:defRPr sz="1333"/>
            </a:lvl8pPr>
            <a:lvl9pPr marL="2743475" lvl="8" indent="-237091" algn="l">
              <a:lnSpc>
                <a:spcPct val="100000"/>
              </a:lnSpc>
              <a:spcBef>
                <a:spcPts val="267"/>
              </a:spcBef>
              <a:spcAft>
                <a:spcPts val="0"/>
              </a:spcAft>
              <a:buClr>
                <a:schemeClr val="dk1"/>
              </a:buClr>
              <a:buSzPts val="2000"/>
              <a:buChar char="•"/>
              <a:defRPr sz="1333"/>
            </a:lvl9pPr>
          </a:lstStyle>
          <a:p>
            <a:endParaRPr/>
          </a:p>
        </p:txBody>
      </p:sp>
      <p:sp>
        <p:nvSpPr>
          <p:cNvPr id="166" name="Google Shape;166;p52"/>
          <p:cNvSpPr txBox="1">
            <a:spLocks noGrp="1"/>
          </p:cNvSpPr>
          <p:nvPr>
            <p:ph type="body" idx="2"/>
          </p:nvPr>
        </p:nvSpPr>
        <p:spPr>
          <a:xfrm>
            <a:off x="304800" y="956738"/>
            <a:ext cx="2005542" cy="31273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67" name="Google Shape;167;p52"/>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 name="Google Shape;168;p52"/>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 name="Google Shape;169;p52"/>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29.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170"/>
        <p:cNvGrpSpPr/>
        <p:nvPr/>
      </p:nvGrpSpPr>
      <p:grpSpPr>
        <a:xfrm>
          <a:off x="0" y="0"/>
          <a:ext cx="0" cy="0"/>
          <a:chOff x="0" y="0"/>
          <a:chExt cx="0" cy="0"/>
        </a:xfrm>
      </p:grpSpPr>
      <p:sp>
        <p:nvSpPr>
          <p:cNvPr id="171" name="Google Shape;171;p53"/>
          <p:cNvSpPr txBox="1">
            <a:spLocks noGrp="1"/>
          </p:cNvSpPr>
          <p:nvPr>
            <p:ph type="title"/>
          </p:nvPr>
        </p:nvSpPr>
        <p:spPr>
          <a:xfrm>
            <a:off x="1194859" y="3200404"/>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 name="Google Shape;172;p53"/>
          <p:cNvSpPr>
            <a:spLocks noGrp="1"/>
          </p:cNvSpPr>
          <p:nvPr>
            <p:ph type="pic" idx="2"/>
          </p:nvPr>
        </p:nvSpPr>
        <p:spPr>
          <a:xfrm>
            <a:off x="1194859" y="408517"/>
            <a:ext cx="3657600" cy="2743200"/>
          </a:xfrm>
          <a:prstGeom prst="rect">
            <a:avLst/>
          </a:prstGeom>
          <a:noFill/>
          <a:ln>
            <a:noFill/>
          </a:ln>
        </p:spPr>
      </p:sp>
      <p:sp>
        <p:nvSpPr>
          <p:cNvPr id="173" name="Google Shape;173;p53"/>
          <p:cNvSpPr txBox="1">
            <a:spLocks noGrp="1"/>
          </p:cNvSpPr>
          <p:nvPr>
            <p:ph type="body" idx="1"/>
          </p:nvPr>
        </p:nvSpPr>
        <p:spPr>
          <a:xfrm>
            <a:off x="1194859" y="3578229"/>
            <a:ext cx="3657600" cy="5365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74" name="Google Shape;174;p53"/>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 name="Google Shape;175;p53"/>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 name="Google Shape;176;p53"/>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0.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2">
    <p:spTree>
      <p:nvGrpSpPr>
        <p:cNvPr id="1" name="Shape 177"/>
        <p:cNvGrpSpPr/>
        <p:nvPr/>
      </p:nvGrpSpPr>
      <p:grpSpPr>
        <a:xfrm>
          <a:off x="0" y="0"/>
          <a:ext cx="0" cy="0"/>
          <a:chOff x="0" y="0"/>
          <a:chExt cx="0" cy="0"/>
        </a:xfrm>
      </p:grpSpPr>
      <p:sp>
        <p:nvSpPr>
          <p:cNvPr id="178" name="Google Shape;178;p54"/>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 name="Google Shape;179;p54"/>
          <p:cNvSpPr txBox="1">
            <a:spLocks noGrp="1"/>
          </p:cNvSpPr>
          <p:nvPr>
            <p:ph type="body" idx="1"/>
          </p:nvPr>
        </p:nvSpPr>
        <p:spPr>
          <a:xfrm>
            <a:off x="2383370" y="182037"/>
            <a:ext cx="3407833" cy="3902075"/>
          </a:xfrm>
          <a:prstGeom prst="rect">
            <a:avLst/>
          </a:prstGeom>
          <a:noFill/>
          <a:ln>
            <a:noFill/>
          </a:ln>
        </p:spPr>
        <p:txBody>
          <a:bodyPr spcFirstLastPara="1" wrap="square" lIns="91425" tIns="45700" rIns="91425" bIns="45700" anchor="t" anchorCtr="0">
            <a:normAutofit/>
          </a:bodyPr>
          <a:lstStyle>
            <a:lvl1pPr marL="304831" lvl="0" indent="-287896" algn="l">
              <a:lnSpc>
                <a:spcPct val="100000"/>
              </a:lnSpc>
              <a:spcBef>
                <a:spcPts val="427"/>
              </a:spcBef>
              <a:spcAft>
                <a:spcPts val="0"/>
              </a:spcAft>
              <a:buClr>
                <a:schemeClr val="dk1"/>
              </a:buClr>
              <a:buSzPts val="3200"/>
              <a:buChar char="•"/>
              <a:defRPr sz="2133"/>
            </a:lvl1pPr>
            <a:lvl2pPr marL="609660" lvl="1" indent="-271003" algn="l">
              <a:lnSpc>
                <a:spcPct val="100000"/>
              </a:lnSpc>
              <a:spcBef>
                <a:spcPts val="373"/>
              </a:spcBef>
              <a:spcAft>
                <a:spcPts val="0"/>
              </a:spcAft>
              <a:buClr>
                <a:schemeClr val="dk1"/>
              </a:buClr>
              <a:buSzPts val="2801"/>
              <a:buChar char="–"/>
              <a:defRPr sz="1867"/>
            </a:lvl2pPr>
            <a:lvl3pPr marL="914492" lvl="2" indent="-254026" algn="l">
              <a:lnSpc>
                <a:spcPct val="100000"/>
              </a:lnSpc>
              <a:spcBef>
                <a:spcPts val="320"/>
              </a:spcBef>
              <a:spcAft>
                <a:spcPts val="0"/>
              </a:spcAft>
              <a:buClr>
                <a:schemeClr val="dk1"/>
              </a:buClr>
              <a:buSzPts val="2400"/>
              <a:buChar char="•"/>
              <a:defRPr sz="1600"/>
            </a:lvl3pPr>
            <a:lvl4pPr marL="1219322" lvl="3" indent="-237091" algn="l">
              <a:lnSpc>
                <a:spcPct val="100000"/>
              </a:lnSpc>
              <a:spcBef>
                <a:spcPts val="267"/>
              </a:spcBef>
              <a:spcAft>
                <a:spcPts val="0"/>
              </a:spcAft>
              <a:buClr>
                <a:schemeClr val="dk1"/>
              </a:buClr>
              <a:buSzPts val="2000"/>
              <a:buChar char="–"/>
              <a:defRPr sz="1333"/>
            </a:lvl4pPr>
            <a:lvl5pPr marL="1524152" lvl="4" indent="-237091" algn="l">
              <a:lnSpc>
                <a:spcPct val="100000"/>
              </a:lnSpc>
              <a:spcBef>
                <a:spcPts val="267"/>
              </a:spcBef>
              <a:spcAft>
                <a:spcPts val="0"/>
              </a:spcAft>
              <a:buClr>
                <a:schemeClr val="dk1"/>
              </a:buClr>
              <a:buSzPts val="2000"/>
              <a:buChar char="»"/>
              <a:defRPr sz="1333"/>
            </a:lvl5pPr>
            <a:lvl6pPr marL="1828983" lvl="5" indent="-237091" algn="l">
              <a:lnSpc>
                <a:spcPct val="100000"/>
              </a:lnSpc>
              <a:spcBef>
                <a:spcPts val="267"/>
              </a:spcBef>
              <a:spcAft>
                <a:spcPts val="0"/>
              </a:spcAft>
              <a:buClr>
                <a:schemeClr val="dk1"/>
              </a:buClr>
              <a:buSzPts val="2000"/>
              <a:buChar char="•"/>
              <a:defRPr sz="1333"/>
            </a:lvl6pPr>
            <a:lvl7pPr marL="2133814" lvl="6" indent="-237091" algn="l">
              <a:lnSpc>
                <a:spcPct val="100000"/>
              </a:lnSpc>
              <a:spcBef>
                <a:spcPts val="267"/>
              </a:spcBef>
              <a:spcAft>
                <a:spcPts val="0"/>
              </a:spcAft>
              <a:buClr>
                <a:schemeClr val="dk1"/>
              </a:buClr>
              <a:buSzPts val="2000"/>
              <a:buChar char="•"/>
              <a:defRPr sz="1333"/>
            </a:lvl7pPr>
            <a:lvl8pPr marL="2438644" lvl="7" indent="-237091" algn="l">
              <a:lnSpc>
                <a:spcPct val="100000"/>
              </a:lnSpc>
              <a:spcBef>
                <a:spcPts val="267"/>
              </a:spcBef>
              <a:spcAft>
                <a:spcPts val="0"/>
              </a:spcAft>
              <a:buClr>
                <a:schemeClr val="dk1"/>
              </a:buClr>
              <a:buSzPts val="2000"/>
              <a:buChar char="•"/>
              <a:defRPr sz="1333"/>
            </a:lvl8pPr>
            <a:lvl9pPr marL="2743475" lvl="8" indent="-237091" algn="l">
              <a:lnSpc>
                <a:spcPct val="100000"/>
              </a:lnSpc>
              <a:spcBef>
                <a:spcPts val="267"/>
              </a:spcBef>
              <a:spcAft>
                <a:spcPts val="0"/>
              </a:spcAft>
              <a:buClr>
                <a:schemeClr val="dk1"/>
              </a:buClr>
              <a:buSzPts val="2000"/>
              <a:buChar char="•"/>
              <a:defRPr sz="1333"/>
            </a:lvl9pPr>
          </a:lstStyle>
          <a:p>
            <a:endParaRPr/>
          </a:p>
        </p:txBody>
      </p:sp>
      <p:sp>
        <p:nvSpPr>
          <p:cNvPr id="180" name="Google Shape;180;p54"/>
          <p:cNvSpPr txBox="1">
            <a:spLocks noGrp="1"/>
          </p:cNvSpPr>
          <p:nvPr>
            <p:ph type="body" idx="2"/>
          </p:nvPr>
        </p:nvSpPr>
        <p:spPr>
          <a:xfrm>
            <a:off x="304800" y="956737"/>
            <a:ext cx="2005542" cy="31273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81" name="Google Shape;181;p54"/>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 name="Google Shape;182;p54"/>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 name="Google Shape;183;p54"/>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1.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2">
    <p:spTree>
      <p:nvGrpSpPr>
        <p:cNvPr id="1" name="Shape 184"/>
        <p:cNvGrpSpPr/>
        <p:nvPr/>
      </p:nvGrpSpPr>
      <p:grpSpPr>
        <a:xfrm>
          <a:off x="0" y="0"/>
          <a:ext cx="0" cy="0"/>
          <a:chOff x="0" y="0"/>
          <a:chExt cx="0" cy="0"/>
        </a:xfrm>
      </p:grpSpPr>
      <p:sp>
        <p:nvSpPr>
          <p:cNvPr id="185" name="Google Shape;185;p55"/>
          <p:cNvSpPr txBox="1">
            <a:spLocks noGrp="1"/>
          </p:cNvSpPr>
          <p:nvPr>
            <p:ph type="title"/>
          </p:nvPr>
        </p:nvSpPr>
        <p:spPr>
          <a:xfrm>
            <a:off x="1194859" y="3200403"/>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 name="Google Shape;186;p55"/>
          <p:cNvSpPr>
            <a:spLocks noGrp="1"/>
          </p:cNvSpPr>
          <p:nvPr>
            <p:ph type="pic" idx="2"/>
          </p:nvPr>
        </p:nvSpPr>
        <p:spPr>
          <a:xfrm>
            <a:off x="1194859" y="408517"/>
            <a:ext cx="3657600" cy="2743200"/>
          </a:xfrm>
          <a:prstGeom prst="rect">
            <a:avLst/>
          </a:prstGeom>
          <a:noFill/>
          <a:ln>
            <a:noFill/>
          </a:ln>
        </p:spPr>
      </p:sp>
      <p:sp>
        <p:nvSpPr>
          <p:cNvPr id="187" name="Google Shape;187;p55"/>
          <p:cNvSpPr txBox="1">
            <a:spLocks noGrp="1"/>
          </p:cNvSpPr>
          <p:nvPr>
            <p:ph type="body" idx="1"/>
          </p:nvPr>
        </p:nvSpPr>
        <p:spPr>
          <a:xfrm>
            <a:off x="1194859" y="3578228"/>
            <a:ext cx="3657600" cy="5365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88" name="Google Shape;188;p55"/>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 name="Google Shape;189;p55"/>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 name="Google Shape;190;p55"/>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2.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3">
    <p:spTree>
      <p:nvGrpSpPr>
        <p:cNvPr id="1" name="Shape 191"/>
        <p:cNvGrpSpPr/>
        <p:nvPr/>
      </p:nvGrpSpPr>
      <p:grpSpPr>
        <a:xfrm>
          <a:off x="0" y="0"/>
          <a:ext cx="0" cy="0"/>
          <a:chOff x="0" y="0"/>
          <a:chExt cx="0" cy="0"/>
        </a:xfrm>
      </p:grpSpPr>
      <p:sp>
        <p:nvSpPr>
          <p:cNvPr id="192" name="Google Shape;192;p56"/>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 name="Google Shape;193;p56"/>
          <p:cNvSpPr txBox="1">
            <a:spLocks noGrp="1"/>
          </p:cNvSpPr>
          <p:nvPr>
            <p:ph type="body" idx="1"/>
          </p:nvPr>
        </p:nvSpPr>
        <p:spPr>
          <a:xfrm>
            <a:off x="2383369" y="182036"/>
            <a:ext cx="3407833" cy="3902075"/>
          </a:xfrm>
          <a:prstGeom prst="rect">
            <a:avLst/>
          </a:prstGeom>
          <a:noFill/>
          <a:ln>
            <a:noFill/>
          </a:ln>
        </p:spPr>
        <p:txBody>
          <a:bodyPr spcFirstLastPara="1" wrap="square" lIns="91425" tIns="45700" rIns="91425" bIns="45700" anchor="t" anchorCtr="0">
            <a:normAutofit/>
          </a:bodyPr>
          <a:lstStyle>
            <a:lvl1pPr marL="304831" lvl="0" indent="-287896" algn="l">
              <a:lnSpc>
                <a:spcPct val="100000"/>
              </a:lnSpc>
              <a:spcBef>
                <a:spcPts val="427"/>
              </a:spcBef>
              <a:spcAft>
                <a:spcPts val="0"/>
              </a:spcAft>
              <a:buClr>
                <a:schemeClr val="dk1"/>
              </a:buClr>
              <a:buSzPts val="3200"/>
              <a:buChar char="•"/>
              <a:defRPr sz="2133"/>
            </a:lvl1pPr>
            <a:lvl2pPr marL="609660" lvl="1" indent="-271003" algn="l">
              <a:lnSpc>
                <a:spcPct val="100000"/>
              </a:lnSpc>
              <a:spcBef>
                <a:spcPts val="373"/>
              </a:spcBef>
              <a:spcAft>
                <a:spcPts val="0"/>
              </a:spcAft>
              <a:buClr>
                <a:schemeClr val="dk1"/>
              </a:buClr>
              <a:buSzPts val="2801"/>
              <a:buChar char="–"/>
              <a:defRPr sz="1867"/>
            </a:lvl2pPr>
            <a:lvl3pPr marL="914492" lvl="2" indent="-254026" algn="l">
              <a:lnSpc>
                <a:spcPct val="100000"/>
              </a:lnSpc>
              <a:spcBef>
                <a:spcPts val="320"/>
              </a:spcBef>
              <a:spcAft>
                <a:spcPts val="0"/>
              </a:spcAft>
              <a:buClr>
                <a:schemeClr val="dk1"/>
              </a:buClr>
              <a:buSzPts val="2400"/>
              <a:buChar char="•"/>
              <a:defRPr sz="1600"/>
            </a:lvl3pPr>
            <a:lvl4pPr marL="1219322" lvl="3" indent="-237091" algn="l">
              <a:lnSpc>
                <a:spcPct val="100000"/>
              </a:lnSpc>
              <a:spcBef>
                <a:spcPts val="267"/>
              </a:spcBef>
              <a:spcAft>
                <a:spcPts val="0"/>
              </a:spcAft>
              <a:buClr>
                <a:schemeClr val="dk1"/>
              </a:buClr>
              <a:buSzPts val="2000"/>
              <a:buChar char="–"/>
              <a:defRPr sz="1333"/>
            </a:lvl4pPr>
            <a:lvl5pPr marL="1524152" lvl="4" indent="-237091" algn="l">
              <a:lnSpc>
                <a:spcPct val="100000"/>
              </a:lnSpc>
              <a:spcBef>
                <a:spcPts val="267"/>
              </a:spcBef>
              <a:spcAft>
                <a:spcPts val="0"/>
              </a:spcAft>
              <a:buClr>
                <a:schemeClr val="dk1"/>
              </a:buClr>
              <a:buSzPts val="2000"/>
              <a:buChar char="»"/>
              <a:defRPr sz="1333"/>
            </a:lvl5pPr>
            <a:lvl6pPr marL="1828983" lvl="5" indent="-237091" algn="l">
              <a:lnSpc>
                <a:spcPct val="100000"/>
              </a:lnSpc>
              <a:spcBef>
                <a:spcPts val="267"/>
              </a:spcBef>
              <a:spcAft>
                <a:spcPts val="0"/>
              </a:spcAft>
              <a:buClr>
                <a:schemeClr val="dk1"/>
              </a:buClr>
              <a:buSzPts val="2000"/>
              <a:buChar char="•"/>
              <a:defRPr sz="1333"/>
            </a:lvl6pPr>
            <a:lvl7pPr marL="2133814" lvl="6" indent="-237091" algn="l">
              <a:lnSpc>
                <a:spcPct val="100000"/>
              </a:lnSpc>
              <a:spcBef>
                <a:spcPts val="267"/>
              </a:spcBef>
              <a:spcAft>
                <a:spcPts val="0"/>
              </a:spcAft>
              <a:buClr>
                <a:schemeClr val="dk1"/>
              </a:buClr>
              <a:buSzPts val="2000"/>
              <a:buChar char="•"/>
              <a:defRPr sz="1333"/>
            </a:lvl7pPr>
            <a:lvl8pPr marL="2438644" lvl="7" indent="-237091" algn="l">
              <a:lnSpc>
                <a:spcPct val="100000"/>
              </a:lnSpc>
              <a:spcBef>
                <a:spcPts val="267"/>
              </a:spcBef>
              <a:spcAft>
                <a:spcPts val="0"/>
              </a:spcAft>
              <a:buClr>
                <a:schemeClr val="dk1"/>
              </a:buClr>
              <a:buSzPts val="2000"/>
              <a:buChar char="•"/>
              <a:defRPr sz="1333"/>
            </a:lvl8pPr>
            <a:lvl9pPr marL="2743475" lvl="8" indent="-237091" algn="l">
              <a:lnSpc>
                <a:spcPct val="100000"/>
              </a:lnSpc>
              <a:spcBef>
                <a:spcPts val="267"/>
              </a:spcBef>
              <a:spcAft>
                <a:spcPts val="0"/>
              </a:spcAft>
              <a:buClr>
                <a:schemeClr val="dk1"/>
              </a:buClr>
              <a:buSzPts val="2000"/>
              <a:buChar char="•"/>
              <a:defRPr sz="1333"/>
            </a:lvl9pPr>
          </a:lstStyle>
          <a:p>
            <a:endParaRPr/>
          </a:p>
        </p:txBody>
      </p:sp>
      <p:sp>
        <p:nvSpPr>
          <p:cNvPr id="194" name="Google Shape;194;p56"/>
          <p:cNvSpPr txBox="1">
            <a:spLocks noGrp="1"/>
          </p:cNvSpPr>
          <p:nvPr>
            <p:ph type="body" idx="2"/>
          </p:nvPr>
        </p:nvSpPr>
        <p:spPr>
          <a:xfrm>
            <a:off x="304800" y="956736"/>
            <a:ext cx="2005542" cy="31273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195" name="Google Shape;195;p56"/>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 name="Google Shape;196;p56"/>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 name="Google Shape;197;p56"/>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3.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3">
    <p:spTree>
      <p:nvGrpSpPr>
        <p:cNvPr id="1" name="Shape 198"/>
        <p:cNvGrpSpPr/>
        <p:nvPr/>
      </p:nvGrpSpPr>
      <p:grpSpPr>
        <a:xfrm>
          <a:off x="0" y="0"/>
          <a:ext cx="0" cy="0"/>
          <a:chOff x="0" y="0"/>
          <a:chExt cx="0" cy="0"/>
        </a:xfrm>
      </p:grpSpPr>
      <p:sp>
        <p:nvSpPr>
          <p:cNvPr id="199" name="Google Shape;199;p57"/>
          <p:cNvSpPr txBox="1">
            <a:spLocks noGrp="1"/>
          </p:cNvSpPr>
          <p:nvPr>
            <p:ph type="title"/>
          </p:nvPr>
        </p:nvSpPr>
        <p:spPr>
          <a:xfrm>
            <a:off x="1194859" y="3200402"/>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 name="Google Shape;200;p57"/>
          <p:cNvSpPr>
            <a:spLocks noGrp="1"/>
          </p:cNvSpPr>
          <p:nvPr>
            <p:ph type="pic" idx="2"/>
          </p:nvPr>
        </p:nvSpPr>
        <p:spPr>
          <a:xfrm>
            <a:off x="1194859" y="408517"/>
            <a:ext cx="3657600" cy="2743200"/>
          </a:xfrm>
          <a:prstGeom prst="rect">
            <a:avLst/>
          </a:prstGeom>
          <a:noFill/>
          <a:ln>
            <a:noFill/>
          </a:ln>
        </p:spPr>
      </p:sp>
      <p:sp>
        <p:nvSpPr>
          <p:cNvPr id="201" name="Google Shape;201;p57"/>
          <p:cNvSpPr txBox="1">
            <a:spLocks noGrp="1"/>
          </p:cNvSpPr>
          <p:nvPr>
            <p:ph type="body" idx="1"/>
          </p:nvPr>
        </p:nvSpPr>
        <p:spPr>
          <a:xfrm>
            <a:off x="1194859" y="3578227"/>
            <a:ext cx="3657600" cy="5365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1"/>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202" name="Google Shape;202;p57"/>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 name="Google Shape;203;p57"/>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 name="Google Shape;204;p57"/>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4.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4">
    <p:spTree>
      <p:nvGrpSpPr>
        <p:cNvPr id="1" name="Shape 205"/>
        <p:cNvGrpSpPr/>
        <p:nvPr/>
      </p:nvGrpSpPr>
      <p:grpSpPr>
        <a:xfrm>
          <a:off x="0" y="0"/>
          <a:ext cx="0" cy="0"/>
          <a:chOff x="0" y="0"/>
          <a:chExt cx="0" cy="0"/>
        </a:xfrm>
      </p:grpSpPr>
      <p:sp>
        <p:nvSpPr>
          <p:cNvPr id="206" name="Google Shape;206;p58"/>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 name="Google Shape;207;p58"/>
          <p:cNvSpPr txBox="1">
            <a:spLocks noGrp="1"/>
          </p:cNvSpPr>
          <p:nvPr>
            <p:ph type="body" idx="1"/>
          </p:nvPr>
        </p:nvSpPr>
        <p:spPr>
          <a:xfrm>
            <a:off x="2383368" y="182035"/>
            <a:ext cx="3407833" cy="3902075"/>
          </a:xfrm>
          <a:prstGeom prst="rect">
            <a:avLst/>
          </a:prstGeom>
          <a:noFill/>
          <a:ln>
            <a:noFill/>
          </a:ln>
        </p:spPr>
        <p:txBody>
          <a:bodyPr spcFirstLastPara="1" wrap="square" lIns="91425" tIns="45700" rIns="91425" bIns="45700" anchor="t" anchorCtr="0">
            <a:normAutofit/>
          </a:bodyPr>
          <a:lstStyle>
            <a:lvl1pPr marL="304831" lvl="0" indent="-287896" algn="l">
              <a:lnSpc>
                <a:spcPct val="100000"/>
              </a:lnSpc>
              <a:spcBef>
                <a:spcPts val="427"/>
              </a:spcBef>
              <a:spcAft>
                <a:spcPts val="0"/>
              </a:spcAft>
              <a:buClr>
                <a:schemeClr val="dk1"/>
              </a:buClr>
              <a:buSzPts val="3200"/>
              <a:buChar char="•"/>
              <a:defRPr sz="2133"/>
            </a:lvl1pPr>
            <a:lvl2pPr marL="609660" lvl="1" indent="-270961" algn="l">
              <a:lnSpc>
                <a:spcPct val="100000"/>
              </a:lnSpc>
              <a:spcBef>
                <a:spcPts val="373"/>
              </a:spcBef>
              <a:spcAft>
                <a:spcPts val="0"/>
              </a:spcAft>
              <a:buClr>
                <a:schemeClr val="dk1"/>
              </a:buClr>
              <a:buSzPts val="2800"/>
              <a:buChar char="–"/>
              <a:defRPr sz="1867"/>
            </a:lvl2pPr>
            <a:lvl3pPr marL="914492" lvl="2" indent="-254026" algn="l">
              <a:lnSpc>
                <a:spcPct val="100000"/>
              </a:lnSpc>
              <a:spcBef>
                <a:spcPts val="320"/>
              </a:spcBef>
              <a:spcAft>
                <a:spcPts val="0"/>
              </a:spcAft>
              <a:buClr>
                <a:schemeClr val="dk1"/>
              </a:buClr>
              <a:buSzPts val="2400"/>
              <a:buChar char="•"/>
              <a:defRPr sz="1600"/>
            </a:lvl3pPr>
            <a:lvl4pPr marL="1219322" lvl="3" indent="-237091" algn="l">
              <a:lnSpc>
                <a:spcPct val="100000"/>
              </a:lnSpc>
              <a:spcBef>
                <a:spcPts val="267"/>
              </a:spcBef>
              <a:spcAft>
                <a:spcPts val="0"/>
              </a:spcAft>
              <a:buClr>
                <a:schemeClr val="dk1"/>
              </a:buClr>
              <a:buSzPts val="2000"/>
              <a:buChar char="–"/>
              <a:defRPr sz="1333"/>
            </a:lvl4pPr>
            <a:lvl5pPr marL="1524152" lvl="4" indent="-237091" algn="l">
              <a:lnSpc>
                <a:spcPct val="100000"/>
              </a:lnSpc>
              <a:spcBef>
                <a:spcPts val="267"/>
              </a:spcBef>
              <a:spcAft>
                <a:spcPts val="0"/>
              </a:spcAft>
              <a:buClr>
                <a:schemeClr val="dk1"/>
              </a:buClr>
              <a:buSzPts val="2000"/>
              <a:buChar char="»"/>
              <a:defRPr sz="1333"/>
            </a:lvl5pPr>
            <a:lvl6pPr marL="1828983" lvl="5" indent="-237091" algn="l">
              <a:lnSpc>
                <a:spcPct val="100000"/>
              </a:lnSpc>
              <a:spcBef>
                <a:spcPts val="267"/>
              </a:spcBef>
              <a:spcAft>
                <a:spcPts val="0"/>
              </a:spcAft>
              <a:buClr>
                <a:schemeClr val="dk1"/>
              </a:buClr>
              <a:buSzPts val="2000"/>
              <a:buChar char="•"/>
              <a:defRPr sz="1333"/>
            </a:lvl6pPr>
            <a:lvl7pPr marL="2133814" lvl="6" indent="-237091" algn="l">
              <a:lnSpc>
                <a:spcPct val="100000"/>
              </a:lnSpc>
              <a:spcBef>
                <a:spcPts val="267"/>
              </a:spcBef>
              <a:spcAft>
                <a:spcPts val="0"/>
              </a:spcAft>
              <a:buClr>
                <a:schemeClr val="dk1"/>
              </a:buClr>
              <a:buSzPts val="2000"/>
              <a:buChar char="•"/>
              <a:defRPr sz="1333"/>
            </a:lvl7pPr>
            <a:lvl8pPr marL="2438644" lvl="7" indent="-237091" algn="l">
              <a:lnSpc>
                <a:spcPct val="100000"/>
              </a:lnSpc>
              <a:spcBef>
                <a:spcPts val="267"/>
              </a:spcBef>
              <a:spcAft>
                <a:spcPts val="0"/>
              </a:spcAft>
              <a:buClr>
                <a:schemeClr val="dk1"/>
              </a:buClr>
              <a:buSzPts val="2000"/>
              <a:buChar char="•"/>
              <a:defRPr sz="1333"/>
            </a:lvl8pPr>
            <a:lvl9pPr marL="2743475" lvl="8" indent="-237091" algn="l">
              <a:lnSpc>
                <a:spcPct val="100000"/>
              </a:lnSpc>
              <a:spcBef>
                <a:spcPts val="267"/>
              </a:spcBef>
              <a:spcAft>
                <a:spcPts val="0"/>
              </a:spcAft>
              <a:buClr>
                <a:schemeClr val="dk1"/>
              </a:buClr>
              <a:buSzPts val="2000"/>
              <a:buChar char="•"/>
              <a:defRPr sz="1333"/>
            </a:lvl9pPr>
          </a:lstStyle>
          <a:p>
            <a:endParaRPr/>
          </a:p>
        </p:txBody>
      </p:sp>
      <p:sp>
        <p:nvSpPr>
          <p:cNvPr id="208" name="Google Shape;208;p58"/>
          <p:cNvSpPr txBox="1">
            <a:spLocks noGrp="1"/>
          </p:cNvSpPr>
          <p:nvPr>
            <p:ph type="body" idx="2"/>
          </p:nvPr>
        </p:nvSpPr>
        <p:spPr>
          <a:xfrm>
            <a:off x="304800" y="956735"/>
            <a:ext cx="2005542" cy="31273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0"/>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209" name="Google Shape;209;p58"/>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 name="Google Shape;210;p58"/>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1" name="Google Shape;211;p58"/>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5.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4">
    <p:spTree>
      <p:nvGrpSpPr>
        <p:cNvPr id="1" name="Shape 212"/>
        <p:cNvGrpSpPr/>
        <p:nvPr/>
      </p:nvGrpSpPr>
      <p:grpSpPr>
        <a:xfrm>
          <a:off x="0" y="0"/>
          <a:ext cx="0" cy="0"/>
          <a:chOff x="0" y="0"/>
          <a:chExt cx="0" cy="0"/>
        </a:xfrm>
      </p:grpSpPr>
      <p:sp>
        <p:nvSpPr>
          <p:cNvPr id="213" name="Google Shape;213;p59"/>
          <p:cNvSpPr txBox="1">
            <a:spLocks noGrp="1"/>
          </p:cNvSpPr>
          <p:nvPr>
            <p:ph type="title"/>
          </p:nvPr>
        </p:nvSpPr>
        <p:spPr>
          <a:xfrm>
            <a:off x="1194859" y="3200401"/>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4" name="Google Shape;214;p59"/>
          <p:cNvSpPr>
            <a:spLocks noGrp="1"/>
          </p:cNvSpPr>
          <p:nvPr>
            <p:ph type="pic" idx="2"/>
          </p:nvPr>
        </p:nvSpPr>
        <p:spPr>
          <a:xfrm>
            <a:off x="1194859" y="408517"/>
            <a:ext cx="3657600" cy="2743200"/>
          </a:xfrm>
          <a:prstGeom prst="rect">
            <a:avLst/>
          </a:prstGeom>
          <a:noFill/>
          <a:ln>
            <a:noFill/>
          </a:ln>
        </p:spPr>
      </p:sp>
      <p:sp>
        <p:nvSpPr>
          <p:cNvPr id="215" name="Google Shape;215;p59"/>
          <p:cNvSpPr txBox="1">
            <a:spLocks noGrp="1"/>
          </p:cNvSpPr>
          <p:nvPr>
            <p:ph type="body" idx="1"/>
          </p:nvPr>
        </p:nvSpPr>
        <p:spPr>
          <a:xfrm>
            <a:off x="1194859" y="3578226"/>
            <a:ext cx="3657600" cy="536575"/>
          </a:xfrm>
          <a:prstGeom prst="rect">
            <a:avLst/>
          </a:prstGeom>
          <a:noFill/>
          <a:ln>
            <a:noFill/>
          </a:ln>
        </p:spPr>
        <p:txBody>
          <a:bodyPr spcFirstLastPara="1" wrap="square" lIns="91425" tIns="45700" rIns="91425" bIns="45700" anchor="t" anchorCtr="0">
            <a:normAutofit/>
          </a:bodyPr>
          <a:lstStyle>
            <a:lvl1pPr marL="304831" lvl="0" indent="-152416" algn="l">
              <a:lnSpc>
                <a:spcPct val="100000"/>
              </a:lnSpc>
              <a:spcBef>
                <a:spcPts val="187"/>
              </a:spcBef>
              <a:spcAft>
                <a:spcPts val="0"/>
              </a:spcAft>
              <a:buClr>
                <a:schemeClr val="dk1"/>
              </a:buClr>
              <a:buSzPts val="1400"/>
              <a:buNone/>
              <a:defRPr sz="933"/>
            </a:lvl1pPr>
            <a:lvl2pPr marL="609660" lvl="1" indent="-152416" algn="l">
              <a:lnSpc>
                <a:spcPct val="100000"/>
              </a:lnSpc>
              <a:spcBef>
                <a:spcPts val="160"/>
              </a:spcBef>
              <a:spcAft>
                <a:spcPts val="0"/>
              </a:spcAft>
              <a:buClr>
                <a:schemeClr val="dk1"/>
              </a:buClr>
              <a:buSzPts val="1200"/>
              <a:buNone/>
              <a:defRPr sz="800"/>
            </a:lvl2pPr>
            <a:lvl3pPr marL="914492" lvl="2" indent="-152416" algn="l">
              <a:lnSpc>
                <a:spcPct val="100000"/>
              </a:lnSpc>
              <a:spcBef>
                <a:spcPts val="133"/>
              </a:spcBef>
              <a:spcAft>
                <a:spcPts val="0"/>
              </a:spcAft>
              <a:buClr>
                <a:schemeClr val="dk1"/>
              </a:buClr>
              <a:buSzPts val="1000"/>
              <a:buNone/>
              <a:defRPr sz="667"/>
            </a:lvl3pPr>
            <a:lvl4pPr marL="1219322" lvl="3" indent="-152416" algn="l">
              <a:lnSpc>
                <a:spcPct val="100000"/>
              </a:lnSpc>
              <a:spcBef>
                <a:spcPts val="120"/>
              </a:spcBef>
              <a:spcAft>
                <a:spcPts val="0"/>
              </a:spcAft>
              <a:buClr>
                <a:schemeClr val="dk1"/>
              </a:buClr>
              <a:buSzPts val="900"/>
              <a:buNone/>
              <a:defRPr sz="600"/>
            </a:lvl4pPr>
            <a:lvl5pPr marL="1524152" lvl="4" indent="-152416" algn="l">
              <a:lnSpc>
                <a:spcPct val="100000"/>
              </a:lnSpc>
              <a:spcBef>
                <a:spcPts val="120"/>
              </a:spcBef>
              <a:spcAft>
                <a:spcPts val="0"/>
              </a:spcAft>
              <a:buClr>
                <a:schemeClr val="dk1"/>
              </a:buClr>
              <a:buSzPts val="900"/>
              <a:buNone/>
              <a:defRPr sz="600"/>
            </a:lvl5pPr>
            <a:lvl6pPr marL="1828983" lvl="5" indent="-152416" algn="l">
              <a:lnSpc>
                <a:spcPct val="100000"/>
              </a:lnSpc>
              <a:spcBef>
                <a:spcPts val="120"/>
              </a:spcBef>
              <a:spcAft>
                <a:spcPts val="0"/>
              </a:spcAft>
              <a:buClr>
                <a:schemeClr val="dk1"/>
              </a:buClr>
              <a:buSzPts val="900"/>
              <a:buNone/>
              <a:defRPr sz="600"/>
            </a:lvl6pPr>
            <a:lvl7pPr marL="2133814" lvl="6" indent="-152416" algn="l">
              <a:lnSpc>
                <a:spcPct val="100000"/>
              </a:lnSpc>
              <a:spcBef>
                <a:spcPts val="120"/>
              </a:spcBef>
              <a:spcAft>
                <a:spcPts val="0"/>
              </a:spcAft>
              <a:buClr>
                <a:schemeClr val="dk1"/>
              </a:buClr>
              <a:buSzPts val="900"/>
              <a:buNone/>
              <a:defRPr sz="600"/>
            </a:lvl7pPr>
            <a:lvl8pPr marL="2438644" lvl="7" indent="-152416" algn="l">
              <a:lnSpc>
                <a:spcPct val="100000"/>
              </a:lnSpc>
              <a:spcBef>
                <a:spcPts val="120"/>
              </a:spcBef>
              <a:spcAft>
                <a:spcPts val="0"/>
              </a:spcAft>
              <a:buClr>
                <a:schemeClr val="dk1"/>
              </a:buClr>
              <a:buSzPts val="900"/>
              <a:buNone/>
              <a:defRPr sz="600"/>
            </a:lvl8pPr>
            <a:lvl9pPr marL="2743475" lvl="8" indent="-152416" algn="l">
              <a:lnSpc>
                <a:spcPct val="100000"/>
              </a:lnSpc>
              <a:spcBef>
                <a:spcPts val="120"/>
              </a:spcBef>
              <a:spcAft>
                <a:spcPts val="0"/>
              </a:spcAft>
              <a:buClr>
                <a:schemeClr val="dk1"/>
              </a:buClr>
              <a:buSzPts val="900"/>
              <a:buNone/>
              <a:defRPr sz="600"/>
            </a:lvl9pPr>
          </a:lstStyle>
          <a:p>
            <a:endParaRPr/>
          </a:p>
        </p:txBody>
      </p:sp>
      <p:sp>
        <p:nvSpPr>
          <p:cNvPr id="216" name="Google Shape;216;p59"/>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7" name="Google Shape;217;p59"/>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8" name="Google Shape;218;p59"/>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19"/>
        <p:cNvGrpSpPr/>
        <p:nvPr/>
      </p:nvGrpSpPr>
      <p:grpSpPr>
        <a:xfrm>
          <a:off x="0" y="0"/>
          <a:ext cx="0" cy="0"/>
          <a:chOff x="0" y="0"/>
          <a:chExt cx="0" cy="0"/>
        </a:xfrm>
      </p:grpSpPr>
      <p:sp>
        <p:nvSpPr>
          <p:cNvPr id="220" name="Google Shape;220;p60"/>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1" name="Google Shape;221;p60"/>
          <p:cNvSpPr txBox="1">
            <a:spLocks noGrp="1"/>
          </p:cNvSpPr>
          <p:nvPr>
            <p:ph type="body" idx="1"/>
          </p:nvPr>
        </p:nvSpPr>
        <p:spPr>
          <a:xfrm rot="5400000">
            <a:off x="1539347" y="-167745"/>
            <a:ext cx="3017309" cy="5486400"/>
          </a:xfrm>
          <a:prstGeom prst="rect">
            <a:avLst/>
          </a:prstGeom>
          <a:noFill/>
          <a:ln>
            <a:noFill/>
          </a:ln>
        </p:spPr>
        <p:txBody>
          <a:bodyPr spcFirstLastPara="1" wrap="square" lIns="91425" tIns="45700" rIns="91425" bIns="45700" anchor="t" anchorCtr="0">
            <a:normAutofit/>
          </a:bodyPr>
          <a:lstStyle>
            <a:lvl1pPr marL="304831" lvl="0" indent="-228623" algn="l">
              <a:lnSpc>
                <a:spcPct val="100000"/>
              </a:lnSpc>
              <a:spcBef>
                <a:spcPts val="240"/>
              </a:spcBef>
              <a:spcAft>
                <a:spcPts val="0"/>
              </a:spcAft>
              <a:buClr>
                <a:schemeClr val="dk1"/>
              </a:buClr>
              <a:buSzPts val="1800"/>
              <a:buChar char="•"/>
              <a:defRPr/>
            </a:lvl1pPr>
            <a:lvl2pPr marL="609660" lvl="1" indent="-228623" algn="l">
              <a:lnSpc>
                <a:spcPct val="100000"/>
              </a:lnSpc>
              <a:spcBef>
                <a:spcPts val="240"/>
              </a:spcBef>
              <a:spcAft>
                <a:spcPts val="0"/>
              </a:spcAft>
              <a:buClr>
                <a:schemeClr val="dk1"/>
              </a:buClr>
              <a:buSzPts val="1800"/>
              <a:buChar char="–"/>
              <a:defRPr/>
            </a:lvl2pPr>
            <a:lvl3pPr marL="914492" lvl="2" indent="-228623" algn="l">
              <a:lnSpc>
                <a:spcPct val="100000"/>
              </a:lnSpc>
              <a:spcBef>
                <a:spcPts val="240"/>
              </a:spcBef>
              <a:spcAft>
                <a:spcPts val="0"/>
              </a:spcAft>
              <a:buClr>
                <a:schemeClr val="dk1"/>
              </a:buClr>
              <a:buSzPts val="1800"/>
              <a:buChar char="•"/>
              <a:defRPr/>
            </a:lvl3pPr>
            <a:lvl4pPr marL="1219322" lvl="3" indent="-228623" algn="l">
              <a:lnSpc>
                <a:spcPct val="100000"/>
              </a:lnSpc>
              <a:spcBef>
                <a:spcPts val="240"/>
              </a:spcBef>
              <a:spcAft>
                <a:spcPts val="0"/>
              </a:spcAft>
              <a:buClr>
                <a:schemeClr val="dk1"/>
              </a:buClr>
              <a:buSzPts val="1800"/>
              <a:buChar char="–"/>
              <a:defRPr/>
            </a:lvl4pPr>
            <a:lvl5pPr marL="1524152" lvl="4" indent="-228623" algn="l">
              <a:lnSpc>
                <a:spcPct val="100000"/>
              </a:lnSpc>
              <a:spcBef>
                <a:spcPts val="240"/>
              </a:spcBef>
              <a:spcAft>
                <a:spcPts val="0"/>
              </a:spcAft>
              <a:buClr>
                <a:schemeClr val="dk1"/>
              </a:buClr>
              <a:buSzPts val="1800"/>
              <a:buChar char="»"/>
              <a:defRPr/>
            </a:lvl5pPr>
            <a:lvl6pPr marL="1828983" lvl="5" indent="-228623" algn="l">
              <a:lnSpc>
                <a:spcPct val="100000"/>
              </a:lnSpc>
              <a:spcBef>
                <a:spcPts val="240"/>
              </a:spcBef>
              <a:spcAft>
                <a:spcPts val="0"/>
              </a:spcAft>
              <a:buClr>
                <a:schemeClr val="dk1"/>
              </a:buClr>
              <a:buSzPts val="1800"/>
              <a:buChar char="•"/>
              <a:defRPr/>
            </a:lvl6pPr>
            <a:lvl7pPr marL="2133814" lvl="6" indent="-228623" algn="l">
              <a:lnSpc>
                <a:spcPct val="100000"/>
              </a:lnSpc>
              <a:spcBef>
                <a:spcPts val="240"/>
              </a:spcBef>
              <a:spcAft>
                <a:spcPts val="0"/>
              </a:spcAft>
              <a:buClr>
                <a:schemeClr val="dk1"/>
              </a:buClr>
              <a:buSzPts val="1800"/>
              <a:buChar char="•"/>
              <a:defRPr/>
            </a:lvl7pPr>
            <a:lvl8pPr marL="2438644" lvl="7" indent="-228623" algn="l">
              <a:lnSpc>
                <a:spcPct val="100000"/>
              </a:lnSpc>
              <a:spcBef>
                <a:spcPts val="240"/>
              </a:spcBef>
              <a:spcAft>
                <a:spcPts val="0"/>
              </a:spcAft>
              <a:buClr>
                <a:schemeClr val="dk1"/>
              </a:buClr>
              <a:buSzPts val="1800"/>
              <a:buChar char="•"/>
              <a:defRPr/>
            </a:lvl8pPr>
            <a:lvl9pPr marL="2743475" lvl="8" indent="-228623" algn="l">
              <a:lnSpc>
                <a:spcPct val="100000"/>
              </a:lnSpc>
              <a:spcBef>
                <a:spcPts val="240"/>
              </a:spcBef>
              <a:spcAft>
                <a:spcPts val="0"/>
              </a:spcAft>
              <a:buClr>
                <a:schemeClr val="dk1"/>
              </a:buClr>
              <a:buSzPts val="1800"/>
              <a:buChar char="•"/>
              <a:defRPr/>
            </a:lvl9pPr>
          </a:lstStyle>
          <a:p>
            <a:endParaRPr/>
          </a:p>
        </p:txBody>
      </p:sp>
      <p:sp>
        <p:nvSpPr>
          <p:cNvPr id="222" name="Google Shape;222;p60"/>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3" name="Google Shape;223;p60"/>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4" name="Google Shape;224;p60"/>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25"/>
        <p:cNvGrpSpPr/>
        <p:nvPr/>
      </p:nvGrpSpPr>
      <p:grpSpPr>
        <a:xfrm>
          <a:off x="0" y="0"/>
          <a:ext cx="0" cy="0"/>
          <a:chOff x="0" y="0"/>
          <a:chExt cx="0" cy="0"/>
        </a:xfrm>
      </p:grpSpPr>
      <p:sp>
        <p:nvSpPr>
          <p:cNvPr id="226" name="Google Shape;226;p61"/>
          <p:cNvSpPr txBox="1">
            <a:spLocks noGrp="1"/>
          </p:cNvSpPr>
          <p:nvPr>
            <p:ph type="title"/>
          </p:nvPr>
        </p:nvSpPr>
        <p:spPr>
          <a:xfrm rot="5400000">
            <a:off x="3154893" y="1447801"/>
            <a:ext cx="3901017" cy="13716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7" name="Google Shape;227;p61"/>
          <p:cNvSpPr txBox="1">
            <a:spLocks noGrp="1"/>
          </p:cNvSpPr>
          <p:nvPr>
            <p:ph type="body" idx="1"/>
          </p:nvPr>
        </p:nvSpPr>
        <p:spPr>
          <a:xfrm rot="5400000">
            <a:off x="360893" y="127000"/>
            <a:ext cx="3901017" cy="4013200"/>
          </a:xfrm>
          <a:prstGeom prst="rect">
            <a:avLst/>
          </a:prstGeom>
          <a:noFill/>
          <a:ln>
            <a:noFill/>
          </a:ln>
        </p:spPr>
        <p:txBody>
          <a:bodyPr spcFirstLastPara="1" wrap="square" lIns="91425" tIns="45700" rIns="91425" bIns="45700" anchor="t" anchorCtr="0">
            <a:normAutofit/>
          </a:bodyPr>
          <a:lstStyle>
            <a:lvl1pPr marL="304831" lvl="0" indent="-228623" algn="l">
              <a:lnSpc>
                <a:spcPct val="100000"/>
              </a:lnSpc>
              <a:spcBef>
                <a:spcPts val="240"/>
              </a:spcBef>
              <a:spcAft>
                <a:spcPts val="0"/>
              </a:spcAft>
              <a:buClr>
                <a:schemeClr val="dk1"/>
              </a:buClr>
              <a:buSzPts val="1800"/>
              <a:buChar char="•"/>
              <a:defRPr/>
            </a:lvl1pPr>
            <a:lvl2pPr marL="609660" lvl="1" indent="-228623" algn="l">
              <a:lnSpc>
                <a:spcPct val="100000"/>
              </a:lnSpc>
              <a:spcBef>
                <a:spcPts val="240"/>
              </a:spcBef>
              <a:spcAft>
                <a:spcPts val="0"/>
              </a:spcAft>
              <a:buClr>
                <a:schemeClr val="dk1"/>
              </a:buClr>
              <a:buSzPts val="1800"/>
              <a:buChar char="–"/>
              <a:defRPr/>
            </a:lvl2pPr>
            <a:lvl3pPr marL="914492" lvl="2" indent="-228623" algn="l">
              <a:lnSpc>
                <a:spcPct val="100000"/>
              </a:lnSpc>
              <a:spcBef>
                <a:spcPts val="240"/>
              </a:spcBef>
              <a:spcAft>
                <a:spcPts val="0"/>
              </a:spcAft>
              <a:buClr>
                <a:schemeClr val="dk1"/>
              </a:buClr>
              <a:buSzPts val="1800"/>
              <a:buChar char="•"/>
              <a:defRPr/>
            </a:lvl3pPr>
            <a:lvl4pPr marL="1219322" lvl="3" indent="-228623" algn="l">
              <a:lnSpc>
                <a:spcPct val="100000"/>
              </a:lnSpc>
              <a:spcBef>
                <a:spcPts val="240"/>
              </a:spcBef>
              <a:spcAft>
                <a:spcPts val="0"/>
              </a:spcAft>
              <a:buClr>
                <a:schemeClr val="dk1"/>
              </a:buClr>
              <a:buSzPts val="1800"/>
              <a:buChar char="–"/>
              <a:defRPr/>
            </a:lvl4pPr>
            <a:lvl5pPr marL="1524152" lvl="4" indent="-228623" algn="l">
              <a:lnSpc>
                <a:spcPct val="100000"/>
              </a:lnSpc>
              <a:spcBef>
                <a:spcPts val="240"/>
              </a:spcBef>
              <a:spcAft>
                <a:spcPts val="0"/>
              </a:spcAft>
              <a:buClr>
                <a:schemeClr val="dk1"/>
              </a:buClr>
              <a:buSzPts val="1800"/>
              <a:buChar char="»"/>
              <a:defRPr/>
            </a:lvl5pPr>
            <a:lvl6pPr marL="1828983" lvl="5" indent="-228623" algn="l">
              <a:lnSpc>
                <a:spcPct val="100000"/>
              </a:lnSpc>
              <a:spcBef>
                <a:spcPts val="240"/>
              </a:spcBef>
              <a:spcAft>
                <a:spcPts val="0"/>
              </a:spcAft>
              <a:buClr>
                <a:schemeClr val="dk1"/>
              </a:buClr>
              <a:buSzPts val="1800"/>
              <a:buChar char="•"/>
              <a:defRPr/>
            </a:lvl6pPr>
            <a:lvl7pPr marL="2133814" lvl="6" indent="-228623" algn="l">
              <a:lnSpc>
                <a:spcPct val="100000"/>
              </a:lnSpc>
              <a:spcBef>
                <a:spcPts val="240"/>
              </a:spcBef>
              <a:spcAft>
                <a:spcPts val="0"/>
              </a:spcAft>
              <a:buClr>
                <a:schemeClr val="dk1"/>
              </a:buClr>
              <a:buSzPts val="1800"/>
              <a:buChar char="•"/>
              <a:defRPr/>
            </a:lvl7pPr>
            <a:lvl8pPr marL="2438644" lvl="7" indent="-228623" algn="l">
              <a:lnSpc>
                <a:spcPct val="100000"/>
              </a:lnSpc>
              <a:spcBef>
                <a:spcPts val="240"/>
              </a:spcBef>
              <a:spcAft>
                <a:spcPts val="0"/>
              </a:spcAft>
              <a:buClr>
                <a:schemeClr val="dk1"/>
              </a:buClr>
              <a:buSzPts val="1800"/>
              <a:buChar char="•"/>
              <a:defRPr/>
            </a:lvl8pPr>
            <a:lvl9pPr marL="2743475" lvl="8" indent="-228623" algn="l">
              <a:lnSpc>
                <a:spcPct val="100000"/>
              </a:lnSpc>
              <a:spcBef>
                <a:spcPts val="240"/>
              </a:spcBef>
              <a:spcAft>
                <a:spcPts val="0"/>
              </a:spcAft>
              <a:buClr>
                <a:schemeClr val="dk1"/>
              </a:buClr>
              <a:buSzPts val="1800"/>
              <a:buChar char="•"/>
              <a:defRPr/>
            </a:lvl9pPr>
          </a:lstStyle>
          <a:p>
            <a:endParaRPr/>
          </a:p>
        </p:txBody>
      </p:sp>
      <p:sp>
        <p:nvSpPr>
          <p:cNvPr id="228" name="Google Shape;228;p61"/>
          <p:cNvSpPr txBox="1">
            <a:spLocks noGrp="1"/>
          </p:cNvSpPr>
          <p:nvPr>
            <p:ph type="dt" idx="10"/>
          </p:nvPr>
        </p:nvSpPr>
        <p:spPr>
          <a:xfrm>
            <a:off x="304800" y="4237568"/>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9" name="Google Shape;229;p61"/>
          <p:cNvSpPr txBox="1">
            <a:spLocks noGrp="1"/>
          </p:cNvSpPr>
          <p:nvPr>
            <p:ph type="ftr" idx="11"/>
          </p:nvPr>
        </p:nvSpPr>
        <p:spPr>
          <a:xfrm>
            <a:off x="2082800" y="4237568"/>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 name="Google Shape;230;p61"/>
          <p:cNvSpPr txBox="1">
            <a:spLocks noGrp="1"/>
          </p:cNvSpPr>
          <p:nvPr>
            <p:ph type="sldNum" idx="12"/>
          </p:nvPr>
        </p:nvSpPr>
        <p:spPr>
          <a:xfrm>
            <a:off x="4368800" y="4237568"/>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49"/>
        <p:cNvGrpSpPr/>
        <p:nvPr/>
      </p:nvGrpSpPr>
      <p:grpSpPr>
        <a:xfrm>
          <a:off x="0" y="0"/>
          <a:ext cx="0" cy="0"/>
          <a:chOff x="0" y="0"/>
          <a:chExt cx="0" cy="0"/>
        </a:xfrm>
      </p:grpSpPr>
      <p:sp>
        <p:nvSpPr>
          <p:cNvPr id="150" name="Google Shape;150;p50"/>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 name="Google Shape;151;p50"/>
          <p:cNvSpPr txBox="1">
            <a:spLocks noGrp="1"/>
          </p:cNvSpPr>
          <p:nvPr>
            <p:ph type="body" idx="1"/>
          </p:nvPr>
        </p:nvSpPr>
        <p:spPr>
          <a:xfrm>
            <a:off x="2383371" y="182038"/>
            <a:ext cx="3407833" cy="3902075"/>
          </a:xfrm>
          <a:prstGeom prst="rect">
            <a:avLst/>
          </a:prstGeom>
          <a:noFill/>
          <a:ln>
            <a:noFill/>
          </a:ln>
        </p:spPr>
        <p:txBody>
          <a:bodyPr spcFirstLastPara="1" wrap="square" lIns="91425" tIns="45700" rIns="91425" bIns="45700" anchor="t" anchorCtr="0">
            <a:normAutofit/>
          </a:bodyPr>
          <a:lstStyle>
            <a:lvl1pPr marL="304815" lvl="0" indent="-287881" algn="l">
              <a:lnSpc>
                <a:spcPct val="100000"/>
              </a:lnSpc>
              <a:spcBef>
                <a:spcPts val="427"/>
              </a:spcBef>
              <a:spcAft>
                <a:spcPts val="0"/>
              </a:spcAft>
              <a:buClr>
                <a:schemeClr val="dk1"/>
              </a:buClr>
              <a:buSzPts val="3200"/>
              <a:buChar char="•"/>
              <a:defRPr sz="2133"/>
            </a:lvl1pPr>
            <a:lvl2pPr marL="609630" lvl="1" indent="-270989" algn="l">
              <a:lnSpc>
                <a:spcPct val="100000"/>
              </a:lnSpc>
              <a:spcBef>
                <a:spcPts val="373"/>
              </a:spcBef>
              <a:spcAft>
                <a:spcPts val="0"/>
              </a:spcAft>
              <a:buClr>
                <a:schemeClr val="dk1"/>
              </a:buClr>
              <a:buSzPts val="2801"/>
              <a:buChar char="–"/>
              <a:defRPr sz="1867"/>
            </a:lvl2pPr>
            <a:lvl3pPr marL="914446" lvl="2" indent="-254013" algn="l">
              <a:lnSpc>
                <a:spcPct val="100000"/>
              </a:lnSpc>
              <a:spcBef>
                <a:spcPts val="320"/>
              </a:spcBef>
              <a:spcAft>
                <a:spcPts val="0"/>
              </a:spcAft>
              <a:buClr>
                <a:schemeClr val="dk1"/>
              </a:buClr>
              <a:buSzPts val="2400"/>
              <a:buChar char="•"/>
              <a:defRPr sz="1600"/>
            </a:lvl3pPr>
            <a:lvl4pPr marL="1219261" lvl="3" indent="-237079" algn="l">
              <a:lnSpc>
                <a:spcPct val="100000"/>
              </a:lnSpc>
              <a:spcBef>
                <a:spcPts val="267"/>
              </a:spcBef>
              <a:spcAft>
                <a:spcPts val="0"/>
              </a:spcAft>
              <a:buClr>
                <a:schemeClr val="dk1"/>
              </a:buClr>
              <a:buSzPts val="2000"/>
              <a:buChar char="–"/>
              <a:defRPr sz="1333"/>
            </a:lvl4pPr>
            <a:lvl5pPr marL="1524076" lvl="4" indent="-237079" algn="l">
              <a:lnSpc>
                <a:spcPct val="100000"/>
              </a:lnSpc>
              <a:spcBef>
                <a:spcPts val="267"/>
              </a:spcBef>
              <a:spcAft>
                <a:spcPts val="0"/>
              </a:spcAft>
              <a:buClr>
                <a:schemeClr val="dk1"/>
              </a:buClr>
              <a:buSzPts val="2000"/>
              <a:buChar char="»"/>
              <a:defRPr sz="1333"/>
            </a:lvl5pPr>
            <a:lvl6pPr marL="1828891" lvl="5" indent="-237079" algn="l">
              <a:lnSpc>
                <a:spcPct val="100000"/>
              </a:lnSpc>
              <a:spcBef>
                <a:spcPts val="267"/>
              </a:spcBef>
              <a:spcAft>
                <a:spcPts val="0"/>
              </a:spcAft>
              <a:buClr>
                <a:schemeClr val="dk1"/>
              </a:buClr>
              <a:buSzPts val="2000"/>
              <a:buChar char="•"/>
              <a:defRPr sz="1333"/>
            </a:lvl6pPr>
            <a:lvl7pPr marL="2133707" lvl="6" indent="-237079" algn="l">
              <a:lnSpc>
                <a:spcPct val="100000"/>
              </a:lnSpc>
              <a:spcBef>
                <a:spcPts val="267"/>
              </a:spcBef>
              <a:spcAft>
                <a:spcPts val="0"/>
              </a:spcAft>
              <a:buClr>
                <a:schemeClr val="dk1"/>
              </a:buClr>
              <a:buSzPts val="2000"/>
              <a:buChar char="•"/>
              <a:defRPr sz="1333"/>
            </a:lvl7pPr>
            <a:lvl8pPr marL="2438522" lvl="7" indent="-237079" algn="l">
              <a:lnSpc>
                <a:spcPct val="100000"/>
              </a:lnSpc>
              <a:spcBef>
                <a:spcPts val="267"/>
              </a:spcBef>
              <a:spcAft>
                <a:spcPts val="0"/>
              </a:spcAft>
              <a:buClr>
                <a:schemeClr val="dk1"/>
              </a:buClr>
              <a:buSzPts val="2000"/>
              <a:buChar char="•"/>
              <a:defRPr sz="1333"/>
            </a:lvl8pPr>
            <a:lvl9pPr marL="2743337" lvl="8" indent="-237079" algn="l">
              <a:lnSpc>
                <a:spcPct val="100000"/>
              </a:lnSpc>
              <a:spcBef>
                <a:spcPts val="267"/>
              </a:spcBef>
              <a:spcAft>
                <a:spcPts val="0"/>
              </a:spcAft>
              <a:buClr>
                <a:schemeClr val="dk1"/>
              </a:buClr>
              <a:buSzPts val="2000"/>
              <a:buChar char="•"/>
              <a:defRPr sz="1333"/>
            </a:lvl9pPr>
          </a:lstStyle>
          <a:p>
            <a:endParaRPr/>
          </a:p>
        </p:txBody>
      </p:sp>
      <p:sp>
        <p:nvSpPr>
          <p:cNvPr id="152" name="Google Shape;152;p50"/>
          <p:cNvSpPr txBox="1">
            <a:spLocks noGrp="1"/>
          </p:cNvSpPr>
          <p:nvPr>
            <p:ph type="body" idx="2"/>
          </p:nvPr>
        </p:nvSpPr>
        <p:spPr>
          <a:xfrm>
            <a:off x="304800" y="956738"/>
            <a:ext cx="2005542" cy="31273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53" name="Google Shape;153;p50"/>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 name="Google Shape;154;p50"/>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50"/>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3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56"/>
        <p:cNvGrpSpPr/>
        <p:nvPr/>
      </p:nvGrpSpPr>
      <p:grpSpPr>
        <a:xfrm>
          <a:off x="0" y="0"/>
          <a:ext cx="0" cy="0"/>
          <a:chOff x="0" y="0"/>
          <a:chExt cx="0" cy="0"/>
        </a:xfrm>
      </p:grpSpPr>
      <p:sp>
        <p:nvSpPr>
          <p:cNvPr id="157" name="Google Shape;157;p51"/>
          <p:cNvSpPr txBox="1">
            <a:spLocks noGrp="1"/>
          </p:cNvSpPr>
          <p:nvPr>
            <p:ph type="title"/>
          </p:nvPr>
        </p:nvSpPr>
        <p:spPr>
          <a:xfrm>
            <a:off x="1194859" y="3200404"/>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 name="Google Shape;158;p51"/>
          <p:cNvSpPr>
            <a:spLocks noGrp="1"/>
          </p:cNvSpPr>
          <p:nvPr>
            <p:ph type="pic" idx="2"/>
          </p:nvPr>
        </p:nvSpPr>
        <p:spPr>
          <a:xfrm>
            <a:off x="1194859" y="408517"/>
            <a:ext cx="3657600" cy="2743200"/>
          </a:xfrm>
          <a:prstGeom prst="rect">
            <a:avLst/>
          </a:prstGeom>
          <a:noFill/>
          <a:ln>
            <a:noFill/>
          </a:ln>
        </p:spPr>
      </p:sp>
      <p:sp>
        <p:nvSpPr>
          <p:cNvPr id="159" name="Google Shape;159;p51"/>
          <p:cNvSpPr txBox="1">
            <a:spLocks noGrp="1"/>
          </p:cNvSpPr>
          <p:nvPr>
            <p:ph type="body" idx="1"/>
          </p:nvPr>
        </p:nvSpPr>
        <p:spPr>
          <a:xfrm>
            <a:off x="1194859" y="3578229"/>
            <a:ext cx="3657600" cy="5365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60" name="Google Shape;160;p51"/>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 name="Google Shape;161;p51"/>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 name="Google Shape;162;p51"/>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0.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p:spTree>
      <p:nvGrpSpPr>
        <p:cNvPr id="1" name="Shape 163"/>
        <p:cNvGrpSpPr/>
        <p:nvPr/>
      </p:nvGrpSpPr>
      <p:grpSpPr>
        <a:xfrm>
          <a:off x="0" y="0"/>
          <a:ext cx="0" cy="0"/>
          <a:chOff x="0" y="0"/>
          <a:chExt cx="0" cy="0"/>
        </a:xfrm>
      </p:grpSpPr>
      <p:sp>
        <p:nvSpPr>
          <p:cNvPr id="164" name="Google Shape;164;p52"/>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 name="Google Shape;165;p52"/>
          <p:cNvSpPr txBox="1">
            <a:spLocks noGrp="1"/>
          </p:cNvSpPr>
          <p:nvPr>
            <p:ph type="body" idx="1"/>
          </p:nvPr>
        </p:nvSpPr>
        <p:spPr>
          <a:xfrm>
            <a:off x="2383370" y="182037"/>
            <a:ext cx="3407833" cy="3902075"/>
          </a:xfrm>
          <a:prstGeom prst="rect">
            <a:avLst/>
          </a:prstGeom>
          <a:noFill/>
          <a:ln>
            <a:noFill/>
          </a:ln>
        </p:spPr>
        <p:txBody>
          <a:bodyPr spcFirstLastPara="1" wrap="square" lIns="91425" tIns="45700" rIns="91425" bIns="45700" anchor="t" anchorCtr="0">
            <a:normAutofit/>
          </a:bodyPr>
          <a:lstStyle>
            <a:lvl1pPr marL="304815" lvl="0" indent="-287881" algn="l">
              <a:lnSpc>
                <a:spcPct val="100000"/>
              </a:lnSpc>
              <a:spcBef>
                <a:spcPts val="427"/>
              </a:spcBef>
              <a:spcAft>
                <a:spcPts val="0"/>
              </a:spcAft>
              <a:buClr>
                <a:schemeClr val="dk1"/>
              </a:buClr>
              <a:buSzPts val="3200"/>
              <a:buChar char="•"/>
              <a:defRPr sz="2133"/>
            </a:lvl1pPr>
            <a:lvl2pPr marL="609630" lvl="1" indent="-270989" algn="l">
              <a:lnSpc>
                <a:spcPct val="100000"/>
              </a:lnSpc>
              <a:spcBef>
                <a:spcPts val="373"/>
              </a:spcBef>
              <a:spcAft>
                <a:spcPts val="0"/>
              </a:spcAft>
              <a:buClr>
                <a:schemeClr val="dk1"/>
              </a:buClr>
              <a:buSzPts val="2801"/>
              <a:buChar char="–"/>
              <a:defRPr sz="1867"/>
            </a:lvl2pPr>
            <a:lvl3pPr marL="914446" lvl="2" indent="-254013" algn="l">
              <a:lnSpc>
                <a:spcPct val="100000"/>
              </a:lnSpc>
              <a:spcBef>
                <a:spcPts val="320"/>
              </a:spcBef>
              <a:spcAft>
                <a:spcPts val="0"/>
              </a:spcAft>
              <a:buClr>
                <a:schemeClr val="dk1"/>
              </a:buClr>
              <a:buSzPts val="2400"/>
              <a:buChar char="•"/>
              <a:defRPr sz="1600"/>
            </a:lvl3pPr>
            <a:lvl4pPr marL="1219261" lvl="3" indent="-237079" algn="l">
              <a:lnSpc>
                <a:spcPct val="100000"/>
              </a:lnSpc>
              <a:spcBef>
                <a:spcPts val="267"/>
              </a:spcBef>
              <a:spcAft>
                <a:spcPts val="0"/>
              </a:spcAft>
              <a:buClr>
                <a:schemeClr val="dk1"/>
              </a:buClr>
              <a:buSzPts val="2000"/>
              <a:buChar char="–"/>
              <a:defRPr sz="1333"/>
            </a:lvl4pPr>
            <a:lvl5pPr marL="1524076" lvl="4" indent="-237079" algn="l">
              <a:lnSpc>
                <a:spcPct val="100000"/>
              </a:lnSpc>
              <a:spcBef>
                <a:spcPts val="267"/>
              </a:spcBef>
              <a:spcAft>
                <a:spcPts val="0"/>
              </a:spcAft>
              <a:buClr>
                <a:schemeClr val="dk1"/>
              </a:buClr>
              <a:buSzPts val="2000"/>
              <a:buChar char="»"/>
              <a:defRPr sz="1333"/>
            </a:lvl5pPr>
            <a:lvl6pPr marL="1828891" lvl="5" indent="-237079" algn="l">
              <a:lnSpc>
                <a:spcPct val="100000"/>
              </a:lnSpc>
              <a:spcBef>
                <a:spcPts val="267"/>
              </a:spcBef>
              <a:spcAft>
                <a:spcPts val="0"/>
              </a:spcAft>
              <a:buClr>
                <a:schemeClr val="dk1"/>
              </a:buClr>
              <a:buSzPts val="2000"/>
              <a:buChar char="•"/>
              <a:defRPr sz="1333"/>
            </a:lvl6pPr>
            <a:lvl7pPr marL="2133707" lvl="6" indent="-237079" algn="l">
              <a:lnSpc>
                <a:spcPct val="100000"/>
              </a:lnSpc>
              <a:spcBef>
                <a:spcPts val="267"/>
              </a:spcBef>
              <a:spcAft>
                <a:spcPts val="0"/>
              </a:spcAft>
              <a:buClr>
                <a:schemeClr val="dk1"/>
              </a:buClr>
              <a:buSzPts val="2000"/>
              <a:buChar char="•"/>
              <a:defRPr sz="1333"/>
            </a:lvl7pPr>
            <a:lvl8pPr marL="2438522" lvl="7" indent="-237079" algn="l">
              <a:lnSpc>
                <a:spcPct val="100000"/>
              </a:lnSpc>
              <a:spcBef>
                <a:spcPts val="267"/>
              </a:spcBef>
              <a:spcAft>
                <a:spcPts val="0"/>
              </a:spcAft>
              <a:buClr>
                <a:schemeClr val="dk1"/>
              </a:buClr>
              <a:buSzPts val="2000"/>
              <a:buChar char="•"/>
              <a:defRPr sz="1333"/>
            </a:lvl8pPr>
            <a:lvl9pPr marL="2743337" lvl="8" indent="-237079" algn="l">
              <a:lnSpc>
                <a:spcPct val="100000"/>
              </a:lnSpc>
              <a:spcBef>
                <a:spcPts val="267"/>
              </a:spcBef>
              <a:spcAft>
                <a:spcPts val="0"/>
              </a:spcAft>
              <a:buClr>
                <a:schemeClr val="dk1"/>
              </a:buClr>
              <a:buSzPts val="2000"/>
              <a:buChar char="•"/>
              <a:defRPr sz="1333"/>
            </a:lvl9pPr>
          </a:lstStyle>
          <a:p>
            <a:endParaRPr/>
          </a:p>
        </p:txBody>
      </p:sp>
      <p:sp>
        <p:nvSpPr>
          <p:cNvPr id="166" name="Google Shape;166;p52"/>
          <p:cNvSpPr txBox="1">
            <a:spLocks noGrp="1"/>
          </p:cNvSpPr>
          <p:nvPr>
            <p:ph type="body" idx="2"/>
          </p:nvPr>
        </p:nvSpPr>
        <p:spPr>
          <a:xfrm>
            <a:off x="304800" y="956737"/>
            <a:ext cx="2005542" cy="31273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67" name="Google Shape;167;p52"/>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 name="Google Shape;168;p52"/>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 name="Google Shape;169;p52"/>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1.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170"/>
        <p:cNvGrpSpPr/>
        <p:nvPr/>
      </p:nvGrpSpPr>
      <p:grpSpPr>
        <a:xfrm>
          <a:off x="0" y="0"/>
          <a:ext cx="0" cy="0"/>
          <a:chOff x="0" y="0"/>
          <a:chExt cx="0" cy="0"/>
        </a:xfrm>
      </p:grpSpPr>
      <p:sp>
        <p:nvSpPr>
          <p:cNvPr id="171" name="Google Shape;171;p53"/>
          <p:cNvSpPr txBox="1">
            <a:spLocks noGrp="1"/>
          </p:cNvSpPr>
          <p:nvPr>
            <p:ph type="title"/>
          </p:nvPr>
        </p:nvSpPr>
        <p:spPr>
          <a:xfrm>
            <a:off x="1194859" y="3200403"/>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 name="Google Shape;172;p53"/>
          <p:cNvSpPr>
            <a:spLocks noGrp="1"/>
          </p:cNvSpPr>
          <p:nvPr>
            <p:ph type="pic" idx="2"/>
          </p:nvPr>
        </p:nvSpPr>
        <p:spPr>
          <a:xfrm>
            <a:off x="1194859" y="408517"/>
            <a:ext cx="3657600" cy="2743200"/>
          </a:xfrm>
          <a:prstGeom prst="rect">
            <a:avLst/>
          </a:prstGeom>
          <a:noFill/>
          <a:ln>
            <a:noFill/>
          </a:ln>
        </p:spPr>
      </p:sp>
      <p:sp>
        <p:nvSpPr>
          <p:cNvPr id="173" name="Google Shape;173;p53"/>
          <p:cNvSpPr txBox="1">
            <a:spLocks noGrp="1"/>
          </p:cNvSpPr>
          <p:nvPr>
            <p:ph type="body" idx="1"/>
          </p:nvPr>
        </p:nvSpPr>
        <p:spPr>
          <a:xfrm>
            <a:off x="1194859" y="3578228"/>
            <a:ext cx="3657600" cy="5365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74" name="Google Shape;174;p53"/>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 name="Google Shape;175;p53"/>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 name="Google Shape;176;p53"/>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2.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2">
    <p:spTree>
      <p:nvGrpSpPr>
        <p:cNvPr id="1" name="Shape 177"/>
        <p:cNvGrpSpPr/>
        <p:nvPr/>
      </p:nvGrpSpPr>
      <p:grpSpPr>
        <a:xfrm>
          <a:off x="0" y="0"/>
          <a:ext cx="0" cy="0"/>
          <a:chOff x="0" y="0"/>
          <a:chExt cx="0" cy="0"/>
        </a:xfrm>
      </p:grpSpPr>
      <p:sp>
        <p:nvSpPr>
          <p:cNvPr id="178" name="Google Shape;178;p54"/>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 name="Google Shape;179;p54"/>
          <p:cNvSpPr txBox="1">
            <a:spLocks noGrp="1"/>
          </p:cNvSpPr>
          <p:nvPr>
            <p:ph type="body" idx="1"/>
          </p:nvPr>
        </p:nvSpPr>
        <p:spPr>
          <a:xfrm>
            <a:off x="2383369" y="182036"/>
            <a:ext cx="3407833" cy="3902075"/>
          </a:xfrm>
          <a:prstGeom prst="rect">
            <a:avLst/>
          </a:prstGeom>
          <a:noFill/>
          <a:ln>
            <a:noFill/>
          </a:ln>
        </p:spPr>
        <p:txBody>
          <a:bodyPr spcFirstLastPara="1" wrap="square" lIns="91425" tIns="45700" rIns="91425" bIns="45700" anchor="t" anchorCtr="0">
            <a:normAutofit/>
          </a:bodyPr>
          <a:lstStyle>
            <a:lvl1pPr marL="304815" lvl="0" indent="-287881" algn="l">
              <a:lnSpc>
                <a:spcPct val="100000"/>
              </a:lnSpc>
              <a:spcBef>
                <a:spcPts val="427"/>
              </a:spcBef>
              <a:spcAft>
                <a:spcPts val="0"/>
              </a:spcAft>
              <a:buClr>
                <a:schemeClr val="dk1"/>
              </a:buClr>
              <a:buSzPts val="3200"/>
              <a:buChar char="•"/>
              <a:defRPr sz="2133"/>
            </a:lvl1pPr>
            <a:lvl2pPr marL="609630" lvl="1" indent="-270989" algn="l">
              <a:lnSpc>
                <a:spcPct val="100000"/>
              </a:lnSpc>
              <a:spcBef>
                <a:spcPts val="373"/>
              </a:spcBef>
              <a:spcAft>
                <a:spcPts val="0"/>
              </a:spcAft>
              <a:buClr>
                <a:schemeClr val="dk1"/>
              </a:buClr>
              <a:buSzPts val="2801"/>
              <a:buChar char="–"/>
              <a:defRPr sz="1867"/>
            </a:lvl2pPr>
            <a:lvl3pPr marL="914446" lvl="2" indent="-254013" algn="l">
              <a:lnSpc>
                <a:spcPct val="100000"/>
              </a:lnSpc>
              <a:spcBef>
                <a:spcPts val="320"/>
              </a:spcBef>
              <a:spcAft>
                <a:spcPts val="0"/>
              </a:spcAft>
              <a:buClr>
                <a:schemeClr val="dk1"/>
              </a:buClr>
              <a:buSzPts val="2400"/>
              <a:buChar char="•"/>
              <a:defRPr sz="1600"/>
            </a:lvl3pPr>
            <a:lvl4pPr marL="1219261" lvl="3" indent="-237079" algn="l">
              <a:lnSpc>
                <a:spcPct val="100000"/>
              </a:lnSpc>
              <a:spcBef>
                <a:spcPts val="267"/>
              </a:spcBef>
              <a:spcAft>
                <a:spcPts val="0"/>
              </a:spcAft>
              <a:buClr>
                <a:schemeClr val="dk1"/>
              </a:buClr>
              <a:buSzPts val="2000"/>
              <a:buChar char="–"/>
              <a:defRPr sz="1333"/>
            </a:lvl4pPr>
            <a:lvl5pPr marL="1524076" lvl="4" indent="-237079" algn="l">
              <a:lnSpc>
                <a:spcPct val="100000"/>
              </a:lnSpc>
              <a:spcBef>
                <a:spcPts val="267"/>
              </a:spcBef>
              <a:spcAft>
                <a:spcPts val="0"/>
              </a:spcAft>
              <a:buClr>
                <a:schemeClr val="dk1"/>
              </a:buClr>
              <a:buSzPts val="2000"/>
              <a:buChar char="»"/>
              <a:defRPr sz="1333"/>
            </a:lvl5pPr>
            <a:lvl6pPr marL="1828891" lvl="5" indent="-237079" algn="l">
              <a:lnSpc>
                <a:spcPct val="100000"/>
              </a:lnSpc>
              <a:spcBef>
                <a:spcPts val="267"/>
              </a:spcBef>
              <a:spcAft>
                <a:spcPts val="0"/>
              </a:spcAft>
              <a:buClr>
                <a:schemeClr val="dk1"/>
              </a:buClr>
              <a:buSzPts val="2000"/>
              <a:buChar char="•"/>
              <a:defRPr sz="1333"/>
            </a:lvl6pPr>
            <a:lvl7pPr marL="2133707" lvl="6" indent="-237079" algn="l">
              <a:lnSpc>
                <a:spcPct val="100000"/>
              </a:lnSpc>
              <a:spcBef>
                <a:spcPts val="267"/>
              </a:spcBef>
              <a:spcAft>
                <a:spcPts val="0"/>
              </a:spcAft>
              <a:buClr>
                <a:schemeClr val="dk1"/>
              </a:buClr>
              <a:buSzPts val="2000"/>
              <a:buChar char="•"/>
              <a:defRPr sz="1333"/>
            </a:lvl7pPr>
            <a:lvl8pPr marL="2438522" lvl="7" indent="-237079" algn="l">
              <a:lnSpc>
                <a:spcPct val="100000"/>
              </a:lnSpc>
              <a:spcBef>
                <a:spcPts val="267"/>
              </a:spcBef>
              <a:spcAft>
                <a:spcPts val="0"/>
              </a:spcAft>
              <a:buClr>
                <a:schemeClr val="dk1"/>
              </a:buClr>
              <a:buSzPts val="2000"/>
              <a:buChar char="•"/>
              <a:defRPr sz="1333"/>
            </a:lvl8pPr>
            <a:lvl9pPr marL="2743337" lvl="8" indent="-237079" algn="l">
              <a:lnSpc>
                <a:spcPct val="100000"/>
              </a:lnSpc>
              <a:spcBef>
                <a:spcPts val="267"/>
              </a:spcBef>
              <a:spcAft>
                <a:spcPts val="0"/>
              </a:spcAft>
              <a:buClr>
                <a:schemeClr val="dk1"/>
              </a:buClr>
              <a:buSzPts val="2000"/>
              <a:buChar char="•"/>
              <a:defRPr sz="1333"/>
            </a:lvl9pPr>
          </a:lstStyle>
          <a:p>
            <a:endParaRPr/>
          </a:p>
        </p:txBody>
      </p:sp>
      <p:sp>
        <p:nvSpPr>
          <p:cNvPr id="180" name="Google Shape;180;p54"/>
          <p:cNvSpPr txBox="1">
            <a:spLocks noGrp="1"/>
          </p:cNvSpPr>
          <p:nvPr>
            <p:ph type="body" idx="2"/>
          </p:nvPr>
        </p:nvSpPr>
        <p:spPr>
          <a:xfrm>
            <a:off x="304800" y="956736"/>
            <a:ext cx="2005542" cy="31273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81" name="Google Shape;181;p54"/>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 name="Google Shape;182;p54"/>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 name="Google Shape;183;p54"/>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3.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2">
    <p:spTree>
      <p:nvGrpSpPr>
        <p:cNvPr id="1" name="Shape 184"/>
        <p:cNvGrpSpPr/>
        <p:nvPr/>
      </p:nvGrpSpPr>
      <p:grpSpPr>
        <a:xfrm>
          <a:off x="0" y="0"/>
          <a:ext cx="0" cy="0"/>
          <a:chOff x="0" y="0"/>
          <a:chExt cx="0" cy="0"/>
        </a:xfrm>
      </p:grpSpPr>
      <p:sp>
        <p:nvSpPr>
          <p:cNvPr id="185" name="Google Shape;185;p55"/>
          <p:cNvSpPr txBox="1">
            <a:spLocks noGrp="1"/>
          </p:cNvSpPr>
          <p:nvPr>
            <p:ph type="title"/>
          </p:nvPr>
        </p:nvSpPr>
        <p:spPr>
          <a:xfrm>
            <a:off x="1194859" y="3200402"/>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 name="Google Shape;186;p55"/>
          <p:cNvSpPr>
            <a:spLocks noGrp="1"/>
          </p:cNvSpPr>
          <p:nvPr>
            <p:ph type="pic" idx="2"/>
          </p:nvPr>
        </p:nvSpPr>
        <p:spPr>
          <a:xfrm>
            <a:off x="1194859" y="408517"/>
            <a:ext cx="3657600" cy="2743200"/>
          </a:xfrm>
          <a:prstGeom prst="rect">
            <a:avLst/>
          </a:prstGeom>
          <a:noFill/>
          <a:ln>
            <a:noFill/>
          </a:ln>
        </p:spPr>
      </p:sp>
      <p:sp>
        <p:nvSpPr>
          <p:cNvPr id="187" name="Google Shape;187;p55"/>
          <p:cNvSpPr txBox="1">
            <a:spLocks noGrp="1"/>
          </p:cNvSpPr>
          <p:nvPr>
            <p:ph type="body" idx="1"/>
          </p:nvPr>
        </p:nvSpPr>
        <p:spPr>
          <a:xfrm>
            <a:off x="1194859" y="3578227"/>
            <a:ext cx="3657600" cy="5365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88" name="Google Shape;188;p55"/>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 name="Google Shape;189;p55"/>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 name="Google Shape;190;p55"/>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4.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3">
    <p:spTree>
      <p:nvGrpSpPr>
        <p:cNvPr id="1" name="Shape 191"/>
        <p:cNvGrpSpPr/>
        <p:nvPr/>
      </p:nvGrpSpPr>
      <p:grpSpPr>
        <a:xfrm>
          <a:off x="0" y="0"/>
          <a:ext cx="0" cy="0"/>
          <a:chOff x="0" y="0"/>
          <a:chExt cx="0" cy="0"/>
        </a:xfrm>
      </p:grpSpPr>
      <p:sp>
        <p:nvSpPr>
          <p:cNvPr id="192" name="Google Shape;192;p56"/>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 name="Google Shape;193;p56"/>
          <p:cNvSpPr txBox="1">
            <a:spLocks noGrp="1"/>
          </p:cNvSpPr>
          <p:nvPr>
            <p:ph type="body" idx="1"/>
          </p:nvPr>
        </p:nvSpPr>
        <p:spPr>
          <a:xfrm>
            <a:off x="2383368" y="182035"/>
            <a:ext cx="3407833" cy="3902075"/>
          </a:xfrm>
          <a:prstGeom prst="rect">
            <a:avLst/>
          </a:prstGeom>
          <a:noFill/>
          <a:ln>
            <a:noFill/>
          </a:ln>
        </p:spPr>
        <p:txBody>
          <a:bodyPr spcFirstLastPara="1" wrap="square" lIns="91425" tIns="45700" rIns="91425" bIns="45700" anchor="t" anchorCtr="0">
            <a:normAutofit/>
          </a:bodyPr>
          <a:lstStyle>
            <a:lvl1pPr marL="304815" lvl="0" indent="-287881" algn="l">
              <a:lnSpc>
                <a:spcPct val="100000"/>
              </a:lnSpc>
              <a:spcBef>
                <a:spcPts val="427"/>
              </a:spcBef>
              <a:spcAft>
                <a:spcPts val="0"/>
              </a:spcAft>
              <a:buClr>
                <a:schemeClr val="dk1"/>
              </a:buClr>
              <a:buSzPts val="3200"/>
              <a:buChar char="•"/>
              <a:defRPr sz="2133"/>
            </a:lvl1pPr>
            <a:lvl2pPr marL="609630" lvl="1" indent="-270989" algn="l">
              <a:lnSpc>
                <a:spcPct val="100000"/>
              </a:lnSpc>
              <a:spcBef>
                <a:spcPts val="373"/>
              </a:spcBef>
              <a:spcAft>
                <a:spcPts val="0"/>
              </a:spcAft>
              <a:buClr>
                <a:schemeClr val="dk1"/>
              </a:buClr>
              <a:buSzPts val="2801"/>
              <a:buChar char="–"/>
              <a:defRPr sz="1867"/>
            </a:lvl2pPr>
            <a:lvl3pPr marL="914446" lvl="2" indent="-254013" algn="l">
              <a:lnSpc>
                <a:spcPct val="100000"/>
              </a:lnSpc>
              <a:spcBef>
                <a:spcPts val="320"/>
              </a:spcBef>
              <a:spcAft>
                <a:spcPts val="0"/>
              </a:spcAft>
              <a:buClr>
                <a:schemeClr val="dk1"/>
              </a:buClr>
              <a:buSzPts val="2400"/>
              <a:buChar char="•"/>
              <a:defRPr sz="1600"/>
            </a:lvl3pPr>
            <a:lvl4pPr marL="1219261" lvl="3" indent="-237079" algn="l">
              <a:lnSpc>
                <a:spcPct val="100000"/>
              </a:lnSpc>
              <a:spcBef>
                <a:spcPts val="267"/>
              </a:spcBef>
              <a:spcAft>
                <a:spcPts val="0"/>
              </a:spcAft>
              <a:buClr>
                <a:schemeClr val="dk1"/>
              </a:buClr>
              <a:buSzPts val="2000"/>
              <a:buChar char="–"/>
              <a:defRPr sz="1333"/>
            </a:lvl4pPr>
            <a:lvl5pPr marL="1524076" lvl="4" indent="-237079" algn="l">
              <a:lnSpc>
                <a:spcPct val="100000"/>
              </a:lnSpc>
              <a:spcBef>
                <a:spcPts val="267"/>
              </a:spcBef>
              <a:spcAft>
                <a:spcPts val="0"/>
              </a:spcAft>
              <a:buClr>
                <a:schemeClr val="dk1"/>
              </a:buClr>
              <a:buSzPts val="2000"/>
              <a:buChar char="»"/>
              <a:defRPr sz="1333"/>
            </a:lvl5pPr>
            <a:lvl6pPr marL="1828891" lvl="5" indent="-237079" algn="l">
              <a:lnSpc>
                <a:spcPct val="100000"/>
              </a:lnSpc>
              <a:spcBef>
                <a:spcPts val="267"/>
              </a:spcBef>
              <a:spcAft>
                <a:spcPts val="0"/>
              </a:spcAft>
              <a:buClr>
                <a:schemeClr val="dk1"/>
              </a:buClr>
              <a:buSzPts val="2000"/>
              <a:buChar char="•"/>
              <a:defRPr sz="1333"/>
            </a:lvl6pPr>
            <a:lvl7pPr marL="2133707" lvl="6" indent="-237079" algn="l">
              <a:lnSpc>
                <a:spcPct val="100000"/>
              </a:lnSpc>
              <a:spcBef>
                <a:spcPts val="267"/>
              </a:spcBef>
              <a:spcAft>
                <a:spcPts val="0"/>
              </a:spcAft>
              <a:buClr>
                <a:schemeClr val="dk1"/>
              </a:buClr>
              <a:buSzPts val="2000"/>
              <a:buChar char="•"/>
              <a:defRPr sz="1333"/>
            </a:lvl7pPr>
            <a:lvl8pPr marL="2438522" lvl="7" indent="-237079" algn="l">
              <a:lnSpc>
                <a:spcPct val="100000"/>
              </a:lnSpc>
              <a:spcBef>
                <a:spcPts val="267"/>
              </a:spcBef>
              <a:spcAft>
                <a:spcPts val="0"/>
              </a:spcAft>
              <a:buClr>
                <a:schemeClr val="dk1"/>
              </a:buClr>
              <a:buSzPts val="2000"/>
              <a:buChar char="•"/>
              <a:defRPr sz="1333"/>
            </a:lvl8pPr>
            <a:lvl9pPr marL="2743337" lvl="8" indent="-237079" algn="l">
              <a:lnSpc>
                <a:spcPct val="100000"/>
              </a:lnSpc>
              <a:spcBef>
                <a:spcPts val="267"/>
              </a:spcBef>
              <a:spcAft>
                <a:spcPts val="0"/>
              </a:spcAft>
              <a:buClr>
                <a:schemeClr val="dk1"/>
              </a:buClr>
              <a:buSzPts val="2000"/>
              <a:buChar char="•"/>
              <a:defRPr sz="1333"/>
            </a:lvl9pPr>
          </a:lstStyle>
          <a:p>
            <a:endParaRPr/>
          </a:p>
        </p:txBody>
      </p:sp>
      <p:sp>
        <p:nvSpPr>
          <p:cNvPr id="194" name="Google Shape;194;p56"/>
          <p:cNvSpPr txBox="1">
            <a:spLocks noGrp="1"/>
          </p:cNvSpPr>
          <p:nvPr>
            <p:ph type="body" idx="2"/>
          </p:nvPr>
        </p:nvSpPr>
        <p:spPr>
          <a:xfrm>
            <a:off x="304800" y="956735"/>
            <a:ext cx="2005542" cy="31273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195" name="Google Shape;195;p56"/>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 name="Google Shape;196;p56"/>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 name="Google Shape;197;p56"/>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5.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3">
    <p:spTree>
      <p:nvGrpSpPr>
        <p:cNvPr id="1" name="Shape 198"/>
        <p:cNvGrpSpPr/>
        <p:nvPr/>
      </p:nvGrpSpPr>
      <p:grpSpPr>
        <a:xfrm>
          <a:off x="0" y="0"/>
          <a:ext cx="0" cy="0"/>
          <a:chOff x="0" y="0"/>
          <a:chExt cx="0" cy="0"/>
        </a:xfrm>
      </p:grpSpPr>
      <p:sp>
        <p:nvSpPr>
          <p:cNvPr id="199" name="Google Shape;199;p57"/>
          <p:cNvSpPr txBox="1">
            <a:spLocks noGrp="1"/>
          </p:cNvSpPr>
          <p:nvPr>
            <p:ph type="title"/>
          </p:nvPr>
        </p:nvSpPr>
        <p:spPr>
          <a:xfrm>
            <a:off x="1194859" y="3200401"/>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 name="Google Shape;200;p57"/>
          <p:cNvSpPr>
            <a:spLocks noGrp="1"/>
          </p:cNvSpPr>
          <p:nvPr>
            <p:ph type="pic" idx="2"/>
          </p:nvPr>
        </p:nvSpPr>
        <p:spPr>
          <a:xfrm>
            <a:off x="1194859" y="408517"/>
            <a:ext cx="3657600" cy="2743200"/>
          </a:xfrm>
          <a:prstGeom prst="rect">
            <a:avLst/>
          </a:prstGeom>
          <a:noFill/>
          <a:ln>
            <a:noFill/>
          </a:ln>
        </p:spPr>
      </p:sp>
      <p:sp>
        <p:nvSpPr>
          <p:cNvPr id="201" name="Google Shape;201;p57"/>
          <p:cNvSpPr txBox="1">
            <a:spLocks noGrp="1"/>
          </p:cNvSpPr>
          <p:nvPr>
            <p:ph type="body" idx="1"/>
          </p:nvPr>
        </p:nvSpPr>
        <p:spPr>
          <a:xfrm>
            <a:off x="1194859" y="3578226"/>
            <a:ext cx="3657600" cy="5365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1"/>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202" name="Google Shape;202;p57"/>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 name="Google Shape;203;p57"/>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 name="Google Shape;204;p57"/>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6.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4">
    <p:spTree>
      <p:nvGrpSpPr>
        <p:cNvPr id="1" name="Shape 205"/>
        <p:cNvGrpSpPr/>
        <p:nvPr/>
      </p:nvGrpSpPr>
      <p:grpSpPr>
        <a:xfrm>
          <a:off x="0" y="0"/>
          <a:ext cx="0" cy="0"/>
          <a:chOff x="0" y="0"/>
          <a:chExt cx="0" cy="0"/>
        </a:xfrm>
      </p:grpSpPr>
      <p:sp>
        <p:nvSpPr>
          <p:cNvPr id="206" name="Google Shape;206;p58"/>
          <p:cNvSpPr txBox="1">
            <a:spLocks noGrp="1"/>
          </p:cNvSpPr>
          <p:nvPr>
            <p:ph type="title"/>
          </p:nvPr>
        </p:nvSpPr>
        <p:spPr>
          <a:xfrm>
            <a:off x="304800" y="182033"/>
            <a:ext cx="2005542" cy="774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 name="Google Shape;207;p58"/>
          <p:cNvSpPr txBox="1">
            <a:spLocks noGrp="1"/>
          </p:cNvSpPr>
          <p:nvPr>
            <p:ph type="body" idx="1"/>
          </p:nvPr>
        </p:nvSpPr>
        <p:spPr>
          <a:xfrm>
            <a:off x="2383367" y="182034"/>
            <a:ext cx="3407833" cy="3902075"/>
          </a:xfrm>
          <a:prstGeom prst="rect">
            <a:avLst/>
          </a:prstGeom>
          <a:noFill/>
          <a:ln>
            <a:noFill/>
          </a:ln>
        </p:spPr>
        <p:txBody>
          <a:bodyPr spcFirstLastPara="1" wrap="square" lIns="91425" tIns="45700" rIns="91425" bIns="45700" anchor="t" anchorCtr="0">
            <a:normAutofit/>
          </a:bodyPr>
          <a:lstStyle>
            <a:lvl1pPr marL="304815" lvl="0" indent="-287881" algn="l">
              <a:lnSpc>
                <a:spcPct val="100000"/>
              </a:lnSpc>
              <a:spcBef>
                <a:spcPts val="427"/>
              </a:spcBef>
              <a:spcAft>
                <a:spcPts val="0"/>
              </a:spcAft>
              <a:buClr>
                <a:schemeClr val="dk1"/>
              </a:buClr>
              <a:buSzPts val="3200"/>
              <a:buChar char="•"/>
              <a:defRPr sz="2133"/>
            </a:lvl1pPr>
            <a:lvl2pPr marL="609630" lvl="1" indent="-270947" algn="l">
              <a:lnSpc>
                <a:spcPct val="100000"/>
              </a:lnSpc>
              <a:spcBef>
                <a:spcPts val="373"/>
              </a:spcBef>
              <a:spcAft>
                <a:spcPts val="0"/>
              </a:spcAft>
              <a:buClr>
                <a:schemeClr val="dk1"/>
              </a:buClr>
              <a:buSzPts val="2800"/>
              <a:buChar char="–"/>
              <a:defRPr sz="1867"/>
            </a:lvl2pPr>
            <a:lvl3pPr marL="914446" lvl="2" indent="-254013" algn="l">
              <a:lnSpc>
                <a:spcPct val="100000"/>
              </a:lnSpc>
              <a:spcBef>
                <a:spcPts val="320"/>
              </a:spcBef>
              <a:spcAft>
                <a:spcPts val="0"/>
              </a:spcAft>
              <a:buClr>
                <a:schemeClr val="dk1"/>
              </a:buClr>
              <a:buSzPts val="2400"/>
              <a:buChar char="•"/>
              <a:defRPr sz="1600"/>
            </a:lvl3pPr>
            <a:lvl4pPr marL="1219261" lvl="3" indent="-237079" algn="l">
              <a:lnSpc>
                <a:spcPct val="100000"/>
              </a:lnSpc>
              <a:spcBef>
                <a:spcPts val="267"/>
              </a:spcBef>
              <a:spcAft>
                <a:spcPts val="0"/>
              </a:spcAft>
              <a:buClr>
                <a:schemeClr val="dk1"/>
              </a:buClr>
              <a:buSzPts val="2000"/>
              <a:buChar char="–"/>
              <a:defRPr sz="1333"/>
            </a:lvl4pPr>
            <a:lvl5pPr marL="1524076" lvl="4" indent="-237079" algn="l">
              <a:lnSpc>
                <a:spcPct val="100000"/>
              </a:lnSpc>
              <a:spcBef>
                <a:spcPts val="267"/>
              </a:spcBef>
              <a:spcAft>
                <a:spcPts val="0"/>
              </a:spcAft>
              <a:buClr>
                <a:schemeClr val="dk1"/>
              </a:buClr>
              <a:buSzPts val="2000"/>
              <a:buChar char="»"/>
              <a:defRPr sz="1333"/>
            </a:lvl5pPr>
            <a:lvl6pPr marL="1828891" lvl="5" indent="-237079" algn="l">
              <a:lnSpc>
                <a:spcPct val="100000"/>
              </a:lnSpc>
              <a:spcBef>
                <a:spcPts val="267"/>
              </a:spcBef>
              <a:spcAft>
                <a:spcPts val="0"/>
              </a:spcAft>
              <a:buClr>
                <a:schemeClr val="dk1"/>
              </a:buClr>
              <a:buSzPts val="2000"/>
              <a:buChar char="•"/>
              <a:defRPr sz="1333"/>
            </a:lvl6pPr>
            <a:lvl7pPr marL="2133707" lvl="6" indent="-237079" algn="l">
              <a:lnSpc>
                <a:spcPct val="100000"/>
              </a:lnSpc>
              <a:spcBef>
                <a:spcPts val="267"/>
              </a:spcBef>
              <a:spcAft>
                <a:spcPts val="0"/>
              </a:spcAft>
              <a:buClr>
                <a:schemeClr val="dk1"/>
              </a:buClr>
              <a:buSzPts val="2000"/>
              <a:buChar char="•"/>
              <a:defRPr sz="1333"/>
            </a:lvl7pPr>
            <a:lvl8pPr marL="2438522" lvl="7" indent="-237079" algn="l">
              <a:lnSpc>
                <a:spcPct val="100000"/>
              </a:lnSpc>
              <a:spcBef>
                <a:spcPts val="267"/>
              </a:spcBef>
              <a:spcAft>
                <a:spcPts val="0"/>
              </a:spcAft>
              <a:buClr>
                <a:schemeClr val="dk1"/>
              </a:buClr>
              <a:buSzPts val="2000"/>
              <a:buChar char="•"/>
              <a:defRPr sz="1333"/>
            </a:lvl8pPr>
            <a:lvl9pPr marL="2743337" lvl="8" indent="-237079" algn="l">
              <a:lnSpc>
                <a:spcPct val="100000"/>
              </a:lnSpc>
              <a:spcBef>
                <a:spcPts val="267"/>
              </a:spcBef>
              <a:spcAft>
                <a:spcPts val="0"/>
              </a:spcAft>
              <a:buClr>
                <a:schemeClr val="dk1"/>
              </a:buClr>
              <a:buSzPts val="2000"/>
              <a:buChar char="•"/>
              <a:defRPr sz="1333"/>
            </a:lvl9pPr>
          </a:lstStyle>
          <a:p>
            <a:endParaRPr/>
          </a:p>
        </p:txBody>
      </p:sp>
      <p:sp>
        <p:nvSpPr>
          <p:cNvPr id="208" name="Google Shape;208;p58"/>
          <p:cNvSpPr txBox="1">
            <a:spLocks noGrp="1"/>
          </p:cNvSpPr>
          <p:nvPr>
            <p:ph type="body" idx="2"/>
          </p:nvPr>
        </p:nvSpPr>
        <p:spPr>
          <a:xfrm>
            <a:off x="304800" y="956734"/>
            <a:ext cx="2005542" cy="31273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0"/>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209" name="Google Shape;209;p58"/>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 name="Google Shape;210;p58"/>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1" name="Google Shape;211;p58"/>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7.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4">
    <p:spTree>
      <p:nvGrpSpPr>
        <p:cNvPr id="1" name="Shape 212"/>
        <p:cNvGrpSpPr/>
        <p:nvPr/>
      </p:nvGrpSpPr>
      <p:grpSpPr>
        <a:xfrm>
          <a:off x="0" y="0"/>
          <a:ext cx="0" cy="0"/>
          <a:chOff x="0" y="0"/>
          <a:chExt cx="0" cy="0"/>
        </a:xfrm>
      </p:grpSpPr>
      <p:sp>
        <p:nvSpPr>
          <p:cNvPr id="213" name="Google Shape;213;p59"/>
          <p:cNvSpPr txBox="1">
            <a:spLocks noGrp="1"/>
          </p:cNvSpPr>
          <p:nvPr>
            <p:ph type="title"/>
          </p:nvPr>
        </p:nvSpPr>
        <p:spPr>
          <a:xfrm>
            <a:off x="1194859" y="3200400"/>
            <a:ext cx="3657600" cy="3778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1333"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4" name="Google Shape;214;p59"/>
          <p:cNvSpPr>
            <a:spLocks noGrp="1"/>
          </p:cNvSpPr>
          <p:nvPr>
            <p:ph type="pic" idx="2"/>
          </p:nvPr>
        </p:nvSpPr>
        <p:spPr>
          <a:xfrm>
            <a:off x="1194859" y="408517"/>
            <a:ext cx="3657600" cy="2743200"/>
          </a:xfrm>
          <a:prstGeom prst="rect">
            <a:avLst/>
          </a:prstGeom>
          <a:noFill/>
          <a:ln>
            <a:noFill/>
          </a:ln>
        </p:spPr>
      </p:sp>
      <p:sp>
        <p:nvSpPr>
          <p:cNvPr id="215" name="Google Shape;215;p59"/>
          <p:cNvSpPr txBox="1">
            <a:spLocks noGrp="1"/>
          </p:cNvSpPr>
          <p:nvPr>
            <p:ph type="body" idx="1"/>
          </p:nvPr>
        </p:nvSpPr>
        <p:spPr>
          <a:xfrm>
            <a:off x="1194859" y="3578225"/>
            <a:ext cx="3657600" cy="536575"/>
          </a:xfrm>
          <a:prstGeom prst="rect">
            <a:avLst/>
          </a:prstGeom>
          <a:noFill/>
          <a:ln>
            <a:noFill/>
          </a:ln>
        </p:spPr>
        <p:txBody>
          <a:bodyPr spcFirstLastPara="1" wrap="square" lIns="91425" tIns="45700" rIns="91425" bIns="45700" anchor="t" anchorCtr="0">
            <a:normAutofit/>
          </a:bodyPr>
          <a:lstStyle>
            <a:lvl1pPr marL="304815" lvl="0" indent="-152408" algn="l">
              <a:lnSpc>
                <a:spcPct val="100000"/>
              </a:lnSpc>
              <a:spcBef>
                <a:spcPts val="187"/>
              </a:spcBef>
              <a:spcAft>
                <a:spcPts val="0"/>
              </a:spcAft>
              <a:buClr>
                <a:schemeClr val="dk1"/>
              </a:buClr>
              <a:buSzPts val="1400"/>
              <a:buNone/>
              <a:defRPr sz="933"/>
            </a:lvl1pPr>
            <a:lvl2pPr marL="609630" lvl="1" indent="-152408" algn="l">
              <a:lnSpc>
                <a:spcPct val="100000"/>
              </a:lnSpc>
              <a:spcBef>
                <a:spcPts val="160"/>
              </a:spcBef>
              <a:spcAft>
                <a:spcPts val="0"/>
              </a:spcAft>
              <a:buClr>
                <a:schemeClr val="dk1"/>
              </a:buClr>
              <a:buSzPts val="1200"/>
              <a:buNone/>
              <a:defRPr sz="800"/>
            </a:lvl2pPr>
            <a:lvl3pPr marL="914446" lvl="2" indent="-152408" algn="l">
              <a:lnSpc>
                <a:spcPct val="100000"/>
              </a:lnSpc>
              <a:spcBef>
                <a:spcPts val="133"/>
              </a:spcBef>
              <a:spcAft>
                <a:spcPts val="0"/>
              </a:spcAft>
              <a:buClr>
                <a:schemeClr val="dk1"/>
              </a:buClr>
              <a:buSzPts val="1000"/>
              <a:buNone/>
              <a:defRPr sz="667"/>
            </a:lvl3pPr>
            <a:lvl4pPr marL="1219261" lvl="3" indent="-152408" algn="l">
              <a:lnSpc>
                <a:spcPct val="100000"/>
              </a:lnSpc>
              <a:spcBef>
                <a:spcPts val="120"/>
              </a:spcBef>
              <a:spcAft>
                <a:spcPts val="0"/>
              </a:spcAft>
              <a:buClr>
                <a:schemeClr val="dk1"/>
              </a:buClr>
              <a:buSzPts val="900"/>
              <a:buNone/>
              <a:defRPr sz="600"/>
            </a:lvl4pPr>
            <a:lvl5pPr marL="1524076" lvl="4" indent="-152408" algn="l">
              <a:lnSpc>
                <a:spcPct val="100000"/>
              </a:lnSpc>
              <a:spcBef>
                <a:spcPts val="120"/>
              </a:spcBef>
              <a:spcAft>
                <a:spcPts val="0"/>
              </a:spcAft>
              <a:buClr>
                <a:schemeClr val="dk1"/>
              </a:buClr>
              <a:buSzPts val="900"/>
              <a:buNone/>
              <a:defRPr sz="600"/>
            </a:lvl5pPr>
            <a:lvl6pPr marL="1828891" lvl="5" indent="-152408" algn="l">
              <a:lnSpc>
                <a:spcPct val="100000"/>
              </a:lnSpc>
              <a:spcBef>
                <a:spcPts val="120"/>
              </a:spcBef>
              <a:spcAft>
                <a:spcPts val="0"/>
              </a:spcAft>
              <a:buClr>
                <a:schemeClr val="dk1"/>
              </a:buClr>
              <a:buSzPts val="900"/>
              <a:buNone/>
              <a:defRPr sz="600"/>
            </a:lvl6pPr>
            <a:lvl7pPr marL="2133707" lvl="6" indent="-152408" algn="l">
              <a:lnSpc>
                <a:spcPct val="100000"/>
              </a:lnSpc>
              <a:spcBef>
                <a:spcPts val="120"/>
              </a:spcBef>
              <a:spcAft>
                <a:spcPts val="0"/>
              </a:spcAft>
              <a:buClr>
                <a:schemeClr val="dk1"/>
              </a:buClr>
              <a:buSzPts val="900"/>
              <a:buNone/>
              <a:defRPr sz="600"/>
            </a:lvl7pPr>
            <a:lvl8pPr marL="2438522" lvl="7" indent="-152408" algn="l">
              <a:lnSpc>
                <a:spcPct val="100000"/>
              </a:lnSpc>
              <a:spcBef>
                <a:spcPts val="120"/>
              </a:spcBef>
              <a:spcAft>
                <a:spcPts val="0"/>
              </a:spcAft>
              <a:buClr>
                <a:schemeClr val="dk1"/>
              </a:buClr>
              <a:buSzPts val="900"/>
              <a:buNone/>
              <a:defRPr sz="600"/>
            </a:lvl8pPr>
            <a:lvl9pPr marL="2743337" lvl="8" indent="-152408" algn="l">
              <a:lnSpc>
                <a:spcPct val="100000"/>
              </a:lnSpc>
              <a:spcBef>
                <a:spcPts val="120"/>
              </a:spcBef>
              <a:spcAft>
                <a:spcPts val="0"/>
              </a:spcAft>
              <a:buClr>
                <a:schemeClr val="dk1"/>
              </a:buClr>
              <a:buSzPts val="900"/>
              <a:buNone/>
              <a:defRPr sz="600"/>
            </a:lvl9pPr>
          </a:lstStyle>
          <a:p>
            <a:endParaRPr/>
          </a:p>
        </p:txBody>
      </p:sp>
      <p:sp>
        <p:nvSpPr>
          <p:cNvPr id="216" name="Google Shape;216;p59"/>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7" name="Google Shape;217;p59"/>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8" name="Google Shape;218;p59"/>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19"/>
        <p:cNvGrpSpPr/>
        <p:nvPr/>
      </p:nvGrpSpPr>
      <p:grpSpPr>
        <a:xfrm>
          <a:off x="0" y="0"/>
          <a:ext cx="0" cy="0"/>
          <a:chOff x="0" y="0"/>
          <a:chExt cx="0" cy="0"/>
        </a:xfrm>
      </p:grpSpPr>
      <p:sp>
        <p:nvSpPr>
          <p:cNvPr id="220" name="Google Shape;220;p60"/>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1" name="Google Shape;221;p60"/>
          <p:cNvSpPr txBox="1">
            <a:spLocks noGrp="1"/>
          </p:cNvSpPr>
          <p:nvPr>
            <p:ph type="body" idx="1"/>
          </p:nvPr>
        </p:nvSpPr>
        <p:spPr>
          <a:xfrm rot="5400000">
            <a:off x="1539346" y="-167745"/>
            <a:ext cx="3017309" cy="5486400"/>
          </a:xfrm>
          <a:prstGeom prst="rect">
            <a:avLst/>
          </a:prstGeom>
          <a:noFill/>
          <a:ln>
            <a:noFill/>
          </a:ln>
        </p:spPr>
        <p:txBody>
          <a:bodyPr spcFirstLastPara="1" wrap="square" lIns="91425" tIns="45700" rIns="91425" bIns="45700" anchor="t" anchorCtr="0">
            <a:normAutofit/>
          </a:bodyPr>
          <a:lstStyle>
            <a:lvl1pPr marL="304815" lvl="0" indent="-228611" algn="l">
              <a:lnSpc>
                <a:spcPct val="100000"/>
              </a:lnSpc>
              <a:spcBef>
                <a:spcPts val="240"/>
              </a:spcBef>
              <a:spcAft>
                <a:spcPts val="0"/>
              </a:spcAft>
              <a:buClr>
                <a:schemeClr val="dk1"/>
              </a:buClr>
              <a:buSzPts val="1800"/>
              <a:buChar char="•"/>
              <a:defRPr/>
            </a:lvl1pPr>
            <a:lvl2pPr marL="609630" lvl="1" indent="-228611" algn="l">
              <a:lnSpc>
                <a:spcPct val="100000"/>
              </a:lnSpc>
              <a:spcBef>
                <a:spcPts val="240"/>
              </a:spcBef>
              <a:spcAft>
                <a:spcPts val="0"/>
              </a:spcAft>
              <a:buClr>
                <a:schemeClr val="dk1"/>
              </a:buClr>
              <a:buSzPts val="1800"/>
              <a:buChar char="–"/>
              <a:defRPr/>
            </a:lvl2pPr>
            <a:lvl3pPr marL="914446" lvl="2" indent="-228611" algn="l">
              <a:lnSpc>
                <a:spcPct val="100000"/>
              </a:lnSpc>
              <a:spcBef>
                <a:spcPts val="240"/>
              </a:spcBef>
              <a:spcAft>
                <a:spcPts val="0"/>
              </a:spcAft>
              <a:buClr>
                <a:schemeClr val="dk1"/>
              </a:buClr>
              <a:buSzPts val="1800"/>
              <a:buChar char="•"/>
              <a:defRPr/>
            </a:lvl3pPr>
            <a:lvl4pPr marL="1219261" lvl="3" indent="-228611" algn="l">
              <a:lnSpc>
                <a:spcPct val="100000"/>
              </a:lnSpc>
              <a:spcBef>
                <a:spcPts val="240"/>
              </a:spcBef>
              <a:spcAft>
                <a:spcPts val="0"/>
              </a:spcAft>
              <a:buClr>
                <a:schemeClr val="dk1"/>
              </a:buClr>
              <a:buSzPts val="1800"/>
              <a:buChar char="–"/>
              <a:defRPr/>
            </a:lvl4pPr>
            <a:lvl5pPr marL="1524076" lvl="4" indent="-228611" algn="l">
              <a:lnSpc>
                <a:spcPct val="100000"/>
              </a:lnSpc>
              <a:spcBef>
                <a:spcPts val="240"/>
              </a:spcBef>
              <a:spcAft>
                <a:spcPts val="0"/>
              </a:spcAft>
              <a:buClr>
                <a:schemeClr val="dk1"/>
              </a:buClr>
              <a:buSzPts val="1800"/>
              <a:buChar char="»"/>
              <a:defRPr/>
            </a:lvl5pPr>
            <a:lvl6pPr marL="1828891" lvl="5" indent="-228611" algn="l">
              <a:lnSpc>
                <a:spcPct val="100000"/>
              </a:lnSpc>
              <a:spcBef>
                <a:spcPts val="240"/>
              </a:spcBef>
              <a:spcAft>
                <a:spcPts val="0"/>
              </a:spcAft>
              <a:buClr>
                <a:schemeClr val="dk1"/>
              </a:buClr>
              <a:buSzPts val="1800"/>
              <a:buChar char="•"/>
              <a:defRPr/>
            </a:lvl6pPr>
            <a:lvl7pPr marL="2133707" lvl="6" indent="-228611" algn="l">
              <a:lnSpc>
                <a:spcPct val="100000"/>
              </a:lnSpc>
              <a:spcBef>
                <a:spcPts val="240"/>
              </a:spcBef>
              <a:spcAft>
                <a:spcPts val="0"/>
              </a:spcAft>
              <a:buClr>
                <a:schemeClr val="dk1"/>
              </a:buClr>
              <a:buSzPts val="1800"/>
              <a:buChar char="•"/>
              <a:defRPr/>
            </a:lvl7pPr>
            <a:lvl8pPr marL="2438522" lvl="7" indent="-228611" algn="l">
              <a:lnSpc>
                <a:spcPct val="100000"/>
              </a:lnSpc>
              <a:spcBef>
                <a:spcPts val="240"/>
              </a:spcBef>
              <a:spcAft>
                <a:spcPts val="0"/>
              </a:spcAft>
              <a:buClr>
                <a:schemeClr val="dk1"/>
              </a:buClr>
              <a:buSzPts val="1800"/>
              <a:buChar char="•"/>
              <a:defRPr/>
            </a:lvl8pPr>
            <a:lvl9pPr marL="2743337" lvl="8" indent="-228611" algn="l">
              <a:lnSpc>
                <a:spcPct val="100000"/>
              </a:lnSpc>
              <a:spcBef>
                <a:spcPts val="240"/>
              </a:spcBef>
              <a:spcAft>
                <a:spcPts val="0"/>
              </a:spcAft>
              <a:buClr>
                <a:schemeClr val="dk1"/>
              </a:buClr>
              <a:buSzPts val="1800"/>
              <a:buChar char="•"/>
              <a:defRPr/>
            </a:lvl9pPr>
          </a:lstStyle>
          <a:p>
            <a:endParaRPr/>
          </a:p>
        </p:txBody>
      </p:sp>
      <p:sp>
        <p:nvSpPr>
          <p:cNvPr id="222" name="Google Shape;222;p60"/>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3" name="Google Shape;223;p60"/>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4" name="Google Shape;224;p60"/>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4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25"/>
        <p:cNvGrpSpPr/>
        <p:nvPr/>
      </p:nvGrpSpPr>
      <p:grpSpPr>
        <a:xfrm>
          <a:off x="0" y="0"/>
          <a:ext cx="0" cy="0"/>
          <a:chOff x="0" y="0"/>
          <a:chExt cx="0" cy="0"/>
        </a:xfrm>
      </p:grpSpPr>
      <p:sp>
        <p:nvSpPr>
          <p:cNvPr id="226" name="Google Shape;226;p61"/>
          <p:cNvSpPr txBox="1">
            <a:spLocks noGrp="1"/>
          </p:cNvSpPr>
          <p:nvPr>
            <p:ph type="title"/>
          </p:nvPr>
        </p:nvSpPr>
        <p:spPr>
          <a:xfrm rot="5400000">
            <a:off x="3154892" y="1447801"/>
            <a:ext cx="3901017" cy="13716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7" name="Google Shape;227;p61"/>
          <p:cNvSpPr txBox="1">
            <a:spLocks noGrp="1"/>
          </p:cNvSpPr>
          <p:nvPr>
            <p:ph type="body" idx="1"/>
          </p:nvPr>
        </p:nvSpPr>
        <p:spPr>
          <a:xfrm rot="5400000">
            <a:off x="360892" y="127000"/>
            <a:ext cx="3901017" cy="4013200"/>
          </a:xfrm>
          <a:prstGeom prst="rect">
            <a:avLst/>
          </a:prstGeom>
          <a:noFill/>
          <a:ln>
            <a:noFill/>
          </a:ln>
        </p:spPr>
        <p:txBody>
          <a:bodyPr spcFirstLastPara="1" wrap="square" lIns="91425" tIns="45700" rIns="91425" bIns="45700" anchor="t" anchorCtr="0">
            <a:normAutofit/>
          </a:bodyPr>
          <a:lstStyle>
            <a:lvl1pPr marL="304815" lvl="0" indent="-228611" algn="l">
              <a:lnSpc>
                <a:spcPct val="100000"/>
              </a:lnSpc>
              <a:spcBef>
                <a:spcPts val="240"/>
              </a:spcBef>
              <a:spcAft>
                <a:spcPts val="0"/>
              </a:spcAft>
              <a:buClr>
                <a:schemeClr val="dk1"/>
              </a:buClr>
              <a:buSzPts val="1800"/>
              <a:buChar char="•"/>
              <a:defRPr/>
            </a:lvl1pPr>
            <a:lvl2pPr marL="609630" lvl="1" indent="-228611" algn="l">
              <a:lnSpc>
                <a:spcPct val="100000"/>
              </a:lnSpc>
              <a:spcBef>
                <a:spcPts val="240"/>
              </a:spcBef>
              <a:spcAft>
                <a:spcPts val="0"/>
              </a:spcAft>
              <a:buClr>
                <a:schemeClr val="dk1"/>
              </a:buClr>
              <a:buSzPts val="1800"/>
              <a:buChar char="–"/>
              <a:defRPr/>
            </a:lvl2pPr>
            <a:lvl3pPr marL="914446" lvl="2" indent="-228611" algn="l">
              <a:lnSpc>
                <a:spcPct val="100000"/>
              </a:lnSpc>
              <a:spcBef>
                <a:spcPts val="240"/>
              </a:spcBef>
              <a:spcAft>
                <a:spcPts val="0"/>
              </a:spcAft>
              <a:buClr>
                <a:schemeClr val="dk1"/>
              </a:buClr>
              <a:buSzPts val="1800"/>
              <a:buChar char="•"/>
              <a:defRPr/>
            </a:lvl3pPr>
            <a:lvl4pPr marL="1219261" lvl="3" indent="-228611" algn="l">
              <a:lnSpc>
                <a:spcPct val="100000"/>
              </a:lnSpc>
              <a:spcBef>
                <a:spcPts val="240"/>
              </a:spcBef>
              <a:spcAft>
                <a:spcPts val="0"/>
              </a:spcAft>
              <a:buClr>
                <a:schemeClr val="dk1"/>
              </a:buClr>
              <a:buSzPts val="1800"/>
              <a:buChar char="–"/>
              <a:defRPr/>
            </a:lvl4pPr>
            <a:lvl5pPr marL="1524076" lvl="4" indent="-228611" algn="l">
              <a:lnSpc>
                <a:spcPct val="100000"/>
              </a:lnSpc>
              <a:spcBef>
                <a:spcPts val="240"/>
              </a:spcBef>
              <a:spcAft>
                <a:spcPts val="0"/>
              </a:spcAft>
              <a:buClr>
                <a:schemeClr val="dk1"/>
              </a:buClr>
              <a:buSzPts val="1800"/>
              <a:buChar char="»"/>
              <a:defRPr/>
            </a:lvl5pPr>
            <a:lvl6pPr marL="1828891" lvl="5" indent="-228611" algn="l">
              <a:lnSpc>
                <a:spcPct val="100000"/>
              </a:lnSpc>
              <a:spcBef>
                <a:spcPts val="240"/>
              </a:spcBef>
              <a:spcAft>
                <a:spcPts val="0"/>
              </a:spcAft>
              <a:buClr>
                <a:schemeClr val="dk1"/>
              </a:buClr>
              <a:buSzPts val="1800"/>
              <a:buChar char="•"/>
              <a:defRPr/>
            </a:lvl6pPr>
            <a:lvl7pPr marL="2133707" lvl="6" indent="-228611" algn="l">
              <a:lnSpc>
                <a:spcPct val="100000"/>
              </a:lnSpc>
              <a:spcBef>
                <a:spcPts val="240"/>
              </a:spcBef>
              <a:spcAft>
                <a:spcPts val="0"/>
              </a:spcAft>
              <a:buClr>
                <a:schemeClr val="dk1"/>
              </a:buClr>
              <a:buSzPts val="1800"/>
              <a:buChar char="•"/>
              <a:defRPr/>
            </a:lvl7pPr>
            <a:lvl8pPr marL="2438522" lvl="7" indent="-228611" algn="l">
              <a:lnSpc>
                <a:spcPct val="100000"/>
              </a:lnSpc>
              <a:spcBef>
                <a:spcPts val="240"/>
              </a:spcBef>
              <a:spcAft>
                <a:spcPts val="0"/>
              </a:spcAft>
              <a:buClr>
                <a:schemeClr val="dk1"/>
              </a:buClr>
              <a:buSzPts val="1800"/>
              <a:buChar char="•"/>
              <a:defRPr/>
            </a:lvl8pPr>
            <a:lvl9pPr marL="2743337" lvl="8" indent="-228611" algn="l">
              <a:lnSpc>
                <a:spcPct val="100000"/>
              </a:lnSpc>
              <a:spcBef>
                <a:spcPts val="240"/>
              </a:spcBef>
              <a:spcAft>
                <a:spcPts val="0"/>
              </a:spcAft>
              <a:buClr>
                <a:schemeClr val="dk1"/>
              </a:buClr>
              <a:buSzPts val="1800"/>
              <a:buChar char="•"/>
              <a:defRPr/>
            </a:lvl9pPr>
          </a:lstStyle>
          <a:p>
            <a:endParaRPr/>
          </a:p>
        </p:txBody>
      </p:sp>
      <p:sp>
        <p:nvSpPr>
          <p:cNvPr id="228" name="Google Shape;228;p61"/>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9" name="Google Shape;229;p61"/>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 name="Google Shape;230;p61"/>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15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19"/>
        <p:cNvGrpSpPr/>
        <p:nvPr/>
      </p:nvGrpSpPr>
      <p:grpSpPr>
        <a:xfrm>
          <a:off x="0" y="0"/>
          <a:ext cx="0" cy="0"/>
          <a:chOff x="0" y="0"/>
          <a:chExt cx="0" cy="0"/>
        </a:xfrm>
      </p:grpSpPr>
      <p:grpSp>
        <p:nvGrpSpPr>
          <p:cNvPr id="3620" name="Google Shape;3620;p20"/>
          <p:cNvGrpSpPr/>
          <p:nvPr/>
        </p:nvGrpSpPr>
        <p:grpSpPr>
          <a:xfrm>
            <a:off x="7191544" y="1"/>
            <a:ext cx="5000459" cy="1425992"/>
            <a:chOff x="7191542" y="1"/>
            <a:chExt cx="5000459" cy="1425992"/>
          </a:xfrm>
        </p:grpSpPr>
        <p:pic>
          <p:nvPicPr>
            <p:cNvPr id="3621" name="Google Shape;3621;p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22" name="Google Shape;3622;p20"/>
            <p:cNvGrpSpPr/>
            <p:nvPr/>
          </p:nvGrpSpPr>
          <p:grpSpPr>
            <a:xfrm>
              <a:off x="7191542" y="1"/>
              <a:ext cx="5000459" cy="1425992"/>
              <a:chOff x="7186272" y="0"/>
              <a:chExt cx="5005729" cy="1427495"/>
            </a:xfrm>
          </p:grpSpPr>
          <p:sp>
            <p:nvSpPr>
              <p:cNvPr id="3623" name="Google Shape;3623;p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624" name="Google Shape;3624;p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625" name="Google Shape;3625;p2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26" name="Google Shape;3626;p2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27" name="Google Shape;3627;p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28" name="Google Shape;3628;p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5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629"/>
        <p:cNvGrpSpPr/>
        <p:nvPr/>
      </p:nvGrpSpPr>
      <p:grpSpPr>
        <a:xfrm>
          <a:off x="0" y="0"/>
          <a:ext cx="0" cy="0"/>
          <a:chOff x="0" y="0"/>
          <a:chExt cx="0" cy="0"/>
        </a:xfrm>
      </p:grpSpPr>
      <p:grpSp>
        <p:nvGrpSpPr>
          <p:cNvPr id="3630" name="Google Shape;3630;p31"/>
          <p:cNvGrpSpPr/>
          <p:nvPr/>
        </p:nvGrpSpPr>
        <p:grpSpPr>
          <a:xfrm>
            <a:off x="7191544" y="1"/>
            <a:ext cx="5000459" cy="1425992"/>
            <a:chOff x="7191542" y="1"/>
            <a:chExt cx="5000459" cy="1425992"/>
          </a:xfrm>
        </p:grpSpPr>
        <p:pic>
          <p:nvPicPr>
            <p:cNvPr id="3631" name="Google Shape;3631;p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32" name="Google Shape;3632;p31"/>
            <p:cNvGrpSpPr/>
            <p:nvPr/>
          </p:nvGrpSpPr>
          <p:grpSpPr>
            <a:xfrm>
              <a:off x="7191542" y="1"/>
              <a:ext cx="5000459" cy="1425992"/>
              <a:chOff x="7186272" y="0"/>
              <a:chExt cx="5005729" cy="1427495"/>
            </a:xfrm>
          </p:grpSpPr>
          <p:sp>
            <p:nvSpPr>
              <p:cNvPr id="3633" name="Google Shape;3633;p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634" name="Google Shape;3634;p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635" name="Google Shape;3635;p3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36" name="Google Shape;3636;p3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37" name="Google Shape;3637;p3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38" name="Google Shape;3638;p3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39" name="Google Shape;3639;p3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52.xml><?xml version="1.0" encoding="utf-8"?>
<p:sldLayout xmlns:a="http://schemas.openxmlformats.org/drawingml/2006/main" xmlns:r="http://schemas.openxmlformats.org/officeDocument/2006/relationships" xmlns:p="http://schemas.openxmlformats.org/presentationml/2006/main" matchingName="3_Blank" type="blank">
  <p:cSld name="BLANK">
    <p:spTree>
      <p:nvGrpSpPr>
        <p:cNvPr id="1" name="Shape 3640"/>
        <p:cNvGrpSpPr/>
        <p:nvPr/>
      </p:nvGrpSpPr>
      <p:grpSpPr>
        <a:xfrm>
          <a:off x="0" y="0"/>
          <a:ext cx="0" cy="0"/>
          <a:chOff x="0" y="0"/>
          <a:chExt cx="0" cy="0"/>
        </a:xfrm>
      </p:grpSpPr>
      <p:sp>
        <p:nvSpPr>
          <p:cNvPr id="3641" name="Google Shape;3641;p46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42" name="Google Shape;3642;p46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43" name="Google Shape;3643;p4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44" name="Google Shape;3644;p469"/>
          <p:cNvGrpSpPr/>
          <p:nvPr/>
        </p:nvGrpSpPr>
        <p:grpSpPr>
          <a:xfrm>
            <a:off x="7191544" y="1"/>
            <a:ext cx="5000459" cy="1425992"/>
            <a:chOff x="7191542" y="1"/>
            <a:chExt cx="5000459" cy="1425992"/>
          </a:xfrm>
        </p:grpSpPr>
        <p:pic>
          <p:nvPicPr>
            <p:cNvPr id="3645" name="Google Shape;3645;p4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46" name="Google Shape;3646;p469"/>
            <p:cNvGrpSpPr/>
            <p:nvPr/>
          </p:nvGrpSpPr>
          <p:grpSpPr>
            <a:xfrm>
              <a:off x="7191542" y="1"/>
              <a:ext cx="5000459" cy="1425992"/>
              <a:chOff x="7186272" y="0"/>
              <a:chExt cx="5005729" cy="1427495"/>
            </a:xfrm>
          </p:grpSpPr>
          <p:sp>
            <p:nvSpPr>
              <p:cNvPr id="3647" name="Google Shape;3647;p4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648" name="Google Shape;3648;p4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153.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649"/>
        <p:cNvGrpSpPr/>
        <p:nvPr/>
      </p:nvGrpSpPr>
      <p:grpSpPr>
        <a:xfrm>
          <a:off x="0" y="0"/>
          <a:ext cx="0" cy="0"/>
          <a:chOff x="0" y="0"/>
          <a:chExt cx="0" cy="0"/>
        </a:xfrm>
      </p:grpSpPr>
      <p:sp>
        <p:nvSpPr>
          <p:cNvPr id="3650" name="Google Shape;3650;p47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51" name="Google Shape;3651;p4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52" name="Google Shape;3652;p4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53" name="Google Shape;3653;p470"/>
          <p:cNvGrpSpPr/>
          <p:nvPr/>
        </p:nvGrpSpPr>
        <p:grpSpPr>
          <a:xfrm>
            <a:off x="7191544" y="1"/>
            <a:ext cx="5000459" cy="1425992"/>
            <a:chOff x="7191542" y="1"/>
            <a:chExt cx="5000459" cy="1425992"/>
          </a:xfrm>
        </p:grpSpPr>
        <p:pic>
          <p:nvPicPr>
            <p:cNvPr id="3654" name="Google Shape;3654;p4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55" name="Google Shape;3655;p470"/>
            <p:cNvGrpSpPr/>
            <p:nvPr/>
          </p:nvGrpSpPr>
          <p:grpSpPr>
            <a:xfrm>
              <a:off x="7191542" y="1"/>
              <a:ext cx="5000459" cy="1425992"/>
              <a:chOff x="7186272" y="0"/>
              <a:chExt cx="5005729" cy="1427495"/>
            </a:xfrm>
          </p:grpSpPr>
          <p:sp>
            <p:nvSpPr>
              <p:cNvPr id="3656" name="Google Shape;3656;p4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657" name="Google Shape;3657;p4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154.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3658"/>
        <p:cNvGrpSpPr/>
        <p:nvPr/>
      </p:nvGrpSpPr>
      <p:grpSpPr>
        <a:xfrm>
          <a:off x="0" y="0"/>
          <a:ext cx="0" cy="0"/>
          <a:chOff x="0" y="0"/>
          <a:chExt cx="0" cy="0"/>
        </a:xfrm>
      </p:grpSpPr>
      <p:sp>
        <p:nvSpPr>
          <p:cNvPr id="3659" name="Google Shape;3659;p471"/>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60" name="Google Shape;3660;p471"/>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61" name="Google Shape;3661;p471"/>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662" name="Google Shape;3662;p471"/>
          <p:cNvSpPr>
            <a:spLocks noGrp="1"/>
          </p:cNvSpPr>
          <p:nvPr>
            <p:ph type="pic" idx="2"/>
          </p:nvPr>
        </p:nvSpPr>
        <p:spPr>
          <a:xfrm>
            <a:off x="7118684" y="233915"/>
            <a:ext cx="5073316" cy="5943600"/>
          </a:xfrm>
          <a:prstGeom prst="rect">
            <a:avLst/>
          </a:prstGeom>
          <a:noFill/>
          <a:ln>
            <a:noFill/>
          </a:ln>
        </p:spPr>
      </p:sp>
      <p:grpSp>
        <p:nvGrpSpPr>
          <p:cNvPr id="3663" name="Google Shape;3663;p471"/>
          <p:cNvGrpSpPr/>
          <p:nvPr/>
        </p:nvGrpSpPr>
        <p:grpSpPr>
          <a:xfrm>
            <a:off x="0" y="5020349"/>
            <a:ext cx="12192000" cy="1837653"/>
            <a:chOff x="0" y="5020348"/>
            <a:chExt cx="12192000" cy="1837653"/>
          </a:xfrm>
        </p:grpSpPr>
        <p:sp>
          <p:nvSpPr>
            <p:cNvPr id="3664" name="Google Shape;3664;p47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65" name="Google Shape;3665;p47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666" name="Google Shape;3666;p47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55.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3667"/>
        <p:cNvGrpSpPr/>
        <p:nvPr/>
      </p:nvGrpSpPr>
      <p:grpSpPr>
        <a:xfrm>
          <a:off x="0" y="0"/>
          <a:ext cx="0" cy="0"/>
          <a:chOff x="0" y="0"/>
          <a:chExt cx="0" cy="0"/>
        </a:xfrm>
      </p:grpSpPr>
      <p:grpSp>
        <p:nvGrpSpPr>
          <p:cNvPr id="3668" name="Google Shape;3668;p472"/>
          <p:cNvGrpSpPr/>
          <p:nvPr/>
        </p:nvGrpSpPr>
        <p:grpSpPr>
          <a:xfrm>
            <a:off x="0" y="5020348"/>
            <a:ext cx="12192000" cy="1837653"/>
            <a:chOff x="0" y="5020347"/>
            <a:chExt cx="12192000" cy="1837653"/>
          </a:xfrm>
        </p:grpSpPr>
        <p:sp>
          <p:nvSpPr>
            <p:cNvPr id="3669" name="Google Shape;3669;p47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70" name="Google Shape;3670;p47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71" name="Google Shape;3671;p47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672" name="Google Shape;3672;p47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673" name="Google Shape;3673;p472"/>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74" name="Google Shape;3674;p472"/>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156.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3675"/>
        <p:cNvGrpSpPr/>
        <p:nvPr/>
      </p:nvGrpSpPr>
      <p:grpSpPr>
        <a:xfrm>
          <a:off x="0" y="0"/>
          <a:ext cx="0" cy="0"/>
          <a:chOff x="0" y="0"/>
          <a:chExt cx="0" cy="0"/>
        </a:xfrm>
      </p:grpSpPr>
      <p:sp>
        <p:nvSpPr>
          <p:cNvPr id="3676" name="Google Shape;3676;p473"/>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3677" name="Google Shape;3677;p47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678" name="Google Shape;3678;p473"/>
          <p:cNvGrpSpPr/>
          <p:nvPr/>
        </p:nvGrpSpPr>
        <p:grpSpPr>
          <a:xfrm>
            <a:off x="0" y="5379427"/>
            <a:ext cx="2807368" cy="753891"/>
            <a:chOff x="0" y="5379426"/>
            <a:chExt cx="2807368" cy="753891"/>
          </a:xfrm>
        </p:grpSpPr>
        <p:sp>
          <p:nvSpPr>
            <p:cNvPr id="3679" name="Google Shape;3679;p47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80" name="Google Shape;3680;p47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3681" name="Google Shape;3681;p473"/>
          <p:cNvSpPr>
            <a:spLocks noGrp="1"/>
          </p:cNvSpPr>
          <p:nvPr>
            <p:ph type="pic" idx="2"/>
          </p:nvPr>
        </p:nvSpPr>
        <p:spPr>
          <a:xfrm>
            <a:off x="2807368" y="457202"/>
            <a:ext cx="8915400" cy="5943598"/>
          </a:xfrm>
          <a:prstGeom prst="rect">
            <a:avLst/>
          </a:prstGeom>
          <a:noFill/>
          <a:ln>
            <a:noFill/>
          </a:ln>
        </p:spPr>
      </p:sp>
      <p:pic>
        <p:nvPicPr>
          <p:cNvPr id="3682" name="Google Shape;3682;p473"/>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157.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3683"/>
        <p:cNvGrpSpPr/>
        <p:nvPr/>
      </p:nvGrpSpPr>
      <p:grpSpPr>
        <a:xfrm>
          <a:off x="0" y="0"/>
          <a:ext cx="0" cy="0"/>
          <a:chOff x="0" y="0"/>
          <a:chExt cx="0" cy="0"/>
        </a:xfrm>
      </p:grpSpPr>
      <p:sp>
        <p:nvSpPr>
          <p:cNvPr id="3684" name="Google Shape;3684;p474"/>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85" name="Google Shape;3685;p474"/>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86" name="Google Shape;3686;p474"/>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687" name="Google Shape;3687;p474"/>
          <p:cNvSpPr>
            <a:spLocks noGrp="1"/>
          </p:cNvSpPr>
          <p:nvPr>
            <p:ph type="pic" idx="2"/>
          </p:nvPr>
        </p:nvSpPr>
        <p:spPr>
          <a:xfrm>
            <a:off x="7118684" y="233915"/>
            <a:ext cx="5073316" cy="5943600"/>
          </a:xfrm>
          <a:prstGeom prst="rect">
            <a:avLst/>
          </a:prstGeom>
          <a:noFill/>
          <a:ln>
            <a:noFill/>
          </a:ln>
        </p:spPr>
      </p:sp>
      <p:grpSp>
        <p:nvGrpSpPr>
          <p:cNvPr id="3688" name="Google Shape;3688;p474"/>
          <p:cNvGrpSpPr/>
          <p:nvPr/>
        </p:nvGrpSpPr>
        <p:grpSpPr>
          <a:xfrm>
            <a:off x="0" y="5020350"/>
            <a:ext cx="12192000" cy="1837653"/>
            <a:chOff x="0" y="5020348"/>
            <a:chExt cx="12192000" cy="1837653"/>
          </a:xfrm>
        </p:grpSpPr>
        <p:sp>
          <p:nvSpPr>
            <p:cNvPr id="3689" name="Google Shape;3689;p47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90" name="Google Shape;3690;p47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691" name="Google Shape;3691;p47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58.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3692"/>
        <p:cNvGrpSpPr/>
        <p:nvPr/>
      </p:nvGrpSpPr>
      <p:grpSpPr>
        <a:xfrm>
          <a:off x="0" y="0"/>
          <a:ext cx="0" cy="0"/>
          <a:chOff x="0" y="0"/>
          <a:chExt cx="0" cy="0"/>
        </a:xfrm>
      </p:grpSpPr>
      <p:sp>
        <p:nvSpPr>
          <p:cNvPr id="3693" name="Google Shape;3693;p475"/>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694" name="Google Shape;3694;p47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95" name="Google Shape;3695;p47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96" name="Google Shape;3696;p47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97" name="Google Shape;3697;p4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698" name="Google Shape;3698;p47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99" name="Google Shape;3699;p475"/>
          <p:cNvGrpSpPr/>
          <p:nvPr/>
        </p:nvGrpSpPr>
        <p:grpSpPr>
          <a:xfrm>
            <a:off x="7191544" y="1"/>
            <a:ext cx="5000459" cy="1425992"/>
            <a:chOff x="7191542" y="1"/>
            <a:chExt cx="5000459" cy="1425992"/>
          </a:xfrm>
        </p:grpSpPr>
        <p:pic>
          <p:nvPicPr>
            <p:cNvPr id="3700" name="Google Shape;3700;p4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01" name="Google Shape;3701;p475"/>
            <p:cNvGrpSpPr/>
            <p:nvPr/>
          </p:nvGrpSpPr>
          <p:grpSpPr>
            <a:xfrm>
              <a:off x="7191542" y="1"/>
              <a:ext cx="5000459" cy="1425992"/>
              <a:chOff x="7186272" y="0"/>
              <a:chExt cx="5005729" cy="1427495"/>
            </a:xfrm>
          </p:grpSpPr>
          <p:sp>
            <p:nvSpPr>
              <p:cNvPr id="3702" name="Google Shape;3702;p4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703" name="Google Shape;3703;p4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704" name="Google Shape;3704;p475"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59.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3705"/>
        <p:cNvGrpSpPr/>
        <p:nvPr/>
      </p:nvGrpSpPr>
      <p:grpSpPr>
        <a:xfrm>
          <a:off x="0" y="0"/>
          <a:ext cx="0" cy="0"/>
          <a:chOff x="0" y="0"/>
          <a:chExt cx="0" cy="0"/>
        </a:xfrm>
      </p:grpSpPr>
      <p:grpSp>
        <p:nvGrpSpPr>
          <p:cNvPr id="3706" name="Google Shape;3706;p476"/>
          <p:cNvGrpSpPr/>
          <p:nvPr/>
        </p:nvGrpSpPr>
        <p:grpSpPr>
          <a:xfrm>
            <a:off x="0" y="5020349"/>
            <a:ext cx="12192000" cy="1837653"/>
            <a:chOff x="0" y="5020347"/>
            <a:chExt cx="12192000" cy="1837653"/>
          </a:xfrm>
        </p:grpSpPr>
        <p:sp>
          <p:nvSpPr>
            <p:cNvPr id="3707" name="Google Shape;3707;p47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08" name="Google Shape;3708;p47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09" name="Google Shape;3709;p47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710" name="Google Shape;3710;p47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711" name="Google Shape;3711;p476"/>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12" name="Google Shape;3712;p476"/>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160.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3713"/>
        <p:cNvGrpSpPr/>
        <p:nvPr/>
      </p:nvGrpSpPr>
      <p:grpSpPr>
        <a:xfrm>
          <a:off x="0" y="0"/>
          <a:ext cx="0" cy="0"/>
          <a:chOff x="0" y="0"/>
          <a:chExt cx="0" cy="0"/>
        </a:xfrm>
      </p:grpSpPr>
      <p:sp>
        <p:nvSpPr>
          <p:cNvPr id="3714" name="Google Shape;3714;p477"/>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15" name="Google Shape;3715;p477"/>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16" name="Google Shape;3716;p47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17" name="Google Shape;3717;p47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18" name="Google Shape;3718;p47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19" name="Google Shape;3719;p47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20" name="Google Shape;3720;p477"/>
          <p:cNvGrpSpPr/>
          <p:nvPr/>
        </p:nvGrpSpPr>
        <p:grpSpPr>
          <a:xfrm>
            <a:off x="7191544" y="1"/>
            <a:ext cx="5000459" cy="1425992"/>
            <a:chOff x="7191542" y="1"/>
            <a:chExt cx="5000459" cy="1425992"/>
          </a:xfrm>
        </p:grpSpPr>
        <p:pic>
          <p:nvPicPr>
            <p:cNvPr id="3721" name="Google Shape;3721;p4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22" name="Google Shape;3722;p477"/>
            <p:cNvGrpSpPr/>
            <p:nvPr/>
          </p:nvGrpSpPr>
          <p:grpSpPr>
            <a:xfrm>
              <a:off x="7191542" y="1"/>
              <a:ext cx="5000459" cy="1425992"/>
              <a:chOff x="7186272" y="0"/>
              <a:chExt cx="5005729" cy="1427495"/>
            </a:xfrm>
          </p:grpSpPr>
          <p:sp>
            <p:nvSpPr>
              <p:cNvPr id="3723" name="Google Shape;3723;p4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724" name="Google Shape;3724;p4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725" name="Google Shape;3725;p477"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61.xml><?xml version="1.0" encoding="utf-8"?>
<p:sldLayout xmlns:a="http://schemas.openxmlformats.org/drawingml/2006/main" xmlns:r="http://schemas.openxmlformats.org/officeDocument/2006/relationships" xmlns:p="http://schemas.openxmlformats.org/presentationml/2006/main" matchingName="Cover">
  <p:cSld name="1_Cover 2">
    <p:spTree>
      <p:nvGrpSpPr>
        <p:cNvPr id="1" name="Shape 3726"/>
        <p:cNvGrpSpPr/>
        <p:nvPr/>
      </p:nvGrpSpPr>
      <p:grpSpPr>
        <a:xfrm>
          <a:off x="0" y="0"/>
          <a:ext cx="0" cy="0"/>
          <a:chOff x="0" y="0"/>
          <a:chExt cx="0" cy="0"/>
        </a:xfrm>
      </p:grpSpPr>
      <p:sp>
        <p:nvSpPr>
          <p:cNvPr id="3727" name="Google Shape;3727;p478"/>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28" name="Google Shape;3728;p478"/>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29" name="Google Shape;3729;p478"/>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730" name="Google Shape;3730;p478"/>
          <p:cNvSpPr>
            <a:spLocks noGrp="1"/>
          </p:cNvSpPr>
          <p:nvPr>
            <p:ph type="pic" idx="2"/>
          </p:nvPr>
        </p:nvSpPr>
        <p:spPr>
          <a:xfrm>
            <a:off x="7118684" y="233915"/>
            <a:ext cx="5073316" cy="5943600"/>
          </a:xfrm>
          <a:prstGeom prst="rect">
            <a:avLst/>
          </a:prstGeom>
          <a:noFill/>
          <a:ln>
            <a:noFill/>
          </a:ln>
        </p:spPr>
      </p:sp>
      <p:grpSp>
        <p:nvGrpSpPr>
          <p:cNvPr id="3731" name="Google Shape;3731;p478"/>
          <p:cNvGrpSpPr/>
          <p:nvPr/>
        </p:nvGrpSpPr>
        <p:grpSpPr>
          <a:xfrm>
            <a:off x="0" y="5020350"/>
            <a:ext cx="12192000" cy="1837653"/>
            <a:chOff x="0" y="5020348"/>
            <a:chExt cx="12192000" cy="1837653"/>
          </a:xfrm>
        </p:grpSpPr>
        <p:sp>
          <p:nvSpPr>
            <p:cNvPr id="3732" name="Google Shape;3732;p47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33" name="Google Shape;3733;p47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734" name="Google Shape;3734;p47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6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35"/>
        <p:cNvGrpSpPr/>
        <p:nvPr/>
      </p:nvGrpSpPr>
      <p:grpSpPr>
        <a:xfrm>
          <a:off x="0" y="0"/>
          <a:ext cx="0" cy="0"/>
          <a:chOff x="0" y="0"/>
          <a:chExt cx="0" cy="0"/>
        </a:xfrm>
      </p:grpSpPr>
      <p:sp>
        <p:nvSpPr>
          <p:cNvPr id="3736" name="Google Shape;3736;p47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37" name="Google Shape;3737;p479"/>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3738" name="Google Shape;3738;p479"/>
          <p:cNvGrpSpPr/>
          <p:nvPr/>
        </p:nvGrpSpPr>
        <p:grpSpPr>
          <a:xfrm>
            <a:off x="7191544" y="1"/>
            <a:ext cx="5000459" cy="1425992"/>
            <a:chOff x="7191542" y="1"/>
            <a:chExt cx="5000459" cy="1425992"/>
          </a:xfrm>
        </p:grpSpPr>
        <p:pic>
          <p:nvPicPr>
            <p:cNvPr id="3739" name="Google Shape;3739;p4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40" name="Google Shape;3740;p479"/>
            <p:cNvGrpSpPr/>
            <p:nvPr/>
          </p:nvGrpSpPr>
          <p:grpSpPr>
            <a:xfrm>
              <a:off x="7191542" y="1"/>
              <a:ext cx="5000459" cy="1425992"/>
              <a:chOff x="7186272" y="0"/>
              <a:chExt cx="5005729" cy="1427495"/>
            </a:xfrm>
          </p:grpSpPr>
          <p:sp>
            <p:nvSpPr>
              <p:cNvPr id="3741" name="Google Shape;3741;p4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742" name="Google Shape;3742;p4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743" name="Google Shape;3743;p479"/>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44" name="Google Shape;3744;p479"/>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45" name="Google Shape;3745;p47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46" name="Google Shape;3746;p47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63.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3747"/>
        <p:cNvGrpSpPr/>
        <p:nvPr/>
      </p:nvGrpSpPr>
      <p:grpSpPr>
        <a:xfrm>
          <a:off x="0" y="0"/>
          <a:ext cx="0" cy="0"/>
          <a:chOff x="0" y="0"/>
          <a:chExt cx="0" cy="0"/>
        </a:xfrm>
      </p:grpSpPr>
      <p:sp>
        <p:nvSpPr>
          <p:cNvPr id="3748" name="Google Shape;3748;p480"/>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3749" name="Google Shape;3749;p48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750" name="Google Shape;3750;p480"/>
          <p:cNvGrpSpPr/>
          <p:nvPr/>
        </p:nvGrpSpPr>
        <p:grpSpPr>
          <a:xfrm>
            <a:off x="0" y="5379428"/>
            <a:ext cx="2807368" cy="753891"/>
            <a:chOff x="0" y="5379426"/>
            <a:chExt cx="2807368" cy="753891"/>
          </a:xfrm>
        </p:grpSpPr>
        <p:sp>
          <p:nvSpPr>
            <p:cNvPr id="3751" name="Google Shape;3751;p48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52" name="Google Shape;3752;p48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3753" name="Google Shape;3753;p480"/>
          <p:cNvSpPr>
            <a:spLocks noGrp="1"/>
          </p:cNvSpPr>
          <p:nvPr>
            <p:ph type="pic" idx="2"/>
          </p:nvPr>
        </p:nvSpPr>
        <p:spPr>
          <a:xfrm>
            <a:off x="2807368" y="457202"/>
            <a:ext cx="8915400" cy="5943598"/>
          </a:xfrm>
          <a:prstGeom prst="rect">
            <a:avLst/>
          </a:prstGeom>
          <a:noFill/>
          <a:ln>
            <a:noFill/>
          </a:ln>
        </p:spPr>
      </p:sp>
      <p:pic>
        <p:nvPicPr>
          <p:cNvPr id="3754" name="Google Shape;3754;p480"/>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cSld>
  <p:clrMapOvr>
    <a:masterClrMapping/>
  </p:clrMapOvr>
</p:sldLayout>
</file>

<file path=ppt/slideLayouts/slideLayout216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55"/>
        <p:cNvGrpSpPr/>
        <p:nvPr/>
      </p:nvGrpSpPr>
      <p:grpSpPr>
        <a:xfrm>
          <a:off x="0" y="0"/>
          <a:ext cx="0" cy="0"/>
          <a:chOff x="0" y="0"/>
          <a:chExt cx="0" cy="0"/>
        </a:xfrm>
      </p:grpSpPr>
      <p:grpSp>
        <p:nvGrpSpPr>
          <p:cNvPr id="3756" name="Google Shape;3756;p481"/>
          <p:cNvGrpSpPr/>
          <p:nvPr/>
        </p:nvGrpSpPr>
        <p:grpSpPr>
          <a:xfrm>
            <a:off x="7191544" y="1"/>
            <a:ext cx="5000459" cy="1425992"/>
            <a:chOff x="7191542" y="1"/>
            <a:chExt cx="5000459" cy="1425992"/>
          </a:xfrm>
        </p:grpSpPr>
        <p:pic>
          <p:nvPicPr>
            <p:cNvPr id="3757" name="Google Shape;3757;p4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58" name="Google Shape;3758;p481"/>
            <p:cNvGrpSpPr/>
            <p:nvPr/>
          </p:nvGrpSpPr>
          <p:grpSpPr>
            <a:xfrm>
              <a:off x="7191542" y="1"/>
              <a:ext cx="5000459" cy="1425992"/>
              <a:chOff x="7186272" y="0"/>
              <a:chExt cx="5005729" cy="1427495"/>
            </a:xfrm>
          </p:grpSpPr>
          <p:sp>
            <p:nvSpPr>
              <p:cNvPr id="3759" name="Google Shape;3759;p4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760" name="Google Shape;3760;p4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761" name="Google Shape;3761;p481"/>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62" name="Google Shape;3762;p481"/>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3763" name="Google Shape;3763;p481"/>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64" name="Google Shape;3764;p48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3765" name="Google Shape;3765;p48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66" name="Google Shape;3766;p48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67" name="Google Shape;3767;p48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68" name="Google Shape;3768;p4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65.xml><?xml version="1.0" encoding="utf-8"?>
<p:sldLayout xmlns:a="http://schemas.openxmlformats.org/drawingml/2006/main" xmlns:r="http://schemas.openxmlformats.org/officeDocument/2006/relationships" xmlns:p="http://schemas.openxmlformats.org/presentationml/2006/main" matchingName="1_Cover">
  <p:cSld name="1_Cover 3">
    <p:spTree>
      <p:nvGrpSpPr>
        <p:cNvPr id="1" name="Shape 3769"/>
        <p:cNvGrpSpPr/>
        <p:nvPr/>
      </p:nvGrpSpPr>
      <p:grpSpPr>
        <a:xfrm>
          <a:off x="0" y="0"/>
          <a:ext cx="0" cy="0"/>
          <a:chOff x="0" y="0"/>
          <a:chExt cx="0" cy="0"/>
        </a:xfrm>
      </p:grpSpPr>
      <p:sp>
        <p:nvSpPr>
          <p:cNvPr id="3770" name="Google Shape;3770;p482"/>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71" name="Google Shape;3771;p482"/>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72" name="Google Shape;3772;p482"/>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773" name="Google Shape;3773;p482"/>
          <p:cNvSpPr>
            <a:spLocks noGrp="1"/>
          </p:cNvSpPr>
          <p:nvPr>
            <p:ph type="pic" idx="2"/>
          </p:nvPr>
        </p:nvSpPr>
        <p:spPr>
          <a:xfrm>
            <a:off x="7118684" y="233915"/>
            <a:ext cx="5073316" cy="5943600"/>
          </a:xfrm>
          <a:prstGeom prst="rect">
            <a:avLst/>
          </a:prstGeom>
          <a:noFill/>
          <a:ln>
            <a:noFill/>
          </a:ln>
        </p:spPr>
      </p:sp>
      <p:grpSp>
        <p:nvGrpSpPr>
          <p:cNvPr id="3774" name="Google Shape;3774;p482"/>
          <p:cNvGrpSpPr/>
          <p:nvPr/>
        </p:nvGrpSpPr>
        <p:grpSpPr>
          <a:xfrm>
            <a:off x="0" y="5020350"/>
            <a:ext cx="12192000" cy="1837653"/>
            <a:chOff x="0" y="5020348"/>
            <a:chExt cx="12192000" cy="1837653"/>
          </a:xfrm>
        </p:grpSpPr>
        <p:sp>
          <p:nvSpPr>
            <p:cNvPr id="3775" name="Google Shape;3775;p48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76" name="Google Shape;3776;p48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777" name="Google Shape;3777;p48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66.xml><?xml version="1.0" encoding="utf-8"?>
<p:sldLayout xmlns:a="http://schemas.openxmlformats.org/drawingml/2006/main" xmlns:r="http://schemas.openxmlformats.org/officeDocument/2006/relationships" xmlns:p="http://schemas.openxmlformats.org/presentationml/2006/main" matchingName="1_Divider">
  <p:cSld name="1_Divider 2">
    <p:bg>
      <p:bgPr>
        <a:solidFill>
          <a:schemeClr val="lt2"/>
        </a:solidFill>
        <a:effectLst/>
      </p:bgPr>
    </p:bg>
    <p:spTree>
      <p:nvGrpSpPr>
        <p:cNvPr id="1" name="Shape 3778"/>
        <p:cNvGrpSpPr/>
        <p:nvPr/>
      </p:nvGrpSpPr>
      <p:grpSpPr>
        <a:xfrm>
          <a:off x="0" y="0"/>
          <a:ext cx="0" cy="0"/>
          <a:chOff x="0" y="0"/>
          <a:chExt cx="0" cy="0"/>
        </a:xfrm>
      </p:grpSpPr>
      <p:grpSp>
        <p:nvGrpSpPr>
          <p:cNvPr id="3779" name="Google Shape;3779;p483"/>
          <p:cNvGrpSpPr/>
          <p:nvPr/>
        </p:nvGrpSpPr>
        <p:grpSpPr>
          <a:xfrm>
            <a:off x="0" y="5020349"/>
            <a:ext cx="12192000" cy="1837653"/>
            <a:chOff x="0" y="5020347"/>
            <a:chExt cx="12192000" cy="1837653"/>
          </a:xfrm>
        </p:grpSpPr>
        <p:sp>
          <p:nvSpPr>
            <p:cNvPr id="3780" name="Google Shape;3780;p48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81" name="Google Shape;3781;p48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82" name="Google Shape;3782;p48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783" name="Google Shape;3783;p48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784" name="Google Shape;3784;p483"/>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85" name="Google Shape;3785;p483"/>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167.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3786"/>
        <p:cNvGrpSpPr/>
        <p:nvPr/>
      </p:nvGrpSpPr>
      <p:grpSpPr>
        <a:xfrm>
          <a:off x="0" y="0"/>
          <a:ext cx="0" cy="0"/>
          <a:chOff x="0" y="0"/>
          <a:chExt cx="0" cy="0"/>
        </a:xfrm>
      </p:grpSpPr>
      <p:sp>
        <p:nvSpPr>
          <p:cNvPr id="3787" name="Google Shape;3787;p484"/>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788" name="Google Shape;3788;p484"/>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89" name="Google Shape;3789;p48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90" name="Google Shape;3790;p48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91" name="Google Shape;3791;p48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792" name="Google Shape;3792;p48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93" name="Google Shape;3793;p484"/>
          <p:cNvGrpSpPr/>
          <p:nvPr/>
        </p:nvGrpSpPr>
        <p:grpSpPr>
          <a:xfrm>
            <a:off x="7191544" y="1"/>
            <a:ext cx="5000459" cy="1425992"/>
            <a:chOff x="7191542" y="1"/>
            <a:chExt cx="5000459" cy="1425992"/>
          </a:xfrm>
        </p:grpSpPr>
        <p:pic>
          <p:nvPicPr>
            <p:cNvPr id="3794" name="Google Shape;3794;p4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95" name="Google Shape;3795;p484"/>
            <p:cNvGrpSpPr/>
            <p:nvPr/>
          </p:nvGrpSpPr>
          <p:grpSpPr>
            <a:xfrm>
              <a:off x="7191542" y="1"/>
              <a:ext cx="5000459" cy="1425992"/>
              <a:chOff x="7186272" y="0"/>
              <a:chExt cx="5005729" cy="1427495"/>
            </a:xfrm>
          </p:grpSpPr>
          <p:sp>
            <p:nvSpPr>
              <p:cNvPr id="3796" name="Google Shape;3796;p4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797" name="Google Shape;3797;p4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798" name="Google Shape;3798;p484"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68.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3799"/>
        <p:cNvGrpSpPr/>
        <p:nvPr/>
      </p:nvGrpSpPr>
      <p:grpSpPr>
        <a:xfrm>
          <a:off x="0" y="0"/>
          <a:ext cx="0" cy="0"/>
          <a:chOff x="0" y="0"/>
          <a:chExt cx="0" cy="0"/>
        </a:xfrm>
      </p:grpSpPr>
      <p:grpSp>
        <p:nvGrpSpPr>
          <p:cNvPr id="3800" name="Google Shape;3800;p485"/>
          <p:cNvGrpSpPr/>
          <p:nvPr/>
        </p:nvGrpSpPr>
        <p:grpSpPr>
          <a:xfrm>
            <a:off x="7191544" y="1"/>
            <a:ext cx="5000459" cy="1425992"/>
            <a:chOff x="7191542" y="1"/>
            <a:chExt cx="5000459" cy="1425992"/>
          </a:xfrm>
        </p:grpSpPr>
        <p:pic>
          <p:nvPicPr>
            <p:cNvPr id="3801" name="Google Shape;3801;p4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02" name="Google Shape;3802;p485"/>
            <p:cNvGrpSpPr/>
            <p:nvPr/>
          </p:nvGrpSpPr>
          <p:grpSpPr>
            <a:xfrm>
              <a:off x="7191542" y="1"/>
              <a:ext cx="5000459" cy="1425992"/>
              <a:chOff x="7186272" y="0"/>
              <a:chExt cx="5005729" cy="1427495"/>
            </a:xfrm>
          </p:grpSpPr>
          <p:sp>
            <p:nvSpPr>
              <p:cNvPr id="3803" name="Google Shape;3803;p4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804" name="Google Shape;3804;p4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805" name="Google Shape;3805;p48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06" name="Google Shape;3806;p48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07" name="Google Shape;3807;p48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08" name="Google Shape;3808;p48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09" name="Google Shape;3809;p48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69.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3810"/>
        <p:cNvGrpSpPr/>
        <p:nvPr/>
      </p:nvGrpSpPr>
      <p:grpSpPr>
        <a:xfrm>
          <a:off x="0" y="0"/>
          <a:ext cx="0" cy="0"/>
          <a:chOff x="0" y="0"/>
          <a:chExt cx="0" cy="0"/>
        </a:xfrm>
      </p:grpSpPr>
      <p:sp>
        <p:nvSpPr>
          <p:cNvPr id="3811" name="Google Shape;3811;p486"/>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12" name="Google Shape;3812;p48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13" name="Google Shape;3813;p48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14" name="Google Shape;3814;p48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15" name="Google Shape;3815;p4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16" name="Google Shape;3816;p4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17" name="Google Shape;3817;p486"/>
          <p:cNvGrpSpPr/>
          <p:nvPr/>
        </p:nvGrpSpPr>
        <p:grpSpPr>
          <a:xfrm>
            <a:off x="7191544" y="1"/>
            <a:ext cx="5000459" cy="1425992"/>
            <a:chOff x="7191542" y="1"/>
            <a:chExt cx="5000459" cy="1425992"/>
          </a:xfrm>
        </p:grpSpPr>
        <p:pic>
          <p:nvPicPr>
            <p:cNvPr id="3818" name="Google Shape;3818;p4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19" name="Google Shape;3819;p486"/>
            <p:cNvGrpSpPr/>
            <p:nvPr/>
          </p:nvGrpSpPr>
          <p:grpSpPr>
            <a:xfrm>
              <a:off x="7191542" y="1"/>
              <a:ext cx="5000459" cy="1425992"/>
              <a:chOff x="7186272" y="0"/>
              <a:chExt cx="5005729" cy="1427495"/>
            </a:xfrm>
          </p:grpSpPr>
          <p:sp>
            <p:nvSpPr>
              <p:cNvPr id="3820" name="Google Shape;3820;p4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821" name="Google Shape;3821;p4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822" name="Google Shape;3822;p486"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70.xml><?xml version="1.0" encoding="utf-8"?>
<p:sldLayout xmlns:a="http://schemas.openxmlformats.org/drawingml/2006/main" xmlns:r="http://schemas.openxmlformats.org/officeDocument/2006/relationships" xmlns:p="http://schemas.openxmlformats.org/presentationml/2006/main" matchingName="Divider">
  <p:cSld name="2_Divider">
    <p:bg>
      <p:bgPr>
        <a:solidFill>
          <a:schemeClr val="lt2"/>
        </a:solidFill>
        <a:effectLst/>
      </p:bgPr>
    </p:bg>
    <p:spTree>
      <p:nvGrpSpPr>
        <p:cNvPr id="1" name="Shape 3823"/>
        <p:cNvGrpSpPr/>
        <p:nvPr/>
      </p:nvGrpSpPr>
      <p:grpSpPr>
        <a:xfrm>
          <a:off x="0" y="0"/>
          <a:ext cx="0" cy="0"/>
          <a:chOff x="0" y="0"/>
          <a:chExt cx="0" cy="0"/>
        </a:xfrm>
      </p:grpSpPr>
      <p:grpSp>
        <p:nvGrpSpPr>
          <p:cNvPr id="3824" name="Google Shape;3824;p487"/>
          <p:cNvGrpSpPr/>
          <p:nvPr/>
        </p:nvGrpSpPr>
        <p:grpSpPr>
          <a:xfrm>
            <a:off x="0" y="5020348"/>
            <a:ext cx="12192000" cy="1837653"/>
            <a:chOff x="0" y="5020347"/>
            <a:chExt cx="12192000" cy="1837653"/>
          </a:xfrm>
        </p:grpSpPr>
        <p:sp>
          <p:nvSpPr>
            <p:cNvPr id="3825" name="Google Shape;3825;p48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26" name="Google Shape;3826;p4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27" name="Google Shape;3827;p48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828" name="Google Shape;3828;p4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829" name="Google Shape;3829;p48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30" name="Google Shape;3830;p48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171.xml><?xml version="1.0" encoding="utf-8"?>
<p:sldLayout xmlns:a="http://schemas.openxmlformats.org/drawingml/2006/main" xmlns:r="http://schemas.openxmlformats.org/officeDocument/2006/relationships" xmlns:p="http://schemas.openxmlformats.org/presentationml/2006/main" matchingName="Cover">
  <p:cSld name="2_Cover">
    <p:spTree>
      <p:nvGrpSpPr>
        <p:cNvPr id="1" name="Shape 3831"/>
        <p:cNvGrpSpPr/>
        <p:nvPr/>
      </p:nvGrpSpPr>
      <p:grpSpPr>
        <a:xfrm>
          <a:off x="0" y="0"/>
          <a:ext cx="0" cy="0"/>
          <a:chOff x="0" y="0"/>
          <a:chExt cx="0" cy="0"/>
        </a:xfrm>
      </p:grpSpPr>
      <p:sp>
        <p:nvSpPr>
          <p:cNvPr id="3832" name="Google Shape;3832;p488"/>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33" name="Google Shape;3833;p488"/>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34" name="Google Shape;3834;p488"/>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835" name="Google Shape;3835;p488"/>
          <p:cNvSpPr>
            <a:spLocks noGrp="1"/>
          </p:cNvSpPr>
          <p:nvPr>
            <p:ph type="pic" idx="2"/>
          </p:nvPr>
        </p:nvSpPr>
        <p:spPr>
          <a:xfrm>
            <a:off x="7118684" y="233915"/>
            <a:ext cx="5073316" cy="5943600"/>
          </a:xfrm>
          <a:prstGeom prst="rect">
            <a:avLst/>
          </a:prstGeom>
          <a:noFill/>
          <a:ln>
            <a:noFill/>
          </a:ln>
        </p:spPr>
      </p:sp>
      <p:grpSp>
        <p:nvGrpSpPr>
          <p:cNvPr id="3836" name="Google Shape;3836;p488"/>
          <p:cNvGrpSpPr/>
          <p:nvPr/>
        </p:nvGrpSpPr>
        <p:grpSpPr>
          <a:xfrm>
            <a:off x="0" y="5020349"/>
            <a:ext cx="12192000" cy="1837653"/>
            <a:chOff x="0" y="5020348"/>
            <a:chExt cx="12192000" cy="1837653"/>
          </a:xfrm>
        </p:grpSpPr>
        <p:sp>
          <p:nvSpPr>
            <p:cNvPr id="3837" name="Google Shape;3837;p48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38" name="Google Shape;3838;p48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839" name="Google Shape;3839;p48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72.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3840"/>
        <p:cNvGrpSpPr/>
        <p:nvPr/>
      </p:nvGrpSpPr>
      <p:grpSpPr>
        <a:xfrm>
          <a:off x="0" y="0"/>
          <a:ext cx="0" cy="0"/>
          <a:chOff x="0" y="0"/>
          <a:chExt cx="0" cy="0"/>
        </a:xfrm>
      </p:grpSpPr>
      <p:sp>
        <p:nvSpPr>
          <p:cNvPr id="3841" name="Google Shape;3841;p489"/>
          <p:cNvSpPr txBox="1">
            <a:spLocks noGrp="1"/>
          </p:cNvSpPr>
          <p:nvPr>
            <p:ph type="ctrTitle"/>
          </p:nvPr>
        </p:nvSpPr>
        <p:spPr>
          <a:xfrm>
            <a:off x="513350"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42" name="Google Shape;3842;p489"/>
          <p:cNvSpPr txBox="1">
            <a:spLocks noGrp="1"/>
          </p:cNvSpPr>
          <p:nvPr>
            <p:ph type="subTitle" idx="1"/>
          </p:nvPr>
        </p:nvSpPr>
        <p:spPr>
          <a:xfrm>
            <a:off x="513350" y="5400327"/>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grpSp>
        <p:nvGrpSpPr>
          <p:cNvPr id="3843" name="Google Shape;3843;p489"/>
          <p:cNvGrpSpPr/>
          <p:nvPr/>
        </p:nvGrpSpPr>
        <p:grpSpPr>
          <a:xfrm flipH="1">
            <a:off x="-1" y="2"/>
            <a:ext cx="6418725" cy="1509822"/>
            <a:chOff x="7522541" y="1"/>
            <a:chExt cx="4669459" cy="1098357"/>
          </a:xfrm>
        </p:grpSpPr>
        <p:sp>
          <p:nvSpPr>
            <p:cNvPr id="3844" name="Google Shape;3844;p489"/>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845" name="Google Shape;3845;p489"/>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pic>
        <p:nvPicPr>
          <p:cNvPr id="3846" name="Google Shape;3846;p489"/>
          <p:cNvPicPr preferRelativeResize="0"/>
          <p:nvPr/>
        </p:nvPicPr>
        <p:blipFill rotWithShape="1">
          <a:blip r:embed="rId2">
            <a:alphaModFix/>
          </a:blip>
          <a:srcRect/>
          <a:stretch/>
        </p:blipFill>
        <p:spPr>
          <a:xfrm>
            <a:off x="513348" y="136526"/>
            <a:ext cx="1945206" cy="879974"/>
          </a:xfrm>
          <a:prstGeom prst="rect">
            <a:avLst/>
          </a:prstGeom>
          <a:noFill/>
          <a:ln>
            <a:noFill/>
          </a:ln>
        </p:spPr>
      </p:pic>
    </p:spTree>
  </p:cSld>
  <p:clrMapOvr>
    <a:masterClrMapping/>
  </p:clrMapOvr>
</p:sldLayout>
</file>

<file path=ppt/slideLayouts/slideLayout2173.xml><?xml version="1.0" encoding="utf-8"?>
<p:sldLayout xmlns:a="http://schemas.openxmlformats.org/drawingml/2006/main" xmlns:r="http://schemas.openxmlformats.org/officeDocument/2006/relationships" xmlns:p="http://schemas.openxmlformats.org/presentationml/2006/main" matchingName="2_Cover">
  <p:cSld name="2_Cover 2">
    <p:spTree>
      <p:nvGrpSpPr>
        <p:cNvPr id="1" name="Shape 3847"/>
        <p:cNvGrpSpPr/>
        <p:nvPr/>
      </p:nvGrpSpPr>
      <p:grpSpPr>
        <a:xfrm>
          <a:off x="0" y="0"/>
          <a:ext cx="0" cy="0"/>
          <a:chOff x="0" y="0"/>
          <a:chExt cx="0" cy="0"/>
        </a:xfrm>
      </p:grpSpPr>
      <p:sp>
        <p:nvSpPr>
          <p:cNvPr id="3848" name="Google Shape;3848;p490"/>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49" name="Google Shape;3849;p490"/>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50" name="Google Shape;3850;p490"/>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851" name="Google Shape;3851;p490"/>
          <p:cNvSpPr>
            <a:spLocks noGrp="1"/>
          </p:cNvSpPr>
          <p:nvPr>
            <p:ph type="pic" idx="2"/>
          </p:nvPr>
        </p:nvSpPr>
        <p:spPr>
          <a:xfrm>
            <a:off x="7118684" y="233915"/>
            <a:ext cx="5073316" cy="5943600"/>
          </a:xfrm>
          <a:prstGeom prst="rect">
            <a:avLst/>
          </a:prstGeom>
          <a:noFill/>
          <a:ln>
            <a:noFill/>
          </a:ln>
        </p:spPr>
      </p:sp>
      <p:grpSp>
        <p:nvGrpSpPr>
          <p:cNvPr id="3852" name="Google Shape;3852;p490"/>
          <p:cNvGrpSpPr/>
          <p:nvPr/>
        </p:nvGrpSpPr>
        <p:grpSpPr>
          <a:xfrm>
            <a:off x="0" y="5020350"/>
            <a:ext cx="12192000" cy="1837653"/>
            <a:chOff x="0" y="5020348"/>
            <a:chExt cx="12192000" cy="1837653"/>
          </a:xfrm>
        </p:grpSpPr>
        <p:sp>
          <p:nvSpPr>
            <p:cNvPr id="3853" name="Google Shape;3853;p49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54" name="Google Shape;3854;p49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855" name="Google Shape;3855;p49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74.xml><?xml version="1.0" encoding="utf-8"?>
<p:sldLayout xmlns:a="http://schemas.openxmlformats.org/drawingml/2006/main" xmlns:r="http://schemas.openxmlformats.org/officeDocument/2006/relationships" xmlns:p="http://schemas.openxmlformats.org/presentationml/2006/main" matchingName="2_Divider">
  <p:cSld name="2_Divider 2">
    <p:bg>
      <p:bgPr>
        <a:solidFill>
          <a:schemeClr val="lt2"/>
        </a:solidFill>
        <a:effectLst/>
      </p:bgPr>
    </p:bg>
    <p:spTree>
      <p:nvGrpSpPr>
        <p:cNvPr id="1" name="Shape 3856"/>
        <p:cNvGrpSpPr/>
        <p:nvPr/>
      </p:nvGrpSpPr>
      <p:grpSpPr>
        <a:xfrm>
          <a:off x="0" y="0"/>
          <a:ext cx="0" cy="0"/>
          <a:chOff x="0" y="0"/>
          <a:chExt cx="0" cy="0"/>
        </a:xfrm>
      </p:grpSpPr>
      <p:grpSp>
        <p:nvGrpSpPr>
          <p:cNvPr id="3857" name="Google Shape;3857;p491"/>
          <p:cNvGrpSpPr/>
          <p:nvPr/>
        </p:nvGrpSpPr>
        <p:grpSpPr>
          <a:xfrm>
            <a:off x="0" y="5020349"/>
            <a:ext cx="12192000" cy="1837653"/>
            <a:chOff x="0" y="5020347"/>
            <a:chExt cx="12192000" cy="1837653"/>
          </a:xfrm>
        </p:grpSpPr>
        <p:sp>
          <p:nvSpPr>
            <p:cNvPr id="3858" name="Google Shape;3858;p49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59" name="Google Shape;3859;p49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60" name="Google Shape;3860;p49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861" name="Google Shape;3861;p49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862" name="Google Shape;3862;p491"/>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63" name="Google Shape;3863;p491"/>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175.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3864"/>
        <p:cNvGrpSpPr/>
        <p:nvPr/>
      </p:nvGrpSpPr>
      <p:grpSpPr>
        <a:xfrm>
          <a:off x="0" y="0"/>
          <a:ext cx="0" cy="0"/>
          <a:chOff x="0" y="0"/>
          <a:chExt cx="0" cy="0"/>
        </a:xfrm>
      </p:grpSpPr>
      <p:sp>
        <p:nvSpPr>
          <p:cNvPr id="3865" name="Google Shape;3865;p492"/>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66" name="Google Shape;3866;p49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67" name="Google Shape;3867;p49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68" name="Google Shape;3868;p49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69" name="Google Shape;3869;p4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70" name="Google Shape;3870;p4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71" name="Google Shape;3871;p492"/>
          <p:cNvGrpSpPr/>
          <p:nvPr/>
        </p:nvGrpSpPr>
        <p:grpSpPr>
          <a:xfrm>
            <a:off x="7191544" y="1"/>
            <a:ext cx="5000459" cy="1425992"/>
            <a:chOff x="7191542" y="1"/>
            <a:chExt cx="5000459" cy="1425992"/>
          </a:xfrm>
        </p:grpSpPr>
        <p:pic>
          <p:nvPicPr>
            <p:cNvPr id="3872" name="Google Shape;3872;p4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73" name="Google Shape;3873;p492"/>
            <p:cNvGrpSpPr/>
            <p:nvPr/>
          </p:nvGrpSpPr>
          <p:grpSpPr>
            <a:xfrm>
              <a:off x="7191542" y="1"/>
              <a:ext cx="5000459" cy="1425992"/>
              <a:chOff x="7186272" y="0"/>
              <a:chExt cx="5005729" cy="1427495"/>
            </a:xfrm>
          </p:grpSpPr>
          <p:sp>
            <p:nvSpPr>
              <p:cNvPr id="3874" name="Google Shape;3874;p4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875" name="Google Shape;3875;p4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876" name="Google Shape;3876;p49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76.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3877"/>
        <p:cNvGrpSpPr/>
        <p:nvPr/>
      </p:nvGrpSpPr>
      <p:grpSpPr>
        <a:xfrm>
          <a:off x="0" y="0"/>
          <a:ext cx="0" cy="0"/>
          <a:chOff x="0" y="0"/>
          <a:chExt cx="0" cy="0"/>
        </a:xfrm>
      </p:grpSpPr>
      <p:sp>
        <p:nvSpPr>
          <p:cNvPr id="3878" name="Google Shape;3878;p493"/>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879" name="Google Shape;3879;p493"/>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80" name="Google Shape;3880;p49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81" name="Google Shape;3881;p49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82" name="Google Shape;3882;p49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883" name="Google Shape;3883;p49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84" name="Google Shape;3884;p493"/>
          <p:cNvGrpSpPr/>
          <p:nvPr/>
        </p:nvGrpSpPr>
        <p:grpSpPr>
          <a:xfrm>
            <a:off x="7191544" y="1"/>
            <a:ext cx="5000459" cy="1425992"/>
            <a:chOff x="7191542" y="1"/>
            <a:chExt cx="5000459" cy="1425992"/>
          </a:xfrm>
        </p:grpSpPr>
        <p:pic>
          <p:nvPicPr>
            <p:cNvPr id="3885" name="Google Shape;3885;p4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86" name="Google Shape;3886;p493"/>
            <p:cNvGrpSpPr/>
            <p:nvPr/>
          </p:nvGrpSpPr>
          <p:grpSpPr>
            <a:xfrm>
              <a:off x="7191542" y="1"/>
              <a:ext cx="5000459" cy="1425992"/>
              <a:chOff x="7186272" y="0"/>
              <a:chExt cx="5005729" cy="1427495"/>
            </a:xfrm>
          </p:grpSpPr>
          <p:sp>
            <p:nvSpPr>
              <p:cNvPr id="3887" name="Google Shape;3887;p4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888" name="Google Shape;3888;p4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889" name="Google Shape;3889;p493"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77.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3890"/>
        <p:cNvGrpSpPr/>
        <p:nvPr/>
      </p:nvGrpSpPr>
      <p:grpSpPr>
        <a:xfrm>
          <a:off x="0" y="0"/>
          <a:ext cx="0" cy="0"/>
          <a:chOff x="0" y="0"/>
          <a:chExt cx="0" cy="0"/>
        </a:xfrm>
      </p:grpSpPr>
      <p:grpSp>
        <p:nvGrpSpPr>
          <p:cNvPr id="3891" name="Google Shape;3891;p494"/>
          <p:cNvGrpSpPr/>
          <p:nvPr/>
        </p:nvGrpSpPr>
        <p:grpSpPr>
          <a:xfrm>
            <a:off x="7191544" y="1"/>
            <a:ext cx="5000459" cy="1425992"/>
            <a:chOff x="7191542" y="1"/>
            <a:chExt cx="5000459" cy="1425992"/>
          </a:xfrm>
        </p:grpSpPr>
        <p:pic>
          <p:nvPicPr>
            <p:cNvPr id="3892" name="Google Shape;3892;p4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93" name="Google Shape;3893;p494"/>
            <p:cNvGrpSpPr/>
            <p:nvPr/>
          </p:nvGrpSpPr>
          <p:grpSpPr>
            <a:xfrm>
              <a:off x="7191542" y="1"/>
              <a:ext cx="5000459" cy="1425992"/>
              <a:chOff x="7186272" y="0"/>
              <a:chExt cx="5005729" cy="1427495"/>
            </a:xfrm>
          </p:grpSpPr>
          <p:sp>
            <p:nvSpPr>
              <p:cNvPr id="3894" name="Google Shape;3894;p4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895" name="Google Shape;3895;p4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896" name="Google Shape;3896;p49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97" name="Google Shape;3897;p49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98" name="Google Shape;3898;p49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99" name="Google Shape;3899;p4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00" name="Google Shape;3900;p49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78.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3901"/>
        <p:cNvGrpSpPr/>
        <p:nvPr/>
      </p:nvGrpSpPr>
      <p:grpSpPr>
        <a:xfrm>
          <a:off x="0" y="0"/>
          <a:ext cx="0" cy="0"/>
          <a:chOff x="0" y="0"/>
          <a:chExt cx="0" cy="0"/>
        </a:xfrm>
      </p:grpSpPr>
      <p:sp>
        <p:nvSpPr>
          <p:cNvPr id="3902" name="Google Shape;3902;p49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03" name="Google Shape;3903;p495"/>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3904" name="Google Shape;3904;p495"/>
          <p:cNvGrpSpPr/>
          <p:nvPr/>
        </p:nvGrpSpPr>
        <p:grpSpPr>
          <a:xfrm>
            <a:off x="7191544" y="1"/>
            <a:ext cx="5000459" cy="1425992"/>
            <a:chOff x="7191542" y="1"/>
            <a:chExt cx="5000459" cy="1425992"/>
          </a:xfrm>
        </p:grpSpPr>
        <p:pic>
          <p:nvPicPr>
            <p:cNvPr id="3905" name="Google Shape;3905;p4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06" name="Google Shape;3906;p495"/>
            <p:cNvGrpSpPr/>
            <p:nvPr/>
          </p:nvGrpSpPr>
          <p:grpSpPr>
            <a:xfrm>
              <a:off x="7191542" y="1"/>
              <a:ext cx="5000459" cy="1425992"/>
              <a:chOff x="7186272" y="0"/>
              <a:chExt cx="5005729" cy="1427495"/>
            </a:xfrm>
          </p:grpSpPr>
          <p:sp>
            <p:nvSpPr>
              <p:cNvPr id="3907" name="Google Shape;3907;p4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908" name="Google Shape;3908;p4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909" name="Google Shape;3909;p495"/>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10" name="Google Shape;3910;p495"/>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11" name="Google Shape;3911;p4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12" name="Google Shape;3912;p4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79.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3913"/>
        <p:cNvGrpSpPr/>
        <p:nvPr/>
      </p:nvGrpSpPr>
      <p:grpSpPr>
        <a:xfrm>
          <a:off x="0" y="0"/>
          <a:ext cx="0" cy="0"/>
          <a:chOff x="0" y="0"/>
          <a:chExt cx="0" cy="0"/>
        </a:xfrm>
      </p:grpSpPr>
      <p:grpSp>
        <p:nvGrpSpPr>
          <p:cNvPr id="3914" name="Google Shape;3914;p496"/>
          <p:cNvGrpSpPr/>
          <p:nvPr/>
        </p:nvGrpSpPr>
        <p:grpSpPr>
          <a:xfrm>
            <a:off x="7191544" y="1"/>
            <a:ext cx="5000459" cy="1425992"/>
            <a:chOff x="7191542" y="1"/>
            <a:chExt cx="5000459" cy="1425992"/>
          </a:xfrm>
        </p:grpSpPr>
        <p:pic>
          <p:nvPicPr>
            <p:cNvPr id="3915" name="Google Shape;3915;p4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16" name="Google Shape;3916;p496"/>
            <p:cNvGrpSpPr/>
            <p:nvPr/>
          </p:nvGrpSpPr>
          <p:grpSpPr>
            <a:xfrm>
              <a:off x="7191542" y="1"/>
              <a:ext cx="5000459" cy="1425992"/>
              <a:chOff x="7186272" y="0"/>
              <a:chExt cx="5005729" cy="1427495"/>
            </a:xfrm>
          </p:grpSpPr>
          <p:sp>
            <p:nvSpPr>
              <p:cNvPr id="3917" name="Google Shape;3917;p4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918" name="Google Shape;3918;p4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919" name="Google Shape;3919;p496"/>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20" name="Google Shape;3920;p496"/>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3921" name="Google Shape;3921;p496"/>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22" name="Google Shape;3922;p496"/>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3923" name="Google Shape;3923;p496"/>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24" name="Google Shape;3924;p49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25" name="Google Shape;3925;p49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26" name="Google Shape;3926;p49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80.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3927"/>
        <p:cNvGrpSpPr/>
        <p:nvPr/>
      </p:nvGrpSpPr>
      <p:grpSpPr>
        <a:xfrm>
          <a:off x="0" y="0"/>
          <a:ext cx="0" cy="0"/>
          <a:chOff x="0" y="0"/>
          <a:chExt cx="0" cy="0"/>
        </a:xfrm>
      </p:grpSpPr>
      <p:grpSp>
        <p:nvGrpSpPr>
          <p:cNvPr id="3928" name="Google Shape;3928;p497"/>
          <p:cNvGrpSpPr/>
          <p:nvPr/>
        </p:nvGrpSpPr>
        <p:grpSpPr>
          <a:xfrm>
            <a:off x="0" y="0"/>
            <a:ext cx="12192000" cy="2148830"/>
            <a:chOff x="0" y="0"/>
            <a:chExt cx="12192000" cy="2148830"/>
          </a:xfrm>
        </p:grpSpPr>
        <p:sp>
          <p:nvSpPr>
            <p:cNvPr id="3929" name="Google Shape;3929;p49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930" name="Google Shape;3930;p49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3931" name="Google Shape;3931;p497"/>
          <p:cNvSpPr/>
          <p:nvPr/>
        </p:nvSpPr>
        <p:spPr>
          <a:xfrm>
            <a:off x="902368" y="1517699"/>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32" name="Google Shape;3932;p497"/>
          <p:cNvSpPr txBox="1">
            <a:spLocks noGrp="1"/>
          </p:cNvSpPr>
          <p:nvPr>
            <p:ph type="body" idx="1"/>
          </p:nvPr>
        </p:nvSpPr>
        <p:spPr>
          <a:xfrm>
            <a:off x="1219201" y="3429002"/>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33" name="Google Shape;3933;p49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3934" name="Google Shape;3934;p497"/>
          <p:cNvPicPr preferRelativeResize="0"/>
          <p:nvPr/>
        </p:nvPicPr>
        <p:blipFill rotWithShape="1">
          <a:blip r:embed="rId2">
            <a:alphaModFix/>
          </a:blip>
          <a:srcRect/>
          <a:stretch/>
        </p:blipFill>
        <p:spPr>
          <a:xfrm>
            <a:off x="902370" y="228371"/>
            <a:ext cx="2025315" cy="911940"/>
          </a:xfrm>
          <a:prstGeom prst="rect">
            <a:avLst/>
          </a:prstGeom>
          <a:noFill/>
          <a:ln>
            <a:noFill/>
          </a:ln>
        </p:spPr>
      </p:pic>
      <p:sp>
        <p:nvSpPr>
          <p:cNvPr id="3935" name="Google Shape;3935;p49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181.xml><?xml version="1.0" encoding="utf-8"?>
<p:sldLayout xmlns:a="http://schemas.openxmlformats.org/drawingml/2006/main" xmlns:r="http://schemas.openxmlformats.org/officeDocument/2006/relationships" xmlns:p="http://schemas.openxmlformats.org/presentationml/2006/main" matchingName="3_Cover">
  <p:cSld name="3_Cover">
    <p:spTree>
      <p:nvGrpSpPr>
        <p:cNvPr id="1" name="Shape 3936"/>
        <p:cNvGrpSpPr/>
        <p:nvPr/>
      </p:nvGrpSpPr>
      <p:grpSpPr>
        <a:xfrm>
          <a:off x="0" y="0"/>
          <a:ext cx="0" cy="0"/>
          <a:chOff x="0" y="0"/>
          <a:chExt cx="0" cy="0"/>
        </a:xfrm>
      </p:grpSpPr>
      <p:sp>
        <p:nvSpPr>
          <p:cNvPr id="3937" name="Google Shape;3937;p498"/>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38" name="Google Shape;3938;p498"/>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39" name="Google Shape;3939;p498"/>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3940" name="Google Shape;3940;p498"/>
          <p:cNvSpPr>
            <a:spLocks noGrp="1"/>
          </p:cNvSpPr>
          <p:nvPr>
            <p:ph type="pic" idx="2"/>
          </p:nvPr>
        </p:nvSpPr>
        <p:spPr>
          <a:xfrm>
            <a:off x="7118684" y="233915"/>
            <a:ext cx="5073316" cy="5943600"/>
          </a:xfrm>
          <a:prstGeom prst="rect">
            <a:avLst/>
          </a:prstGeom>
          <a:noFill/>
          <a:ln>
            <a:noFill/>
          </a:ln>
        </p:spPr>
      </p:sp>
      <p:grpSp>
        <p:nvGrpSpPr>
          <p:cNvPr id="3941" name="Google Shape;3941;p498"/>
          <p:cNvGrpSpPr/>
          <p:nvPr/>
        </p:nvGrpSpPr>
        <p:grpSpPr>
          <a:xfrm>
            <a:off x="0" y="5020350"/>
            <a:ext cx="12192000" cy="1837653"/>
            <a:chOff x="0" y="5020348"/>
            <a:chExt cx="12192000" cy="1837653"/>
          </a:xfrm>
        </p:grpSpPr>
        <p:sp>
          <p:nvSpPr>
            <p:cNvPr id="3942" name="Google Shape;3942;p49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43" name="Google Shape;3943;p49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944" name="Google Shape;3944;p49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182.xml><?xml version="1.0" encoding="utf-8"?>
<p:sldLayout xmlns:a="http://schemas.openxmlformats.org/drawingml/2006/main" xmlns:r="http://schemas.openxmlformats.org/officeDocument/2006/relationships" xmlns:p="http://schemas.openxmlformats.org/presentationml/2006/main" matchingName="3_Divider">
  <p:cSld name="3_Divider">
    <p:bg>
      <p:bgPr>
        <a:solidFill>
          <a:schemeClr val="lt2"/>
        </a:solidFill>
        <a:effectLst/>
      </p:bgPr>
    </p:bg>
    <p:spTree>
      <p:nvGrpSpPr>
        <p:cNvPr id="1" name="Shape 3945"/>
        <p:cNvGrpSpPr/>
        <p:nvPr/>
      </p:nvGrpSpPr>
      <p:grpSpPr>
        <a:xfrm>
          <a:off x="0" y="0"/>
          <a:ext cx="0" cy="0"/>
          <a:chOff x="0" y="0"/>
          <a:chExt cx="0" cy="0"/>
        </a:xfrm>
      </p:grpSpPr>
      <p:grpSp>
        <p:nvGrpSpPr>
          <p:cNvPr id="3946" name="Google Shape;3946;p499"/>
          <p:cNvGrpSpPr/>
          <p:nvPr/>
        </p:nvGrpSpPr>
        <p:grpSpPr>
          <a:xfrm>
            <a:off x="0" y="5020349"/>
            <a:ext cx="12192000" cy="1837653"/>
            <a:chOff x="0" y="5020347"/>
            <a:chExt cx="12192000" cy="1837653"/>
          </a:xfrm>
        </p:grpSpPr>
        <p:sp>
          <p:nvSpPr>
            <p:cNvPr id="3947" name="Google Shape;3947;p49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48" name="Google Shape;3948;p49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49" name="Google Shape;3949;p49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3950" name="Google Shape;3950;p49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951" name="Google Shape;3951;p499"/>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52" name="Google Shape;3952;p499"/>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183.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3953"/>
        <p:cNvGrpSpPr/>
        <p:nvPr/>
      </p:nvGrpSpPr>
      <p:grpSpPr>
        <a:xfrm>
          <a:off x="0" y="0"/>
          <a:ext cx="0" cy="0"/>
          <a:chOff x="0" y="0"/>
          <a:chExt cx="0" cy="0"/>
        </a:xfrm>
      </p:grpSpPr>
      <p:sp>
        <p:nvSpPr>
          <p:cNvPr id="3954" name="Google Shape;3954;p500"/>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55" name="Google Shape;3955;p500"/>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56" name="Google Shape;3956;p50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57" name="Google Shape;3957;p50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58" name="Google Shape;3958;p5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59" name="Google Shape;3959;p5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960" name="Google Shape;3960;p500"/>
          <p:cNvGrpSpPr/>
          <p:nvPr/>
        </p:nvGrpSpPr>
        <p:grpSpPr>
          <a:xfrm>
            <a:off x="7191544" y="1"/>
            <a:ext cx="5000459" cy="1425992"/>
            <a:chOff x="7191542" y="1"/>
            <a:chExt cx="5000459" cy="1425992"/>
          </a:xfrm>
        </p:grpSpPr>
        <p:pic>
          <p:nvPicPr>
            <p:cNvPr id="3961" name="Google Shape;3961;p5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62" name="Google Shape;3962;p500"/>
            <p:cNvGrpSpPr/>
            <p:nvPr/>
          </p:nvGrpSpPr>
          <p:grpSpPr>
            <a:xfrm>
              <a:off x="7191542" y="1"/>
              <a:ext cx="5000459" cy="1425992"/>
              <a:chOff x="7186272" y="0"/>
              <a:chExt cx="5005729" cy="1427495"/>
            </a:xfrm>
          </p:grpSpPr>
          <p:sp>
            <p:nvSpPr>
              <p:cNvPr id="3963" name="Google Shape;3963;p5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964" name="Google Shape;3964;p5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965" name="Google Shape;3965;p500"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84.xml><?xml version="1.0" encoding="utf-8"?>
<p:sldLayout xmlns:a="http://schemas.openxmlformats.org/drawingml/2006/main" xmlns:r="http://schemas.openxmlformats.org/officeDocument/2006/relationships" xmlns:p="http://schemas.openxmlformats.org/presentationml/2006/main" matchingName="Photo Slide">
  <p:cSld name="1_Photo Slide 2">
    <p:spTree>
      <p:nvGrpSpPr>
        <p:cNvPr id="1" name="Shape 3966"/>
        <p:cNvGrpSpPr/>
        <p:nvPr/>
      </p:nvGrpSpPr>
      <p:grpSpPr>
        <a:xfrm>
          <a:off x="0" y="0"/>
          <a:ext cx="0" cy="0"/>
          <a:chOff x="0" y="0"/>
          <a:chExt cx="0" cy="0"/>
        </a:xfrm>
      </p:grpSpPr>
      <p:sp>
        <p:nvSpPr>
          <p:cNvPr id="3967" name="Google Shape;3967;p50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3968" name="Google Shape;3968;p50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3969" name="Google Shape;3969;p501"/>
          <p:cNvGrpSpPr/>
          <p:nvPr/>
        </p:nvGrpSpPr>
        <p:grpSpPr>
          <a:xfrm>
            <a:off x="0" y="5379427"/>
            <a:ext cx="2807368" cy="753891"/>
            <a:chOff x="0" y="5379426"/>
            <a:chExt cx="2807368" cy="753891"/>
          </a:xfrm>
        </p:grpSpPr>
        <p:sp>
          <p:nvSpPr>
            <p:cNvPr id="3970" name="Google Shape;3970;p50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3971" name="Google Shape;3971;p50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3972" name="Google Shape;3972;p501"/>
          <p:cNvSpPr>
            <a:spLocks noGrp="1"/>
          </p:cNvSpPr>
          <p:nvPr>
            <p:ph type="pic" idx="2"/>
          </p:nvPr>
        </p:nvSpPr>
        <p:spPr>
          <a:xfrm>
            <a:off x="2807368" y="457202"/>
            <a:ext cx="8915400" cy="5943598"/>
          </a:xfrm>
          <a:prstGeom prst="rect">
            <a:avLst/>
          </a:prstGeom>
          <a:noFill/>
          <a:ln>
            <a:noFill/>
          </a:ln>
        </p:spPr>
      </p:sp>
      <p:pic>
        <p:nvPicPr>
          <p:cNvPr id="3973" name="Google Shape;3973;p50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185.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3974"/>
        <p:cNvGrpSpPr/>
        <p:nvPr/>
      </p:nvGrpSpPr>
      <p:grpSpPr>
        <a:xfrm>
          <a:off x="0" y="0"/>
          <a:ext cx="0" cy="0"/>
          <a:chOff x="0" y="0"/>
          <a:chExt cx="0" cy="0"/>
        </a:xfrm>
      </p:grpSpPr>
      <p:grpSp>
        <p:nvGrpSpPr>
          <p:cNvPr id="3975" name="Google Shape;3975;p502"/>
          <p:cNvGrpSpPr/>
          <p:nvPr/>
        </p:nvGrpSpPr>
        <p:grpSpPr>
          <a:xfrm>
            <a:off x="7191544" y="1"/>
            <a:ext cx="5000459" cy="1425992"/>
            <a:chOff x="7191542" y="1"/>
            <a:chExt cx="5000459" cy="1425992"/>
          </a:xfrm>
        </p:grpSpPr>
        <p:pic>
          <p:nvPicPr>
            <p:cNvPr id="3976" name="Google Shape;3976;p5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77" name="Google Shape;3977;p502"/>
            <p:cNvGrpSpPr/>
            <p:nvPr/>
          </p:nvGrpSpPr>
          <p:grpSpPr>
            <a:xfrm>
              <a:off x="7191542" y="1"/>
              <a:ext cx="5000459" cy="1425992"/>
              <a:chOff x="7186272" y="0"/>
              <a:chExt cx="5005729" cy="1427495"/>
            </a:xfrm>
          </p:grpSpPr>
          <p:sp>
            <p:nvSpPr>
              <p:cNvPr id="3978" name="Google Shape;3978;p5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979" name="Google Shape;3979;p5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980" name="Google Shape;3980;p50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81" name="Google Shape;3981;p50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82" name="Google Shape;3982;p50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83" name="Google Shape;3983;p50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84" name="Google Shape;3984;p50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86.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3985"/>
        <p:cNvGrpSpPr/>
        <p:nvPr/>
      </p:nvGrpSpPr>
      <p:grpSpPr>
        <a:xfrm>
          <a:off x="0" y="0"/>
          <a:ext cx="0" cy="0"/>
          <a:chOff x="0" y="0"/>
          <a:chExt cx="0" cy="0"/>
        </a:xfrm>
      </p:grpSpPr>
      <p:sp>
        <p:nvSpPr>
          <p:cNvPr id="3986" name="Google Shape;3986;p50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87" name="Google Shape;3987;p503"/>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3988" name="Google Shape;3988;p503"/>
          <p:cNvGrpSpPr/>
          <p:nvPr/>
        </p:nvGrpSpPr>
        <p:grpSpPr>
          <a:xfrm>
            <a:off x="7191544" y="1"/>
            <a:ext cx="5000459" cy="1425992"/>
            <a:chOff x="7191542" y="1"/>
            <a:chExt cx="5000459" cy="1425992"/>
          </a:xfrm>
        </p:grpSpPr>
        <p:pic>
          <p:nvPicPr>
            <p:cNvPr id="3989" name="Google Shape;3989;p5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90" name="Google Shape;3990;p503"/>
            <p:cNvGrpSpPr/>
            <p:nvPr/>
          </p:nvGrpSpPr>
          <p:grpSpPr>
            <a:xfrm>
              <a:off x="7191542" y="1"/>
              <a:ext cx="5000459" cy="1425992"/>
              <a:chOff x="7186272" y="0"/>
              <a:chExt cx="5005729" cy="1427495"/>
            </a:xfrm>
          </p:grpSpPr>
          <p:sp>
            <p:nvSpPr>
              <p:cNvPr id="3991" name="Google Shape;3991;p5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3992" name="Google Shape;3992;p5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3993" name="Google Shape;3993;p503"/>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94" name="Google Shape;3994;p503"/>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95" name="Google Shape;3995;p50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3996" name="Google Shape;3996;p50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87.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3997"/>
        <p:cNvGrpSpPr/>
        <p:nvPr/>
      </p:nvGrpSpPr>
      <p:grpSpPr>
        <a:xfrm>
          <a:off x="0" y="0"/>
          <a:ext cx="0" cy="0"/>
          <a:chOff x="0" y="0"/>
          <a:chExt cx="0" cy="0"/>
        </a:xfrm>
      </p:grpSpPr>
      <p:grpSp>
        <p:nvGrpSpPr>
          <p:cNvPr id="3998" name="Google Shape;3998;p504"/>
          <p:cNvGrpSpPr/>
          <p:nvPr/>
        </p:nvGrpSpPr>
        <p:grpSpPr>
          <a:xfrm>
            <a:off x="7191544" y="1"/>
            <a:ext cx="5000459" cy="1425992"/>
            <a:chOff x="7191542" y="1"/>
            <a:chExt cx="5000459" cy="1425992"/>
          </a:xfrm>
        </p:grpSpPr>
        <p:pic>
          <p:nvPicPr>
            <p:cNvPr id="3999" name="Google Shape;3999;p5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00" name="Google Shape;4000;p504"/>
            <p:cNvGrpSpPr/>
            <p:nvPr/>
          </p:nvGrpSpPr>
          <p:grpSpPr>
            <a:xfrm>
              <a:off x="7191542" y="1"/>
              <a:ext cx="5000459" cy="1425992"/>
              <a:chOff x="7186272" y="0"/>
              <a:chExt cx="5005729" cy="1427495"/>
            </a:xfrm>
          </p:grpSpPr>
          <p:sp>
            <p:nvSpPr>
              <p:cNvPr id="4001" name="Google Shape;4001;p5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02" name="Google Shape;4002;p5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003" name="Google Shape;4003;p504"/>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04" name="Google Shape;4004;p504"/>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005" name="Google Shape;4005;p504"/>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06" name="Google Shape;4006;p50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007" name="Google Shape;4007;p50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08" name="Google Shape;4008;p50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09" name="Google Shape;4009;p5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10" name="Google Shape;4010;p50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88.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4011"/>
        <p:cNvGrpSpPr/>
        <p:nvPr/>
      </p:nvGrpSpPr>
      <p:grpSpPr>
        <a:xfrm>
          <a:off x="0" y="0"/>
          <a:ext cx="0" cy="0"/>
          <a:chOff x="0" y="0"/>
          <a:chExt cx="0" cy="0"/>
        </a:xfrm>
      </p:grpSpPr>
      <p:grpSp>
        <p:nvGrpSpPr>
          <p:cNvPr id="4012" name="Google Shape;4012;p505"/>
          <p:cNvGrpSpPr/>
          <p:nvPr/>
        </p:nvGrpSpPr>
        <p:grpSpPr>
          <a:xfrm>
            <a:off x="7191544" y="1"/>
            <a:ext cx="5000459" cy="1425992"/>
            <a:chOff x="7191542" y="1"/>
            <a:chExt cx="5000459" cy="1425992"/>
          </a:xfrm>
        </p:grpSpPr>
        <p:pic>
          <p:nvPicPr>
            <p:cNvPr id="4013" name="Google Shape;4013;p5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14" name="Google Shape;4014;p505"/>
            <p:cNvGrpSpPr/>
            <p:nvPr/>
          </p:nvGrpSpPr>
          <p:grpSpPr>
            <a:xfrm>
              <a:off x="7191542" y="1"/>
              <a:ext cx="5000459" cy="1425992"/>
              <a:chOff x="7186272" y="0"/>
              <a:chExt cx="5005729" cy="1427495"/>
            </a:xfrm>
          </p:grpSpPr>
          <p:sp>
            <p:nvSpPr>
              <p:cNvPr id="4015" name="Google Shape;4015;p5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16" name="Google Shape;4016;p5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017" name="Google Shape;4017;p50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18" name="Google Shape;4018;p50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19" name="Google Shape;4019;p50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20" name="Google Shape;4020;p5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89.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4021"/>
        <p:cNvGrpSpPr/>
        <p:nvPr/>
      </p:nvGrpSpPr>
      <p:grpSpPr>
        <a:xfrm>
          <a:off x="0" y="0"/>
          <a:ext cx="0" cy="0"/>
          <a:chOff x="0" y="0"/>
          <a:chExt cx="0" cy="0"/>
        </a:xfrm>
      </p:grpSpPr>
      <p:grpSp>
        <p:nvGrpSpPr>
          <p:cNvPr id="4022" name="Google Shape;4022;p506"/>
          <p:cNvGrpSpPr/>
          <p:nvPr/>
        </p:nvGrpSpPr>
        <p:grpSpPr>
          <a:xfrm>
            <a:off x="0" y="0"/>
            <a:ext cx="12192000" cy="2148830"/>
            <a:chOff x="0" y="0"/>
            <a:chExt cx="12192000" cy="2148830"/>
          </a:xfrm>
        </p:grpSpPr>
        <p:sp>
          <p:nvSpPr>
            <p:cNvPr id="4023" name="Google Shape;4023;p50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24" name="Google Shape;4024;p50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025" name="Google Shape;4025;p506"/>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026" name="Google Shape;4026;p506"/>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27" name="Google Shape;4027;p506"/>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028" name="Google Shape;4028;p506"/>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029" name="Google Shape;4029;p506"/>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190.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4030"/>
        <p:cNvGrpSpPr/>
        <p:nvPr/>
      </p:nvGrpSpPr>
      <p:grpSpPr>
        <a:xfrm>
          <a:off x="0" y="0"/>
          <a:ext cx="0" cy="0"/>
          <a:chOff x="0" y="0"/>
          <a:chExt cx="0" cy="0"/>
        </a:xfrm>
      </p:grpSpPr>
      <p:sp>
        <p:nvSpPr>
          <p:cNvPr id="4031" name="Google Shape;4031;p50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32" name="Google Shape;4032;p50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33" name="Google Shape;4033;p50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34" name="Google Shape;4034;p507"/>
          <p:cNvGrpSpPr/>
          <p:nvPr/>
        </p:nvGrpSpPr>
        <p:grpSpPr>
          <a:xfrm>
            <a:off x="7191544" y="1"/>
            <a:ext cx="5000459" cy="1425992"/>
            <a:chOff x="7191542" y="1"/>
            <a:chExt cx="5000459" cy="1425992"/>
          </a:xfrm>
        </p:grpSpPr>
        <p:pic>
          <p:nvPicPr>
            <p:cNvPr id="4035" name="Google Shape;4035;p5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36" name="Google Shape;4036;p507"/>
            <p:cNvGrpSpPr/>
            <p:nvPr/>
          </p:nvGrpSpPr>
          <p:grpSpPr>
            <a:xfrm>
              <a:off x="7191542" y="1"/>
              <a:ext cx="5000459" cy="1425992"/>
              <a:chOff x="7186272" y="0"/>
              <a:chExt cx="5005729" cy="1427495"/>
            </a:xfrm>
          </p:grpSpPr>
          <p:sp>
            <p:nvSpPr>
              <p:cNvPr id="4037" name="Google Shape;4037;p5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38" name="Google Shape;4038;p5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191.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4039"/>
        <p:cNvGrpSpPr/>
        <p:nvPr/>
      </p:nvGrpSpPr>
      <p:grpSpPr>
        <a:xfrm>
          <a:off x="0" y="0"/>
          <a:ext cx="0" cy="0"/>
          <a:chOff x="0" y="0"/>
          <a:chExt cx="0" cy="0"/>
        </a:xfrm>
      </p:grpSpPr>
      <p:sp>
        <p:nvSpPr>
          <p:cNvPr id="4040" name="Google Shape;4040;p508"/>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041" name="Google Shape;4041;p50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42" name="Google Shape;4042;p50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43" name="Google Shape;4043;p50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44" name="Google Shape;4044;p50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45" name="Google Shape;4045;p50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46" name="Google Shape;4046;p508"/>
          <p:cNvGrpSpPr/>
          <p:nvPr/>
        </p:nvGrpSpPr>
        <p:grpSpPr>
          <a:xfrm>
            <a:off x="7191544" y="1"/>
            <a:ext cx="5000459" cy="1425992"/>
            <a:chOff x="7191542" y="1"/>
            <a:chExt cx="5000459" cy="1425992"/>
          </a:xfrm>
        </p:grpSpPr>
        <p:pic>
          <p:nvPicPr>
            <p:cNvPr id="4047" name="Google Shape;4047;p5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48" name="Google Shape;4048;p508"/>
            <p:cNvGrpSpPr/>
            <p:nvPr/>
          </p:nvGrpSpPr>
          <p:grpSpPr>
            <a:xfrm>
              <a:off x="7191542" y="1"/>
              <a:ext cx="5000459" cy="1425992"/>
              <a:chOff x="7186272" y="0"/>
              <a:chExt cx="5005729" cy="1427495"/>
            </a:xfrm>
          </p:grpSpPr>
          <p:sp>
            <p:nvSpPr>
              <p:cNvPr id="4049" name="Google Shape;4049;p5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50" name="Google Shape;4050;p5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051" name="Google Shape;4051;p508"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92.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4052"/>
        <p:cNvGrpSpPr/>
        <p:nvPr/>
      </p:nvGrpSpPr>
      <p:grpSpPr>
        <a:xfrm>
          <a:off x="0" y="0"/>
          <a:ext cx="0" cy="0"/>
          <a:chOff x="0" y="0"/>
          <a:chExt cx="0" cy="0"/>
        </a:xfrm>
      </p:grpSpPr>
      <p:sp>
        <p:nvSpPr>
          <p:cNvPr id="4053" name="Google Shape;4053;p509"/>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54" name="Google Shape;4054;p509"/>
          <p:cNvSpPr/>
          <p:nvPr/>
        </p:nvSpPr>
        <p:spPr>
          <a:xfrm>
            <a:off x="4"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4055" name="Google Shape;4055;p509"/>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4056" name="Google Shape;4056;p509"/>
          <p:cNvSpPr/>
          <p:nvPr/>
        </p:nvSpPr>
        <p:spPr>
          <a:xfrm>
            <a:off x="1" y="5020057"/>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4057" name="Google Shape;4057;p509"/>
          <p:cNvPicPr preferRelativeResize="0"/>
          <p:nvPr/>
        </p:nvPicPr>
        <p:blipFill rotWithShape="1">
          <a:blip r:embed="rId3">
            <a:alphaModFix/>
          </a:blip>
          <a:srcRect/>
          <a:stretch/>
        </p:blipFill>
        <p:spPr>
          <a:xfrm>
            <a:off x="313958" y="5564125"/>
            <a:ext cx="2025383" cy="911351"/>
          </a:xfrm>
          <a:prstGeom prst="rect">
            <a:avLst/>
          </a:prstGeom>
          <a:noFill/>
          <a:ln>
            <a:noFill/>
          </a:ln>
        </p:spPr>
      </p:pic>
      <p:sp>
        <p:nvSpPr>
          <p:cNvPr id="4058" name="Google Shape;4058;p509"/>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59" name="Google Shape;4059;p509"/>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60" name="Google Shape;4060;p509"/>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4061" name="Google Shape;4061;p509"/>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62" name="Google Shape;4062;p509"/>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4063" name="Google Shape;4063;p509"/>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4"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4"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4"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4"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4"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4"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4"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4"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4"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4"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93.xml><?xml version="1.0" encoding="utf-8"?>
<p:sldLayout xmlns:a="http://schemas.openxmlformats.org/drawingml/2006/main" xmlns:r="http://schemas.openxmlformats.org/officeDocument/2006/relationships" xmlns:p="http://schemas.openxmlformats.org/presentationml/2006/main" matchingName="8_Quotation">
  <p:cSld name="8_Quotation">
    <p:spTree>
      <p:nvGrpSpPr>
        <p:cNvPr id="1" name="Shape 4064"/>
        <p:cNvGrpSpPr/>
        <p:nvPr/>
      </p:nvGrpSpPr>
      <p:grpSpPr>
        <a:xfrm>
          <a:off x="0" y="0"/>
          <a:ext cx="0" cy="0"/>
          <a:chOff x="0" y="0"/>
          <a:chExt cx="0" cy="0"/>
        </a:xfrm>
      </p:grpSpPr>
      <p:sp>
        <p:nvSpPr>
          <p:cNvPr id="4065" name="Google Shape;4065;p510"/>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066" name="Google Shape;4066;p510"/>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67" name="Google Shape;4067;p51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68" name="Google Shape;4068;p51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69" name="Google Shape;4069;p51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70" name="Google Shape;4070;p51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71" name="Google Shape;4071;p510"/>
          <p:cNvGrpSpPr/>
          <p:nvPr/>
        </p:nvGrpSpPr>
        <p:grpSpPr>
          <a:xfrm>
            <a:off x="7191544" y="1"/>
            <a:ext cx="5000459" cy="1425992"/>
            <a:chOff x="7191542" y="1"/>
            <a:chExt cx="5000459" cy="1425992"/>
          </a:xfrm>
        </p:grpSpPr>
        <p:pic>
          <p:nvPicPr>
            <p:cNvPr id="4072" name="Google Shape;4072;p5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73" name="Google Shape;4073;p510"/>
            <p:cNvGrpSpPr/>
            <p:nvPr/>
          </p:nvGrpSpPr>
          <p:grpSpPr>
            <a:xfrm>
              <a:off x="7191542" y="1"/>
              <a:ext cx="5000459" cy="1425992"/>
              <a:chOff x="7186272" y="0"/>
              <a:chExt cx="5005729" cy="1427495"/>
            </a:xfrm>
          </p:grpSpPr>
          <p:sp>
            <p:nvSpPr>
              <p:cNvPr id="4074" name="Google Shape;4074;p5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75" name="Google Shape;4075;p5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076" name="Google Shape;4076;p510"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194.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4077"/>
        <p:cNvGrpSpPr/>
        <p:nvPr/>
      </p:nvGrpSpPr>
      <p:grpSpPr>
        <a:xfrm>
          <a:off x="0" y="0"/>
          <a:ext cx="0" cy="0"/>
          <a:chOff x="0" y="0"/>
          <a:chExt cx="0" cy="0"/>
        </a:xfrm>
      </p:grpSpPr>
      <p:sp>
        <p:nvSpPr>
          <p:cNvPr id="4078" name="Google Shape;4078;p511"/>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079" name="Google Shape;4079;p511"/>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4080" name="Google Shape;4080;p511"/>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81" name="Google Shape;4081;p511"/>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4082" name="Google Shape;4082;p511"/>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83" name="Google Shape;4083;p511"/>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084" name="Google Shape;4084;p511"/>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4085" name="Google Shape;4085;p511"/>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4086" name="Google Shape;4086;p511"/>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cSld>
  <p:clrMapOvr>
    <a:masterClrMapping/>
  </p:clrMapOvr>
</p:sldLayout>
</file>

<file path=ppt/slideLayouts/slideLayout2195.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4087"/>
        <p:cNvGrpSpPr/>
        <p:nvPr/>
      </p:nvGrpSpPr>
      <p:grpSpPr>
        <a:xfrm>
          <a:off x="0" y="0"/>
          <a:ext cx="0" cy="0"/>
          <a:chOff x="0" y="0"/>
          <a:chExt cx="0" cy="0"/>
        </a:xfrm>
      </p:grpSpPr>
      <p:sp>
        <p:nvSpPr>
          <p:cNvPr id="4088" name="Google Shape;4088;p51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89" name="Google Shape;4089;p51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090" name="Google Shape;4090;p512"/>
          <p:cNvGrpSpPr/>
          <p:nvPr/>
        </p:nvGrpSpPr>
        <p:grpSpPr>
          <a:xfrm>
            <a:off x="7191544" y="1"/>
            <a:ext cx="5000459" cy="1425992"/>
            <a:chOff x="7191542" y="1"/>
            <a:chExt cx="5000459" cy="1425992"/>
          </a:xfrm>
        </p:grpSpPr>
        <p:pic>
          <p:nvPicPr>
            <p:cNvPr id="4091" name="Google Shape;4091;p5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92" name="Google Shape;4092;p512"/>
            <p:cNvGrpSpPr/>
            <p:nvPr/>
          </p:nvGrpSpPr>
          <p:grpSpPr>
            <a:xfrm>
              <a:off x="7191542" y="1"/>
              <a:ext cx="5000459" cy="1425992"/>
              <a:chOff x="7186272" y="0"/>
              <a:chExt cx="5005729" cy="1427495"/>
            </a:xfrm>
          </p:grpSpPr>
          <p:sp>
            <p:nvSpPr>
              <p:cNvPr id="4093" name="Google Shape;4093;p5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094" name="Google Shape;4094;p5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095" name="Google Shape;4095;p512"/>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96" name="Google Shape;4096;p512"/>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97" name="Google Shape;4097;p5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098" name="Google Shape;4098;p51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96.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4099"/>
        <p:cNvGrpSpPr/>
        <p:nvPr/>
      </p:nvGrpSpPr>
      <p:grpSpPr>
        <a:xfrm>
          <a:off x="0" y="0"/>
          <a:ext cx="0" cy="0"/>
          <a:chOff x="0" y="0"/>
          <a:chExt cx="0" cy="0"/>
        </a:xfrm>
      </p:grpSpPr>
      <p:grpSp>
        <p:nvGrpSpPr>
          <p:cNvPr id="4100" name="Google Shape;4100;p513"/>
          <p:cNvGrpSpPr/>
          <p:nvPr/>
        </p:nvGrpSpPr>
        <p:grpSpPr>
          <a:xfrm>
            <a:off x="7191544" y="1"/>
            <a:ext cx="5000459" cy="1425992"/>
            <a:chOff x="7191542" y="1"/>
            <a:chExt cx="5000459" cy="1425992"/>
          </a:xfrm>
        </p:grpSpPr>
        <p:pic>
          <p:nvPicPr>
            <p:cNvPr id="4101" name="Google Shape;4101;p5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02" name="Google Shape;4102;p513"/>
            <p:cNvGrpSpPr/>
            <p:nvPr/>
          </p:nvGrpSpPr>
          <p:grpSpPr>
            <a:xfrm>
              <a:off x="7191542" y="1"/>
              <a:ext cx="5000459" cy="1425992"/>
              <a:chOff x="7186272" y="0"/>
              <a:chExt cx="5005729" cy="1427495"/>
            </a:xfrm>
          </p:grpSpPr>
          <p:sp>
            <p:nvSpPr>
              <p:cNvPr id="4103" name="Google Shape;4103;p5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104" name="Google Shape;4104;p5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105" name="Google Shape;4105;p513"/>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06" name="Google Shape;4106;p513"/>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107" name="Google Shape;4107;p513"/>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08" name="Google Shape;4108;p51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109" name="Google Shape;4109;p51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10" name="Google Shape;4110;p51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11" name="Google Shape;4111;p5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12" name="Google Shape;4112;p5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97.xml><?xml version="1.0" encoding="utf-8"?>
<p:sldLayout xmlns:a="http://schemas.openxmlformats.org/drawingml/2006/main" xmlns:r="http://schemas.openxmlformats.org/officeDocument/2006/relationships" xmlns:p="http://schemas.openxmlformats.org/presentationml/2006/main" matchingName="2_Title Only">
  <p:cSld name="2_Title Only">
    <p:spTree>
      <p:nvGrpSpPr>
        <p:cNvPr id="1" name="Shape 4113"/>
        <p:cNvGrpSpPr/>
        <p:nvPr/>
      </p:nvGrpSpPr>
      <p:grpSpPr>
        <a:xfrm>
          <a:off x="0" y="0"/>
          <a:ext cx="0" cy="0"/>
          <a:chOff x="0" y="0"/>
          <a:chExt cx="0" cy="0"/>
        </a:xfrm>
      </p:grpSpPr>
      <p:grpSp>
        <p:nvGrpSpPr>
          <p:cNvPr id="4114" name="Google Shape;4114;p514"/>
          <p:cNvGrpSpPr/>
          <p:nvPr/>
        </p:nvGrpSpPr>
        <p:grpSpPr>
          <a:xfrm>
            <a:off x="7191544" y="1"/>
            <a:ext cx="5000459" cy="1425992"/>
            <a:chOff x="7191542" y="1"/>
            <a:chExt cx="5000459" cy="1425992"/>
          </a:xfrm>
        </p:grpSpPr>
        <p:pic>
          <p:nvPicPr>
            <p:cNvPr id="4115" name="Google Shape;4115;p5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16" name="Google Shape;4116;p514"/>
            <p:cNvGrpSpPr/>
            <p:nvPr/>
          </p:nvGrpSpPr>
          <p:grpSpPr>
            <a:xfrm>
              <a:off x="7191542" y="1"/>
              <a:ext cx="5000459" cy="1425992"/>
              <a:chOff x="7186272" y="0"/>
              <a:chExt cx="5005729" cy="1427495"/>
            </a:xfrm>
          </p:grpSpPr>
          <p:sp>
            <p:nvSpPr>
              <p:cNvPr id="4117" name="Google Shape;4117;p5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118" name="Google Shape;4118;p5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119" name="Google Shape;4119;p51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20" name="Google Shape;4120;p51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21" name="Google Shape;4121;p5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22" name="Google Shape;4122;p51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98.xml><?xml version="1.0" encoding="utf-8"?>
<p:sldLayout xmlns:a="http://schemas.openxmlformats.org/drawingml/2006/main" xmlns:r="http://schemas.openxmlformats.org/officeDocument/2006/relationships" xmlns:p="http://schemas.openxmlformats.org/presentationml/2006/main" matchingName="End">
  <p:cSld name="1_End 2">
    <p:spTree>
      <p:nvGrpSpPr>
        <p:cNvPr id="1" name="Shape 4123"/>
        <p:cNvGrpSpPr/>
        <p:nvPr/>
      </p:nvGrpSpPr>
      <p:grpSpPr>
        <a:xfrm>
          <a:off x="0" y="0"/>
          <a:ext cx="0" cy="0"/>
          <a:chOff x="0" y="0"/>
          <a:chExt cx="0" cy="0"/>
        </a:xfrm>
      </p:grpSpPr>
      <p:grpSp>
        <p:nvGrpSpPr>
          <p:cNvPr id="4124" name="Google Shape;4124;p515"/>
          <p:cNvGrpSpPr/>
          <p:nvPr/>
        </p:nvGrpSpPr>
        <p:grpSpPr>
          <a:xfrm>
            <a:off x="0" y="0"/>
            <a:ext cx="12192000" cy="2148830"/>
            <a:chOff x="0" y="0"/>
            <a:chExt cx="12192000" cy="2148830"/>
          </a:xfrm>
        </p:grpSpPr>
        <p:sp>
          <p:nvSpPr>
            <p:cNvPr id="4125" name="Google Shape;4125;p51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126" name="Google Shape;4126;p51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127" name="Google Shape;4127;p515"/>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28" name="Google Shape;4128;p51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29" name="Google Shape;4129;p51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130" name="Google Shape;4130;p51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131" name="Google Shape;4131;p515"/>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199.xml><?xml version="1.0" encoding="utf-8"?>
<p:sldLayout xmlns:a="http://schemas.openxmlformats.org/drawingml/2006/main" xmlns:r="http://schemas.openxmlformats.org/officeDocument/2006/relationships" xmlns:p="http://schemas.openxmlformats.org/presentationml/2006/main" matchingName="Cover">
  <p:cSld name="4_Cover">
    <p:spTree>
      <p:nvGrpSpPr>
        <p:cNvPr id="1" name="Shape 4132"/>
        <p:cNvGrpSpPr/>
        <p:nvPr/>
      </p:nvGrpSpPr>
      <p:grpSpPr>
        <a:xfrm>
          <a:off x="0" y="0"/>
          <a:ext cx="0" cy="0"/>
          <a:chOff x="0" y="0"/>
          <a:chExt cx="0" cy="0"/>
        </a:xfrm>
      </p:grpSpPr>
      <p:sp>
        <p:nvSpPr>
          <p:cNvPr id="4133" name="Google Shape;4133;p516"/>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34" name="Google Shape;4134;p516"/>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35" name="Google Shape;4135;p516"/>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136" name="Google Shape;4136;p516"/>
          <p:cNvSpPr>
            <a:spLocks noGrp="1"/>
          </p:cNvSpPr>
          <p:nvPr>
            <p:ph type="pic" idx="2"/>
          </p:nvPr>
        </p:nvSpPr>
        <p:spPr>
          <a:xfrm>
            <a:off x="7118684" y="233915"/>
            <a:ext cx="5073316" cy="5943600"/>
          </a:xfrm>
          <a:prstGeom prst="rect">
            <a:avLst/>
          </a:prstGeom>
          <a:noFill/>
          <a:ln>
            <a:noFill/>
          </a:ln>
        </p:spPr>
      </p:sp>
      <p:grpSp>
        <p:nvGrpSpPr>
          <p:cNvPr id="4137" name="Google Shape;4137;p516"/>
          <p:cNvGrpSpPr/>
          <p:nvPr/>
        </p:nvGrpSpPr>
        <p:grpSpPr>
          <a:xfrm>
            <a:off x="0" y="5020349"/>
            <a:ext cx="12192000" cy="1837653"/>
            <a:chOff x="0" y="5020348"/>
            <a:chExt cx="12192000" cy="1837653"/>
          </a:xfrm>
        </p:grpSpPr>
        <p:sp>
          <p:nvSpPr>
            <p:cNvPr id="4138" name="Google Shape;4138;p5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39" name="Google Shape;4139;p51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140" name="Google Shape;4140;p5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00.xml><?xml version="1.0" encoding="utf-8"?>
<p:sldLayout xmlns:a="http://schemas.openxmlformats.org/drawingml/2006/main" xmlns:r="http://schemas.openxmlformats.org/officeDocument/2006/relationships" xmlns:p="http://schemas.openxmlformats.org/presentationml/2006/main" matchingName="Divider">
  <p:cSld name="4_Divider">
    <p:bg>
      <p:bgPr>
        <a:solidFill>
          <a:schemeClr val="lt2"/>
        </a:solidFill>
        <a:effectLst/>
      </p:bgPr>
    </p:bg>
    <p:spTree>
      <p:nvGrpSpPr>
        <p:cNvPr id="1" name="Shape 4141"/>
        <p:cNvGrpSpPr/>
        <p:nvPr/>
      </p:nvGrpSpPr>
      <p:grpSpPr>
        <a:xfrm>
          <a:off x="0" y="0"/>
          <a:ext cx="0" cy="0"/>
          <a:chOff x="0" y="0"/>
          <a:chExt cx="0" cy="0"/>
        </a:xfrm>
      </p:grpSpPr>
      <p:grpSp>
        <p:nvGrpSpPr>
          <p:cNvPr id="4142" name="Google Shape;4142;p517"/>
          <p:cNvGrpSpPr/>
          <p:nvPr/>
        </p:nvGrpSpPr>
        <p:grpSpPr>
          <a:xfrm>
            <a:off x="0" y="5020348"/>
            <a:ext cx="12192000" cy="1837653"/>
            <a:chOff x="0" y="5020347"/>
            <a:chExt cx="12192000" cy="1837653"/>
          </a:xfrm>
        </p:grpSpPr>
        <p:sp>
          <p:nvSpPr>
            <p:cNvPr id="4143" name="Google Shape;4143;p5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44" name="Google Shape;4144;p5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45" name="Google Shape;4145;p5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146" name="Google Shape;4146;p5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147" name="Google Shape;4147;p51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48" name="Google Shape;4148;p51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01.xml><?xml version="1.0" encoding="utf-8"?>
<p:sldLayout xmlns:a="http://schemas.openxmlformats.org/drawingml/2006/main" xmlns:r="http://schemas.openxmlformats.org/officeDocument/2006/relationships" xmlns:p="http://schemas.openxmlformats.org/presentationml/2006/main" matchingName="Photo Slide">
  <p:cSld name="1_Photo Slide 3">
    <p:spTree>
      <p:nvGrpSpPr>
        <p:cNvPr id="1" name="Shape 4149"/>
        <p:cNvGrpSpPr/>
        <p:nvPr/>
      </p:nvGrpSpPr>
      <p:grpSpPr>
        <a:xfrm>
          <a:off x="0" y="0"/>
          <a:ext cx="0" cy="0"/>
          <a:chOff x="0" y="0"/>
          <a:chExt cx="0" cy="0"/>
        </a:xfrm>
      </p:grpSpPr>
      <p:sp>
        <p:nvSpPr>
          <p:cNvPr id="4150" name="Google Shape;4150;p51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151" name="Google Shape;4151;p51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152" name="Google Shape;4152;p518"/>
          <p:cNvGrpSpPr/>
          <p:nvPr/>
        </p:nvGrpSpPr>
        <p:grpSpPr>
          <a:xfrm>
            <a:off x="0" y="5379427"/>
            <a:ext cx="2807368" cy="753891"/>
            <a:chOff x="0" y="5379426"/>
            <a:chExt cx="2807368" cy="753891"/>
          </a:xfrm>
        </p:grpSpPr>
        <p:sp>
          <p:nvSpPr>
            <p:cNvPr id="4153" name="Google Shape;4153;p51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54" name="Google Shape;4154;p51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155" name="Google Shape;4155;p518"/>
          <p:cNvSpPr>
            <a:spLocks noGrp="1"/>
          </p:cNvSpPr>
          <p:nvPr>
            <p:ph type="pic" idx="2"/>
          </p:nvPr>
        </p:nvSpPr>
        <p:spPr>
          <a:xfrm>
            <a:off x="2807368" y="457202"/>
            <a:ext cx="8915400" cy="5943598"/>
          </a:xfrm>
          <a:prstGeom prst="rect">
            <a:avLst/>
          </a:prstGeom>
          <a:noFill/>
          <a:ln>
            <a:noFill/>
          </a:ln>
        </p:spPr>
      </p:sp>
      <p:pic>
        <p:nvPicPr>
          <p:cNvPr id="4156" name="Google Shape;4156;p51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02.xml><?xml version="1.0" encoding="utf-8"?>
<p:sldLayout xmlns:a="http://schemas.openxmlformats.org/drawingml/2006/main" xmlns:r="http://schemas.openxmlformats.org/officeDocument/2006/relationships" xmlns:p="http://schemas.openxmlformats.org/presentationml/2006/main" matchingName="4_Cover">
  <p:cSld name="4_Cover 2">
    <p:spTree>
      <p:nvGrpSpPr>
        <p:cNvPr id="1" name="Shape 4157"/>
        <p:cNvGrpSpPr/>
        <p:nvPr/>
      </p:nvGrpSpPr>
      <p:grpSpPr>
        <a:xfrm>
          <a:off x="0" y="0"/>
          <a:ext cx="0" cy="0"/>
          <a:chOff x="0" y="0"/>
          <a:chExt cx="0" cy="0"/>
        </a:xfrm>
      </p:grpSpPr>
      <p:sp>
        <p:nvSpPr>
          <p:cNvPr id="4158" name="Google Shape;4158;p519"/>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59" name="Google Shape;4159;p519"/>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60" name="Google Shape;4160;p519"/>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161" name="Google Shape;4161;p519"/>
          <p:cNvSpPr>
            <a:spLocks noGrp="1"/>
          </p:cNvSpPr>
          <p:nvPr>
            <p:ph type="pic" idx="2"/>
          </p:nvPr>
        </p:nvSpPr>
        <p:spPr>
          <a:xfrm>
            <a:off x="7118684" y="233915"/>
            <a:ext cx="5073316" cy="5943600"/>
          </a:xfrm>
          <a:prstGeom prst="rect">
            <a:avLst/>
          </a:prstGeom>
          <a:noFill/>
          <a:ln>
            <a:noFill/>
          </a:ln>
        </p:spPr>
      </p:sp>
      <p:grpSp>
        <p:nvGrpSpPr>
          <p:cNvPr id="4162" name="Google Shape;4162;p519"/>
          <p:cNvGrpSpPr/>
          <p:nvPr/>
        </p:nvGrpSpPr>
        <p:grpSpPr>
          <a:xfrm>
            <a:off x="0" y="5020350"/>
            <a:ext cx="12192000" cy="1837653"/>
            <a:chOff x="0" y="5020348"/>
            <a:chExt cx="12192000" cy="1837653"/>
          </a:xfrm>
        </p:grpSpPr>
        <p:sp>
          <p:nvSpPr>
            <p:cNvPr id="4163" name="Google Shape;4163;p51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64" name="Google Shape;4164;p51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165" name="Google Shape;4165;p51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03.xml><?xml version="1.0" encoding="utf-8"?>
<p:sldLayout xmlns:a="http://schemas.openxmlformats.org/drawingml/2006/main" xmlns:r="http://schemas.openxmlformats.org/officeDocument/2006/relationships" xmlns:p="http://schemas.openxmlformats.org/presentationml/2006/main" matchingName="4_Divider">
  <p:cSld name="4_Divider 2">
    <p:bg>
      <p:bgPr>
        <a:solidFill>
          <a:schemeClr val="lt2"/>
        </a:solidFill>
        <a:effectLst/>
      </p:bgPr>
    </p:bg>
    <p:spTree>
      <p:nvGrpSpPr>
        <p:cNvPr id="1" name="Shape 4166"/>
        <p:cNvGrpSpPr/>
        <p:nvPr/>
      </p:nvGrpSpPr>
      <p:grpSpPr>
        <a:xfrm>
          <a:off x="0" y="0"/>
          <a:ext cx="0" cy="0"/>
          <a:chOff x="0" y="0"/>
          <a:chExt cx="0" cy="0"/>
        </a:xfrm>
      </p:grpSpPr>
      <p:grpSp>
        <p:nvGrpSpPr>
          <p:cNvPr id="4167" name="Google Shape;4167;p520"/>
          <p:cNvGrpSpPr/>
          <p:nvPr/>
        </p:nvGrpSpPr>
        <p:grpSpPr>
          <a:xfrm>
            <a:off x="0" y="5020349"/>
            <a:ext cx="12192000" cy="1837653"/>
            <a:chOff x="0" y="5020347"/>
            <a:chExt cx="12192000" cy="1837653"/>
          </a:xfrm>
        </p:grpSpPr>
        <p:sp>
          <p:nvSpPr>
            <p:cNvPr id="4168" name="Google Shape;4168;p52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69" name="Google Shape;4169;p52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70" name="Google Shape;4170;p52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171" name="Google Shape;4171;p52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172" name="Google Shape;4172;p520"/>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73" name="Google Shape;4173;p520"/>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04.xml><?xml version="1.0" encoding="utf-8"?>
<p:sldLayout xmlns:a="http://schemas.openxmlformats.org/drawingml/2006/main" xmlns:r="http://schemas.openxmlformats.org/officeDocument/2006/relationships" xmlns:p="http://schemas.openxmlformats.org/presentationml/2006/main" matchingName="5_Cover">
  <p:cSld name="5_Cover">
    <p:spTree>
      <p:nvGrpSpPr>
        <p:cNvPr id="1" name="Shape 4174"/>
        <p:cNvGrpSpPr/>
        <p:nvPr/>
      </p:nvGrpSpPr>
      <p:grpSpPr>
        <a:xfrm>
          <a:off x="0" y="0"/>
          <a:ext cx="0" cy="0"/>
          <a:chOff x="0" y="0"/>
          <a:chExt cx="0" cy="0"/>
        </a:xfrm>
      </p:grpSpPr>
      <p:sp>
        <p:nvSpPr>
          <p:cNvPr id="4175" name="Google Shape;4175;p521"/>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76" name="Google Shape;4176;p521"/>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77" name="Google Shape;4177;p521"/>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178" name="Google Shape;4178;p521"/>
          <p:cNvSpPr>
            <a:spLocks noGrp="1"/>
          </p:cNvSpPr>
          <p:nvPr>
            <p:ph type="pic" idx="2"/>
          </p:nvPr>
        </p:nvSpPr>
        <p:spPr>
          <a:xfrm>
            <a:off x="7118684" y="233915"/>
            <a:ext cx="5073316" cy="5943600"/>
          </a:xfrm>
          <a:prstGeom prst="rect">
            <a:avLst/>
          </a:prstGeom>
          <a:noFill/>
          <a:ln>
            <a:noFill/>
          </a:ln>
        </p:spPr>
      </p:sp>
      <p:grpSp>
        <p:nvGrpSpPr>
          <p:cNvPr id="4179" name="Google Shape;4179;p521"/>
          <p:cNvGrpSpPr/>
          <p:nvPr/>
        </p:nvGrpSpPr>
        <p:grpSpPr>
          <a:xfrm>
            <a:off x="0" y="5020350"/>
            <a:ext cx="12192000" cy="1837653"/>
            <a:chOff x="0" y="5020348"/>
            <a:chExt cx="12192000" cy="1837653"/>
          </a:xfrm>
        </p:grpSpPr>
        <p:sp>
          <p:nvSpPr>
            <p:cNvPr id="4180" name="Google Shape;4180;p52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81" name="Google Shape;4181;p52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182" name="Google Shape;4182;p52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05.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4183"/>
        <p:cNvGrpSpPr/>
        <p:nvPr/>
      </p:nvGrpSpPr>
      <p:grpSpPr>
        <a:xfrm>
          <a:off x="0" y="0"/>
          <a:ext cx="0" cy="0"/>
          <a:chOff x="0" y="0"/>
          <a:chExt cx="0" cy="0"/>
        </a:xfrm>
      </p:grpSpPr>
      <p:grpSp>
        <p:nvGrpSpPr>
          <p:cNvPr id="4184" name="Google Shape;4184;p522"/>
          <p:cNvGrpSpPr/>
          <p:nvPr/>
        </p:nvGrpSpPr>
        <p:grpSpPr>
          <a:xfrm>
            <a:off x="7191544" y="1"/>
            <a:ext cx="5000459" cy="1425992"/>
            <a:chOff x="7191542" y="1"/>
            <a:chExt cx="5000459" cy="1425992"/>
          </a:xfrm>
        </p:grpSpPr>
        <p:pic>
          <p:nvPicPr>
            <p:cNvPr id="4185" name="Google Shape;4185;p5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86" name="Google Shape;4186;p522"/>
            <p:cNvGrpSpPr/>
            <p:nvPr/>
          </p:nvGrpSpPr>
          <p:grpSpPr>
            <a:xfrm>
              <a:off x="7191542" y="1"/>
              <a:ext cx="5000459" cy="1425992"/>
              <a:chOff x="7186272" y="0"/>
              <a:chExt cx="5005729" cy="1427495"/>
            </a:xfrm>
          </p:grpSpPr>
          <p:sp>
            <p:nvSpPr>
              <p:cNvPr id="4187" name="Google Shape;4187;p5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188" name="Google Shape;4188;p5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189" name="Google Shape;4189;p52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90" name="Google Shape;4190;p52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91" name="Google Shape;4191;p5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192" name="Google Shape;4192;p5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06.xml><?xml version="1.0" encoding="utf-8"?>
<p:sldLayout xmlns:a="http://schemas.openxmlformats.org/drawingml/2006/main" xmlns:r="http://schemas.openxmlformats.org/officeDocument/2006/relationships" xmlns:p="http://schemas.openxmlformats.org/presentationml/2006/main" matchingName="End">
  <p:cSld name="1_End 3">
    <p:spTree>
      <p:nvGrpSpPr>
        <p:cNvPr id="1" name="Shape 4193"/>
        <p:cNvGrpSpPr/>
        <p:nvPr/>
      </p:nvGrpSpPr>
      <p:grpSpPr>
        <a:xfrm>
          <a:off x="0" y="0"/>
          <a:ext cx="0" cy="0"/>
          <a:chOff x="0" y="0"/>
          <a:chExt cx="0" cy="0"/>
        </a:xfrm>
      </p:grpSpPr>
      <p:grpSp>
        <p:nvGrpSpPr>
          <p:cNvPr id="4194" name="Google Shape;4194;p523"/>
          <p:cNvGrpSpPr/>
          <p:nvPr/>
        </p:nvGrpSpPr>
        <p:grpSpPr>
          <a:xfrm>
            <a:off x="0" y="0"/>
            <a:ext cx="12192000" cy="2148830"/>
            <a:chOff x="0" y="0"/>
            <a:chExt cx="12192000" cy="2148830"/>
          </a:xfrm>
        </p:grpSpPr>
        <p:sp>
          <p:nvSpPr>
            <p:cNvPr id="4195" name="Google Shape;4195;p52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196" name="Google Shape;4196;p52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197" name="Google Shape;4197;p523"/>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198" name="Google Shape;4198;p523"/>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99" name="Google Shape;4199;p52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200" name="Google Shape;4200;p523"/>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201" name="Google Shape;4201;p523"/>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07.xml><?xml version="1.0" encoding="utf-8"?>
<p:sldLayout xmlns:a="http://schemas.openxmlformats.org/drawingml/2006/main" xmlns:r="http://schemas.openxmlformats.org/officeDocument/2006/relationships" xmlns:p="http://schemas.openxmlformats.org/presentationml/2006/main" matchingName="6_Divider">
  <p:cSld name="6_Divider">
    <p:bg>
      <p:bgPr>
        <a:solidFill>
          <a:schemeClr val="lt2"/>
        </a:solidFill>
        <a:effectLst/>
      </p:bgPr>
    </p:bg>
    <p:spTree>
      <p:nvGrpSpPr>
        <p:cNvPr id="1" name="Shape 4202"/>
        <p:cNvGrpSpPr/>
        <p:nvPr/>
      </p:nvGrpSpPr>
      <p:grpSpPr>
        <a:xfrm>
          <a:off x="0" y="0"/>
          <a:ext cx="0" cy="0"/>
          <a:chOff x="0" y="0"/>
          <a:chExt cx="0" cy="0"/>
        </a:xfrm>
      </p:grpSpPr>
      <p:grpSp>
        <p:nvGrpSpPr>
          <p:cNvPr id="4203" name="Google Shape;4203;p524"/>
          <p:cNvGrpSpPr/>
          <p:nvPr/>
        </p:nvGrpSpPr>
        <p:grpSpPr>
          <a:xfrm>
            <a:off x="0" y="5020349"/>
            <a:ext cx="12192000" cy="1837653"/>
            <a:chOff x="0" y="5020347"/>
            <a:chExt cx="12192000" cy="1837653"/>
          </a:xfrm>
        </p:grpSpPr>
        <p:sp>
          <p:nvSpPr>
            <p:cNvPr id="4204" name="Google Shape;4204;p52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205" name="Google Shape;4205;p52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206" name="Google Shape;4206;p52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207" name="Google Shape;4207;p52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208" name="Google Shape;4208;p524"/>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09" name="Google Shape;4209;p524"/>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08.xml><?xml version="1.0" encoding="utf-8"?>
<p:sldLayout xmlns:a="http://schemas.openxmlformats.org/drawingml/2006/main" xmlns:r="http://schemas.openxmlformats.org/officeDocument/2006/relationships" xmlns:p="http://schemas.openxmlformats.org/presentationml/2006/main" matchingName="11_Quotation">
  <p:cSld name="11_Quotation">
    <p:spTree>
      <p:nvGrpSpPr>
        <p:cNvPr id="1" name="Shape 4210"/>
        <p:cNvGrpSpPr/>
        <p:nvPr/>
      </p:nvGrpSpPr>
      <p:grpSpPr>
        <a:xfrm>
          <a:off x="0" y="0"/>
          <a:ext cx="0" cy="0"/>
          <a:chOff x="0" y="0"/>
          <a:chExt cx="0" cy="0"/>
        </a:xfrm>
      </p:grpSpPr>
      <p:sp>
        <p:nvSpPr>
          <p:cNvPr id="4211" name="Google Shape;4211;p525"/>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212" name="Google Shape;4212;p52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13" name="Google Shape;4213;p52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14" name="Google Shape;4214;p52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15" name="Google Shape;4215;p5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16" name="Google Shape;4216;p5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17" name="Google Shape;4217;p525"/>
          <p:cNvGrpSpPr/>
          <p:nvPr/>
        </p:nvGrpSpPr>
        <p:grpSpPr>
          <a:xfrm>
            <a:off x="7191544" y="1"/>
            <a:ext cx="5000459" cy="1425992"/>
            <a:chOff x="7191542" y="1"/>
            <a:chExt cx="5000459" cy="1425992"/>
          </a:xfrm>
        </p:grpSpPr>
        <p:pic>
          <p:nvPicPr>
            <p:cNvPr id="4218" name="Google Shape;4218;p5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19" name="Google Shape;4219;p525"/>
            <p:cNvGrpSpPr/>
            <p:nvPr/>
          </p:nvGrpSpPr>
          <p:grpSpPr>
            <a:xfrm>
              <a:off x="7191542" y="1"/>
              <a:ext cx="5000459" cy="1425992"/>
              <a:chOff x="7186272" y="0"/>
              <a:chExt cx="5005729" cy="1427495"/>
            </a:xfrm>
          </p:grpSpPr>
          <p:sp>
            <p:nvSpPr>
              <p:cNvPr id="4220" name="Google Shape;4220;p5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21" name="Google Shape;4221;p5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22" name="Google Shape;4222;p525"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09.xml><?xml version="1.0" encoding="utf-8"?>
<p:sldLayout xmlns:a="http://schemas.openxmlformats.org/drawingml/2006/main" xmlns:r="http://schemas.openxmlformats.org/officeDocument/2006/relationships" xmlns:p="http://schemas.openxmlformats.org/presentationml/2006/main" matchingName="12_Quotation">
  <p:cSld name="12_Quotation">
    <p:spTree>
      <p:nvGrpSpPr>
        <p:cNvPr id="1" name="Shape 4223"/>
        <p:cNvGrpSpPr/>
        <p:nvPr/>
      </p:nvGrpSpPr>
      <p:grpSpPr>
        <a:xfrm>
          <a:off x="0" y="0"/>
          <a:ext cx="0" cy="0"/>
          <a:chOff x="0" y="0"/>
          <a:chExt cx="0" cy="0"/>
        </a:xfrm>
      </p:grpSpPr>
      <p:sp>
        <p:nvSpPr>
          <p:cNvPr id="4224" name="Google Shape;4224;p526"/>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225" name="Google Shape;4225;p52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26" name="Google Shape;4226;p52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27" name="Google Shape;4227;p52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28" name="Google Shape;4228;p5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29" name="Google Shape;4229;p52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30" name="Google Shape;4230;p526"/>
          <p:cNvGrpSpPr/>
          <p:nvPr/>
        </p:nvGrpSpPr>
        <p:grpSpPr>
          <a:xfrm>
            <a:off x="7191544" y="1"/>
            <a:ext cx="5000459" cy="1425992"/>
            <a:chOff x="7191542" y="1"/>
            <a:chExt cx="5000459" cy="1425992"/>
          </a:xfrm>
        </p:grpSpPr>
        <p:pic>
          <p:nvPicPr>
            <p:cNvPr id="4231" name="Google Shape;4231;p5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32" name="Google Shape;4232;p526"/>
            <p:cNvGrpSpPr/>
            <p:nvPr/>
          </p:nvGrpSpPr>
          <p:grpSpPr>
            <a:xfrm>
              <a:off x="7191542" y="1"/>
              <a:ext cx="5000459" cy="1425992"/>
              <a:chOff x="7186272" y="0"/>
              <a:chExt cx="5005729" cy="1427495"/>
            </a:xfrm>
          </p:grpSpPr>
          <p:sp>
            <p:nvSpPr>
              <p:cNvPr id="4233" name="Google Shape;4233;p5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34" name="Google Shape;4234;p5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35" name="Google Shape;4235;p526"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10.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4236"/>
        <p:cNvGrpSpPr/>
        <p:nvPr/>
      </p:nvGrpSpPr>
      <p:grpSpPr>
        <a:xfrm>
          <a:off x="0" y="0"/>
          <a:ext cx="0" cy="0"/>
          <a:chOff x="0" y="0"/>
          <a:chExt cx="0" cy="0"/>
        </a:xfrm>
      </p:grpSpPr>
      <p:grpSp>
        <p:nvGrpSpPr>
          <p:cNvPr id="4237" name="Google Shape;4237;p527"/>
          <p:cNvGrpSpPr/>
          <p:nvPr/>
        </p:nvGrpSpPr>
        <p:grpSpPr>
          <a:xfrm>
            <a:off x="7191544" y="1"/>
            <a:ext cx="5000459" cy="1425992"/>
            <a:chOff x="7191542" y="1"/>
            <a:chExt cx="5000459" cy="1425992"/>
          </a:xfrm>
        </p:grpSpPr>
        <p:pic>
          <p:nvPicPr>
            <p:cNvPr id="4238" name="Google Shape;4238;p5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39" name="Google Shape;4239;p527"/>
            <p:cNvGrpSpPr/>
            <p:nvPr/>
          </p:nvGrpSpPr>
          <p:grpSpPr>
            <a:xfrm>
              <a:off x="7191542" y="1"/>
              <a:ext cx="5000459" cy="1425992"/>
              <a:chOff x="7186272" y="0"/>
              <a:chExt cx="5005729" cy="1427495"/>
            </a:xfrm>
          </p:grpSpPr>
          <p:sp>
            <p:nvSpPr>
              <p:cNvPr id="4240" name="Google Shape;4240;p5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41" name="Google Shape;4241;p5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42" name="Google Shape;4242;p52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43" name="Google Shape;4243;p52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44" name="Google Shape;4244;p52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45" name="Google Shape;4245;p52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46" name="Google Shape;4246;p52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11.xml><?xml version="1.0" encoding="utf-8"?>
<p:sldLayout xmlns:a="http://schemas.openxmlformats.org/drawingml/2006/main" xmlns:r="http://schemas.openxmlformats.org/officeDocument/2006/relationships" xmlns:p="http://schemas.openxmlformats.org/presentationml/2006/main" matchingName="5_Two Content">
  <p:cSld name="5_Two Content">
    <p:spTree>
      <p:nvGrpSpPr>
        <p:cNvPr id="1" name="Shape 4247"/>
        <p:cNvGrpSpPr/>
        <p:nvPr/>
      </p:nvGrpSpPr>
      <p:grpSpPr>
        <a:xfrm>
          <a:off x="0" y="0"/>
          <a:ext cx="0" cy="0"/>
          <a:chOff x="0" y="0"/>
          <a:chExt cx="0" cy="0"/>
        </a:xfrm>
      </p:grpSpPr>
      <p:sp>
        <p:nvSpPr>
          <p:cNvPr id="4248" name="Google Shape;4248;p52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49" name="Google Shape;4249;p52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250" name="Google Shape;4250;p528"/>
          <p:cNvGrpSpPr/>
          <p:nvPr/>
        </p:nvGrpSpPr>
        <p:grpSpPr>
          <a:xfrm>
            <a:off x="7191544" y="1"/>
            <a:ext cx="5000459" cy="1425992"/>
            <a:chOff x="7191542" y="1"/>
            <a:chExt cx="5000459" cy="1425992"/>
          </a:xfrm>
        </p:grpSpPr>
        <p:pic>
          <p:nvPicPr>
            <p:cNvPr id="4251" name="Google Shape;4251;p5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52" name="Google Shape;4252;p528"/>
            <p:cNvGrpSpPr/>
            <p:nvPr/>
          </p:nvGrpSpPr>
          <p:grpSpPr>
            <a:xfrm>
              <a:off x="7191542" y="1"/>
              <a:ext cx="5000459" cy="1425992"/>
              <a:chOff x="7186272" y="0"/>
              <a:chExt cx="5005729" cy="1427495"/>
            </a:xfrm>
          </p:grpSpPr>
          <p:sp>
            <p:nvSpPr>
              <p:cNvPr id="4253" name="Google Shape;4253;p5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54" name="Google Shape;4254;p5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55" name="Google Shape;4255;p528"/>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56" name="Google Shape;4256;p528"/>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57" name="Google Shape;4257;p52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58" name="Google Shape;4258;p52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12.xml><?xml version="1.0" encoding="utf-8"?>
<p:sldLayout xmlns:a="http://schemas.openxmlformats.org/drawingml/2006/main" xmlns:r="http://schemas.openxmlformats.org/officeDocument/2006/relationships" xmlns:p="http://schemas.openxmlformats.org/presentationml/2006/main" matchingName="5_Comparison">
  <p:cSld name="5_Comparison">
    <p:spTree>
      <p:nvGrpSpPr>
        <p:cNvPr id="1" name="Shape 4259"/>
        <p:cNvGrpSpPr/>
        <p:nvPr/>
      </p:nvGrpSpPr>
      <p:grpSpPr>
        <a:xfrm>
          <a:off x="0" y="0"/>
          <a:ext cx="0" cy="0"/>
          <a:chOff x="0" y="0"/>
          <a:chExt cx="0" cy="0"/>
        </a:xfrm>
      </p:grpSpPr>
      <p:grpSp>
        <p:nvGrpSpPr>
          <p:cNvPr id="4260" name="Google Shape;4260;p529"/>
          <p:cNvGrpSpPr/>
          <p:nvPr/>
        </p:nvGrpSpPr>
        <p:grpSpPr>
          <a:xfrm>
            <a:off x="7191544" y="1"/>
            <a:ext cx="5000459" cy="1425992"/>
            <a:chOff x="7191542" y="1"/>
            <a:chExt cx="5000459" cy="1425992"/>
          </a:xfrm>
        </p:grpSpPr>
        <p:pic>
          <p:nvPicPr>
            <p:cNvPr id="4261" name="Google Shape;4261;p5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62" name="Google Shape;4262;p529"/>
            <p:cNvGrpSpPr/>
            <p:nvPr/>
          </p:nvGrpSpPr>
          <p:grpSpPr>
            <a:xfrm>
              <a:off x="7191542" y="1"/>
              <a:ext cx="5000459" cy="1425992"/>
              <a:chOff x="7186272" y="0"/>
              <a:chExt cx="5005729" cy="1427495"/>
            </a:xfrm>
          </p:grpSpPr>
          <p:sp>
            <p:nvSpPr>
              <p:cNvPr id="4263" name="Google Shape;4263;p5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64" name="Google Shape;4264;p5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65" name="Google Shape;4265;p529"/>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66" name="Google Shape;4266;p529"/>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267" name="Google Shape;4267;p529"/>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68" name="Google Shape;4268;p52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269" name="Google Shape;4269;p52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70" name="Google Shape;4270;p52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71" name="Google Shape;4271;p5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72" name="Google Shape;4272;p5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13.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4273"/>
        <p:cNvGrpSpPr/>
        <p:nvPr/>
      </p:nvGrpSpPr>
      <p:grpSpPr>
        <a:xfrm>
          <a:off x="0" y="0"/>
          <a:ext cx="0" cy="0"/>
          <a:chOff x="0" y="0"/>
          <a:chExt cx="0" cy="0"/>
        </a:xfrm>
      </p:grpSpPr>
      <p:grpSp>
        <p:nvGrpSpPr>
          <p:cNvPr id="4274" name="Google Shape;4274;p530"/>
          <p:cNvGrpSpPr/>
          <p:nvPr/>
        </p:nvGrpSpPr>
        <p:grpSpPr>
          <a:xfrm>
            <a:off x="7191544" y="1"/>
            <a:ext cx="5000459" cy="1425992"/>
            <a:chOff x="7191542" y="1"/>
            <a:chExt cx="5000459" cy="1425992"/>
          </a:xfrm>
        </p:grpSpPr>
        <p:pic>
          <p:nvPicPr>
            <p:cNvPr id="4275" name="Google Shape;4275;p5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76" name="Google Shape;4276;p530"/>
            <p:cNvGrpSpPr/>
            <p:nvPr/>
          </p:nvGrpSpPr>
          <p:grpSpPr>
            <a:xfrm>
              <a:off x="7191542" y="1"/>
              <a:ext cx="5000459" cy="1425992"/>
              <a:chOff x="7186272" y="0"/>
              <a:chExt cx="5005729" cy="1427495"/>
            </a:xfrm>
          </p:grpSpPr>
          <p:sp>
            <p:nvSpPr>
              <p:cNvPr id="4277" name="Google Shape;4277;p5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78" name="Google Shape;4278;p5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79" name="Google Shape;4279;p53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80" name="Google Shape;4280;p53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81" name="Google Shape;4281;p5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82" name="Google Shape;4282;p5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14.xml><?xml version="1.0" encoding="utf-8"?>
<p:sldLayout xmlns:a="http://schemas.openxmlformats.org/drawingml/2006/main" xmlns:r="http://schemas.openxmlformats.org/officeDocument/2006/relationships" xmlns:p="http://schemas.openxmlformats.org/presentationml/2006/main" matchingName="End">
  <p:cSld name="1_End 4">
    <p:spTree>
      <p:nvGrpSpPr>
        <p:cNvPr id="1" name="Shape 4283"/>
        <p:cNvGrpSpPr/>
        <p:nvPr/>
      </p:nvGrpSpPr>
      <p:grpSpPr>
        <a:xfrm>
          <a:off x="0" y="0"/>
          <a:ext cx="0" cy="0"/>
          <a:chOff x="0" y="0"/>
          <a:chExt cx="0" cy="0"/>
        </a:xfrm>
      </p:grpSpPr>
      <p:grpSp>
        <p:nvGrpSpPr>
          <p:cNvPr id="4284" name="Google Shape;4284;p531"/>
          <p:cNvGrpSpPr/>
          <p:nvPr/>
        </p:nvGrpSpPr>
        <p:grpSpPr>
          <a:xfrm>
            <a:off x="0" y="0"/>
            <a:ext cx="12192000" cy="2148830"/>
            <a:chOff x="0" y="0"/>
            <a:chExt cx="12192000" cy="2148830"/>
          </a:xfrm>
        </p:grpSpPr>
        <p:sp>
          <p:nvSpPr>
            <p:cNvPr id="4285" name="Google Shape;4285;p53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286" name="Google Shape;4286;p53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287" name="Google Shape;4287;p531"/>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288" name="Google Shape;4288;p531"/>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89" name="Google Shape;4289;p531"/>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290" name="Google Shape;4290;p531"/>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291" name="Google Shape;4291;p531"/>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15.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4292"/>
        <p:cNvGrpSpPr/>
        <p:nvPr/>
      </p:nvGrpSpPr>
      <p:grpSpPr>
        <a:xfrm>
          <a:off x="0" y="0"/>
          <a:ext cx="0" cy="0"/>
          <a:chOff x="0" y="0"/>
          <a:chExt cx="0" cy="0"/>
        </a:xfrm>
      </p:grpSpPr>
      <p:sp>
        <p:nvSpPr>
          <p:cNvPr id="4293" name="Google Shape;4293;p53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94" name="Google Shape;4294;p5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295" name="Google Shape;4295;p5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96" name="Google Shape;4296;p532"/>
          <p:cNvGrpSpPr/>
          <p:nvPr/>
        </p:nvGrpSpPr>
        <p:grpSpPr>
          <a:xfrm>
            <a:off x="7191544" y="1"/>
            <a:ext cx="5000459" cy="1425992"/>
            <a:chOff x="7191542" y="1"/>
            <a:chExt cx="5000459" cy="1425992"/>
          </a:xfrm>
        </p:grpSpPr>
        <p:pic>
          <p:nvPicPr>
            <p:cNvPr id="4297" name="Google Shape;4297;p5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98" name="Google Shape;4298;p532"/>
            <p:cNvGrpSpPr/>
            <p:nvPr/>
          </p:nvGrpSpPr>
          <p:grpSpPr>
            <a:xfrm>
              <a:off x="7191542" y="1"/>
              <a:ext cx="5000459" cy="1425992"/>
              <a:chOff x="7186272" y="0"/>
              <a:chExt cx="5005729" cy="1427495"/>
            </a:xfrm>
          </p:grpSpPr>
          <p:sp>
            <p:nvSpPr>
              <p:cNvPr id="4299" name="Google Shape;4299;p5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00" name="Google Shape;4300;p5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16.xml><?xml version="1.0" encoding="utf-8"?>
<p:sldLayout xmlns:a="http://schemas.openxmlformats.org/drawingml/2006/main" xmlns:r="http://schemas.openxmlformats.org/officeDocument/2006/relationships" xmlns:p="http://schemas.openxmlformats.org/presentationml/2006/main" matchingName="End">
  <p:cSld name="1_End 5">
    <p:spTree>
      <p:nvGrpSpPr>
        <p:cNvPr id="1" name="Shape 4301"/>
        <p:cNvGrpSpPr/>
        <p:nvPr/>
      </p:nvGrpSpPr>
      <p:grpSpPr>
        <a:xfrm>
          <a:off x="0" y="0"/>
          <a:ext cx="0" cy="0"/>
          <a:chOff x="0" y="0"/>
          <a:chExt cx="0" cy="0"/>
        </a:xfrm>
      </p:grpSpPr>
      <p:grpSp>
        <p:nvGrpSpPr>
          <p:cNvPr id="4302" name="Google Shape;4302;p533"/>
          <p:cNvGrpSpPr/>
          <p:nvPr/>
        </p:nvGrpSpPr>
        <p:grpSpPr>
          <a:xfrm>
            <a:off x="0" y="0"/>
            <a:ext cx="12192000" cy="2148830"/>
            <a:chOff x="0" y="0"/>
            <a:chExt cx="12192000" cy="2148830"/>
          </a:xfrm>
        </p:grpSpPr>
        <p:sp>
          <p:nvSpPr>
            <p:cNvPr id="4303" name="Google Shape;4303;p53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04" name="Google Shape;4304;p53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305" name="Google Shape;4305;p533"/>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306" name="Google Shape;4306;p533"/>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07" name="Google Shape;4307;p533"/>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308" name="Google Shape;4308;p533"/>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309" name="Google Shape;4309;p533"/>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17.xml><?xml version="1.0" encoding="utf-8"?>
<p:sldLayout xmlns:a="http://schemas.openxmlformats.org/drawingml/2006/main" xmlns:r="http://schemas.openxmlformats.org/officeDocument/2006/relationships" xmlns:p="http://schemas.openxmlformats.org/presentationml/2006/main" matchingName="7_Cover">
  <p:cSld name="7_Cover">
    <p:spTree>
      <p:nvGrpSpPr>
        <p:cNvPr id="1" name="Shape 4310"/>
        <p:cNvGrpSpPr/>
        <p:nvPr/>
      </p:nvGrpSpPr>
      <p:grpSpPr>
        <a:xfrm>
          <a:off x="0" y="0"/>
          <a:ext cx="0" cy="0"/>
          <a:chOff x="0" y="0"/>
          <a:chExt cx="0" cy="0"/>
        </a:xfrm>
      </p:grpSpPr>
      <p:sp>
        <p:nvSpPr>
          <p:cNvPr id="4311" name="Google Shape;4311;p534"/>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312" name="Google Shape;4312;p534"/>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13" name="Google Shape;4313;p534"/>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314" name="Google Shape;4314;p534"/>
          <p:cNvSpPr>
            <a:spLocks noGrp="1"/>
          </p:cNvSpPr>
          <p:nvPr>
            <p:ph type="pic" idx="2"/>
          </p:nvPr>
        </p:nvSpPr>
        <p:spPr>
          <a:xfrm>
            <a:off x="7118684" y="233915"/>
            <a:ext cx="5073316" cy="5943600"/>
          </a:xfrm>
          <a:prstGeom prst="rect">
            <a:avLst/>
          </a:prstGeom>
          <a:noFill/>
          <a:ln>
            <a:noFill/>
          </a:ln>
        </p:spPr>
      </p:sp>
      <p:grpSp>
        <p:nvGrpSpPr>
          <p:cNvPr id="4315" name="Google Shape;4315;p534"/>
          <p:cNvGrpSpPr/>
          <p:nvPr/>
        </p:nvGrpSpPr>
        <p:grpSpPr>
          <a:xfrm>
            <a:off x="0" y="5020350"/>
            <a:ext cx="12192000" cy="1837653"/>
            <a:chOff x="0" y="5020348"/>
            <a:chExt cx="12192000" cy="1837653"/>
          </a:xfrm>
        </p:grpSpPr>
        <p:sp>
          <p:nvSpPr>
            <p:cNvPr id="4316" name="Google Shape;4316;p53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317" name="Google Shape;4317;p53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318" name="Google Shape;4318;p53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18.xml><?xml version="1.0" encoding="utf-8"?>
<p:sldLayout xmlns:a="http://schemas.openxmlformats.org/drawingml/2006/main" xmlns:r="http://schemas.openxmlformats.org/officeDocument/2006/relationships" xmlns:p="http://schemas.openxmlformats.org/presentationml/2006/main" matchingName="7_Divider">
  <p:cSld name="7_Divider">
    <p:bg>
      <p:bgPr>
        <a:solidFill>
          <a:schemeClr val="lt2"/>
        </a:solidFill>
        <a:effectLst/>
      </p:bgPr>
    </p:bg>
    <p:spTree>
      <p:nvGrpSpPr>
        <p:cNvPr id="1" name="Shape 4319"/>
        <p:cNvGrpSpPr/>
        <p:nvPr/>
      </p:nvGrpSpPr>
      <p:grpSpPr>
        <a:xfrm>
          <a:off x="0" y="0"/>
          <a:ext cx="0" cy="0"/>
          <a:chOff x="0" y="0"/>
          <a:chExt cx="0" cy="0"/>
        </a:xfrm>
      </p:grpSpPr>
      <p:grpSp>
        <p:nvGrpSpPr>
          <p:cNvPr id="4320" name="Google Shape;4320;p535"/>
          <p:cNvGrpSpPr/>
          <p:nvPr/>
        </p:nvGrpSpPr>
        <p:grpSpPr>
          <a:xfrm>
            <a:off x="0" y="5020349"/>
            <a:ext cx="12192000" cy="1837653"/>
            <a:chOff x="0" y="5020347"/>
            <a:chExt cx="12192000" cy="1837653"/>
          </a:xfrm>
        </p:grpSpPr>
        <p:sp>
          <p:nvSpPr>
            <p:cNvPr id="4321" name="Google Shape;4321;p53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322" name="Google Shape;4322;p53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323" name="Google Shape;4323;p53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324" name="Google Shape;4324;p53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325" name="Google Shape;4325;p535"/>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26" name="Google Shape;4326;p535"/>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19.xml><?xml version="1.0" encoding="utf-8"?>
<p:sldLayout xmlns:a="http://schemas.openxmlformats.org/drawingml/2006/main" xmlns:r="http://schemas.openxmlformats.org/officeDocument/2006/relationships" xmlns:p="http://schemas.openxmlformats.org/presentationml/2006/main" matchingName="13_Quotation">
  <p:cSld name="13_Quotation">
    <p:spTree>
      <p:nvGrpSpPr>
        <p:cNvPr id="1" name="Shape 4327"/>
        <p:cNvGrpSpPr/>
        <p:nvPr/>
      </p:nvGrpSpPr>
      <p:grpSpPr>
        <a:xfrm>
          <a:off x="0" y="0"/>
          <a:ext cx="0" cy="0"/>
          <a:chOff x="0" y="0"/>
          <a:chExt cx="0" cy="0"/>
        </a:xfrm>
      </p:grpSpPr>
      <p:sp>
        <p:nvSpPr>
          <p:cNvPr id="4328" name="Google Shape;4328;p536"/>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329" name="Google Shape;4329;p53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30" name="Google Shape;4330;p53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31" name="Google Shape;4331;p53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32" name="Google Shape;4332;p5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33" name="Google Shape;4333;p5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334" name="Google Shape;4334;p536"/>
          <p:cNvGrpSpPr/>
          <p:nvPr/>
        </p:nvGrpSpPr>
        <p:grpSpPr>
          <a:xfrm>
            <a:off x="7191544" y="1"/>
            <a:ext cx="5000459" cy="1425992"/>
            <a:chOff x="7191542" y="1"/>
            <a:chExt cx="5000459" cy="1425992"/>
          </a:xfrm>
        </p:grpSpPr>
        <p:pic>
          <p:nvPicPr>
            <p:cNvPr id="4335" name="Google Shape;4335;p5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36" name="Google Shape;4336;p536"/>
            <p:cNvGrpSpPr/>
            <p:nvPr/>
          </p:nvGrpSpPr>
          <p:grpSpPr>
            <a:xfrm>
              <a:off x="7191542" y="1"/>
              <a:ext cx="5000459" cy="1425992"/>
              <a:chOff x="7186272" y="0"/>
              <a:chExt cx="5005729" cy="1427495"/>
            </a:xfrm>
          </p:grpSpPr>
          <p:sp>
            <p:nvSpPr>
              <p:cNvPr id="4337" name="Google Shape;4337;p5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38" name="Google Shape;4338;p5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339" name="Google Shape;4339;p536"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20.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4340"/>
        <p:cNvGrpSpPr/>
        <p:nvPr/>
      </p:nvGrpSpPr>
      <p:grpSpPr>
        <a:xfrm>
          <a:off x="0" y="0"/>
          <a:ext cx="0" cy="0"/>
          <a:chOff x="0" y="0"/>
          <a:chExt cx="0" cy="0"/>
        </a:xfrm>
      </p:grpSpPr>
      <p:grpSp>
        <p:nvGrpSpPr>
          <p:cNvPr id="4341" name="Google Shape;4341;p537"/>
          <p:cNvGrpSpPr/>
          <p:nvPr/>
        </p:nvGrpSpPr>
        <p:grpSpPr>
          <a:xfrm>
            <a:off x="7191544" y="1"/>
            <a:ext cx="5000459" cy="1425992"/>
            <a:chOff x="7191542" y="1"/>
            <a:chExt cx="5000459" cy="1425992"/>
          </a:xfrm>
        </p:grpSpPr>
        <p:pic>
          <p:nvPicPr>
            <p:cNvPr id="4342" name="Google Shape;4342;p5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43" name="Google Shape;4343;p537"/>
            <p:cNvGrpSpPr/>
            <p:nvPr/>
          </p:nvGrpSpPr>
          <p:grpSpPr>
            <a:xfrm>
              <a:off x="7191542" y="1"/>
              <a:ext cx="5000459" cy="1425992"/>
              <a:chOff x="7186272" y="0"/>
              <a:chExt cx="5005729" cy="1427495"/>
            </a:xfrm>
          </p:grpSpPr>
          <p:sp>
            <p:nvSpPr>
              <p:cNvPr id="4344" name="Google Shape;4344;p5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45" name="Google Shape;4345;p5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346" name="Google Shape;4346;p53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47" name="Google Shape;4347;p53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48" name="Google Shape;4348;p53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49" name="Google Shape;4349;p53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50" name="Google Shape;4350;p53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21.xml><?xml version="1.0" encoding="utf-8"?>
<p:sldLayout xmlns:a="http://schemas.openxmlformats.org/drawingml/2006/main" xmlns:r="http://schemas.openxmlformats.org/officeDocument/2006/relationships" xmlns:p="http://schemas.openxmlformats.org/presentationml/2006/main" matchingName="6_Two Content">
  <p:cSld name="6_Two Content">
    <p:spTree>
      <p:nvGrpSpPr>
        <p:cNvPr id="1" name="Shape 4351"/>
        <p:cNvGrpSpPr/>
        <p:nvPr/>
      </p:nvGrpSpPr>
      <p:grpSpPr>
        <a:xfrm>
          <a:off x="0" y="0"/>
          <a:ext cx="0" cy="0"/>
          <a:chOff x="0" y="0"/>
          <a:chExt cx="0" cy="0"/>
        </a:xfrm>
      </p:grpSpPr>
      <p:sp>
        <p:nvSpPr>
          <p:cNvPr id="4352" name="Google Shape;4352;p53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53" name="Google Shape;4353;p53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354" name="Google Shape;4354;p538"/>
          <p:cNvGrpSpPr/>
          <p:nvPr/>
        </p:nvGrpSpPr>
        <p:grpSpPr>
          <a:xfrm>
            <a:off x="7191544" y="1"/>
            <a:ext cx="5000459" cy="1425992"/>
            <a:chOff x="7191542" y="1"/>
            <a:chExt cx="5000459" cy="1425992"/>
          </a:xfrm>
        </p:grpSpPr>
        <p:pic>
          <p:nvPicPr>
            <p:cNvPr id="4355" name="Google Shape;4355;p5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56" name="Google Shape;4356;p538"/>
            <p:cNvGrpSpPr/>
            <p:nvPr/>
          </p:nvGrpSpPr>
          <p:grpSpPr>
            <a:xfrm>
              <a:off x="7191542" y="1"/>
              <a:ext cx="5000459" cy="1425992"/>
              <a:chOff x="7186272" y="0"/>
              <a:chExt cx="5005729" cy="1427495"/>
            </a:xfrm>
          </p:grpSpPr>
          <p:sp>
            <p:nvSpPr>
              <p:cNvPr id="4357" name="Google Shape;4357;p5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58" name="Google Shape;4358;p5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359" name="Google Shape;4359;p538"/>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60" name="Google Shape;4360;p538"/>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61" name="Google Shape;4361;p5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62" name="Google Shape;4362;p5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22.xml><?xml version="1.0" encoding="utf-8"?>
<p:sldLayout xmlns:a="http://schemas.openxmlformats.org/drawingml/2006/main" xmlns:r="http://schemas.openxmlformats.org/officeDocument/2006/relationships" xmlns:p="http://schemas.openxmlformats.org/presentationml/2006/main" matchingName="6_Comparison">
  <p:cSld name="6_Comparison">
    <p:spTree>
      <p:nvGrpSpPr>
        <p:cNvPr id="1" name="Shape 4363"/>
        <p:cNvGrpSpPr/>
        <p:nvPr/>
      </p:nvGrpSpPr>
      <p:grpSpPr>
        <a:xfrm>
          <a:off x="0" y="0"/>
          <a:ext cx="0" cy="0"/>
          <a:chOff x="0" y="0"/>
          <a:chExt cx="0" cy="0"/>
        </a:xfrm>
      </p:grpSpPr>
      <p:grpSp>
        <p:nvGrpSpPr>
          <p:cNvPr id="4364" name="Google Shape;4364;p539"/>
          <p:cNvGrpSpPr/>
          <p:nvPr/>
        </p:nvGrpSpPr>
        <p:grpSpPr>
          <a:xfrm>
            <a:off x="7191544" y="1"/>
            <a:ext cx="5000459" cy="1425992"/>
            <a:chOff x="7191542" y="1"/>
            <a:chExt cx="5000459" cy="1425992"/>
          </a:xfrm>
        </p:grpSpPr>
        <p:pic>
          <p:nvPicPr>
            <p:cNvPr id="4365" name="Google Shape;4365;p5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66" name="Google Shape;4366;p539"/>
            <p:cNvGrpSpPr/>
            <p:nvPr/>
          </p:nvGrpSpPr>
          <p:grpSpPr>
            <a:xfrm>
              <a:off x="7191542" y="1"/>
              <a:ext cx="5000459" cy="1425992"/>
              <a:chOff x="7186272" y="0"/>
              <a:chExt cx="5005729" cy="1427495"/>
            </a:xfrm>
          </p:grpSpPr>
          <p:sp>
            <p:nvSpPr>
              <p:cNvPr id="4367" name="Google Shape;4367;p5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68" name="Google Shape;4368;p5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369" name="Google Shape;4369;p539"/>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70" name="Google Shape;4370;p539"/>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371" name="Google Shape;4371;p539"/>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72" name="Google Shape;4372;p53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373" name="Google Shape;4373;p53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74" name="Google Shape;4374;p53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75" name="Google Shape;4375;p53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76" name="Google Shape;4376;p5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23.xml><?xml version="1.0" encoding="utf-8"?>
<p:sldLayout xmlns:a="http://schemas.openxmlformats.org/drawingml/2006/main" xmlns:r="http://schemas.openxmlformats.org/officeDocument/2006/relationships" xmlns:p="http://schemas.openxmlformats.org/presentationml/2006/main" matchingName="5_Blank">
  <p:cSld name="5_Blank">
    <p:spTree>
      <p:nvGrpSpPr>
        <p:cNvPr id="1" name="Shape 4377"/>
        <p:cNvGrpSpPr/>
        <p:nvPr/>
      </p:nvGrpSpPr>
      <p:grpSpPr>
        <a:xfrm>
          <a:off x="0" y="0"/>
          <a:ext cx="0" cy="0"/>
          <a:chOff x="0" y="0"/>
          <a:chExt cx="0" cy="0"/>
        </a:xfrm>
      </p:grpSpPr>
      <p:sp>
        <p:nvSpPr>
          <p:cNvPr id="4378" name="Google Shape;4378;p54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79" name="Google Shape;4379;p54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80" name="Google Shape;4380;p5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381" name="Google Shape;4381;p540"/>
          <p:cNvGrpSpPr/>
          <p:nvPr/>
        </p:nvGrpSpPr>
        <p:grpSpPr>
          <a:xfrm>
            <a:off x="7191544" y="1"/>
            <a:ext cx="5000459" cy="1425992"/>
            <a:chOff x="7191542" y="1"/>
            <a:chExt cx="5000459" cy="1425992"/>
          </a:xfrm>
        </p:grpSpPr>
        <p:pic>
          <p:nvPicPr>
            <p:cNvPr id="4382" name="Google Shape;4382;p5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83" name="Google Shape;4383;p540"/>
            <p:cNvGrpSpPr/>
            <p:nvPr/>
          </p:nvGrpSpPr>
          <p:grpSpPr>
            <a:xfrm>
              <a:off x="7191542" y="1"/>
              <a:ext cx="5000459" cy="1425992"/>
              <a:chOff x="7186272" y="0"/>
              <a:chExt cx="5005729" cy="1427495"/>
            </a:xfrm>
          </p:grpSpPr>
          <p:sp>
            <p:nvSpPr>
              <p:cNvPr id="4384" name="Google Shape;4384;p5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85" name="Google Shape;4385;p5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24.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4386"/>
        <p:cNvGrpSpPr/>
        <p:nvPr/>
      </p:nvGrpSpPr>
      <p:grpSpPr>
        <a:xfrm>
          <a:off x="0" y="0"/>
          <a:ext cx="0" cy="0"/>
          <a:chOff x="0" y="0"/>
          <a:chExt cx="0" cy="0"/>
        </a:xfrm>
      </p:grpSpPr>
      <p:grpSp>
        <p:nvGrpSpPr>
          <p:cNvPr id="4387" name="Google Shape;4387;p541"/>
          <p:cNvGrpSpPr/>
          <p:nvPr/>
        </p:nvGrpSpPr>
        <p:grpSpPr>
          <a:xfrm>
            <a:off x="7191544" y="1"/>
            <a:ext cx="5000459" cy="1425992"/>
            <a:chOff x="7191542" y="1"/>
            <a:chExt cx="5000459" cy="1425992"/>
          </a:xfrm>
        </p:grpSpPr>
        <p:pic>
          <p:nvPicPr>
            <p:cNvPr id="4388" name="Google Shape;4388;p5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89" name="Google Shape;4389;p541"/>
            <p:cNvGrpSpPr/>
            <p:nvPr/>
          </p:nvGrpSpPr>
          <p:grpSpPr>
            <a:xfrm>
              <a:off x="7191542" y="1"/>
              <a:ext cx="5000459" cy="1425992"/>
              <a:chOff x="7186272" y="0"/>
              <a:chExt cx="5005729" cy="1427495"/>
            </a:xfrm>
          </p:grpSpPr>
          <p:sp>
            <p:nvSpPr>
              <p:cNvPr id="4390" name="Google Shape;4390;p5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391" name="Google Shape;4391;p5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392" name="Google Shape;4392;p54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93" name="Google Shape;4393;p54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94" name="Google Shape;4394;p54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395" name="Google Shape;4395;p54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25.xml><?xml version="1.0" encoding="utf-8"?>
<p:sldLayout xmlns:a="http://schemas.openxmlformats.org/drawingml/2006/main" xmlns:r="http://schemas.openxmlformats.org/officeDocument/2006/relationships" xmlns:p="http://schemas.openxmlformats.org/presentationml/2006/main" matchingName="Cover B">
  <p:cSld name="1_Cover B">
    <p:spTree>
      <p:nvGrpSpPr>
        <p:cNvPr id="1" name="Shape 4396"/>
        <p:cNvGrpSpPr/>
        <p:nvPr/>
      </p:nvGrpSpPr>
      <p:grpSpPr>
        <a:xfrm>
          <a:off x="0" y="0"/>
          <a:ext cx="0" cy="0"/>
          <a:chOff x="0" y="0"/>
          <a:chExt cx="0" cy="0"/>
        </a:xfrm>
      </p:grpSpPr>
      <p:sp>
        <p:nvSpPr>
          <p:cNvPr id="4397" name="Google Shape;4397;p542"/>
          <p:cNvSpPr txBox="1">
            <a:spLocks noGrp="1"/>
          </p:cNvSpPr>
          <p:nvPr>
            <p:ph type="ctrTitle"/>
          </p:nvPr>
        </p:nvSpPr>
        <p:spPr>
          <a:xfrm>
            <a:off x="513349" y="2633534"/>
            <a:ext cx="5194433" cy="2387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98" name="Google Shape;4398;p542"/>
          <p:cNvSpPr txBox="1">
            <a:spLocks noGrp="1"/>
          </p:cNvSpPr>
          <p:nvPr>
            <p:ph type="subTitle" idx="1"/>
          </p:nvPr>
        </p:nvSpPr>
        <p:spPr>
          <a:xfrm>
            <a:off x="513349" y="5400326"/>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grpSp>
        <p:nvGrpSpPr>
          <p:cNvPr id="4399" name="Google Shape;4399;p542"/>
          <p:cNvGrpSpPr/>
          <p:nvPr/>
        </p:nvGrpSpPr>
        <p:grpSpPr>
          <a:xfrm flipH="1">
            <a:off x="-1" y="2"/>
            <a:ext cx="6418725" cy="1509822"/>
            <a:chOff x="7522541" y="1"/>
            <a:chExt cx="4669459" cy="1098357"/>
          </a:xfrm>
        </p:grpSpPr>
        <p:sp>
          <p:nvSpPr>
            <p:cNvPr id="4400" name="Google Shape;4400;p542"/>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401" name="Google Shape;4401;p542"/>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pic>
        <p:nvPicPr>
          <p:cNvPr id="4402" name="Google Shape;4402;p542"/>
          <p:cNvPicPr preferRelativeResize="0"/>
          <p:nvPr/>
        </p:nvPicPr>
        <p:blipFill rotWithShape="1">
          <a:blip r:embed="rId2">
            <a:alphaModFix/>
          </a:blip>
          <a:srcRect/>
          <a:stretch/>
        </p:blipFill>
        <p:spPr>
          <a:xfrm>
            <a:off x="513348" y="136526"/>
            <a:ext cx="1945206" cy="879974"/>
          </a:xfrm>
          <a:prstGeom prst="rect">
            <a:avLst/>
          </a:prstGeom>
          <a:noFill/>
          <a:ln>
            <a:noFill/>
          </a:ln>
        </p:spPr>
      </p:pic>
    </p:spTree>
  </p:cSld>
  <p:clrMapOvr>
    <a:masterClrMapping/>
  </p:clrMapOvr>
</p:sldLayout>
</file>

<file path=ppt/slideLayouts/slideLayout2226.xml><?xml version="1.0" encoding="utf-8"?>
<p:sldLayout xmlns:a="http://schemas.openxmlformats.org/drawingml/2006/main" xmlns:r="http://schemas.openxmlformats.org/officeDocument/2006/relationships" xmlns:p="http://schemas.openxmlformats.org/presentationml/2006/main" matchingName="Cover">
  <p:cSld name="6_Cover">
    <p:spTree>
      <p:nvGrpSpPr>
        <p:cNvPr id="1" name="Shape 4403"/>
        <p:cNvGrpSpPr/>
        <p:nvPr/>
      </p:nvGrpSpPr>
      <p:grpSpPr>
        <a:xfrm>
          <a:off x="0" y="0"/>
          <a:ext cx="0" cy="0"/>
          <a:chOff x="0" y="0"/>
          <a:chExt cx="0" cy="0"/>
        </a:xfrm>
      </p:grpSpPr>
      <p:sp>
        <p:nvSpPr>
          <p:cNvPr id="4404" name="Google Shape;4404;p543"/>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05" name="Google Shape;4405;p54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06" name="Google Shape;4406;p54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407" name="Google Shape;4407;p543"/>
          <p:cNvSpPr>
            <a:spLocks noGrp="1"/>
          </p:cNvSpPr>
          <p:nvPr>
            <p:ph type="pic" idx="2"/>
          </p:nvPr>
        </p:nvSpPr>
        <p:spPr>
          <a:xfrm>
            <a:off x="7118684" y="233915"/>
            <a:ext cx="5073316" cy="5943600"/>
          </a:xfrm>
          <a:prstGeom prst="rect">
            <a:avLst/>
          </a:prstGeom>
          <a:noFill/>
          <a:ln>
            <a:noFill/>
          </a:ln>
        </p:spPr>
      </p:sp>
      <p:grpSp>
        <p:nvGrpSpPr>
          <p:cNvPr id="4408" name="Google Shape;4408;p543"/>
          <p:cNvGrpSpPr/>
          <p:nvPr/>
        </p:nvGrpSpPr>
        <p:grpSpPr>
          <a:xfrm>
            <a:off x="0" y="5020349"/>
            <a:ext cx="12192000" cy="1837653"/>
            <a:chOff x="0" y="5020348"/>
            <a:chExt cx="12192000" cy="1837653"/>
          </a:xfrm>
        </p:grpSpPr>
        <p:sp>
          <p:nvSpPr>
            <p:cNvPr id="4409" name="Google Shape;4409;p5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10" name="Google Shape;4410;p54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411" name="Google Shape;4411;p5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27.xml><?xml version="1.0" encoding="utf-8"?>
<p:sldLayout xmlns:a="http://schemas.openxmlformats.org/drawingml/2006/main" xmlns:r="http://schemas.openxmlformats.org/officeDocument/2006/relationships" xmlns:p="http://schemas.openxmlformats.org/presentationml/2006/main" matchingName="Divider">
  <p:cSld name="5_Divider">
    <p:bg>
      <p:bgPr>
        <a:solidFill>
          <a:schemeClr val="lt2"/>
        </a:solidFill>
        <a:effectLst/>
      </p:bgPr>
    </p:bg>
    <p:spTree>
      <p:nvGrpSpPr>
        <p:cNvPr id="1" name="Shape 4412"/>
        <p:cNvGrpSpPr/>
        <p:nvPr/>
      </p:nvGrpSpPr>
      <p:grpSpPr>
        <a:xfrm>
          <a:off x="0" y="0"/>
          <a:ext cx="0" cy="0"/>
          <a:chOff x="0" y="0"/>
          <a:chExt cx="0" cy="0"/>
        </a:xfrm>
      </p:grpSpPr>
      <p:grpSp>
        <p:nvGrpSpPr>
          <p:cNvPr id="4413" name="Google Shape;4413;p544"/>
          <p:cNvGrpSpPr/>
          <p:nvPr/>
        </p:nvGrpSpPr>
        <p:grpSpPr>
          <a:xfrm>
            <a:off x="0" y="5020348"/>
            <a:ext cx="12192000" cy="1837653"/>
            <a:chOff x="0" y="5020347"/>
            <a:chExt cx="12192000" cy="1837653"/>
          </a:xfrm>
        </p:grpSpPr>
        <p:sp>
          <p:nvSpPr>
            <p:cNvPr id="4414" name="Google Shape;4414;p5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15" name="Google Shape;4415;p5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16" name="Google Shape;4416;p5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417" name="Google Shape;4417;p5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418" name="Google Shape;4418;p54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19" name="Google Shape;4419;p54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28.xml><?xml version="1.0" encoding="utf-8"?>
<p:sldLayout xmlns:a="http://schemas.openxmlformats.org/drawingml/2006/main" xmlns:r="http://schemas.openxmlformats.org/officeDocument/2006/relationships" xmlns:p="http://schemas.openxmlformats.org/presentationml/2006/main" matchingName="Photo Slide">
  <p:cSld name="1_Photo Slide 4">
    <p:spTree>
      <p:nvGrpSpPr>
        <p:cNvPr id="1" name="Shape 4420"/>
        <p:cNvGrpSpPr/>
        <p:nvPr/>
      </p:nvGrpSpPr>
      <p:grpSpPr>
        <a:xfrm>
          <a:off x="0" y="0"/>
          <a:ext cx="0" cy="0"/>
          <a:chOff x="0" y="0"/>
          <a:chExt cx="0" cy="0"/>
        </a:xfrm>
      </p:grpSpPr>
      <p:sp>
        <p:nvSpPr>
          <p:cNvPr id="4421" name="Google Shape;4421;p54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422" name="Google Shape;4422;p54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423" name="Google Shape;4423;p545"/>
          <p:cNvGrpSpPr/>
          <p:nvPr/>
        </p:nvGrpSpPr>
        <p:grpSpPr>
          <a:xfrm>
            <a:off x="0" y="5379427"/>
            <a:ext cx="2807368" cy="753891"/>
            <a:chOff x="0" y="5379426"/>
            <a:chExt cx="2807368" cy="753891"/>
          </a:xfrm>
        </p:grpSpPr>
        <p:sp>
          <p:nvSpPr>
            <p:cNvPr id="4424" name="Google Shape;4424;p54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25" name="Google Shape;4425;p54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426" name="Google Shape;4426;p545"/>
          <p:cNvSpPr>
            <a:spLocks noGrp="1"/>
          </p:cNvSpPr>
          <p:nvPr>
            <p:ph type="pic" idx="2"/>
          </p:nvPr>
        </p:nvSpPr>
        <p:spPr>
          <a:xfrm>
            <a:off x="2807368" y="457202"/>
            <a:ext cx="8915400" cy="5943598"/>
          </a:xfrm>
          <a:prstGeom prst="rect">
            <a:avLst/>
          </a:prstGeom>
          <a:noFill/>
          <a:ln>
            <a:noFill/>
          </a:ln>
        </p:spPr>
      </p:sp>
      <p:pic>
        <p:nvPicPr>
          <p:cNvPr id="4427" name="Google Shape;4427;p54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29.xml><?xml version="1.0" encoding="utf-8"?>
<p:sldLayout xmlns:a="http://schemas.openxmlformats.org/drawingml/2006/main" xmlns:r="http://schemas.openxmlformats.org/officeDocument/2006/relationships" xmlns:p="http://schemas.openxmlformats.org/presentationml/2006/main" matchingName="14_Quotation">
  <p:cSld name="14_Quotation">
    <p:spTree>
      <p:nvGrpSpPr>
        <p:cNvPr id="1" name="Shape 4428"/>
        <p:cNvGrpSpPr/>
        <p:nvPr/>
      </p:nvGrpSpPr>
      <p:grpSpPr>
        <a:xfrm>
          <a:off x="0" y="0"/>
          <a:ext cx="0" cy="0"/>
          <a:chOff x="0" y="0"/>
          <a:chExt cx="0" cy="0"/>
        </a:xfrm>
      </p:grpSpPr>
      <p:sp>
        <p:nvSpPr>
          <p:cNvPr id="4429" name="Google Shape;4429;p546"/>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30" name="Google Shape;4430;p546"/>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31" name="Google Shape;4431;p54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32" name="Google Shape;4432;p54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33" name="Google Shape;4433;p54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34" name="Google Shape;4434;p54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35" name="Google Shape;4435;p546"/>
          <p:cNvGrpSpPr/>
          <p:nvPr/>
        </p:nvGrpSpPr>
        <p:grpSpPr>
          <a:xfrm>
            <a:off x="7191544" y="1"/>
            <a:ext cx="5000459" cy="1425992"/>
            <a:chOff x="7191542" y="1"/>
            <a:chExt cx="5000459" cy="1425992"/>
          </a:xfrm>
        </p:grpSpPr>
        <p:pic>
          <p:nvPicPr>
            <p:cNvPr id="4436" name="Google Shape;4436;p5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37" name="Google Shape;4437;p546"/>
            <p:cNvGrpSpPr/>
            <p:nvPr/>
          </p:nvGrpSpPr>
          <p:grpSpPr>
            <a:xfrm>
              <a:off x="7191542" y="1"/>
              <a:ext cx="5000459" cy="1425992"/>
              <a:chOff x="7186272" y="0"/>
              <a:chExt cx="5005729" cy="1427495"/>
            </a:xfrm>
          </p:grpSpPr>
          <p:sp>
            <p:nvSpPr>
              <p:cNvPr id="4438" name="Google Shape;4438;p5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439" name="Google Shape;4439;p5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440" name="Google Shape;4440;p546"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30.xml><?xml version="1.0" encoding="utf-8"?>
<p:sldLayout xmlns:a="http://schemas.openxmlformats.org/drawingml/2006/main" xmlns:r="http://schemas.openxmlformats.org/officeDocument/2006/relationships" xmlns:p="http://schemas.openxmlformats.org/presentationml/2006/main" matchingName="7_Title and Content">
  <p:cSld name="7_Title and Content">
    <p:spTree>
      <p:nvGrpSpPr>
        <p:cNvPr id="1" name="Shape 4441"/>
        <p:cNvGrpSpPr/>
        <p:nvPr/>
      </p:nvGrpSpPr>
      <p:grpSpPr>
        <a:xfrm>
          <a:off x="0" y="0"/>
          <a:ext cx="0" cy="0"/>
          <a:chOff x="0" y="0"/>
          <a:chExt cx="0" cy="0"/>
        </a:xfrm>
      </p:grpSpPr>
      <p:grpSp>
        <p:nvGrpSpPr>
          <p:cNvPr id="4442" name="Google Shape;4442;p547"/>
          <p:cNvGrpSpPr/>
          <p:nvPr/>
        </p:nvGrpSpPr>
        <p:grpSpPr>
          <a:xfrm>
            <a:off x="7191544" y="1"/>
            <a:ext cx="5000459" cy="1425992"/>
            <a:chOff x="7191542" y="1"/>
            <a:chExt cx="5000459" cy="1425992"/>
          </a:xfrm>
        </p:grpSpPr>
        <p:pic>
          <p:nvPicPr>
            <p:cNvPr id="4443" name="Google Shape;4443;p5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44" name="Google Shape;4444;p547"/>
            <p:cNvGrpSpPr/>
            <p:nvPr/>
          </p:nvGrpSpPr>
          <p:grpSpPr>
            <a:xfrm>
              <a:off x="7191542" y="1"/>
              <a:ext cx="5000459" cy="1425992"/>
              <a:chOff x="7186272" y="0"/>
              <a:chExt cx="5005729" cy="1427495"/>
            </a:xfrm>
          </p:grpSpPr>
          <p:sp>
            <p:nvSpPr>
              <p:cNvPr id="4445" name="Google Shape;4445;p5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446" name="Google Shape;4446;p5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447" name="Google Shape;4447;p54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48" name="Google Shape;4448;p54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49" name="Google Shape;4449;p54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50" name="Google Shape;4450;p54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51" name="Google Shape;4451;p54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31.xml><?xml version="1.0" encoding="utf-8"?>
<p:sldLayout xmlns:a="http://schemas.openxmlformats.org/drawingml/2006/main" xmlns:r="http://schemas.openxmlformats.org/officeDocument/2006/relationships" xmlns:p="http://schemas.openxmlformats.org/presentationml/2006/main" matchingName="7_Two Content">
  <p:cSld name="7_Two Content">
    <p:spTree>
      <p:nvGrpSpPr>
        <p:cNvPr id="1" name="Shape 4452"/>
        <p:cNvGrpSpPr/>
        <p:nvPr/>
      </p:nvGrpSpPr>
      <p:grpSpPr>
        <a:xfrm>
          <a:off x="0" y="0"/>
          <a:ext cx="0" cy="0"/>
          <a:chOff x="0" y="0"/>
          <a:chExt cx="0" cy="0"/>
        </a:xfrm>
      </p:grpSpPr>
      <p:sp>
        <p:nvSpPr>
          <p:cNvPr id="4453" name="Google Shape;4453;p54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54" name="Google Shape;4454;p548"/>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455" name="Google Shape;4455;p548"/>
          <p:cNvGrpSpPr/>
          <p:nvPr/>
        </p:nvGrpSpPr>
        <p:grpSpPr>
          <a:xfrm>
            <a:off x="7191544" y="1"/>
            <a:ext cx="5000459" cy="1425992"/>
            <a:chOff x="7191542" y="1"/>
            <a:chExt cx="5000459" cy="1425992"/>
          </a:xfrm>
        </p:grpSpPr>
        <p:pic>
          <p:nvPicPr>
            <p:cNvPr id="4456" name="Google Shape;4456;p5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57" name="Google Shape;4457;p548"/>
            <p:cNvGrpSpPr/>
            <p:nvPr/>
          </p:nvGrpSpPr>
          <p:grpSpPr>
            <a:xfrm>
              <a:off x="7191542" y="1"/>
              <a:ext cx="5000459" cy="1425992"/>
              <a:chOff x="7186272" y="0"/>
              <a:chExt cx="5005729" cy="1427495"/>
            </a:xfrm>
          </p:grpSpPr>
          <p:sp>
            <p:nvSpPr>
              <p:cNvPr id="4458" name="Google Shape;4458;p5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459" name="Google Shape;4459;p5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460" name="Google Shape;4460;p548"/>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61" name="Google Shape;4461;p548"/>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62" name="Google Shape;4462;p54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63" name="Google Shape;4463;p54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32.xml><?xml version="1.0" encoding="utf-8"?>
<p:sldLayout xmlns:a="http://schemas.openxmlformats.org/drawingml/2006/main" xmlns:r="http://schemas.openxmlformats.org/officeDocument/2006/relationships" xmlns:p="http://schemas.openxmlformats.org/presentationml/2006/main" matchingName="Photo Slide">
  <p:cSld name="1_Photo Slide 5">
    <p:spTree>
      <p:nvGrpSpPr>
        <p:cNvPr id="1" name="Shape 4464"/>
        <p:cNvGrpSpPr/>
        <p:nvPr/>
      </p:nvGrpSpPr>
      <p:grpSpPr>
        <a:xfrm>
          <a:off x="0" y="0"/>
          <a:ext cx="0" cy="0"/>
          <a:chOff x="0" y="0"/>
          <a:chExt cx="0" cy="0"/>
        </a:xfrm>
      </p:grpSpPr>
      <p:sp>
        <p:nvSpPr>
          <p:cNvPr id="4465" name="Google Shape;4465;p549"/>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466" name="Google Shape;4466;p54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467" name="Google Shape;4467;p549"/>
          <p:cNvGrpSpPr/>
          <p:nvPr/>
        </p:nvGrpSpPr>
        <p:grpSpPr>
          <a:xfrm>
            <a:off x="0" y="5379428"/>
            <a:ext cx="2807368" cy="753891"/>
            <a:chOff x="0" y="5379426"/>
            <a:chExt cx="2807368" cy="753891"/>
          </a:xfrm>
        </p:grpSpPr>
        <p:sp>
          <p:nvSpPr>
            <p:cNvPr id="4468" name="Google Shape;4468;p54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69" name="Google Shape;4469;p54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470" name="Google Shape;4470;p549"/>
          <p:cNvSpPr>
            <a:spLocks noGrp="1"/>
          </p:cNvSpPr>
          <p:nvPr>
            <p:ph type="pic" idx="2"/>
          </p:nvPr>
        </p:nvSpPr>
        <p:spPr>
          <a:xfrm>
            <a:off x="2807368" y="457202"/>
            <a:ext cx="8915400" cy="5943598"/>
          </a:xfrm>
          <a:prstGeom prst="rect">
            <a:avLst/>
          </a:prstGeom>
          <a:noFill/>
          <a:ln>
            <a:noFill/>
          </a:ln>
        </p:spPr>
      </p:sp>
      <p:pic>
        <p:nvPicPr>
          <p:cNvPr id="4471" name="Google Shape;4471;p549"/>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cSld>
  <p:clrMapOvr>
    <a:masterClrMapping/>
  </p:clrMapOvr>
</p:sldLayout>
</file>

<file path=ppt/slideLayouts/slideLayout2233.xml><?xml version="1.0" encoding="utf-8"?>
<p:sldLayout xmlns:a="http://schemas.openxmlformats.org/drawingml/2006/main" xmlns:r="http://schemas.openxmlformats.org/officeDocument/2006/relationships" xmlns:p="http://schemas.openxmlformats.org/presentationml/2006/main" matchingName="7_Comparison">
  <p:cSld name="7_Comparison">
    <p:spTree>
      <p:nvGrpSpPr>
        <p:cNvPr id="1" name="Shape 4472"/>
        <p:cNvGrpSpPr/>
        <p:nvPr/>
      </p:nvGrpSpPr>
      <p:grpSpPr>
        <a:xfrm>
          <a:off x="0" y="0"/>
          <a:ext cx="0" cy="0"/>
          <a:chOff x="0" y="0"/>
          <a:chExt cx="0" cy="0"/>
        </a:xfrm>
      </p:grpSpPr>
      <p:grpSp>
        <p:nvGrpSpPr>
          <p:cNvPr id="4473" name="Google Shape;4473;p550"/>
          <p:cNvGrpSpPr/>
          <p:nvPr/>
        </p:nvGrpSpPr>
        <p:grpSpPr>
          <a:xfrm>
            <a:off x="7191544" y="1"/>
            <a:ext cx="5000459" cy="1425992"/>
            <a:chOff x="7191542" y="1"/>
            <a:chExt cx="5000459" cy="1425992"/>
          </a:xfrm>
        </p:grpSpPr>
        <p:pic>
          <p:nvPicPr>
            <p:cNvPr id="4474" name="Google Shape;4474;p5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75" name="Google Shape;4475;p550"/>
            <p:cNvGrpSpPr/>
            <p:nvPr/>
          </p:nvGrpSpPr>
          <p:grpSpPr>
            <a:xfrm>
              <a:off x="7191542" y="1"/>
              <a:ext cx="5000459" cy="1425992"/>
              <a:chOff x="7186272" y="0"/>
              <a:chExt cx="5005729" cy="1427495"/>
            </a:xfrm>
          </p:grpSpPr>
          <p:sp>
            <p:nvSpPr>
              <p:cNvPr id="4476" name="Google Shape;4476;p5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477" name="Google Shape;4477;p5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478" name="Google Shape;4478;p550"/>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79" name="Google Shape;4479;p550"/>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480" name="Google Shape;4480;p550"/>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81" name="Google Shape;4481;p55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482" name="Google Shape;4482;p55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83" name="Google Shape;4483;p55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84" name="Google Shape;4484;p55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85" name="Google Shape;4485;p55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34.xml><?xml version="1.0" encoding="utf-8"?>
<p:sldLayout xmlns:a="http://schemas.openxmlformats.org/drawingml/2006/main" xmlns:r="http://schemas.openxmlformats.org/officeDocument/2006/relationships" xmlns:p="http://schemas.openxmlformats.org/presentationml/2006/main" matchingName="15_Quotation">
  <p:cSld name="15_Quotation">
    <p:spTree>
      <p:nvGrpSpPr>
        <p:cNvPr id="1" name="Shape 4486"/>
        <p:cNvGrpSpPr/>
        <p:nvPr/>
      </p:nvGrpSpPr>
      <p:grpSpPr>
        <a:xfrm>
          <a:off x="0" y="0"/>
          <a:ext cx="0" cy="0"/>
          <a:chOff x="0" y="0"/>
          <a:chExt cx="0" cy="0"/>
        </a:xfrm>
      </p:grpSpPr>
      <p:sp>
        <p:nvSpPr>
          <p:cNvPr id="4487" name="Google Shape;4487;p551"/>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488" name="Google Shape;4488;p55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89" name="Google Shape;4489;p55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90" name="Google Shape;4490;p55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91" name="Google Shape;4491;p55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492" name="Google Shape;4492;p55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93" name="Google Shape;4493;p551"/>
          <p:cNvGrpSpPr/>
          <p:nvPr/>
        </p:nvGrpSpPr>
        <p:grpSpPr>
          <a:xfrm>
            <a:off x="7191544" y="1"/>
            <a:ext cx="5000459" cy="1425992"/>
            <a:chOff x="7191542" y="1"/>
            <a:chExt cx="5000459" cy="1425992"/>
          </a:xfrm>
        </p:grpSpPr>
        <p:pic>
          <p:nvPicPr>
            <p:cNvPr id="4494" name="Google Shape;4494;p5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95" name="Google Shape;4495;p551"/>
            <p:cNvGrpSpPr/>
            <p:nvPr/>
          </p:nvGrpSpPr>
          <p:grpSpPr>
            <a:xfrm>
              <a:off x="7191542" y="1"/>
              <a:ext cx="5000459" cy="1425992"/>
              <a:chOff x="7186272" y="0"/>
              <a:chExt cx="5005729" cy="1427495"/>
            </a:xfrm>
          </p:grpSpPr>
          <p:sp>
            <p:nvSpPr>
              <p:cNvPr id="4496" name="Google Shape;4496;p5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497" name="Google Shape;4497;p5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498" name="Google Shape;4498;p551"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35.xml><?xml version="1.0" encoding="utf-8"?>
<p:sldLayout xmlns:a="http://schemas.openxmlformats.org/drawingml/2006/main" xmlns:r="http://schemas.openxmlformats.org/officeDocument/2006/relationships" xmlns:p="http://schemas.openxmlformats.org/presentationml/2006/main" matchingName="Divider">
  <p:cSld name="5_Divider 2">
    <p:bg>
      <p:bgPr>
        <a:solidFill>
          <a:schemeClr val="lt2"/>
        </a:solidFill>
        <a:effectLst/>
      </p:bgPr>
    </p:bg>
    <p:spTree>
      <p:nvGrpSpPr>
        <p:cNvPr id="1" name="Shape 4499"/>
        <p:cNvGrpSpPr/>
        <p:nvPr/>
      </p:nvGrpSpPr>
      <p:grpSpPr>
        <a:xfrm>
          <a:off x="0" y="0"/>
          <a:ext cx="0" cy="0"/>
          <a:chOff x="0" y="0"/>
          <a:chExt cx="0" cy="0"/>
        </a:xfrm>
      </p:grpSpPr>
      <p:grpSp>
        <p:nvGrpSpPr>
          <p:cNvPr id="4500" name="Google Shape;4500;p552"/>
          <p:cNvGrpSpPr/>
          <p:nvPr/>
        </p:nvGrpSpPr>
        <p:grpSpPr>
          <a:xfrm>
            <a:off x="0" y="5020349"/>
            <a:ext cx="12192000" cy="1837653"/>
            <a:chOff x="0" y="5020347"/>
            <a:chExt cx="12192000" cy="1837653"/>
          </a:xfrm>
        </p:grpSpPr>
        <p:sp>
          <p:nvSpPr>
            <p:cNvPr id="4501" name="Google Shape;4501;p55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02" name="Google Shape;4502;p55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03" name="Google Shape;4503;p55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504" name="Google Shape;4504;p55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505" name="Google Shape;4505;p552"/>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06" name="Google Shape;4506;p552"/>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36.xml><?xml version="1.0" encoding="utf-8"?>
<p:sldLayout xmlns:a="http://schemas.openxmlformats.org/drawingml/2006/main" xmlns:r="http://schemas.openxmlformats.org/officeDocument/2006/relationships" xmlns:p="http://schemas.openxmlformats.org/presentationml/2006/main" matchingName="6_Blank">
  <p:cSld name="6_Blank">
    <p:spTree>
      <p:nvGrpSpPr>
        <p:cNvPr id="1" name="Shape 4507"/>
        <p:cNvGrpSpPr/>
        <p:nvPr/>
      </p:nvGrpSpPr>
      <p:grpSpPr>
        <a:xfrm>
          <a:off x="0" y="0"/>
          <a:ext cx="0" cy="0"/>
          <a:chOff x="0" y="0"/>
          <a:chExt cx="0" cy="0"/>
        </a:xfrm>
      </p:grpSpPr>
      <p:sp>
        <p:nvSpPr>
          <p:cNvPr id="4508" name="Google Shape;4508;p55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09" name="Google Shape;4509;p5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510" name="Google Shape;4510;p55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511" name="Google Shape;4511;p553"/>
          <p:cNvGrpSpPr/>
          <p:nvPr/>
        </p:nvGrpSpPr>
        <p:grpSpPr>
          <a:xfrm>
            <a:off x="7191544" y="1"/>
            <a:ext cx="5000459" cy="1425992"/>
            <a:chOff x="7191542" y="1"/>
            <a:chExt cx="5000459" cy="1425992"/>
          </a:xfrm>
        </p:grpSpPr>
        <p:pic>
          <p:nvPicPr>
            <p:cNvPr id="4512" name="Google Shape;4512;p5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13" name="Google Shape;4513;p553"/>
            <p:cNvGrpSpPr/>
            <p:nvPr/>
          </p:nvGrpSpPr>
          <p:grpSpPr>
            <a:xfrm>
              <a:off x="7191542" y="1"/>
              <a:ext cx="5000459" cy="1425992"/>
              <a:chOff x="7186272" y="0"/>
              <a:chExt cx="5005729" cy="1427495"/>
            </a:xfrm>
          </p:grpSpPr>
          <p:sp>
            <p:nvSpPr>
              <p:cNvPr id="4514" name="Google Shape;4514;p5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515" name="Google Shape;4515;p5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37.xml><?xml version="1.0" encoding="utf-8"?>
<p:sldLayout xmlns:a="http://schemas.openxmlformats.org/drawingml/2006/main" xmlns:r="http://schemas.openxmlformats.org/officeDocument/2006/relationships" xmlns:p="http://schemas.openxmlformats.org/presentationml/2006/main" matchingName="Cover">
  <p:cSld name="6_Cover 2">
    <p:spTree>
      <p:nvGrpSpPr>
        <p:cNvPr id="1" name="Shape 4516"/>
        <p:cNvGrpSpPr/>
        <p:nvPr/>
      </p:nvGrpSpPr>
      <p:grpSpPr>
        <a:xfrm>
          <a:off x="0" y="0"/>
          <a:ext cx="0" cy="0"/>
          <a:chOff x="0" y="0"/>
          <a:chExt cx="0" cy="0"/>
        </a:xfrm>
      </p:grpSpPr>
      <p:sp>
        <p:nvSpPr>
          <p:cNvPr id="4517" name="Google Shape;4517;p554"/>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18" name="Google Shape;4518;p554"/>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19" name="Google Shape;4519;p554"/>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520" name="Google Shape;4520;p554"/>
          <p:cNvSpPr>
            <a:spLocks noGrp="1"/>
          </p:cNvSpPr>
          <p:nvPr>
            <p:ph type="pic" idx="2"/>
          </p:nvPr>
        </p:nvSpPr>
        <p:spPr>
          <a:xfrm>
            <a:off x="7118684" y="233915"/>
            <a:ext cx="5073316" cy="5943600"/>
          </a:xfrm>
          <a:prstGeom prst="rect">
            <a:avLst/>
          </a:prstGeom>
          <a:noFill/>
          <a:ln>
            <a:noFill/>
          </a:ln>
        </p:spPr>
      </p:sp>
      <p:grpSp>
        <p:nvGrpSpPr>
          <p:cNvPr id="4521" name="Google Shape;4521;p554"/>
          <p:cNvGrpSpPr/>
          <p:nvPr/>
        </p:nvGrpSpPr>
        <p:grpSpPr>
          <a:xfrm>
            <a:off x="0" y="5020349"/>
            <a:ext cx="12192000" cy="1837653"/>
            <a:chOff x="0" y="5020348"/>
            <a:chExt cx="12192000" cy="1837653"/>
          </a:xfrm>
        </p:grpSpPr>
        <p:sp>
          <p:nvSpPr>
            <p:cNvPr id="4522" name="Google Shape;4522;p5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23" name="Google Shape;4523;p5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524" name="Google Shape;4524;p5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38.xml><?xml version="1.0" encoding="utf-8"?>
<p:sldLayout xmlns:a="http://schemas.openxmlformats.org/drawingml/2006/main" xmlns:r="http://schemas.openxmlformats.org/officeDocument/2006/relationships" xmlns:p="http://schemas.openxmlformats.org/presentationml/2006/main" matchingName="Divider">
  <p:cSld name="5_Divider 3">
    <p:bg>
      <p:bgPr>
        <a:solidFill>
          <a:schemeClr val="lt2"/>
        </a:solidFill>
        <a:effectLst/>
      </p:bgPr>
    </p:bg>
    <p:spTree>
      <p:nvGrpSpPr>
        <p:cNvPr id="1" name="Shape 4525"/>
        <p:cNvGrpSpPr/>
        <p:nvPr/>
      </p:nvGrpSpPr>
      <p:grpSpPr>
        <a:xfrm>
          <a:off x="0" y="0"/>
          <a:ext cx="0" cy="0"/>
          <a:chOff x="0" y="0"/>
          <a:chExt cx="0" cy="0"/>
        </a:xfrm>
      </p:grpSpPr>
      <p:grpSp>
        <p:nvGrpSpPr>
          <p:cNvPr id="4526" name="Google Shape;4526;p555"/>
          <p:cNvGrpSpPr/>
          <p:nvPr/>
        </p:nvGrpSpPr>
        <p:grpSpPr>
          <a:xfrm>
            <a:off x="0" y="5020348"/>
            <a:ext cx="12192000" cy="1837653"/>
            <a:chOff x="0" y="5020347"/>
            <a:chExt cx="12192000" cy="1837653"/>
          </a:xfrm>
        </p:grpSpPr>
        <p:sp>
          <p:nvSpPr>
            <p:cNvPr id="4527" name="Google Shape;4527;p55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28" name="Google Shape;4528;p55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29" name="Google Shape;4529;p55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530" name="Google Shape;4530;p55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531" name="Google Shape;4531;p555"/>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32" name="Google Shape;4532;p555"/>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39.xml><?xml version="1.0" encoding="utf-8"?>
<p:sldLayout xmlns:a="http://schemas.openxmlformats.org/drawingml/2006/main" xmlns:r="http://schemas.openxmlformats.org/officeDocument/2006/relationships" xmlns:p="http://schemas.openxmlformats.org/presentationml/2006/main" matchingName="Photo Slide">
  <p:cSld name="1_Photo Slide 6">
    <p:spTree>
      <p:nvGrpSpPr>
        <p:cNvPr id="1" name="Shape 4533"/>
        <p:cNvGrpSpPr/>
        <p:nvPr/>
      </p:nvGrpSpPr>
      <p:grpSpPr>
        <a:xfrm>
          <a:off x="0" y="0"/>
          <a:ext cx="0" cy="0"/>
          <a:chOff x="0" y="0"/>
          <a:chExt cx="0" cy="0"/>
        </a:xfrm>
      </p:grpSpPr>
      <p:sp>
        <p:nvSpPr>
          <p:cNvPr id="4534" name="Google Shape;4534;p55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535" name="Google Shape;4535;p55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536" name="Google Shape;4536;p556"/>
          <p:cNvGrpSpPr/>
          <p:nvPr/>
        </p:nvGrpSpPr>
        <p:grpSpPr>
          <a:xfrm>
            <a:off x="0" y="5379427"/>
            <a:ext cx="2807368" cy="753891"/>
            <a:chOff x="0" y="5379426"/>
            <a:chExt cx="2807368" cy="753891"/>
          </a:xfrm>
        </p:grpSpPr>
        <p:sp>
          <p:nvSpPr>
            <p:cNvPr id="4537" name="Google Shape;4537;p5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38" name="Google Shape;4538;p5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539" name="Google Shape;4539;p556"/>
          <p:cNvSpPr>
            <a:spLocks noGrp="1"/>
          </p:cNvSpPr>
          <p:nvPr>
            <p:ph type="pic" idx="2"/>
          </p:nvPr>
        </p:nvSpPr>
        <p:spPr>
          <a:xfrm>
            <a:off x="2807368" y="457202"/>
            <a:ext cx="8915400" cy="5943598"/>
          </a:xfrm>
          <a:prstGeom prst="rect">
            <a:avLst/>
          </a:prstGeom>
          <a:noFill/>
          <a:ln>
            <a:noFill/>
          </a:ln>
        </p:spPr>
      </p:sp>
      <p:pic>
        <p:nvPicPr>
          <p:cNvPr id="4540" name="Google Shape;4540;p55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40.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4541"/>
        <p:cNvGrpSpPr/>
        <p:nvPr/>
      </p:nvGrpSpPr>
      <p:grpSpPr>
        <a:xfrm>
          <a:off x="0" y="0"/>
          <a:ext cx="0" cy="0"/>
          <a:chOff x="0" y="0"/>
          <a:chExt cx="0" cy="0"/>
        </a:xfrm>
      </p:grpSpPr>
      <p:grpSp>
        <p:nvGrpSpPr>
          <p:cNvPr id="4542" name="Google Shape;4542;p557"/>
          <p:cNvGrpSpPr/>
          <p:nvPr/>
        </p:nvGrpSpPr>
        <p:grpSpPr>
          <a:xfrm>
            <a:off x="7191544" y="1"/>
            <a:ext cx="5000459" cy="1425992"/>
            <a:chOff x="7191542" y="1"/>
            <a:chExt cx="5000459" cy="1425992"/>
          </a:xfrm>
        </p:grpSpPr>
        <p:pic>
          <p:nvPicPr>
            <p:cNvPr id="4543" name="Google Shape;4543;p5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44" name="Google Shape;4544;p557"/>
            <p:cNvGrpSpPr/>
            <p:nvPr/>
          </p:nvGrpSpPr>
          <p:grpSpPr>
            <a:xfrm>
              <a:off x="7191542" y="1"/>
              <a:ext cx="5000459" cy="1425992"/>
              <a:chOff x="7186272" y="0"/>
              <a:chExt cx="5005729" cy="1427495"/>
            </a:xfrm>
          </p:grpSpPr>
          <p:sp>
            <p:nvSpPr>
              <p:cNvPr id="4545" name="Google Shape;4545;p5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546" name="Google Shape;4546;p5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547" name="Google Shape;4547;p55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48" name="Google Shape;4548;p55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49" name="Google Shape;4549;p5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550" name="Google Shape;4550;p5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41.xml><?xml version="1.0" encoding="utf-8"?>
<p:sldLayout xmlns:a="http://schemas.openxmlformats.org/drawingml/2006/main" xmlns:r="http://schemas.openxmlformats.org/officeDocument/2006/relationships" xmlns:p="http://schemas.openxmlformats.org/presentationml/2006/main" matchingName="Cover">
  <p:cSld name="6_Cover 3">
    <p:spTree>
      <p:nvGrpSpPr>
        <p:cNvPr id="1" name="Shape 4551"/>
        <p:cNvGrpSpPr/>
        <p:nvPr/>
      </p:nvGrpSpPr>
      <p:grpSpPr>
        <a:xfrm>
          <a:off x="0" y="0"/>
          <a:ext cx="0" cy="0"/>
          <a:chOff x="0" y="0"/>
          <a:chExt cx="0" cy="0"/>
        </a:xfrm>
      </p:grpSpPr>
      <p:sp>
        <p:nvSpPr>
          <p:cNvPr id="4552" name="Google Shape;4552;p558"/>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53" name="Google Shape;4553;p558"/>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54" name="Google Shape;4554;p558"/>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555" name="Google Shape;4555;p558"/>
          <p:cNvSpPr>
            <a:spLocks noGrp="1"/>
          </p:cNvSpPr>
          <p:nvPr>
            <p:ph type="pic" idx="2"/>
          </p:nvPr>
        </p:nvSpPr>
        <p:spPr>
          <a:xfrm>
            <a:off x="7118684" y="233915"/>
            <a:ext cx="5073316" cy="5943600"/>
          </a:xfrm>
          <a:prstGeom prst="rect">
            <a:avLst/>
          </a:prstGeom>
          <a:noFill/>
          <a:ln>
            <a:noFill/>
          </a:ln>
        </p:spPr>
      </p:sp>
      <p:grpSp>
        <p:nvGrpSpPr>
          <p:cNvPr id="4556" name="Google Shape;4556;p558"/>
          <p:cNvGrpSpPr/>
          <p:nvPr/>
        </p:nvGrpSpPr>
        <p:grpSpPr>
          <a:xfrm>
            <a:off x="0" y="5020349"/>
            <a:ext cx="12192000" cy="1837653"/>
            <a:chOff x="0" y="5020348"/>
            <a:chExt cx="12192000" cy="1837653"/>
          </a:xfrm>
        </p:grpSpPr>
        <p:sp>
          <p:nvSpPr>
            <p:cNvPr id="4557" name="Google Shape;4557;p55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58" name="Google Shape;4558;p55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559" name="Google Shape;4559;p55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42.xml><?xml version="1.0" encoding="utf-8"?>
<p:sldLayout xmlns:a="http://schemas.openxmlformats.org/drawingml/2006/main" xmlns:r="http://schemas.openxmlformats.org/officeDocument/2006/relationships" xmlns:p="http://schemas.openxmlformats.org/presentationml/2006/main" matchingName="Divider">
  <p:cSld name="5_Divider 4">
    <p:bg>
      <p:bgPr>
        <a:solidFill>
          <a:schemeClr val="lt2"/>
        </a:solidFill>
        <a:effectLst/>
      </p:bgPr>
    </p:bg>
    <p:spTree>
      <p:nvGrpSpPr>
        <p:cNvPr id="1" name="Shape 4560"/>
        <p:cNvGrpSpPr/>
        <p:nvPr/>
      </p:nvGrpSpPr>
      <p:grpSpPr>
        <a:xfrm>
          <a:off x="0" y="0"/>
          <a:ext cx="0" cy="0"/>
          <a:chOff x="0" y="0"/>
          <a:chExt cx="0" cy="0"/>
        </a:xfrm>
      </p:grpSpPr>
      <p:grpSp>
        <p:nvGrpSpPr>
          <p:cNvPr id="4561" name="Google Shape;4561;p559"/>
          <p:cNvGrpSpPr/>
          <p:nvPr/>
        </p:nvGrpSpPr>
        <p:grpSpPr>
          <a:xfrm>
            <a:off x="0" y="5020348"/>
            <a:ext cx="12192000" cy="1837653"/>
            <a:chOff x="0" y="5020347"/>
            <a:chExt cx="12192000" cy="1837653"/>
          </a:xfrm>
        </p:grpSpPr>
        <p:sp>
          <p:nvSpPr>
            <p:cNvPr id="4562" name="Google Shape;4562;p55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63" name="Google Shape;4563;p55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64" name="Google Shape;4564;p55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565" name="Google Shape;4565;p55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566" name="Google Shape;4566;p559"/>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67" name="Google Shape;4567;p559"/>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43.xml><?xml version="1.0" encoding="utf-8"?>
<p:sldLayout xmlns:a="http://schemas.openxmlformats.org/drawingml/2006/main" xmlns:r="http://schemas.openxmlformats.org/officeDocument/2006/relationships" xmlns:p="http://schemas.openxmlformats.org/presentationml/2006/main" matchingName="Photo Slide">
  <p:cSld name="1_Photo Slide 7">
    <p:spTree>
      <p:nvGrpSpPr>
        <p:cNvPr id="1" name="Shape 4568"/>
        <p:cNvGrpSpPr/>
        <p:nvPr/>
      </p:nvGrpSpPr>
      <p:grpSpPr>
        <a:xfrm>
          <a:off x="0" y="0"/>
          <a:ext cx="0" cy="0"/>
          <a:chOff x="0" y="0"/>
          <a:chExt cx="0" cy="0"/>
        </a:xfrm>
      </p:grpSpPr>
      <p:sp>
        <p:nvSpPr>
          <p:cNvPr id="4569" name="Google Shape;4569;p560"/>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570" name="Google Shape;4570;p56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571" name="Google Shape;4571;p560"/>
          <p:cNvGrpSpPr/>
          <p:nvPr/>
        </p:nvGrpSpPr>
        <p:grpSpPr>
          <a:xfrm>
            <a:off x="0" y="5379427"/>
            <a:ext cx="2807368" cy="753891"/>
            <a:chOff x="0" y="5379426"/>
            <a:chExt cx="2807368" cy="753891"/>
          </a:xfrm>
        </p:grpSpPr>
        <p:sp>
          <p:nvSpPr>
            <p:cNvPr id="4572" name="Google Shape;4572;p56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73" name="Google Shape;4573;p56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574" name="Google Shape;4574;p560"/>
          <p:cNvSpPr>
            <a:spLocks noGrp="1"/>
          </p:cNvSpPr>
          <p:nvPr>
            <p:ph type="pic" idx="2"/>
          </p:nvPr>
        </p:nvSpPr>
        <p:spPr>
          <a:xfrm>
            <a:off x="2807368" y="457202"/>
            <a:ext cx="8915400" cy="5943598"/>
          </a:xfrm>
          <a:prstGeom prst="rect">
            <a:avLst/>
          </a:prstGeom>
          <a:noFill/>
          <a:ln>
            <a:noFill/>
          </a:ln>
        </p:spPr>
      </p:sp>
      <p:pic>
        <p:nvPicPr>
          <p:cNvPr id="4575" name="Google Shape;4575;p560"/>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44.xml><?xml version="1.0" encoding="utf-8"?>
<p:sldLayout xmlns:a="http://schemas.openxmlformats.org/drawingml/2006/main" xmlns:r="http://schemas.openxmlformats.org/officeDocument/2006/relationships" xmlns:p="http://schemas.openxmlformats.org/presentationml/2006/main" matchingName="16_Quotation">
  <p:cSld name="16_Quotation">
    <p:spTree>
      <p:nvGrpSpPr>
        <p:cNvPr id="1" name="Shape 4576"/>
        <p:cNvGrpSpPr/>
        <p:nvPr/>
      </p:nvGrpSpPr>
      <p:grpSpPr>
        <a:xfrm>
          <a:off x="0" y="0"/>
          <a:ext cx="0" cy="0"/>
          <a:chOff x="0" y="0"/>
          <a:chExt cx="0" cy="0"/>
        </a:xfrm>
      </p:grpSpPr>
      <p:sp>
        <p:nvSpPr>
          <p:cNvPr id="4577" name="Google Shape;4577;p561"/>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578" name="Google Shape;4578;p56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79" name="Google Shape;4579;p56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80" name="Google Shape;4580;p56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81" name="Google Shape;4581;p56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582" name="Google Shape;4582;p56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583" name="Google Shape;4583;p561"/>
          <p:cNvGrpSpPr/>
          <p:nvPr/>
        </p:nvGrpSpPr>
        <p:grpSpPr>
          <a:xfrm>
            <a:off x="7191544" y="1"/>
            <a:ext cx="5000459" cy="1425992"/>
            <a:chOff x="7191542" y="1"/>
            <a:chExt cx="5000459" cy="1425992"/>
          </a:xfrm>
        </p:grpSpPr>
        <p:pic>
          <p:nvPicPr>
            <p:cNvPr id="4584" name="Google Shape;4584;p5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85" name="Google Shape;4585;p561"/>
            <p:cNvGrpSpPr/>
            <p:nvPr/>
          </p:nvGrpSpPr>
          <p:grpSpPr>
            <a:xfrm>
              <a:off x="7191542" y="1"/>
              <a:ext cx="5000459" cy="1425992"/>
              <a:chOff x="7186272" y="0"/>
              <a:chExt cx="5005729" cy="1427495"/>
            </a:xfrm>
          </p:grpSpPr>
          <p:sp>
            <p:nvSpPr>
              <p:cNvPr id="4586" name="Google Shape;4586;p5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587" name="Google Shape;4587;p5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588" name="Google Shape;4588;p561"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45.xml><?xml version="1.0" encoding="utf-8"?>
<p:sldLayout xmlns:a="http://schemas.openxmlformats.org/drawingml/2006/main" xmlns:r="http://schemas.openxmlformats.org/officeDocument/2006/relationships" xmlns:p="http://schemas.openxmlformats.org/presentationml/2006/main" matchingName="8_Title and Content">
  <p:cSld name="8_Title and Content">
    <p:spTree>
      <p:nvGrpSpPr>
        <p:cNvPr id="1" name="Shape 4589"/>
        <p:cNvGrpSpPr/>
        <p:nvPr/>
      </p:nvGrpSpPr>
      <p:grpSpPr>
        <a:xfrm>
          <a:off x="0" y="0"/>
          <a:ext cx="0" cy="0"/>
          <a:chOff x="0" y="0"/>
          <a:chExt cx="0" cy="0"/>
        </a:xfrm>
      </p:grpSpPr>
      <p:grpSp>
        <p:nvGrpSpPr>
          <p:cNvPr id="4590" name="Google Shape;4590;p562"/>
          <p:cNvGrpSpPr/>
          <p:nvPr/>
        </p:nvGrpSpPr>
        <p:grpSpPr>
          <a:xfrm>
            <a:off x="7191544" y="1"/>
            <a:ext cx="5000459" cy="1425992"/>
            <a:chOff x="7191542" y="1"/>
            <a:chExt cx="5000459" cy="1425992"/>
          </a:xfrm>
        </p:grpSpPr>
        <p:pic>
          <p:nvPicPr>
            <p:cNvPr id="4591" name="Google Shape;4591;p5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92" name="Google Shape;4592;p562"/>
            <p:cNvGrpSpPr/>
            <p:nvPr/>
          </p:nvGrpSpPr>
          <p:grpSpPr>
            <a:xfrm>
              <a:off x="7191542" y="1"/>
              <a:ext cx="5000459" cy="1425992"/>
              <a:chOff x="7186272" y="0"/>
              <a:chExt cx="5005729" cy="1427495"/>
            </a:xfrm>
          </p:grpSpPr>
          <p:sp>
            <p:nvSpPr>
              <p:cNvPr id="4593" name="Google Shape;4593;p5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594" name="Google Shape;4594;p5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595" name="Google Shape;4595;p56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96" name="Google Shape;4596;p56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97" name="Google Shape;4597;p56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98" name="Google Shape;4598;p56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599" name="Google Shape;4599;p56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46.xml><?xml version="1.0" encoding="utf-8"?>
<p:sldLayout xmlns:a="http://schemas.openxmlformats.org/drawingml/2006/main" xmlns:r="http://schemas.openxmlformats.org/officeDocument/2006/relationships" xmlns:p="http://schemas.openxmlformats.org/presentationml/2006/main" matchingName="8_Two Content">
  <p:cSld name="8_Two Content">
    <p:spTree>
      <p:nvGrpSpPr>
        <p:cNvPr id="1" name="Shape 4600"/>
        <p:cNvGrpSpPr/>
        <p:nvPr/>
      </p:nvGrpSpPr>
      <p:grpSpPr>
        <a:xfrm>
          <a:off x="0" y="0"/>
          <a:ext cx="0" cy="0"/>
          <a:chOff x="0" y="0"/>
          <a:chExt cx="0" cy="0"/>
        </a:xfrm>
      </p:grpSpPr>
      <p:sp>
        <p:nvSpPr>
          <p:cNvPr id="4601" name="Google Shape;4601;p56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02" name="Google Shape;4602;p563"/>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603" name="Google Shape;4603;p563"/>
          <p:cNvGrpSpPr/>
          <p:nvPr/>
        </p:nvGrpSpPr>
        <p:grpSpPr>
          <a:xfrm>
            <a:off x="7191544" y="1"/>
            <a:ext cx="5000459" cy="1425992"/>
            <a:chOff x="7191542" y="1"/>
            <a:chExt cx="5000459" cy="1425992"/>
          </a:xfrm>
        </p:grpSpPr>
        <p:pic>
          <p:nvPicPr>
            <p:cNvPr id="4604" name="Google Shape;4604;p5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05" name="Google Shape;4605;p563"/>
            <p:cNvGrpSpPr/>
            <p:nvPr/>
          </p:nvGrpSpPr>
          <p:grpSpPr>
            <a:xfrm>
              <a:off x="7191542" y="1"/>
              <a:ext cx="5000459" cy="1425992"/>
              <a:chOff x="7186272" y="0"/>
              <a:chExt cx="5005729" cy="1427495"/>
            </a:xfrm>
          </p:grpSpPr>
          <p:sp>
            <p:nvSpPr>
              <p:cNvPr id="4606" name="Google Shape;4606;p5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07" name="Google Shape;4607;p5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608" name="Google Shape;4608;p563"/>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09" name="Google Shape;4609;p563"/>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10" name="Google Shape;4610;p56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611" name="Google Shape;4611;p56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47.xml><?xml version="1.0" encoding="utf-8"?>
<p:sldLayout xmlns:a="http://schemas.openxmlformats.org/drawingml/2006/main" xmlns:r="http://schemas.openxmlformats.org/officeDocument/2006/relationships" xmlns:p="http://schemas.openxmlformats.org/presentationml/2006/main" matchingName="8_Comparison">
  <p:cSld name="8_Comparison">
    <p:spTree>
      <p:nvGrpSpPr>
        <p:cNvPr id="1" name="Shape 4612"/>
        <p:cNvGrpSpPr/>
        <p:nvPr/>
      </p:nvGrpSpPr>
      <p:grpSpPr>
        <a:xfrm>
          <a:off x="0" y="0"/>
          <a:ext cx="0" cy="0"/>
          <a:chOff x="0" y="0"/>
          <a:chExt cx="0" cy="0"/>
        </a:xfrm>
      </p:grpSpPr>
      <p:grpSp>
        <p:nvGrpSpPr>
          <p:cNvPr id="4613" name="Google Shape;4613;p564"/>
          <p:cNvGrpSpPr/>
          <p:nvPr/>
        </p:nvGrpSpPr>
        <p:grpSpPr>
          <a:xfrm>
            <a:off x="7191544" y="1"/>
            <a:ext cx="5000459" cy="1425992"/>
            <a:chOff x="7191542" y="1"/>
            <a:chExt cx="5000459" cy="1425992"/>
          </a:xfrm>
        </p:grpSpPr>
        <p:pic>
          <p:nvPicPr>
            <p:cNvPr id="4614" name="Google Shape;4614;p5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15" name="Google Shape;4615;p564"/>
            <p:cNvGrpSpPr/>
            <p:nvPr/>
          </p:nvGrpSpPr>
          <p:grpSpPr>
            <a:xfrm>
              <a:off x="7191542" y="1"/>
              <a:ext cx="5000459" cy="1425992"/>
              <a:chOff x="7186272" y="0"/>
              <a:chExt cx="5005729" cy="1427495"/>
            </a:xfrm>
          </p:grpSpPr>
          <p:sp>
            <p:nvSpPr>
              <p:cNvPr id="4616" name="Google Shape;4616;p5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17" name="Google Shape;4617;p5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618" name="Google Shape;4618;p564"/>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19" name="Google Shape;4619;p564"/>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620" name="Google Shape;4620;p564"/>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21" name="Google Shape;4621;p56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622" name="Google Shape;4622;p56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23" name="Google Shape;4623;p56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24" name="Google Shape;4624;p56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625" name="Google Shape;4625;p56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48.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4626"/>
        <p:cNvGrpSpPr/>
        <p:nvPr/>
      </p:nvGrpSpPr>
      <p:grpSpPr>
        <a:xfrm>
          <a:off x="0" y="0"/>
          <a:ext cx="0" cy="0"/>
          <a:chOff x="0" y="0"/>
          <a:chExt cx="0" cy="0"/>
        </a:xfrm>
      </p:grpSpPr>
      <p:grpSp>
        <p:nvGrpSpPr>
          <p:cNvPr id="4627" name="Google Shape;4627;p565"/>
          <p:cNvGrpSpPr/>
          <p:nvPr/>
        </p:nvGrpSpPr>
        <p:grpSpPr>
          <a:xfrm>
            <a:off x="7191544" y="1"/>
            <a:ext cx="5000459" cy="1425992"/>
            <a:chOff x="7191542" y="1"/>
            <a:chExt cx="5000459" cy="1425992"/>
          </a:xfrm>
        </p:grpSpPr>
        <p:pic>
          <p:nvPicPr>
            <p:cNvPr id="4628" name="Google Shape;4628;p5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29" name="Google Shape;4629;p565"/>
            <p:cNvGrpSpPr/>
            <p:nvPr/>
          </p:nvGrpSpPr>
          <p:grpSpPr>
            <a:xfrm>
              <a:off x="7191542" y="1"/>
              <a:ext cx="5000459" cy="1425992"/>
              <a:chOff x="7186272" y="0"/>
              <a:chExt cx="5005729" cy="1427495"/>
            </a:xfrm>
          </p:grpSpPr>
          <p:sp>
            <p:nvSpPr>
              <p:cNvPr id="4630" name="Google Shape;4630;p5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31" name="Google Shape;4631;p5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632" name="Google Shape;4632;p56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33" name="Google Shape;4633;p56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34" name="Google Shape;4634;p5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635" name="Google Shape;4635;p5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49.xml><?xml version="1.0" encoding="utf-8"?>
<p:sldLayout xmlns:a="http://schemas.openxmlformats.org/drawingml/2006/main" xmlns:r="http://schemas.openxmlformats.org/officeDocument/2006/relationships" xmlns:p="http://schemas.openxmlformats.org/presentationml/2006/main" matchingName="End">
  <p:cSld name="1_End 6">
    <p:spTree>
      <p:nvGrpSpPr>
        <p:cNvPr id="1" name="Shape 4636"/>
        <p:cNvGrpSpPr/>
        <p:nvPr/>
      </p:nvGrpSpPr>
      <p:grpSpPr>
        <a:xfrm>
          <a:off x="0" y="0"/>
          <a:ext cx="0" cy="0"/>
          <a:chOff x="0" y="0"/>
          <a:chExt cx="0" cy="0"/>
        </a:xfrm>
      </p:grpSpPr>
      <p:grpSp>
        <p:nvGrpSpPr>
          <p:cNvPr id="4637" name="Google Shape;4637;p566"/>
          <p:cNvGrpSpPr/>
          <p:nvPr/>
        </p:nvGrpSpPr>
        <p:grpSpPr>
          <a:xfrm>
            <a:off x="0" y="0"/>
            <a:ext cx="12192000" cy="2148830"/>
            <a:chOff x="0" y="0"/>
            <a:chExt cx="12192000" cy="2148830"/>
          </a:xfrm>
        </p:grpSpPr>
        <p:sp>
          <p:nvSpPr>
            <p:cNvPr id="4638" name="Google Shape;4638;p56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39" name="Google Shape;4639;p56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640" name="Google Shape;4640;p566"/>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41" name="Google Shape;4641;p566"/>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42" name="Google Shape;4642;p566"/>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643" name="Google Shape;4643;p566"/>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644" name="Google Shape;4644;p566"/>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50.xml><?xml version="1.0" encoding="utf-8"?>
<p:sldLayout xmlns:a="http://schemas.openxmlformats.org/drawingml/2006/main" xmlns:r="http://schemas.openxmlformats.org/officeDocument/2006/relationships" xmlns:p="http://schemas.openxmlformats.org/presentationml/2006/main" matchingName="7_Blank">
  <p:cSld name="7_Blank">
    <p:spTree>
      <p:nvGrpSpPr>
        <p:cNvPr id="1" name="Shape 4645"/>
        <p:cNvGrpSpPr/>
        <p:nvPr/>
      </p:nvGrpSpPr>
      <p:grpSpPr>
        <a:xfrm>
          <a:off x="0" y="0"/>
          <a:ext cx="0" cy="0"/>
          <a:chOff x="0" y="0"/>
          <a:chExt cx="0" cy="0"/>
        </a:xfrm>
      </p:grpSpPr>
      <p:sp>
        <p:nvSpPr>
          <p:cNvPr id="4646" name="Google Shape;4646;p56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47" name="Google Shape;4647;p56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648" name="Google Shape;4648;p56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649" name="Google Shape;4649;p567"/>
          <p:cNvGrpSpPr/>
          <p:nvPr/>
        </p:nvGrpSpPr>
        <p:grpSpPr>
          <a:xfrm>
            <a:off x="7191544" y="1"/>
            <a:ext cx="5000459" cy="1425992"/>
            <a:chOff x="7191542" y="1"/>
            <a:chExt cx="5000459" cy="1425992"/>
          </a:xfrm>
        </p:grpSpPr>
        <p:pic>
          <p:nvPicPr>
            <p:cNvPr id="4650" name="Google Shape;4650;p5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51" name="Google Shape;4651;p567"/>
            <p:cNvGrpSpPr/>
            <p:nvPr/>
          </p:nvGrpSpPr>
          <p:grpSpPr>
            <a:xfrm>
              <a:off x="7191542" y="1"/>
              <a:ext cx="5000459" cy="1425992"/>
              <a:chOff x="7186272" y="0"/>
              <a:chExt cx="5005729" cy="1427495"/>
            </a:xfrm>
          </p:grpSpPr>
          <p:sp>
            <p:nvSpPr>
              <p:cNvPr id="4652" name="Google Shape;4652;p5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53" name="Google Shape;4653;p5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51.xml><?xml version="1.0" encoding="utf-8"?>
<p:sldLayout xmlns:a="http://schemas.openxmlformats.org/drawingml/2006/main" xmlns:r="http://schemas.openxmlformats.org/officeDocument/2006/relationships" xmlns:p="http://schemas.openxmlformats.org/presentationml/2006/main" matchingName="17_Quotation">
  <p:cSld name="17_Quotation">
    <p:spTree>
      <p:nvGrpSpPr>
        <p:cNvPr id="1" name="Shape 4654"/>
        <p:cNvGrpSpPr/>
        <p:nvPr/>
      </p:nvGrpSpPr>
      <p:grpSpPr>
        <a:xfrm>
          <a:off x="0" y="0"/>
          <a:ext cx="0" cy="0"/>
          <a:chOff x="0" y="0"/>
          <a:chExt cx="0" cy="0"/>
        </a:xfrm>
      </p:grpSpPr>
      <p:sp>
        <p:nvSpPr>
          <p:cNvPr id="4655" name="Google Shape;4655;p568"/>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56" name="Google Shape;4656;p56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57" name="Google Shape;4657;p56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58" name="Google Shape;4658;p56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59" name="Google Shape;4659;p56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660" name="Google Shape;4660;p56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661" name="Google Shape;4661;p568"/>
          <p:cNvGrpSpPr/>
          <p:nvPr/>
        </p:nvGrpSpPr>
        <p:grpSpPr>
          <a:xfrm>
            <a:off x="7191544" y="1"/>
            <a:ext cx="5000459" cy="1425992"/>
            <a:chOff x="7191542" y="1"/>
            <a:chExt cx="5000459" cy="1425992"/>
          </a:xfrm>
        </p:grpSpPr>
        <p:pic>
          <p:nvPicPr>
            <p:cNvPr id="4662" name="Google Shape;4662;p5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63" name="Google Shape;4663;p568"/>
            <p:cNvGrpSpPr/>
            <p:nvPr/>
          </p:nvGrpSpPr>
          <p:grpSpPr>
            <a:xfrm>
              <a:off x="7191542" y="1"/>
              <a:ext cx="5000459" cy="1425992"/>
              <a:chOff x="7186272" y="0"/>
              <a:chExt cx="5005729" cy="1427495"/>
            </a:xfrm>
          </p:grpSpPr>
          <p:sp>
            <p:nvSpPr>
              <p:cNvPr id="4664" name="Google Shape;4664;p5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65" name="Google Shape;4665;p5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666" name="Google Shape;4666;p568"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52.xml><?xml version="1.0" encoding="utf-8"?>
<p:sldLayout xmlns:a="http://schemas.openxmlformats.org/drawingml/2006/main" xmlns:r="http://schemas.openxmlformats.org/officeDocument/2006/relationships" xmlns:p="http://schemas.openxmlformats.org/presentationml/2006/main" matchingName="Cover">
  <p:cSld name="6_Cover 4">
    <p:spTree>
      <p:nvGrpSpPr>
        <p:cNvPr id="1" name="Shape 4667"/>
        <p:cNvGrpSpPr/>
        <p:nvPr/>
      </p:nvGrpSpPr>
      <p:grpSpPr>
        <a:xfrm>
          <a:off x="0" y="0"/>
          <a:ext cx="0" cy="0"/>
          <a:chOff x="0" y="0"/>
          <a:chExt cx="0" cy="0"/>
        </a:xfrm>
      </p:grpSpPr>
      <p:sp>
        <p:nvSpPr>
          <p:cNvPr id="4668" name="Google Shape;4668;p569"/>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69" name="Google Shape;4669;p56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70" name="Google Shape;4670;p56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671" name="Google Shape;4671;p569"/>
          <p:cNvSpPr>
            <a:spLocks noGrp="1"/>
          </p:cNvSpPr>
          <p:nvPr>
            <p:ph type="pic" idx="2"/>
          </p:nvPr>
        </p:nvSpPr>
        <p:spPr>
          <a:xfrm>
            <a:off x="7118684" y="233915"/>
            <a:ext cx="5073316" cy="5943600"/>
          </a:xfrm>
          <a:prstGeom prst="rect">
            <a:avLst/>
          </a:prstGeom>
          <a:noFill/>
          <a:ln>
            <a:noFill/>
          </a:ln>
        </p:spPr>
      </p:sp>
      <p:grpSp>
        <p:nvGrpSpPr>
          <p:cNvPr id="4672" name="Google Shape;4672;p569"/>
          <p:cNvGrpSpPr/>
          <p:nvPr/>
        </p:nvGrpSpPr>
        <p:grpSpPr>
          <a:xfrm>
            <a:off x="0" y="5020349"/>
            <a:ext cx="12192000" cy="1837653"/>
            <a:chOff x="0" y="5020348"/>
            <a:chExt cx="12192000" cy="1837653"/>
          </a:xfrm>
        </p:grpSpPr>
        <p:sp>
          <p:nvSpPr>
            <p:cNvPr id="4673" name="Google Shape;4673;p56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74" name="Google Shape;4674;p56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675" name="Google Shape;4675;p56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53.xml><?xml version="1.0" encoding="utf-8"?>
<p:sldLayout xmlns:a="http://schemas.openxmlformats.org/drawingml/2006/main" xmlns:r="http://schemas.openxmlformats.org/officeDocument/2006/relationships" xmlns:p="http://schemas.openxmlformats.org/presentationml/2006/main" matchingName="9_Cover">
  <p:cSld name="9_Cover">
    <p:spTree>
      <p:nvGrpSpPr>
        <p:cNvPr id="1" name="Shape 4676"/>
        <p:cNvGrpSpPr/>
        <p:nvPr/>
      </p:nvGrpSpPr>
      <p:grpSpPr>
        <a:xfrm>
          <a:off x="0" y="0"/>
          <a:ext cx="0" cy="0"/>
          <a:chOff x="0" y="0"/>
          <a:chExt cx="0" cy="0"/>
        </a:xfrm>
      </p:grpSpPr>
      <p:sp>
        <p:nvSpPr>
          <p:cNvPr id="4677" name="Google Shape;4677;p570"/>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78" name="Google Shape;4678;p570"/>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79" name="Google Shape;4679;p570"/>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680" name="Google Shape;4680;p570"/>
          <p:cNvSpPr>
            <a:spLocks noGrp="1"/>
          </p:cNvSpPr>
          <p:nvPr>
            <p:ph type="pic" idx="2"/>
          </p:nvPr>
        </p:nvSpPr>
        <p:spPr>
          <a:xfrm>
            <a:off x="7118684" y="233915"/>
            <a:ext cx="5073316" cy="5943600"/>
          </a:xfrm>
          <a:prstGeom prst="rect">
            <a:avLst/>
          </a:prstGeom>
          <a:noFill/>
          <a:ln>
            <a:noFill/>
          </a:ln>
        </p:spPr>
      </p:sp>
      <p:grpSp>
        <p:nvGrpSpPr>
          <p:cNvPr id="4681" name="Google Shape;4681;p570"/>
          <p:cNvGrpSpPr/>
          <p:nvPr/>
        </p:nvGrpSpPr>
        <p:grpSpPr>
          <a:xfrm>
            <a:off x="0" y="5020350"/>
            <a:ext cx="12192000" cy="1837653"/>
            <a:chOff x="0" y="5020348"/>
            <a:chExt cx="12192000" cy="1837653"/>
          </a:xfrm>
        </p:grpSpPr>
        <p:sp>
          <p:nvSpPr>
            <p:cNvPr id="4682" name="Google Shape;4682;p57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83" name="Google Shape;4683;p57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684" name="Google Shape;4684;p57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54.xml><?xml version="1.0" encoding="utf-8"?>
<p:sldLayout xmlns:a="http://schemas.openxmlformats.org/drawingml/2006/main" xmlns:r="http://schemas.openxmlformats.org/officeDocument/2006/relationships" xmlns:p="http://schemas.openxmlformats.org/presentationml/2006/main" matchingName="9_Divider">
  <p:cSld name="9_Divider">
    <p:bg>
      <p:bgPr>
        <a:solidFill>
          <a:schemeClr val="lt2"/>
        </a:solidFill>
        <a:effectLst/>
      </p:bgPr>
    </p:bg>
    <p:spTree>
      <p:nvGrpSpPr>
        <p:cNvPr id="1" name="Shape 4685"/>
        <p:cNvGrpSpPr/>
        <p:nvPr/>
      </p:nvGrpSpPr>
      <p:grpSpPr>
        <a:xfrm>
          <a:off x="0" y="0"/>
          <a:ext cx="0" cy="0"/>
          <a:chOff x="0" y="0"/>
          <a:chExt cx="0" cy="0"/>
        </a:xfrm>
      </p:grpSpPr>
      <p:grpSp>
        <p:nvGrpSpPr>
          <p:cNvPr id="4686" name="Google Shape;4686;p571"/>
          <p:cNvGrpSpPr/>
          <p:nvPr/>
        </p:nvGrpSpPr>
        <p:grpSpPr>
          <a:xfrm>
            <a:off x="0" y="5020349"/>
            <a:ext cx="12192000" cy="1837653"/>
            <a:chOff x="0" y="5020347"/>
            <a:chExt cx="12192000" cy="1837653"/>
          </a:xfrm>
        </p:grpSpPr>
        <p:sp>
          <p:nvSpPr>
            <p:cNvPr id="4687" name="Google Shape;4687;p57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88" name="Google Shape;4688;p57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689" name="Google Shape;4689;p57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690" name="Google Shape;4690;p57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691" name="Google Shape;4691;p571"/>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92" name="Google Shape;4692;p571"/>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55.xml><?xml version="1.0" encoding="utf-8"?>
<p:sldLayout xmlns:a="http://schemas.openxmlformats.org/drawingml/2006/main" xmlns:r="http://schemas.openxmlformats.org/officeDocument/2006/relationships" xmlns:p="http://schemas.openxmlformats.org/presentationml/2006/main" matchingName="9_Title and Content">
  <p:cSld name="9_Title and Content">
    <p:spTree>
      <p:nvGrpSpPr>
        <p:cNvPr id="1" name="Shape 4693"/>
        <p:cNvGrpSpPr/>
        <p:nvPr/>
      </p:nvGrpSpPr>
      <p:grpSpPr>
        <a:xfrm>
          <a:off x="0" y="0"/>
          <a:ext cx="0" cy="0"/>
          <a:chOff x="0" y="0"/>
          <a:chExt cx="0" cy="0"/>
        </a:xfrm>
      </p:grpSpPr>
      <p:grpSp>
        <p:nvGrpSpPr>
          <p:cNvPr id="4694" name="Google Shape;4694;p572"/>
          <p:cNvGrpSpPr/>
          <p:nvPr/>
        </p:nvGrpSpPr>
        <p:grpSpPr>
          <a:xfrm>
            <a:off x="7191544" y="1"/>
            <a:ext cx="5000459" cy="1425992"/>
            <a:chOff x="7191542" y="1"/>
            <a:chExt cx="5000459" cy="1425992"/>
          </a:xfrm>
        </p:grpSpPr>
        <p:pic>
          <p:nvPicPr>
            <p:cNvPr id="4695" name="Google Shape;4695;p5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96" name="Google Shape;4696;p572"/>
            <p:cNvGrpSpPr/>
            <p:nvPr/>
          </p:nvGrpSpPr>
          <p:grpSpPr>
            <a:xfrm>
              <a:off x="7191542" y="1"/>
              <a:ext cx="5000459" cy="1425992"/>
              <a:chOff x="7186272" y="0"/>
              <a:chExt cx="5005729" cy="1427495"/>
            </a:xfrm>
          </p:grpSpPr>
          <p:sp>
            <p:nvSpPr>
              <p:cNvPr id="4697" name="Google Shape;4697;p5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698" name="Google Shape;4698;p5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699" name="Google Shape;4699;p57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00" name="Google Shape;4700;p57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01" name="Google Shape;4701;p57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02" name="Google Shape;4702;p57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03" name="Google Shape;4703;p57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56.xml><?xml version="1.0" encoding="utf-8"?>
<p:sldLayout xmlns:a="http://schemas.openxmlformats.org/drawingml/2006/main" xmlns:r="http://schemas.openxmlformats.org/officeDocument/2006/relationships" xmlns:p="http://schemas.openxmlformats.org/presentationml/2006/main" matchingName="9_Two Content">
  <p:cSld name="9_Two Content">
    <p:spTree>
      <p:nvGrpSpPr>
        <p:cNvPr id="1" name="Shape 4704"/>
        <p:cNvGrpSpPr/>
        <p:nvPr/>
      </p:nvGrpSpPr>
      <p:grpSpPr>
        <a:xfrm>
          <a:off x="0" y="0"/>
          <a:ext cx="0" cy="0"/>
          <a:chOff x="0" y="0"/>
          <a:chExt cx="0" cy="0"/>
        </a:xfrm>
      </p:grpSpPr>
      <p:sp>
        <p:nvSpPr>
          <p:cNvPr id="4705" name="Google Shape;4705;p57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06" name="Google Shape;4706;p573"/>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707" name="Google Shape;4707;p573"/>
          <p:cNvGrpSpPr/>
          <p:nvPr/>
        </p:nvGrpSpPr>
        <p:grpSpPr>
          <a:xfrm>
            <a:off x="7191544" y="1"/>
            <a:ext cx="5000459" cy="1425992"/>
            <a:chOff x="7191542" y="1"/>
            <a:chExt cx="5000459" cy="1425992"/>
          </a:xfrm>
        </p:grpSpPr>
        <p:pic>
          <p:nvPicPr>
            <p:cNvPr id="4708" name="Google Shape;4708;p5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09" name="Google Shape;4709;p573"/>
            <p:cNvGrpSpPr/>
            <p:nvPr/>
          </p:nvGrpSpPr>
          <p:grpSpPr>
            <a:xfrm>
              <a:off x="7191542" y="1"/>
              <a:ext cx="5000459" cy="1425992"/>
              <a:chOff x="7186272" y="0"/>
              <a:chExt cx="5005729" cy="1427495"/>
            </a:xfrm>
          </p:grpSpPr>
          <p:sp>
            <p:nvSpPr>
              <p:cNvPr id="4710" name="Google Shape;4710;p5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711" name="Google Shape;4711;p5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712" name="Google Shape;4712;p573"/>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13" name="Google Shape;4713;p573"/>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14" name="Google Shape;4714;p57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15" name="Google Shape;4715;p57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57.xml><?xml version="1.0" encoding="utf-8"?>
<p:sldLayout xmlns:a="http://schemas.openxmlformats.org/drawingml/2006/main" xmlns:r="http://schemas.openxmlformats.org/officeDocument/2006/relationships" xmlns:p="http://schemas.openxmlformats.org/presentationml/2006/main" matchingName="9_Comparison">
  <p:cSld name="9_Comparison">
    <p:spTree>
      <p:nvGrpSpPr>
        <p:cNvPr id="1" name="Shape 4716"/>
        <p:cNvGrpSpPr/>
        <p:nvPr/>
      </p:nvGrpSpPr>
      <p:grpSpPr>
        <a:xfrm>
          <a:off x="0" y="0"/>
          <a:ext cx="0" cy="0"/>
          <a:chOff x="0" y="0"/>
          <a:chExt cx="0" cy="0"/>
        </a:xfrm>
      </p:grpSpPr>
      <p:grpSp>
        <p:nvGrpSpPr>
          <p:cNvPr id="4717" name="Google Shape;4717;p574"/>
          <p:cNvGrpSpPr/>
          <p:nvPr/>
        </p:nvGrpSpPr>
        <p:grpSpPr>
          <a:xfrm>
            <a:off x="7191544" y="1"/>
            <a:ext cx="5000459" cy="1425992"/>
            <a:chOff x="7191542" y="1"/>
            <a:chExt cx="5000459" cy="1425992"/>
          </a:xfrm>
        </p:grpSpPr>
        <p:pic>
          <p:nvPicPr>
            <p:cNvPr id="4718" name="Google Shape;4718;p5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19" name="Google Shape;4719;p574"/>
            <p:cNvGrpSpPr/>
            <p:nvPr/>
          </p:nvGrpSpPr>
          <p:grpSpPr>
            <a:xfrm>
              <a:off x="7191542" y="1"/>
              <a:ext cx="5000459" cy="1425992"/>
              <a:chOff x="7186272" y="0"/>
              <a:chExt cx="5005729" cy="1427495"/>
            </a:xfrm>
          </p:grpSpPr>
          <p:sp>
            <p:nvSpPr>
              <p:cNvPr id="4720" name="Google Shape;4720;p5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721" name="Google Shape;4721;p5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722" name="Google Shape;4722;p574"/>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23" name="Google Shape;4723;p574"/>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724" name="Google Shape;4724;p574"/>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25" name="Google Shape;4725;p57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726" name="Google Shape;4726;p57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27" name="Google Shape;4727;p57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28" name="Google Shape;4728;p57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29" name="Google Shape;4729;p57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58.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4730"/>
        <p:cNvGrpSpPr/>
        <p:nvPr/>
      </p:nvGrpSpPr>
      <p:grpSpPr>
        <a:xfrm>
          <a:off x="0" y="0"/>
          <a:ext cx="0" cy="0"/>
          <a:chOff x="0" y="0"/>
          <a:chExt cx="0" cy="0"/>
        </a:xfrm>
      </p:grpSpPr>
      <p:grpSp>
        <p:nvGrpSpPr>
          <p:cNvPr id="4731" name="Google Shape;4731;p575"/>
          <p:cNvGrpSpPr/>
          <p:nvPr/>
        </p:nvGrpSpPr>
        <p:grpSpPr>
          <a:xfrm>
            <a:off x="7191544" y="1"/>
            <a:ext cx="5000459" cy="1425992"/>
            <a:chOff x="7191542" y="1"/>
            <a:chExt cx="5000459" cy="1425992"/>
          </a:xfrm>
        </p:grpSpPr>
        <p:pic>
          <p:nvPicPr>
            <p:cNvPr id="4732" name="Google Shape;4732;p5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33" name="Google Shape;4733;p575"/>
            <p:cNvGrpSpPr/>
            <p:nvPr/>
          </p:nvGrpSpPr>
          <p:grpSpPr>
            <a:xfrm>
              <a:off x="7191542" y="1"/>
              <a:ext cx="5000459" cy="1425992"/>
              <a:chOff x="7186272" y="0"/>
              <a:chExt cx="5005729" cy="1427495"/>
            </a:xfrm>
          </p:grpSpPr>
          <p:sp>
            <p:nvSpPr>
              <p:cNvPr id="4734" name="Google Shape;4734;p5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735" name="Google Shape;4735;p5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736" name="Google Shape;4736;p57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37" name="Google Shape;4737;p57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38" name="Google Shape;4738;p57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39" name="Google Shape;4739;p57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59.xml><?xml version="1.0" encoding="utf-8"?>
<p:sldLayout xmlns:a="http://schemas.openxmlformats.org/drawingml/2006/main" xmlns:r="http://schemas.openxmlformats.org/officeDocument/2006/relationships" xmlns:p="http://schemas.openxmlformats.org/presentationml/2006/main" matchingName="End">
  <p:cSld name="1_End 7">
    <p:spTree>
      <p:nvGrpSpPr>
        <p:cNvPr id="1" name="Shape 4740"/>
        <p:cNvGrpSpPr/>
        <p:nvPr/>
      </p:nvGrpSpPr>
      <p:grpSpPr>
        <a:xfrm>
          <a:off x="0" y="0"/>
          <a:ext cx="0" cy="0"/>
          <a:chOff x="0" y="0"/>
          <a:chExt cx="0" cy="0"/>
        </a:xfrm>
      </p:grpSpPr>
      <p:grpSp>
        <p:nvGrpSpPr>
          <p:cNvPr id="4741" name="Google Shape;4741;p576"/>
          <p:cNvGrpSpPr/>
          <p:nvPr/>
        </p:nvGrpSpPr>
        <p:grpSpPr>
          <a:xfrm>
            <a:off x="0" y="0"/>
            <a:ext cx="12192000" cy="2148830"/>
            <a:chOff x="0" y="0"/>
            <a:chExt cx="12192000" cy="2148830"/>
          </a:xfrm>
        </p:grpSpPr>
        <p:sp>
          <p:nvSpPr>
            <p:cNvPr id="4742" name="Google Shape;4742;p57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743" name="Google Shape;4743;p57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744" name="Google Shape;4744;p576"/>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45" name="Google Shape;4745;p576"/>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46" name="Google Shape;4746;p576"/>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747" name="Google Shape;4747;p576"/>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748" name="Google Shape;4748;p576"/>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60.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4749"/>
        <p:cNvGrpSpPr/>
        <p:nvPr/>
      </p:nvGrpSpPr>
      <p:grpSpPr>
        <a:xfrm>
          <a:off x="0" y="0"/>
          <a:ext cx="0" cy="0"/>
          <a:chOff x="0" y="0"/>
          <a:chExt cx="0" cy="0"/>
        </a:xfrm>
      </p:grpSpPr>
      <p:sp>
        <p:nvSpPr>
          <p:cNvPr id="4750" name="Google Shape;4750;p57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51" name="Google Shape;4751;p57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52" name="Google Shape;4752;p57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753" name="Google Shape;4753;p577"/>
          <p:cNvGrpSpPr/>
          <p:nvPr/>
        </p:nvGrpSpPr>
        <p:grpSpPr>
          <a:xfrm>
            <a:off x="7191544" y="1"/>
            <a:ext cx="5000459" cy="1425992"/>
            <a:chOff x="7191542" y="1"/>
            <a:chExt cx="5000459" cy="1425992"/>
          </a:xfrm>
        </p:grpSpPr>
        <p:pic>
          <p:nvPicPr>
            <p:cNvPr id="4754" name="Google Shape;4754;p5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55" name="Google Shape;4755;p577"/>
            <p:cNvGrpSpPr/>
            <p:nvPr/>
          </p:nvGrpSpPr>
          <p:grpSpPr>
            <a:xfrm>
              <a:off x="7191542" y="1"/>
              <a:ext cx="5000459" cy="1425992"/>
              <a:chOff x="7186272" y="0"/>
              <a:chExt cx="5005729" cy="1427495"/>
            </a:xfrm>
          </p:grpSpPr>
          <p:sp>
            <p:nvSpPr>
              <p:cNvPr id="4756" name="Google Shape;4756;p5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757" name="Google Shape;4757;p5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61.xml><?xml version="1.0" encoding="utf-8"?>
<p:sldLayout xmlns:a="http://schemas.openxmlformats.org/drawingml/2006/main" xmlns:r="http://schemas.openxmlformats.org/officeDocument/2006/relationships" xmlns:p="http://schemas.openxmlformats.org/presentationml/2006/main" matchingName="Cover">
  <p:cSld name="6_Cover 5">
    <p:spTree>
      <p:nvGrpSpPr>
        <p:cNvPr id="1" name="Shape 4758"/>
        <p:cNvGrpSpPr/>
        <p:nvPr/>
      </p:nvGrpSpPr>
      <p:grpSpPr>
        <a:xfrm>
          <a:off x="0" y="0"/>
          <a:ext cx="0" cy="0"/>
          <a:chOff x="0" y="0"/>
          <a:chExt cx="0" cy="0"/>
        </a:xfrm>
      </p:grpSpPr>
      <p:sp>
        <p:nvSpPr>
          <p:cNvPr id="4759" name="Google Shape;4759;p578"/>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60" name="Google Shape;4760;p578"/>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61" name="Google Shape;4761;p578"/>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762" name="Google Shape;4762;p578"/>
          <p:cNvSpPr>
            <a:spLocks noGrp="1"/>
          </p:cNvSpPr>
          <p:nvPr>
            <p:ph type="pic" idx="2"/>
          </p:nvPr>
        </p:nvSpPr>
        <p:spPr>
          <a:xfrm>
            <a:off x="7118684" y="233915"/>
            <a:ext cx="5073316" cy="5943600"/>
          </a:xfrm>
          <a:prstGeom prst="rect">
            <a:avLst/>
          </a:prstGeom>
          <a:noFill/>
          <a:ln>
            <a:noFill/>
          </a:ln>
        </p:spPr>
      </p:sp>
      <p:grpSp>
        <p:nvGrpSpPr>
          <p:cNvPr id="4763" name="Google Shape;4763;p578"/>
          <p:cNvGrpSpPr/>
          <p:nvPr/>
        </p:nvGrpSpPr>
        <p:grpSpPr>
          <a:xfrm>
            <a:off x="0" y="5020349"/>
            <a:ext cx="12192000" cy="1837653"/>
            <a:chOff x="0" y="5020348"/>
            <a:chExt cx="12192000" cy="1837653"/>
          </a:xfrm>
        </p:grpSpPr>
        <p:sp>
          <p:nvSpPr>
            <p:cNvPr id="4764" name="Google Shape;4764;p57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65" name="Google Shape;4765;p57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766" name="Google Shape;4766;p57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62.xml><?xml version="1.0" encoding="utf-8"?>
<p:sldLayout xmlns:a="http://schemas.openxmlformats.org/drawingml/2006/main" xmlns:r="http://schemas.openxmlformats.org/officeDocument/2006/relationships" xmlns:p="http://schemas.openxmlformats.org/presentationml/2006/main" matchingName="Divider">
  <p:cSld name="5_Divider 5">
    <p:bg>
      <p:bgPr>
        <a:solidFill>
          <a:schemeClr val="lt2"/>
        </a:solidFill>
        <a:effectLst/>
      </p:bgPr>
    </p:bg>
    <p:spTree>
      <p:nvGrpSpPr>
        <p:cNvPr id="1" name="Shape 4767"/>
        <p:cNvGrpSpPr/>
        <p:nvPr/>
      </p:nvGrpSpPr>
      <p:grpSpPr>
        <a:xfrm>
          <a:off x="0" y="0"/>
          <a:ext cx="0" cy="0"/>
          <a:chOff x="0" y="0"/>
          <a:chExt cx="0" cy="0"/>
        </a:xfrm>
      </p:grpSpPr>
      <p:grpSp>
        <p:nvGrpSpPr>
          <p:cNvPr id="4768" name="Google Shape;4768;p579"/>
          <p:cNvGrpSpPr/>
          <p:nvPr/>
        </p:nvGrpSpPr>
        <p:grpSpPr>
          <a:xfrm>
            <a:off x="0" y="5020348"/>
            <a:ext cx="12192000" cy="1837653"/>
            <a:chOff x="0" y="5020347"/>
            <a:chExt cx="12192000" cy="1837653"/>
          </a:xfrm>
        </p:grpSpPr>
        <p:sp>
          <p:nvSpPr>
            <p:cNvPr id="4769" name="Google Shape;4769;p57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70" name="Google Shape;4770;p57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71" name="Google Shape;4771;p57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772" name="Google Shape;4772;p57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773" name="Google Shape;4773;p579"/>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74" name="Google Shape;4774;p579"/>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63.xml><?xml version="1.0" encoding="utf-8"?>
<p:sldLayout xmlns:a="http://schemas.openxmlformats.org/drawingml/2006/main" xmlns:r="http://schemas.openxmlformats.org/officeDocument/2006/relationships" xmlns:p="http://schemas.openxmlformats.org/presentationml/2006/main" matchingName="10_Cover">
  <p:cSld name="10_Cover">
    <p:spTree>
      <p:nvGrpSpPr>
        <p:cNvPr id="1" name="Shape 4775"/>
        <p:cNvGrpSpPr/>
        <p:nvPr/>
      </p:nvGrpSpPr>
      <p:grpSpPr>
        <a:xfrm>
          <a:off x="0" y="0"/>
          <a:ext cx="0" cy="0"/>
          <a:chOff x="0" y="0"/>
          <a:chExt cx="0" cy="0"/>
        </a:xfrm>
      </p:grpSpPr>
      <p:sp>
        <p:nvSpPr>
          <p:cNvPr id="4776" name="Google Shape;4776;p580"/>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77" name="Google Shape;4777;p580"/>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78" name="Google Shape;4778;p580"/>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779" name="Google Shape;4779;p580"/>
          <p:cNvSpPr>
            <a:spLocks noGrp="1"/>
          </p:cNvSpPr>
          <p:nvPr>
            <p:ph type="pic" idx="2"/>
          </p:nvPr>
        </p:nvSpPr>
        <p:spPr>
          <a:xfrm>
            <a:off x="7118684" y="233915"/>
            <a:ext cx="5073316" cy="5943600"/>
          </a:xfrm>
          <a:prstGeom prst="rect">
            <a:avLst/>
          </a:prstGeom>
          <a:noFill/>
          <a:ln>
            <a:noFill/>
          </a:ln>
        </p:spPr>
      </p:sp>
      <p:grpSp>
        <p:nvGrpSpPr>
          <p:cNvPr id="4780" name="Google Shape;4780;p580"/>
          <p:cNvGrpSpPr/>
          <p:nvPr/>
        </p:nvGrpSpPr>
        <p:grpSpPr>
          <a:xfrm>
            <a:off x="0" y="5020350"/>
            <a:ext cx="12192000" cy="1837653"/>
            <a:chOff x="0" y="5020348"/>
            <a:chExt cx="12192000" cy="1837653"/>
          </a:xfrm>
        </p:grpSpPr>
        <p:sp>
          <p:nvSpPr>
            <p:cNvPr id="4781" name="Google Shape;4781;p58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82" name="Google Shape;4782;p58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783" name="Google Shape;4783;p58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64.xml><?xml version="1.0" encoding="utf-8"?>
<p:sldLayout xmlns:a="http://schemas.openxmlformats.org/drawingml/2006/main" xmlns:r="http://schemas.openxmlformats.org/officeDocument/2006/relationships" xmlns:p="http://schemas.openxmlformats.org/presentationml/2006/main" matchingName="10_Divider">
  <p:cSld name="10_Divider">
    <p:bg>
      <p:bgPr>
        <a:solidFill>
          <a:schemeClr val="lt2"/>
        </a:solidFill>
        <a:effectLst/>
      </p:bgPr>
    </p:bg>
    <p:spTree>
      <p:nvGrpSpPr>
        <p:cNvPr id="1" name="Shape 4784"/>
        <p:cNvGrpSpPr/>
        <p:nvPr/>
      </p:nvGrpSpPr>
      <p:grpSpPr>
        <a:xfrm>
          <a:off x="0" y="0"/>
          <a:ext cx="0" cy="0"/>
          <a:chOff x="0" y="0"/>
          <a:chExt cx="0" cy="0"/>
        </a:xfrm>
      </p:grpSpPr>
      <p:grpSp>
        <p:nvGrpSpPr>
          <p:cNvPr id="4785" name="Google Shape;4785;p581"/>
          <p:cNvGrpSpPr/>
          <p:nvPr/>
        </p:nvGrpSpPr>
        <p:grpSpPr>
          <a:xfrm>
            <a:off x="0" y="5020349"/>
            <a:ext cx="12192000" cy="1837653"/>
            <a:chOff x="0" y="5020347"/>
            <a:chExt cx="12192000" cy="1837653"/>
          </a:xfrm>
        </p:grpSpPr>
        <p:sp>
          <p:nvSpPr>
            <p:cNvPr id="4786" name="Google Shape;4786;p58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87" name="Google Shape;4787;p58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88" name="Google Shape;4788;p58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789" name="Google Shape;4789;p58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790" name="Google Shape;4790;p581"/>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91" name="Google Shape;4791;p581"/>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65.xml><?xml version="1.0" encoding="utf-8"?>
<p:sldLayout xmlns:a="http://schemas.openxmlformats.org/drawingml/2006/main" xmlns:r="http://schemas.openxmlformats.org/officeDocument/2006/relationships" xmlns:p="http://schemas.openxmlformats.org/presentationml/2006/main" matchingName="19_Quotation">
  <p:cSld name="19_Quotation">
    <p:spTree>
      <p:nvGrpSpPr>
        <p:cNvPr id="1" name="Shape 4792"/>
        <p:cNvGrpSpPr/>
        <p:nvPr/>
      </p:nvGrpSpPr>
      <p:grpSpPr>
        <a:xfrm>
          <a:off x="0" y="0"/>
          <a:ext cx="0" cy="0"/>
          <a:chOff x="0" y="0"/>
          <a:chExt cx="0" cy="0"/>
        </a:xfrm>
      </p:grpSpPr>
      <p:sp>
        <p:nvSpPr>
          <p:cNvPr id="4793" name="Google Shape;4793;p582"/>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794" name="Google Shape;4794;p58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95" name="Google Shape;4795;p58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96" name="Google Shape;4796;p58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97" name="Google Shape;4797;p58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798" name="Google Shape;4798;p58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799" name="Google Shape;4799;p582"/>
          <p:cNvGrpSpPr/>
          <p:nvPr/>
        </p:nvGrpSpPr>
        <p:grpSpPr>
          <a:xfrm>
            <a:off x="7191544" y="1"/>
            <a:ext cx="5000459" cy="1425992"/>
            <a:chOff x="7191542" y="1"/>
            <a:chExt cx="5000459" cy="1425992"/>
          </a:xfrm>
        </p:grpSpPr>
        <p:pic>
          <p:nvPicPr>
            <p:cNvPr id="4800" name="Google Shape;4800;p5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01" name="Google Shape;4801;p582"/>
            <p:cNvGrpSpPr/>
            <p:nvPr/>
          </p:nvGrpSpPr>
          <p:grpSpPr>
            <a:xfrm>
              <a:off x="7191542" y="1"/>
              <a:ext cx="5000459" cy="1425992"/>
              <a:chOff x="7186272" y="0"/>
              <a:chExt cx="5005729" cy="1427495"/>
            </a:xfrm>
          </p:grpSpPr>
          <p:sp>
            <p:nvSpPr>
              <p:cNvPr id="4802" name="Google Shape;4802;p5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03" name="Google Shape;4803;p5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804" name="Google Shape;4804;p58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66.xml><?xml version="1.0" encoding="utf-8"?>
<p:sldLayout xmlns:a="http://schemas.openxmlformats.org/drawingml/2006/main" xmlns:r="http://schemas.openxmlformats.org/officeDocument/2006/relationships" xmlns:p="http://schemas.openxmlformats.org/presentationml/2006/main" matchingName="Photo Slide">
  <p:cSld name="1_Photo Slide 8">
    <p:spTree>
      <p:nvGrpSpPr>
        <p:cNvPr id="1" name="Shape 4805"/>
        <p:cNvGrpSpPr/>
        <p:nvPr/>
      </p:nvGrpSpPr>
      <p:grpSpPr>
        <a:xfrm>
          <a:off x="0" y="0"/>
          <a:ext cx="0" cy="0"/>
          <a:chOff x="0" y="0"/>
          <a:chExt cx="0" cy="0"/>
        </a:xfrm>
      </p:grpSpPr>
      <p:sp>
        <p:nvSpPr>
          <p:cNvPr id="4806" name="Google Shape;4806;p583"/>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807" name="Google Shape;4807;p583"/>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808" name="Google Shape;4808;p583"/>
          <p:cNvGrpSpPr/>
          <p:nvPr/>
        </p:nvGrpSpPr>
        <p:grpSpPr>
          <a:xfrm>
            <a:off x="0" y="5379427"/>
            <a:ext cx="2807368" cy="753891"/>
            <a:chOff x="0" y="5379426"/>
            <a:chExt cx="2807368" cy="753891"/>
          </a:xfrm>
        </p:grpSpPr>
        <p:sp>
          <p:nvSpPr>
            <p:cNvPr id="4809" name="Google Shape;4809;p58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810" name="Google Shape;4810;p58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811" name="Google Shape;4811;p583"/>
          <p:cNvSpPr>
            <a:spLocks noGrp="1"/>
          </p:cNvSpPr>
          <p:nvPr>
            <p:ph type="pic" idx="2"/>
          </p:nvPr>
        </p:nvSpPr>
        <p:spPr>
          <a:xfrm>
            <a:off x="2807368" y="457202"/>
            <a:ext cx="8915400" cy="5943598"/>
          </a:xfrm>
          <a:prstGeom prst="rect">
            <a:avLst/>
          </a:prstGeom>
          <a:noFill/>
          <a:ln>
            <a:noFill/>
          </a:ln>
        </p:spPr>
      </p:sp>
      <p:pic>
        <p:nvPicPr>
          <p:cNvPr id="4812" name="Google Shape;4812;p583"/>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67.xml><?xml version="1.0" encoding="utf-8"?>
<p:sldLayout xmlns:a="http://schemas.openxmlformats.org/drawingml/2006/main" xmlns:r="http://schemas.openxmlformats.org/officeDocument/2006/relationships" xmlns:p="http://schemas.openxmlformats.org/presentationml/2006/main" matchingName="20_Quotation">
  <p:cSld name="20_Quotation">
    <p:spTree>
      <p:nvGrpSpPr>
        <p:cNvPr id="1" name="Shape 4813"/>
        <p:cNvGrpSpPr/>
        <p:nvPr/>
      </p:nvGrpSpPr>
      <p:grpSpPr>
        <a:xfrm>
          <a:off x="0" y="0"/>
          <a:ext cx="0" cy="0"/>
          <a:chOff x="0" y="0"/>
          <a:chExt cx="0" cy="0"/>
        </a:xfrm>
      </p:grpSpPr>
      <p:sp>
        <p:nvSpPr>
          <p:cNvPr id="4814" name="Google Shape;4814;p584"/>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815" name="Google Shape;4815;p584"/>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16" name="Google Shape;4816;p58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17" name="Google Shape;4817;p58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18" name="Google Shape;4818;p58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19" name="Google Shape;4819;p58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20" name="Google Shape;4820;p584"/>
          <p:cNvGrpSpPr/>
          <p:nvPr/>
        </p:nvGrpSpPr>
        <p:grpSpPr>
          <a:xfrm>
            <a:off x="7191544" y="1"/>
            <a:ext cx="5000459" cy="1425992"/>
            <a:chOff x="7191542" y="1"/>
            <a:chExt cx="5000459" cy="1425992"/>
          </a:xfrm>
        </p:grpSpPr>
        <p:pic>
          <p:nvPicPr>
            <p:cNvPr id="4821" name="Google Shape;4821;p5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22" name="Google Shape;4822;p584"/>
            <p:cNvGrpSpPr/>
            <p:nvPr/>
          </p:nvGrpSpPr>
          <p:grpSpPr>
            <a:xfrm>
              <a:off x="7191542" y="1"/>
              <a:ext cx="5000459" cy="1425992"/>
              <a:chOff x="7186272" y="0"/>
              <a:chExt cx="5005729" cy="1427495"/>
            </a:xfrm>
          </p:grpSpPr>
          <p:sp>
            <p:nvSpPr>
              <p:cNvPr id="4823" name="Google Shape;4823;p5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24" name="Google Shape;4824;p5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825" name="Google Shape;4825;p584"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68.xml><?xml version="1.0" encoding="utf-8"?>
<p:sldLayout xmlns:a="http://schemas.openxmlformats.org/drawingml/2006/main" xmlns:r="http://schemas.openxmlformats.org/officeDocument/2006/relationships" xmlns:p="http://schemas.openxmlformats.org/presentationml/2006/main" matchingName="10_Title and Content">
  <p:cSld name="10_Title and Content">
    <p:spTree>
      <p:nvGrpSpPr>
        <p:cNvPr id="1" name="Shape 4826"/>
        <p:cNvGrpSpPr/>
        <p:nvPr/>
      </p:nvGrpSpPr>
      <p:grpSpPr>
        <a:xfrm>
          <a:off x="0" y="0"/>
          <a:ext cx="0" cy="0"/>
          <a:chOff x="0" y="0"/>
          <a:chExt cx="0" cy="0"/>
        </a:xfrm>
      </p:grpSpPr>
      <p:grpSp>
        <p:nvGrpSpPr>
          <p:cNvPr id="4827" name="Google Shape;4827;p585"/>
          <p:cNvGrpSpPr/>
          <p:nvPr/>
        </p:nvGrpSpPr>
        <p:grpSpPr>
          <a:xfrm>
            <a:off x="7191544" y="1"/>
            <a:ext cx="5000459" cy="1425992"/>
            <a:chOff x="7191542" y="1"/>
            <a:chExt cx="5000459" cy="1425992"/>
          </a:xfrm>
        </p:grpSpPr>
        <p:pic>
          <p:nvPicPr>
            <p:cNvPr id="4828" name="Google Shape;4828;p5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29" name="Google Shape;4829;p585"/>
            <p:cNvGrpSpPr/>
            <p:nvPr/>
          </p:nvGrpSpPr>
          <p:grpSpPr>
            <a:xfrm>
              <a:off x="7191542" y="1"/>
              <a:ext cx="5000459" cy="1425992"/>
              <a:chOff x="7186272" y="0"/>
              <a:chExt cx="5005729" cy="1427495"/>
            </a:xfrm>
          </p:grpSpPr>
          <p:sp>
            <p:nvSpPr>
              <p:cNvPr id="4830" name="Google Shape;4830;p5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31" name="Google Shape;4831;p5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832" name="Google Shape;4832;p58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33" name="Google Shape;4833;p585"/>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34" name="Google Shape;4834;p58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35" name="Google Shape;4835;p58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36" name="Google Shape;4836;p58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69.xml><?xml version="1.0" encoding="utf-8"?>
<p:sldLayout xmlns:a="http://schemas.openxmlformats.org/drawingml/2006/main" xmlns:r="http://schemas.openxmlformats.org/officeDocument/2006/relationships" xmlns:p="http://schemas.openxmlformats.org/presentationml/2006/main" matchingName="10_Two Content">
  <p:cSld name="10_Two Content">
    <p:spTree>
      <p:nvGrpSpPr>
        <p:cNvPr id="1" name="Shape 4837"/>
        <p:cNvGrpSpPr/>
        <p:nvPr/>
      </p:nvGrpSpPr>
      <p:grpSpPr>
        <a:xfrm>
          <a:off x="0" y="0"/>
          <a:ext cx="0" cy="0"/>
          <a:chOff x="0" y="0"/>
          <a:chExt cx="0" cy="0"/>
        </a:xfrm>
      </p:grpSpPr>
      <p:sp>
        <p:nvSpPr>
          <p:cNvPr id="4838" name="Google Shape;4838;p58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39" name="Google Shape;4839;p586"/>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4840" name="Google Shape;4840;p586"/>
          <p:cNvGrpSpPr/>
          <p:nvPr/>
        </p:nvGrpSpPr>
        <p:grpSpPr>
          <a:xfrm>
            <a:off x="7191544" y="1"/>
            <a:ext cx="5000459" cy="1425992"/>
            <a:chOff x="7191542" y="1"/>
            <a:chExt cx="5000459" cy="1425992"/>
          </a:xfrm>
        </p:grpSpPr>
        <p:pic>
          <p:nvPicPr>
            <p:cNvPr id="4841" name="Google Shape;4841;p5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42" name="Google Shape;4842;p586"/>
            <p:cNvGrpSpPr/>
            <p:nvPr/>
          </p:nvGrpSpPr>
          <p:grpSpPr>
            <a:xfrm>
              <a:off x="7191542" y="1"/>
              <a:ext cx="5000459" cy="1425992"/>
              <a:chOff x="7186272" y="0"/>
              <a:chExt cx="5005729" cy="1427495"/>
            </a:xfrm>
          </p:grpSpPr>
          <p:sp>
            <p:nvSpPr>
              <p:cNvPr id="4843" name="Google Shape;4843;p5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44" name="Google Shape;4844;p5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845" name="Google Shape;4845;p586"/>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46" name="Google Shape;4846;p586"/>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47" name="Google Shape;4847;p5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48" name="Google Shape;4848;p5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70.xml><?xml version="1.0" encoding="utf-8"?>
<p:sldLayout xmlns:a="http://schemas.openxmlformats.org/drawingml/2006/main" xmlns:r="http://schemas.openxmlformats.org/officeDocument/2006/relationships" xmlns:p="http://schemas.openxmlformats.org/presentationml/2006/main" matchingName="End">
  <p:cSld name="1_End 8">
    <p:spTree>
      <p:nvGrpSpPr>
        <p:cNvPr id="1" name="Shape 4849"/>
        <p:cNvGrpSpPr/>
        <p:nvPr/>
      </p:nvGrpSpPr>
      <p:grpSpPr>
        <a:xfrm>
          <a:off x="0" y="0"/>
          <a:ext cx="0" cy="0"/>
          <a:chOff x="0" y="0"/>
          <a:chExt cx="0" cy="0"/>
        </a:xfrm>
      </p:grpSpPr>
      <p:grpSp>
        <p:nvGrpSpPr>
          <p:cNvPr id="4850" name="Google Shape;4850;p587"/>
          <p:cNvGrpSpPr/>
          <p:nvPr/>
        </p:nvGrpSpPr>
        <p:grpSpPr>
          <a:xfrm>
            <a:off x="0" y="0"/>
            <a:ext cx="12192000" cy="2148830"/>
            <a:chOff x="0" y="0"/>
            <a:chExt cx="12192000" cy="2148830"/>
          </a:xfrm>
        </p:grpSpPr>
        <p:sp>
          <p:nvSpPr>
            <p:cNvPr id="4851" name="Google Shape;4851;p58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52" name="Google Shape;4852;p58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4853" name="Google Shape;4853;p587"/>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854" name="Google Shape;4854;p58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55" name="Google Shape;4855;p58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856" name="Google Shape;4856;p58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4857" name="Google Shape;4857;p58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271.xml><?xml version="1.0" encoding="utf-8"?>
<p:sldLayout xmlns:a="http://schemas.openxmlformats.org/drawingml/2006/main" xmlns:r="http://schemas.openxmlformats.org/officeDocument/2006/relationships" xmlns:p="http://schemas.openxmlformats.org/presentationml/2006/main" matchingName="10_Comparison">
  <p:cSld name="10_Comparison">
    <p:spTree>
      <p:nvGrpSpPr>
        <p:cNvPr id="1" name="Shape 4858"/>
        <p:cNvGrpSpPr/>
        <p:nvPr/>
      </p:nvGrpSpPr>
      <p:grpSpPr>
        <a:xfrm>
          <a:off x="0" y="0"/>
          <a:ext cx="0" cy="0"/>
          <a:chOff x="0" y="0"/>
          <a:chExt cx="0" cy="0"/>
        </a:xfrm>
      </p:grpSpPr>
      <p:grpSp>
        <p:nvGrpSpPr>
          <p:cNvPr id="4859" name="Google Shape;4859;p588"/>
          <p:cNvGrpSpPr/>
          <p:nvPr/>
        </p:nvGrpSpPr>
        <p:grpSpPr>
          <a:xfrm>
            <a:off x="7191544" y="1"/>
            <a:ext cx="5000459" cy="1425992"/>
            <a:chOff x="7191542" y="1"/>
            <a:chExt cx="5000459" cy="1425992"/>
          </a:xfrm>
        </p:grpSpPr>
        <p:pic>
          <p:nvPicPr>
            <p:cNvPr id="4860" name="Google Shape;4860;p5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61" name="Google Shape;4861;p588"/>
            <p:cNvGrpSpPr/>
            <p:nvPr/>
          </p:nvGrpSpPr>
          <p:grpSpPr>
            <a:xfrm>
              <a:off x="7191542" y="1"/>
              <a:ext cx="5000459" cy="1425992"/>
              <a:chOff x="7186272" y="0"/>
              <a:chExt cx="5005729" cy="1427495"/>
            </a:xfrm>
          </p:grpSpPr>
          <p:sp>
            <p:nvSpPr>
              <p:cNvPr id="4862" name="Google Shape;4862;p5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63" name="Google Shape;4863;p5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864" name="Google Shape;4864;p588"/>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65" name="Google Shape;4865;p588"/>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866" name="Google Shape;4866;p588"/>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67" name="Google Shape;4867;p58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4868" name="Google Shape;4868;p58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69" name="Google Shape;4869;p58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70" name="Google Shape;4870;p58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71" name="Google Shape;4871;p58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72.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4872"/>
        <p:cNvGrpSpPr/>
        <p:nvPr/>
      </p:nvGrpSpPr>
      <p:grpSpPr>
        <a:xfrm>
          <a:off x="0" y="0"/>
          <a:ext cx="0" cy="0"/>
          <a:chOff x="0" y="0"/>
          <a:chExt cx="0" cy="0"/>
        </a:xfrm>
      </p:grpSpPr>
      <p:grpSp>
        <p:nvGrpSpPr>
          <p:cNvPr id="4873" name="Google Shape;4873;p589"/>
          <p:cNvGrpSpPr/>
          <p:nvPr/>
        </p:nvGrpSpPr>
        <p:grpSpPr>
          <a:xfrm>
            <a:off x="7191544" y="1"/>
            <a:ext cx="5000459" cy="1425992"/>
            <a:chOff x="7191542" y="1"/>
            <a:chExt cx="5000459" cy="1425992"/>
          </a:xfrm>
        </p:grpSpPr>
        <p:pic>
          <p:nvPicPr>
            <p:cNvPr id="4874" name="Google Shape;4874;p5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75" name="Google Shape;4875;p589"/>
            <p:cNvGrpSpPr/>
            <p:nvPr/>
          </p:nvGrpSpPr>
          <p:grpSpPr>
            <a:xfrm>
              <a:off x="7191542" y="1"/>
              <a:ext cx="5000459" cy="1425992"/>
              <a:chOff x="7186272" y="0"/>
              <a:chExt cx="5005729" cy="1427495"/>
            </a:xfrm>
          </p:grpSpPr>
          <p:sp>
            <p:nvSpPr>
              <p:cNvPr id="4876" name="Google Shape;4876;p5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77" name="Google Shape;4877;p5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878" name="Google Shape;4878;p58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79" name="Google Shape;4879;p58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80" name="Google Shape;4880;p58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81" name="Google Shape;4881;p58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73.xml><?xml version="1.0" encoding="utf-8"?>
<p:sldLayout xmlns:a="http://schemas.openxmlformats.org/drawingml/2006/main" xmlns:r="http://schemas.openxmlformats.org/officeDocument/2006/relationships" xmlns:p="http://schemas.openxmlformats.org/presentationml/2006/main" matchingName="9_Blank">
  <p:cSld name="9_Blank">
    <p:spTree>
      <p:nvGrpSpPr>
        <p:cNvPr id="1" name="Shape 4882"/>
        <p:cNvGrpSpPr/>
        <p:nvPr/>
      </p:nvGrpSpPr>
      <p:grpSpPr>
        <a:xfrm>
          <a:off x="0" y="0"/>
          <a:ext cx="0" cy="0"/>
          <a:chOff x="0" y="0"/>
          <a:chExt cx="0" cy="0"/>
        </a:xfrm>
      </p:grpSpPr>
      <p:sp>
        <p:nvSpPr>
          <p:cNvPr id="4883" name="Google Shape;4883;p59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84" name="Google Shape;4884;p5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885" name="Google Shape;4885;p59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86" name="Google Shape;4886;p590"/>
          <p:cNvGrpSpPr/>
          <p:nvPr/>
        </p:nvGrpSpPr>
        <p:grpSpPr>
          <a:xfrm>
            <a:off x="7191544" y="1"/>
            <a:ext cx="5000459" cy="1425992"/>
            <a:chOff x="7191542" y="1"/>
            <a:chExt cx="5000459" cy="1425992"/>
          </a:xfrm>
        </p:grpSpPr>
        <p:pic>
          <p:nvPicPr>
            <p:cNvPr id="4887" name="Google Shape;4887;p5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88" name="Google Shape;4888;p590"/>
            <p:cNvGrpSpPr/>
            <p:nvPr/>
          </p:nvGrpSpPr>
          <p:grpSpPr>
            <a:xfrm>
              <a:off x="7191542" y="1"/>
              <a:ext cx="5000459" cy="1425992"/>
              <a:chOff x="7186272" y="0"/>
              <a:chExt cx="5005729" cy="1427495"/>
            </a:xfrm>
          </p:grpSpPr>
          <p:sp>
            <p:nvSpPr>
              <p:cNvPr id="4889" name="Google Shape;4889;p5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890" name="Google Shape;4890;p5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74.xml><?xml version="1.0" encoding="utf-8"?>
<p:sldLayout xmlns:a="http://schemas.openxmlformats.org/drawingml/2006/main" xmlns:r="http://schemas.openxmlformats.org/officeDocument/2006/relationships" xmlns:p="http://schemas.openxmlformats.org/presentationml/2006/main" matchingName="Cover">
  <p:cSld name="6_Cover 6">
    <p:spTree>
      <p:nvGrpSpPr>
        <p:cNvPr id="1" name="Shape 4891"/>
        <p:cNvGrpSpPr/>
        <p:nvPr/>
      </p:nvGrpSpPr>
      <p:grpSpPr>
        <a:xfrm>
          <a:off x="0" y="0"/>
          <a:ext cx="0" cy="0"/>
          <a:chOff x="0" y="0"/>
          <a:chExt cx="0" cy="0"/>
        </a:xfrm>
      </p:grpSpPr>
      <p:sp>
        <p:nvSpPr>
          <p:cNvPr id="4892" name="Google Shape;4892;p591"/>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893" name="Google Shape;4893;p591"/>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94" name="Google Shape;4894;p591"/>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895" name="Google Shape;4895;p591"/>
          <p:cNvSpPr>
            <a:spLocks noGrp="1"/>
          </p:cNvSpPr>
          <p:nvPr>
            <p:ph type="pic" idx="2"/>
          </p:nvPr>
        </p:nvSpPr>
        <p:spPr>
          <a:xfrm>
            <a:off x="7118684" y="233915"/>
            <a:ext cx="5073316" cy="5943600"/>
          </a:xfrm>
          <a:prstGeom prst="rect">
            <a:avLst/>
          </a:prstGeom>
          <a:noFill/>
          <a:ln>
            <a:noFill/>
          </a:ln>
        </p:spPr>
      </p:sp>
      <p:grpSp>
        <p:nvGrpSpPr>
          <p:cNvPr id="4896" name="Google Shape;4896;p591"/>
          <p:cNvGrpSpPr/>
          <p:nvPr/>
        </p:nvGrpSpPr>
        <p:grpSpPr>
          <a:xfrm>
            <a:off x="0" y="5020349"/>
            <a:ext cx="12192000" cy="1837653"/>
            <a:chOff x="0" y="5020348"/>
            <a:chExt cx="12192000" cy="1837653"/>
          </a:xfrm>
        </p:grpSpPr>
        <p:sp>
          <p:nvSpPr>
            <p:cNvPr id="4897" name="Google Shape;4897;p59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898" name="Google Shape;4898;p59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899" name="Google Shape;4899;p59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75.xml><?xml version="1.0" encoding="utf-8"?>
<p:sldLayout xmlns:a="http://schemas.openxmlformats.org/drawingml/2006/main" xmlns:r="http://schemas.openxmlformats.org/officeDocument/2006/relationships" xmlns:p="http://schemas.openxmlformats.org/presentationml/2006/main" matchingName="Divider">
  <p:cSld name="5_Divider 6">
    <p:bg>
      <p:bgPr>
        <a:solidFill>
          <a:schemeClr val="lt2"/>
        </a:solidFill>
        <a:effectLst/>
      </p:bgPr>
    </p:bg>
    <p:spTree>
      <p:nvGrpSpPr>
        <p:cNvPr id="1" name="Shape 4900"/>
        <p:cNvGrpSpPr/>
        <p:nvPr/>
      </p:nvGrpSpPr>
      <p:grpSpPr>
        <a:xfrm>
          <a:off x="0" y="0"/>
          <a:ext cx="0" cy="0"/>
          <a:chOff x="0" y="0"/>
          <a:chExt cx="0" cy="0"/>
        </a:xfrm>
      </p:grpSpPr>
      <p:grpSp>
        <p:nvGrpSpPr>
          <p:cNvPr id="4901" name="Google Shape;4901;p592"/>
          <p:cNvGrpSpPr/>
          <p:nvPr/>
        </p:nvGrpSpPr>
        <p:grpSpPr>
          <a:xfrm>
            <a:off x="0" y="5020348"/>
            <a:ext cx="12192000" cy="1837653"/>
            <a:chOff x="0" y="5020347"/>
            <a:chExt cx="12192000" cy="1837653"/>
          </a:xfrm>
        </p:grpSpPr>
        <p:sp>
          <p:nvSpPr>
            <p:cNvPr id="4902" name="Google Shape;4902;p59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03" name="Google Shape;4903;p59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04" name="Google Shape;4904;p59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905" name="Google Shape;4905;p59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06" name="Google Shape;4906;p592"/>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07" name="Google Shape;4907;p592"/>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76.xml><?xml version="1.0" encoding="utf-8"?>
<p:sldLayout xmlns:a="http://schemas.openxmlformats.org/drawingml/2006/main" xmlns:r="http://schemas.openxmlformats.org/officeDocument/2006/relationships" xmlns:p="http://schemas.openxmlformats.org/presentationml/2006/main" matchingName="11_Blank">
  <p:cSld name="11_Blank">
    <p:spTree>
      <p:nvGrpSpPr>
        <p:cNvPr id="1" name="Shape 4908"/>
        <p:cNvGrpSpPr/>
        <p:nvPr/>
      </p:nvGrpSpPr>
      <p:grpSpPr>
        <a:xfrm>
          <a:off x="0" y="0"/>
          <a:ext cx="0" cy="0"/>
          <a:chOff x="0" y="0"/>
          <a:chExt cx="0" cy="0"/>
        </a:xfrm>
      </p:grpSpPr>
      <p:sp>
        <p:nvSpPr>
          <p:cNvPr id="4909" name="Google Shape;4909;p59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10" name="Google Shape;4910;p59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11" name="Google Shape;4911;p59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12" name="Google Shape;4912;p593"/>
          <p:cNvGrpSpPr/>
          <p:nvPr/>
        </p:nvGrpSpPr>
        <p:grpSpPr>
          <a:xfrm>
            <a:off x="7191544" y="1"/>
            <a:ext cx="5000459" cy="1425992"/>
            <a:chOff x="7191542" y="1"/>
            <a:chExt cx="5000459" cy="1425992"/>
          </a:xfrm>
        </p:grpSpPr>
        <p:pic>
          <p:nvPicPr>
            <p:cNvPr id="4913" name="Google Shape;4913;p5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14" name="Google Shape;4914;p593"/>
            <p:cNvGrpSpPr/>
            <p:nvPr/>
          </p:nvGrpSpPr>
          <p:grpSpPr>
            <a:xfrm>
              <a:off x="7191542" y="1"/>
              <a:ext cx="5000459" cy="1425992"/>
              <a:chOff x="7186272" y="0"/>
              <a:chExt cx="5005729" cy="1427495"/>
            </a:xfrm>
          </p:grpSpPr>
          <p:sp>
            <p:nvSpPr>
              <p:cNvPr id="4915" name="Google Shape;4915;p5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916" name="Google Shape;4916;p5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77.xml><?xml version="1.0" encoding="utf-8"?>
<p:sldLayout xmlns:a="http://schemas.openxmlformats.org/drawingml/2006/main" xmlns:r="http://schemas.openxmlformats.org/officeDocument/2006/relationships" xmlns:p="http://schemas.openxmlformats.org/presentationml/2006/main" matchingName="Divider">
  <p:cSld name="5_Divider 7">
    <p:bg>
      <p:bgPr>
        <a:solidFill>
          <a:schemeClr val="lt2"/>
        </a:solidFill>
        <a:effectLst/>
      </p:bgPr>
    </p:bg>
    <p:spTree>
      <p:nvGrpSpPr>
        <p:cNvPr id="1" name="Shape 4917"/>
        <p:cNvGrpSpPr/>
        <p:nvPr/>
      </p:nvGrpSpPr>
      <p:grpSpPr>
        <a:xfrm>
          <a:off x="0" y="0"/>
          <a:ext cx="0" cy="0"/>
          <a:chOff x="0" y="0"/>
          <a:chExt cx="0" cy="0"/>
        </a:xfrm>
      </p:grpSpPr>
      <p:grpSp>
        <p:nvGrpSpPr>
          <p:cNvPr id="4918" name="Google Shape;4918;p594"/>
          <p:cNvGrpSpPr/>
          <p:nvPr/>
        </p:nvGrpSpPr>
        <p:grpSpPr>
          <a:xfrm>
            <a:off x="0" y="5020348"/>
            <a:ext cx="12192000" cy="1837653"/>
            <a:chOff x="0" y="5020347"/>
            <a:chExt cx="12192000" cy="1837653"/>
          </a:xfrm>
        </p:grpSpPr>
        <p:sp>
          <p:nvSpPr>
            <p:cNvPr id="4919" name="Google Shape;4919;p59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20" name="Google Shape;4920;p59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21" name="Google Shape;4921;p59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922" name="Google Shape;4922;p59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23" name="Google Shape;4923;p59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24" name="Google Shape;4924;p59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78.xml><?xml version="1.0" encoding="utf-8"?>
<p:sldLayout xmlns:a="http://schemas.openxmlformats.org/drawingml/2006/main" xmlns:r="http://schemas.openxmlformats.org/officeDocument/2006/relationships" xmlns:p="http://schemas.openxmlformats.org/presentationml/2006/main" matchingName="26_Quotation">
  <p:cSld name="26_Quotation">
    <p:spTree>
      <p:nvGrpSpPr>
        <p:cNvPr id="1" name="Shape 4925"/>
        <p:cNvGrpSpPr/>
        <p:nvPr/>
      </p:nvGrpSpPr>
      <p:grpSpPr>
        <a:xfrm>
          <a:off x="0" y="0"/>
          <a:ext cx="0" cy="0"/>
          <a:chOff x="0" y="0"/>
          <a:chExt cx="0" cy="0"/>
        </a:xfrm>
      </p:grpSpPr>
      <p:sp>
        <p:nvSpPr>
          <p:cNvPr id="4926" name="Google Shape;4926;p595"/>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27" name="Google Shape;4927;p59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28" name="Google Shape;4928;p59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29" name="Google Shape;4929;p59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30" name="Google Shape;4930;p5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31" name="Google Shape;4931;p5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32" name="Google Shape;4932;p595"/>
          <p:cNvGrpSpPr/>
          <p:nvPr/>
        </p:nvGrpSpPr>
        <p:grpSpPr>
          <a:xfrm>
            <a:off x="7191544" y="1"/>
            <a:ext cx="5000459" cy="1425992"/>
            <a:chOff x="7191542" y="1"/>
            <a:chExt cx="5000459" cy="1425992"/>
          </a:xfrm>
        </p:grpSpPr>
        <p:pic>
          <p:nvPicPr>
            <p:cNvPr id="4933" name="Google Shape;4933;p5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34" name="Google Shape;4934;p595"/>
            <p:cNvGrpSpPr/>
            <p:nvPr/>
          </p:nvGrpSpPr>
          <p:grpSpPr>
            <a:xfrm>
              <a:off x="7191542" y="1"/>
              <a:ext cx="5000459" cy="1425992"/>
              <a:chOff x="7186272" y="0"/>
              <a:chExt cx="5005729" cy="1427495"/>
            </a:xfrm>
          </p:grpSpPr>
          <p:sp>
            <p:nvSpPr>
              <p:cNvPr id="4935" name="Google Shape;4935;p5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936" name="Google Shape;4936;p5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937" name="Google Shape;4937;p595"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79.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bg>
      <p:bgPr>
        <a:solidFill>
          <a:schemeClr val="lt1"/>
        </a:solidFill>
        <a:effectLst/>
      </p:bgPr>
    </p:bg>
    <p:spTree>
      <p:nvGrpSpPr>
        <p:cNvPr id="1" name="Shape 4938"/>
        <p:cNvGrpSpPr/>
        <p:nvPr/>
      </p:nvGrpSpPr>
      <p:grpSpPr>
        <a:xfrm>
          <a:off x="0" y="0"/>
          <a:ext cx="0" cy="0"/>
          <a:chOff x="0" y="0"/>
          <a:chExt cx="0" cy="0"/>
        </a:xfrm>
      </p:grpSpPr>
      <p:sp>
        <p:nvSpPr>
          <p:cNvPr id="4939" name="Google Shape;4939;p596"/>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940" name="Google Shape;4940;p596"/>
          <p:cNvSpPr/>
          <p:nvPr/>
        </p:nvSpPr>
        <p:spPr>
          <a:xfrm>
            <a:off x="4"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4941" name="Google Shape;4941;p596"/>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4942" name="Google Shape;4942;p596"/>
          <p:cNvSpPr/>
          <p:nvPr/>
        </p:nvSpPr>
        <p:spPr>
          <a:xfrm>
            <a:off x="1" y="5020057"/>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4943" name="Google Shape;4943;p596"/>
          <p:cNvPicPr preferRelativeResize="0"/>
          <p:nvPr/>
        </p:nvPicPr>
        <p:blipFill rotWithShape="1">
          <a:blip r:embed="rId3">
            <a:alphaModFix/>
          </a:blip>
          <a:srcRect/>
          <a:stretch/>
        </p:blipFill>
        <p:spPr>
          <a:xfrm>
            <a:off x="313958" y="5564125"/>
            <a:ext cx="2025383" cy="911351"/>
          </a:xfrm>
          <a:prstGeom prst="rect">
            <a:avLst/>
          </a:prstGeom>
          <a:noFill/>
          <a:ln>
            <a:noFill/>
          </a:ln>
        </p:spPr>
      </p:pic>
      <p:sp>
        <p:nvSpPr>
          <p:cNvPr id="4944" name="Google Shape;4944;p596"/>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945" name="Google Shape;4945;p596"/>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46" name="Google Shape;4946;p596"/>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4947" name="Google Shape;4947;p596"/>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48" name="Google Shape;4948;p596"/>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4949" name="Google Shape;4949;p596"/>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4"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4"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4"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4"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4"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4"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4"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4"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4"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4"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80.xml><?xml version="1.0" encoding="utf-8"?>
<p:sldLayout xmlns:a="http://schemas.openxmlformats.org/drawingml/2006/main" xmlns:r="http://schemas.openxmlformats.org/officeDocument/2006/relationships" xmlns:p="http://schemas.openxmlformats.org/presentationml/2006/main" matchingName="28_Quotation">
  <p:cSld name="28_Quotation">
    <p:spTree>
      <p:nvGrpSpPr>
        <p:cNvPr id="1" name="Shape 4950"/>
        <p:cNvGrpSpPr/>
        <p:nvPr/>
      </p:nvGrpSpPr>
      <p:grpSpPr>
        <a:xfrm>
          <a:off x="0" y="0"/>
          <a:ext cx="0" cy="0"/>
          <a:chOff x="0" y="0"/>
          <a:chExt cx="0" cy="0"/>
        </a:xfrm>
      </p:grpSpPr>
      <p:sp>
        <p:nvSpPr>
          <p:cNvPr id="4951" name="Google Shape;4951;p597"/>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52" name="Google Shape;4952;p597"/>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53" name="Google Shape;4953;p59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54" name="Google Shape;4954;p59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55" name="Google Shape;4955;p59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56" name="Google Shape;4956;p59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57" name="Google Shape;4957;p597"/>
          <p:cNvGrpSpPr/>
          <p:nvPr/>
        </p:nvGrpSpPr>
        <p:grpSpPr>
          <a:xfrm>
            <a:off x="7191544" y="1"/>
            <a:ext cx="5000459" cy="1425992"/>
            <a:chOff x="7191542" y="1"/>
            <a:chExt cx="5000459" cy="1425992"/>
          </a:xfrm>
        </p:grpSpPr>
        <p:pic>
          <p:nvPicPr>
            <p:cNvPr id="4958" name="Google Shape;4958;p5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59" name="Google Shape;4959;p597"/>
            <p:cNvGrpSpPr/>
            <p:nvPr/>
          </p:nvGrpSpPr>
          <p:grpSpPr>
            <a:xfrm>
              <a:off x="7191542" y="1"/>
              <a:ext cx="5000459" cy="1425992"/>
              <a:chOff x="7186272" y="0"/>
              <a:chExt cx="5005729" cy="1427495"/>
            </a:xfrm>
          </p:grpSpPr>
          <p:sp>
            <p:nvSpPr>
              <p:cNvPr id="4960" name="Google Shape;4960;p5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961" name="Google Shape;4961;p5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962" name="Google Shape;4962;p597"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81.xml><?xml version="1.0" encoding="utf-8"?>
<p:sldLayout xmlns:a="http://schemas.openxmlformats.org/drawingml/2006/main" xmlns:r="http://schemas.openxmlformats.org/officeDocument/2006/relationships" xmlns:p="http://schemas.openxmlformats.org/presentationml/2006/main" matchingName="14_Cover">
  <p:cSld name="14_Cover">
    <p:spTree>
      <p:nvGrpSpPr>
        <p:cNvPr id="1" name="Shape 4963"/>
        <p:cNvGrpSpPr/>
        <p:nvPr/>
      </p:nvGrpSpPr>
      <p:grpSpPr>
        <a:xfrm>
          <a:off x="0" y="0"/>
          <a:ext cx="0" cy="0"/>
          <a:chOff x="0" y="0"/>
          <a:chExt cx="0" cy="0"/>
        </a:xfrm>
      </p:grpSpPr>
      <p:sp>
        <p:nvSpPr>
          <p:cNvPr id="4964" name="Google Shape;4964;p598"/>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65" name="Google Shape;4965;p598"/>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66" name="Google Shape;4966;p598"/>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4967" name="Google Shape;4967;p598"/>
          <p:cNvSpPr>
            <a:spLocks noGrp="1"/>
          </p:cNvSpPr>
          <p:nvPr>
            <p:ph type="pic" idx="2"/>
          </p:nvPr>
        </p:nvSpPr>
        <p:spPr>
          <a:xfrm>
            <a:off x="7118684" y="233915"/>
            <a:ext cx="5073316" cy="5943600"/>
          </a:xfrm>
          <a:prstGeom prst="rect">
            <a:avLst/>
          </a:prstGeom>
          <a:noFill/>
          <a:ln>
            <a:noFill/>
          </a:ln>
        </p:spPr>
      </p:sp>
      <p:grpSp>
        <p:nvGrpSpPr>
          <p:cNvPr id="4968" name="Google Shape;4968;p598"/>
          <p:cNvGrpSpPr/>
          <p:nvPr/>
        </p:nvGrpSpPr>
        <p:grpSpPr>
          <a:xfrm>
            <a:off x="0" y="5020350"/>
            <a:ext cx="12192000" cy="1837653"/>
            <a:chOff x="0" y="5020348"/>
            <a:chExt cx="12192000" cy="1837653"/>
          </a:xfrm>
        </p:grpSpPr>
        <p:sp>
          <p:nvSpPr>
            <p:cNvPr id="4969" name="Google Shape;4969;p59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70" name="Google Shape;4970;p59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971" name="Google Shape;4971;p59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82.xml><?xml version="1.0" encoding="utf-8"?>
<p:sldLayout xmlns:a="http://schemas.openxmlformats.org/drawingml/2006/main" xmlns:r="http://schemas.openxmlformats.org/officeDocument/2006/relationships" xmlns:p="http://schemas.openxmlformats.org/presentationml/2006/main" matchingName="14_Divider">
  <p:cSld name="14_Divider">
    <p:bg>
      <p:bgPr>
        <a:solidFill>
          <a:schemeClr val="lt2"/>
        </a:solidFill>
        <a:effectLst/>
      </p:bgPr>
    </p:bg>
    <p:spTree>
      <p:nvGrpSpPr>
        <p:cNvPr id="1" name="Shape 4972"/>
        <p:cNvGrpSpPr/>
        <p:nvPr/>
      </p:nvGrpSpPr>
      <p:grpSpPr>
        <a:xfrm>
          <a:off x="0" y="0"/>
          <a:ext cx="0" cy="0"/>
          <a:chOff x="0" y="0"/>
          <a:chExt cx="0" cy="0"/>
        </a:xfrm>
      </p:grpSpPr>
      <p:grpSp>
        <p:nvGrpSpPr>
          <p:cNvPr id="4973" name="Google Shape;4973;p599"/>
          <p:cNvGrpSpPr/>
          <p:nvPr/>
        </p:nvGrpSpPr>
        <p:grpSpPr>
          <a:xfrm>
            <a:off x="0" y="5020349"/>
            <a:ext cx="12192000" cy="1837653"/>
            <a:chOff x="0" y="5020347"/>
            <a:chExt cx="12192000" cy="1837653"/>
          </a:xfrm>
        </p:grpSpPr>
        <p:sp>
          <p:nvSpPr>
            <p:cNvPr id="4974" name="Google Shape;4974;p59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75" name="Google Shape;4975;p59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76" name="Google Shape;4976;p59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4977" name="Google Shape;4977;p59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78" name="Google Shape;4978;p599"/>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79" name="Google Shape;4979;p599"/>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83.xml><?xml version="1.0" encoding="utf-8"?>
<p:sldLayout xmlns:a="http://schemas.openxmlformats.org/drawingml/2006/main" xmlns:r="http://schemas.openxmlformats.org/officeDocument/2006/relationships" xmlns:p="http://schemas.openxmlformats.org/presentationml/2006/main" matchingName="30_Quotation">
  <p:cSld name="30_Quotation">
    <p:spTree>
      <p:nvGrpSpPr>
        <p:cNvPr id="1" name="Shape 4980"/>
        <p:cNvGrpSpPr/>
        <p:nvPr/>
      </p:nvGrpSpPr>
      <p:grpSpPr>
        <a:xfrm>
          <a:off x="0" y="0"/>
          <a:ext cx="0" cy="0"/>
          <a:chOff x="0" y="0"/>
          <a:chExt cx="0" cy="0"/>
        </a:xfrm>
      </p:grpSpPr>
      <p:sp>
        <p:nvSpPr>
          <p:cNvPr id="4981" name="Google Shape;4981;p600"/>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82" name="Google Shape;4982;p600"/>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83" name="Google Shape;4983;p60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84" name="Google Shape;4984;p60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85" name="Google Shape;4985;p60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4986" name="Google Shape;4986;p60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87" name="Google Shape;4987;p600"/>
          <p:cNvGrpSpPr/>
          <p:nvPr/>
        </p:nvGrpSpPr>
        <p:grpSpPr>
          <a:xfrm>
            <a:off x="7191544" y="1"/>
            <a:ext cx="5000459" cy="1425992"/>
            <a:chOff x="7191542" y="1"/>
            <a:chExt cx="5000459" cy="1425992"/>
          </a:xfrm>
        </p:grpSpPr>
        <p:pic>
          <p:nvPicPr>
            <p:cNvPr id="4988" name="Google Shape;4988;p6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89" name="Google Shape;4989;p600"/>
            <p:cNvGrpSpPr/>
            <p:nvPr/>
          </p:nvGrpSpPr>
          <p:grpSpPr>
            <a:xfrm>
              <a:off x="7191542" y="1"/>
              <a:ext cx="5000459" cy="1425992"/>
              <a:chOff x="7186272" y="0"/>
              <a:chExt cx="5005729" cy="1427495"/>
            </a:xfrm>
          </p:grpSpPr>
          <p:sp>
            <p:nvSpPr>
              <p:cNvPr id="4990" name="Google Shape;4990;p6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4991" name="Google Shape;4991;p6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4992" name="Google Shape;4992;p600"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84.xml><?xml version="1.0" encoding="utf-8"?>
<p:sldLayout xmlns:a="http://schemas.openxmlformats.org/drawingml/2006/main" xmlns:r="http://schemas.openxmlformats.org/officeDocument/2006/relationships" xmlns:p="http://schemas.openxmlformats.org/presentationml/2006/main" matchingName="Photo Slide">
  <p:cSld name="1_Photo Slide 9">
    <p:spTree>
      <p:nvGrpSpPr>
        <p:cNvPr id="1" name="Shape 4993"/>
        <p:cNvGrpSpPr/>
        <p:nvPr/>
      </p:nvGrpSpPr>
      <p:grpSpPr>
        <a:xfrm>
          <a:off x="0" y="0"/>
          <a:ext cx="0" cy="0"/>
          <a:chOff x="0" y="0"/>
          <a:chExt cx="0" cy="0"/>
        </a:xfrm>
      </p:grpSpPr>
      <p:sp>
        <p:nvSpPr>
          <p:cNvPr id="4994" name="Google Shape;4994;p60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4995" name="Google Shape;4995;p60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4996" name="Google Shape;4996;p601"/>
          <p:cNvGrpSpPr/>
          <p:nvPr/>
        </p:nvGrpSpPr>
        <p:grpSpPr>
          <a:xfrm>
            <a:off x="0" y="5379427"/>
            <a:ext cx="2807368" cy="753891"/>
            <a:chOff x="0" y="5379426"/>
            <a:chExt cx="2807368" cy="753891"/>
          </a:xfrm>
        </p:grpSpPr>
        <p:sp>
          <p:nvSpPr>
            <p:cNvPr id="4997" name="Google Shape;4997;p60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4998" name="Google Shape;4998;p60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4999" name="Google Shape;4999;p601"/>
          <p:cNvSpPr>
            <a:spLocks noGrp="1"/>
          </p:cNvSpPr>
          <p:nvPr>
            <p:ph type="pic" idx="2"/>
          </p:nvPr>
        </p:nvSpPr>
        <p:spPr>
          <a:xfrm>
            <a:off x="2807368" y="457202"/>
            <a:ext cx="8915400" cy="5943598"/>
          </a:xfrm>
          <a:prstGeom prst="rect">
            <a:avLst/>
          </a:prstGeom>
          <a:noFill/>
          <a:ln>
            <a:noFill/>
          </a:ln>
        </p:spPr>
      </p:sp>
      <p:pic>
        <p:nvPicPr>
          <p:cNvPr id="5000" name="Google Shape;5000;p60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85.xml><?xml version="1.0" encoding="utf-8"?>
<p:sldLayout xmlns:a="http://schemas.openxmlformats.org/drawingml/2006/main" xmlns:r="http://schemas.openxmlformats.org/officeDocument/2006/relationships" xmlns:p="http://schemas.openxmlformats.org/presentationml/2006/main" matchingName="31_Quotation">
  <p:cSld name="31_Quotation">
    <p:spTree>
      <p:nvGrpSpPr>
        <p:cNvPr id="1" name="Shape 5001"/>
        <p:cNvGrpSpPr/>
        <p:nvPr/>
      </p:nvGrpSpPr>
      <p:grpSpPr>
        <a:xfrm>
          <a:off x="0" y="0"/>
          <a:ext cx="0" cy="0"/>
          <a:chOff x="0" y="0"/>
          <a:chExt cx="0" cy="0"/>
        </a:xfrm>
      </p:grpSpPr>
      <p:sp>
        <p:nvSpPr>
          <p:cNvPr id="5002" name="Google Shape;5002;p602"/>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003" name="Google Shape;5003;p60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04" name="Google Shape;5004;p60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05" name="Google Shape;5005;p60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06" name="Google Shape;5006;p60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07" name="Google Shape;5007;p60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08" name="Google Shape;5008;p602"/>
          <p:cNvGrpSpPr/>
          <p:nvPr/>
        </p:nvGrpSpPr>
        <p:grpSpPr>
          <a:xfrm>
            <a:off x="7191544" y="1"/>
            <a:ext cx="5000459" cy="1425992"/>
            <a:chOff x="7191542" y="1"/>
            <a:chExt cx="5000459" cy="1425992"/>
          </a:xfrm>
        </p:grpSpPr>
        <p:pic>
          <p:nvPicPr>
            <p:cNvPr id="5009" name="Google Shape;5009;p6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10" name="Google Shape;5010;p602"/>
            <p:cNvGrpSpPr/>
            <p:nvPr/>
          </p:nvGrpSpPr>
          <p:grpSpPr>
            <a:xfrm>
              <a:off x="7191542" y="1"/>
              <a:ext cx="5000459" cy="1425992"/>
              <a:chOff x="7186272" y="0"/>
              <a:chExt cx="5005729" cy="1427495"/>
            </a:xfrm>
          </p:grpSpPr>
          <p:sp>
            <p:nvSpPr>
              <p:cNvPr id="5011" name="Google Shape;5011;p6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12" name="Google Shape;5012;p6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013" name="Google Shape;5013;p60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86.xml><?xml version="1.0" encoding="utf-8"?>
<p:sldLayout xmlns:a="http://schemas.openxmlformats.org/drawingml/2006/main" xmlns:r="http://schemas.openxmlformats.org/officeDocument/2006/relationships" xmlns:p="http://schemas.openxmlformats.org/presentationml/2006/main" matchingName="15_Title and Content">
  <p:cSld name="15_Title and Content">
    <p:spTree>
      <p:nvGrpSpPr>
        <p:cNvPr id="1" name="Shape 5014"/>
        <p:cNvGrpSpPr/>
        <p:nvPr/>
      </p:nvGrpSpPr>
      <p:grpSpPr>
        <a:xfrm>
          <a:off x="0" y="0"/>
          <a:ext cx="0" cy="0"/>
          <a:chOff x="0" y="0"/>
          <a:chExt cx="0" cy="0"/>
        </a:xfrm>
      </p:grpSpPr>
      <p:grpSp>
        <p:nvGrpSpPr>
          <p:cNvPr id="5015" name="Google Shape;5015;p603"/>
          <p:cNvGrpSpPr/>
          <p:nvPr/>
        </p:nvGrpSpPr>
        <p:grpSpPr>
          <a:xfrm>
            <a:off x="7191544" y="1"/>
            <a:ext cx="5000459" cy="1425992"/>
            <a:chOff x="7191542" y="1"/>
            <a:chExt cx="5000459" cy="1425992"/>
          </a:xfrm>
        </p:grpSpPr>
        <p:pic>
          <p:nvPicPr>
            <p:cNvPr id="5016" name="Google Shape;5016;p6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17" name="Google Shape;5017;p603"/>
            <p:cNvGrpSpPr/>
            <p:nvPr/>
          </p:nvGrpSpPr>
          <p:grpSpPr>
            <a:xfrm>
              <a:off x="7191542" y="1"/>
              <a:ext cx="5000459" cy="1425992"/>
              <a:chOff x="7186272" y="0"/>
              <a:chExt cx="5005729" cy="1427495"/>
            </a:xfrm>
          </p:grpSpPr>
          <p:sp>
            <p:nvSpPr>
              <p:cNvPr id="5018" name="Google Shape;5018;p6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19" name="Google Shape;5019;p6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020" name="Google Shape;5020;p60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21" name="Google Shape;5021;p60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22" name="Google Shape;5022;p60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23" name="Google Shape;5023;p60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24" name="Google Shape;5024;p60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87.xml><?xml version="1.0" encoding="utf-8"?>
<p:sldLayout xmlns:a="http://schemas.openxmlformats.org/drawingml/2006/main" xmlns:r="http://schemas.openxmlformats.org/officeDocument/2006/relationships" xmlns:p="http://schemas.openxmlformats.org/presentationml/2006/main" matchingName="14_Two Content">
  <p:cSld name="14_Two Content">
    <p:spTree>
      <p:nvGrpSpPr>
        <p:cNvPr id="1" name="Shape 5025"/>
        <p:cNvGrpSpPr/>
        <p:nvPr/>
      </p:nvGrpSpPr>
      <p:grpSpPr>
        <a:xfrm>
          <a:off x="0" y="0"/>
          <a:ext cx="0" cy="0"/>
          <a:chOff x="0" y="0"/>
          <a:chExt cx="0" cy="0"/>
        </a:xfrm>
      </p:grpSpPr>
      <p:sp>
        <p:nvSpPr>
          <p:cNvPr id="5026" name="Google Shape;5026;p60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27" name="Google Shape;5027;p60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5028" name="Google Shape;5028;p604"/>
          <p:cNvGrpSpPr/>
          <p:nvPr/>
        </p:nvGrpSpPr>
        <p:grpSpPr>
          <a:xfrm>
            <a:off x="7191544" y="1"/>
            <a:ext cx="5000459" cy="1425992"/>
            <a:chOff x="7191542" y="1"/>
            <a:chExt cx="5000459" cy="1425992"/>
          </a:xfrm>
        </p:grpSpPr>
        <p:pic>
          <p:nvPicPr>
            <p:cNvPr id="5029" name="Google Shape;5029;p6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30" name="Google Shape;5030;p604"/>
            <p:cNvGrpSpPr/>
            <p:nvPr/>
          </p:nvGrpSpPr>
          <p:grpSpPr>
            <a:xfrm>
              <a:off x="7191542" y="1"/>
              <a:ext cx="5000459" cy="1425992"/>
              <a:chOff x="7186272" y="0"/>
              <a:chExt cx="5005729" cy="1427495"/>
            </a:xfrm>
          </p:grpSpPr>
          <p:sp>
            <p:nvSpPr>
              <p:cNvPr id="5031" name="Google Shape;5031;p6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32" name="Google Shape;5032;p6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033" name="Google Shape;5033;p604"/>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34" name="Google Shape;5034;p604"/>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35" name="Google Shape;5035;p6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36" name="Google Shape;5036;p60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88.xml><?xml version="1.0" encoding="utf-8"?>
<p:sldLayout xmlns:a="http://schemas.openxmlformats.org/drawingml/2006/main" xmlns:r="http://schemas.openxmlformats.org/officeDocument/2006/relationships" xmlns:p="http://schemas.openxmlformats.org/presentationml/2006/main" matchingName="14_Comparison">
  <p:cSld name="14_Comparison">
    <p:spTree>
      <p:nvGrpSpPr>
        <p:cNvPr id="1" name="Shape 5037"/>
        <p:cNvGrpSpPr/>
        <p:nvPr/>
      </p:nvGrpSpPr>
      <p:grpSpPr>
        <a:xfrm>
          <a:off x="0" y="0"/>
          <a:ext cx="0" cy="0"/>
          <a:chOff x="0" y="0"/>
          <a:chExt cx="0" cy="0"/>
        </a:xfrm>
      </p:grpSpPr>
      <p:grpSp>
        <p:nvGrpSpPr>
          <p:cNvPr id="5038" name="Google Shape;5038;p605"/>
          <p:cNvGrpSpPr/>
          <p:nvPr/>
        </p:nvGrpSpPr>
        <p:grpSpPr>
          <a:xfrm>
            <a:off x="7191544" y="1"/>
            <a:ext cx="5000459" cy="1425992"/>
            <a:chOff x="7191542" y="1"/>
            <a:chExt cx="5000459" cy="1425992"/>
          </a:xfrm>
        </p:grpSpPr>
        <p:pic>
          <p:nvPicPr>
            <p:cNvPr id="5039" name="Google Shape;5039;p6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40" name="Google Shape;5040;p605"/>
            <p:cNvGrpSpPr/>
            <p:nvPr/>
          </p:nvGrpSpPr>
          <p:grpSpPr>
            <a:xfrm>
              <a:off x="7191542" y="1"/>
              <a:ext cx="5000459" cy="1425992"/>
              <a:chOff x="7186272" y="0"/>
              <a:chExt cx="5005729" cy="1427495"/>
            </a:xfrm>
          </p:grpSpPr>
          <p:sp>
            <p:nvSpPr>
              <p:cNvPr id="5041" name="Google Shape;5041;p6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42" name="Google Shape;5042;p6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043" name="Google Shape;5043;p605"/>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44" name="Google Shape;5044;p605"/>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045" name="Google Shape;5045;p605"/>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46" name="Google Shape;5046;p60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047" name="Google Shape;5047;p60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48" name="Google Shape;5048;p60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49" name="Google Shape;5049;p60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50" name="Google Shape;5050;p6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89.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5051"/>
        <p:cNvGrpSpPr/>
        <p:nvPr/>
      </p:nvGrpSpPr>
      <p:grpSpPr>
        <a:xfrm>
          <a:off x="0" y="0"/>
          <a:ext cx="0" cy="0"/>
          <a:chOff x="0" y="0"/>
          <a:chExt cx="0" cy="0"/>
        </a:xfrm>
      </p:grpSpPr>
      <p:grpSp>
        <p:nvGrpSpPr>
          <p:cNvPr id="5052" name="Google Shape;5052;p606"/>
          <p:cNvGrpSpPr/>
          <p:nvPr/>
        </p:nvGrpSpPr>
        <p:grpSpPr>
          <a:xfrm>
            <a:off x="7191544" y="1"/>
            <a:ext cx="5000459" cy="1425992"/>
            <a:chOff x="7191542" y="1"/>
            <a:chExt cx="5000459" cy="1425992"/>
          </a:xfrm>
        </p:grpSpPr>
        <p:pic>
          <p:nvPicPr>
            <p:cNvPr id="5053" name="Google Shape;5053;p6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54" name="Google Shape;5054;p606"/>
            <p:cNvGrpSpPr/>
            <p:nvPr/>
          </p:nvGrpSpPr>
          <p:grpSpPr>
            <a:xfrm>
              <a:off x="7191542" y="1"/>
              <a:ext cx="5000459" cy="1425992"/>
              <a:chOff x="7186272" y="0"/>
              <a:chExt cx="5005729" cy="1427495"/>
            </a:xfrm>
          </p:grpSpPr>
          <p:sp>
            <p:nvSpPr>
              <p:cNvPr id="5055" name="Google Shape;5055;p6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56" name="Google Shape;5056;p6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057" name="Google Shape;5057;p60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58" name="Google Shape;5058;p60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59" name="Google Shape;5059;p60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60" name="Google Shape;5060;p60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90.xml><?xml version="1.0" encoding="utf-8"?>
<p:sldLayout xmlns:a="http://schemas.openxmlformats.org/drawingml/2006/main" xmlns:r="http://schemas.openxmlformats.org/officeDocument/2006/relationships" xmlns:p="http://schemas.openxmlformats.org/presentationml/2006/main" showMasterSp="0" matchingName="Title Slide">
  <p:cSld name="2_Title Slide">
    <p:bg>
      <p:bgPr>
        <a:solidFill>
          <a:schemeClr val="lt1"/>
        </a:solidFill>
        <a:effectLst/>
      </p:bgPr>
    </p:bg>
    <p:spTree>
      <p:nvGrpSpPr>
        <p:cNvPr id="1" name="Shape 5061"/>
        <p:cNvGrpSpPr/>
        <p:nvPr/>
      </p:nvGrpSpPr>
      <p:grpSpPr>
        <a:xfrm>
          <a:off x="0" y="0"/>
          <a:ext cx="0" cy="0"/>
          <a:chOff x="0" y="0"/>
          <a:chExt cx="0" cy="0"/>
        </a:xfrm>
      </p:grpSpPr>
      <p:sp>
        <p:nvSpPr>
          <p:cNvPr id="5062" name="Google Shape;5062;p607"/>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63" name="Google Shape;5063;p607"/>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5064" name="Google Shape;5064;p607"/>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5065" name="Google Shape;5065;p607"/>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5066" name="Google Shape;5066;p607"/>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5067" name="Google Shape;5067;p607"/>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68" name="Google Shape;5068;p607"/>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69" name="Google Shape;5069;p607"/>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5070" name="Google Shape;5070;p607"/>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71" name="Google Shape;5071;p607"/>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072" name="Google Shape;5072;p607"/>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91.xml><?xml version="1.0" encoding="utf-8"?>
<p:sldLayout xmlns:a="http://schemas.openxmlformats.org/drawingml/2006/main" xmlns:r="http://schemas.openxmlformats.org/officeDocument/2006/relationships" xmlns:p="http://schemas.openxmlformats.org/presentationml/2006/main" matchingName="12_Blank">
  <p:cSld name="12_Blank">
    <p:spTree>
      <p:nvGrpSpPr>
        <p:cNvPr id="1" name="Shape 5073"/>
        <p:cNvGrpSpPr/>
        <p:nvPr/>
      </p:nvGrpSpPr>
      <p:grpSpPr>
        <a:xfrm>
          <a:off x="0" y="0"/>
          <a:ext cx="0" cy="0"/>
          <a:chOff x="0" y="0"/>
          <a:chExt cx="0" cy="0"/>
        </a:xfrm>
      </p:grpSpPr>
      <p:sp>
        <p:nvSpPr>
          <p:cNvPr id="5074" name="Google Shape;5074;p60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75" name="Google Shape;5075;p60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76" name="Google Shape;5076;p60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77" name="Google Shape;5077;p608"/>
          <p:cNvGrpSpPr/>
          <p:nvPr/>
        </p:nvGrpSpPr>
        <p:grpSpPr>
          <a:xfrm>
            <a:off x="7191544" y="1"/>
            <a:ext cx="5000459" cy="1425992"/>
            <a:chOff x="7191542" y="1"/>
            <a:chExt cx="5000459" cy="1425992"/>
          </a:xfrm>
        </p:grpSpPr>
        <p:pic>
          <p:nvPicPr>
            <p:cNvPr id="5078" name="Google Shape;5078;p6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79" name="Google Shape;5079;p608"/>
            <p:cNvGrpSpPr/>
            <p:nvPr/>
          </p:nvGrpSpPr>
          <p:grpSpPr>
            <a:xfrm>
              <a:off x="7191542" y="1"/>
              <a:ext cx="5000459" cy="1425992"/>
              <a:chOff x="7186272" y="0"/>
              <a:chExt cx="5005729" cy="1427495"/>
            </a:xfrm>
          </p:grpSpPr>
          <p:sp>
            <p:nvSpPr>
              <p:cNvPr id="5080" name="Google Shape;5080;p6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81" name="Google Shape;5081;p6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292.xml><?xml version="1.0" encoding="utf-8"?>
<p:sldLayout xmlns:a="http://schemas.openxmlformats.org/drawingml/2006/main" xmlns:r="http://schemas.openxmlformats.org/officeDocument/2006/relationships" xmlns:p="http://schemas.openxmlformats.org/presentationml/2006/main" matchingName="34_Quotation">
  <p:cSld name="34_Quotation">
    <p:spTree>
      <p:nvGrpSpPr>
        <p:cNvPr id="1" name="Shape 5082"/>
        <p:cNvGrpSpPr/>
        <p:nvPr/>
      </p:nvGrpSpPr>
      <p:grpSpPr>
        <a:xfrm>
          <a:off x="0" y="0"/>
          <a:ext cx="0" cy="0"/>
          <a:chOff x="0" y="0"/>
          <a:chExt cx="0" cy="0"/>
        </a:xfrm>
      </p:grpSpPr>
      <p:sp>
        <p:nvSpPr>
          <p:cNvPr id="5083" name="Google Shape;5083;p609"/>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084" name="Google Shape;5084;p60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85" name="Google Shape;5085;p60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86" name="Google Shape;5086;p60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87" name="Google Shape;5087;p60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088" name="Google Shape;5088;p60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89" name="Google Shape;5089;p609"/>
          <p:cNvGrpSpPr/>
          <p:nvPr/>
        </p:nvGrpSpPr>
        <p:grpSpPr>
          <a:xfrm>
            <a:off x="7191544" y="1"/>
            <a:ext cx="5000459" cy="1425992"/>
            <a:chOff x="7191542" y="1"/>
            <a:chExt cx="5000459" cy="1425992"/>
          </a:xfrm>
        </p:grpSpPr>
        <p:pic>
          <p:nvPicPr>
            <p:cNvPr id="5090" name="Google Shape;5090;p6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91" name="Google Shape;5091;p609"/>
            <p:cNvGrpSpPr/>
            <p:nvPr/>
          </p:nvGrpSpPr>
          <p:grpSpPr>
            <a:xfrm>
              <a:off x="7191542" y="1"/>
              <a:ext cx="5000459" cy="1425992"/>
              <a:chOff x="7186272" y="0"/>
              <a:chExt cx="5005729" cy="1427495"/>
            </a:xfrm>
          </p:grpSpPr>
          <p:sp>
            <p:nvSpPr>
              <p:cNvPr id="5092" name="Google Shape;5092;p6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093" name="Google Shape;5093;p6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094" name="Google Shape;5094;p609"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93.xml><?xml version="1.0" encoding="utf-8"?>
<p:sldLayout xmlns:a="http://schemas.openxmlformats.org/drawingml/2006/main" xmlns:r="http://schemas.openxmlformats.org/officeDocument/2006/relationships" xmlns:p="http://schemas.openxmlformats.org/presentationml/2006/main" matchingName="35_Quotation">
  <p:cSld name="35_Quotation">
    <p:spTree>
      <p:nvGrpSpPr>
        <p:cNvPr id="1" name="Shape 5095"/>
        <p:cNvGrpSpPr/>
        <p:nvPr/>
      </p:nvGrpSpPr>
      <p:grpSpPr>
        <a:xfrm>
          <a:off x="0" y="0"/>
          <a:ext cx="0" cy="0"/>
          <a:chOff x="0" y="0"/>
          <a:chExt cx="0" cy="0"/>
        </a:xfrm>
      </p:grpSpPr>
      <p:sp>
        <p:nvSpPr>
          <p:cNvPr id="5096" name="Google Shape;5096;p610"/>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097" name="Google Shape;5097;p610"/>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98" name="Google Shape;5098;p61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99" name="Google Shape;5099;p61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00" name="Google Shape;5100;p61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01" name="Google Shape;5101;p61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02" name="Google Shape;5102;p610"/>
          <p:cNvGrpSpPr/>
          <p:nvPr/>
        </p:nvGrpSpPr>
        <p:grpSpPr>
          <a:xfrm>
            <a:off x="7191544" y="1"/>
            <a:ext cx="5000459" cy="1425992"/>
            <a:chOff x="7191542" y="1"/>
            <a:chExt cx="5000459" cy="1425992"/>
          </a:xfrm>
        </p:grpSpPr>
        <p:pic>
          <p:nvPicPr>
            <p:cNvPr id="5103" name="Google Shape;5103;p6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04" name="Google Shape;5104;p610"/>
            <p:cNvGrpSpPr/>
            <p:nvPr/>
          </p:nvGrpSpPr>
          <p:grpSpPr>
            <a:xfrm>
              <a:off x="7191542" y="1"/>
              <a:ext cx="5000459" cy="1425992"/>
              <a:chOff x="7186272" y="0"/>
              <a:chExt cx="5005729" cy="1427495"/>
            </a:xfrm>
          </p:grpSpPr>
          <p:sp>
            <p:nvSpPr>
              <p:cNvPr id="5105" name="Google Shape;5105;p6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106" name="Google Shape;5106;p6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107" name="Google Shape;5107;p610"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94.xml><?xml version="1.0" encoding="utf-8"?>
<p:sldLayout xmlns:a="http://schemas.openxmlformats.org/drawingml/2006/main" xmlns:r="http://schemas.openxmlformats.org/officeDocument/2006/relationships" xmlns:p="http://schemas.openxmlformats.org/presentationml/2006/main" matchingName="36_Quotation">
  <p:cSld name="36_Quotation">
    <p:spTree>
      <p:nvGrpSpPr>
        <p:cNvPr id="1" name="Shape 5108"/>
        <p:cNvGrpSpPr/>
        <p:nvPr/>
      </p:nvGrpSpPr>
      <p:grpSpPr>
        <a:xfrm>
          <a:off x="0" y="0"/>
          <a:ext cx="0" cy="0"/>
          <a:chOff x="0" y="0"/>
          <a:chExt cx="0" cy="0"/>
        </a:xfrm>
      </p:grpSpPr>
      <p:sp>
        <p:nvSpPr>
          <p:cNvPr id="5109" name="Google Shape;5109;p611"/>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10" name="Google Shape;5110;p611"/>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11" name="Google Shape;5111;p611"/>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12" name="Google Shape;5112;p61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13" name="Google Shape;5113;p61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14" name="Google Shape;5114;p61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15" name="Google Shape;5115;p611"/>
          <p:cNvGrpSpPr/>
          <p:nvPr/>
        </p:nvGrpSpPr>
        <p:grpSpPr>
          <a:xfrm>
            <a:off x="7191544" y="1"/>
            <a:ext cx="5000459" cy="1425992"/>
            <a:chOff x="7191542" y="1"/>
            <a:chExt cx="5000459" cy="1425992"/>
          </a:xfrm>
        </p:grpSpPr>
        <p:pic>
          <p:nvPicPr>
            <p:cNvPr id="5116" name="Google Shape;5116;p6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17" name="Google Shape;5117;p611"/>
            <p:cNvGrpSpPr/>
            <p:nvPr/>
          </p:nvGrpSpPr>
          <p:grpSpPr>
            <a:xfrm>
              <a:off x="7191542" y="1"/>
              <a:ext cx="5000459" cy="1425992"/>
              <a:chOff x="7186272" y="0"/>
              <a:chExt cx="5005729" cy="1427495"/>
            </a:xfrm>
          </p:grpSpPr>
          <p:sp>
            <p:nvSpPr>
              <p:cNvPr id="5118" name="Google Shape;5118;p6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119" name="Google Shape;5119;p6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120" name="Google Shape;5120;p611"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95.xml><?xml version="1.0" encoding="utf-8"?>
<p:sldLayout xmlns:a="http://schemas.openxmlformats.org/drawingml/2006/main" xmlns:r="http://schemas.openxmlformats.org/officeDocument/2006/relationships" xmlns:p="http://schemas.openxmlformats.org/presentationml/2006/main" matchingName="37_Quotation">
  <p:cSld name="37_Quotation">
    <p:spTree>
      <p:nvGrpSpPr>
        <p:cNvPr id="1" name="Shape 5121"/>
        <p:cNvGrpSpPr/>
        <p:nvPr/>
      </p:nvGrpSpPr>
      <p:grpSpPr>
        <a:xfrm>
          <a:off x="0" y="0"/>
          <a:ext cx="0" cy="0"/>
          <a:chOff x="0" y="0"/>
          <a:chExt cx="0" cy="0"/>
        </a:xfrm>
      </p:grpSpPr>
      <p:sp>
        <p:nvSpPr>
          <p:cNvPr id="5122" name="Google Shape;5122;p612"/>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23" name="Google Shape;5123;p61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24" name="Google Shape;5124;p61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25" name="Google Shape;5125;p61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26" name="Google Shape;5126;p6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27" name="Google Shape;5127;p61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28" name="Google Shape;5128;p612"/>
          <p:cNvGrpSpPr/>
          <p:nvPr/>
        </p:nvGrpSpPr>
        <p:grpSpPr>
          <a:xfrm>
            <a:off x="7191544" y="1"/>
            <a:ext cx="5000459" cy="1425992"/>
            <a:chOff x="7191542" y="1"/>
            <a:chExt cx="5000459" cy="1425992"/>
          </a:xfrm>
        </p:grpSpPr>
        <p:pic>
          <p:nvPicPr>
            <p:cNvPr id="5129" name="Google Shape;5129;p6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30" name="Google Shape;5130;p612"/>
            <p:cNvGrpSpPr/>
            <p:nvPr/>
          </p:nvGrpSpPr>
          <p:grpSpPr>
            <a:xfrm>
              <a:off x="7191542" y="1"/>
              <a:ext cx="5000459" cy="1425992"/>
              <a:chOff x="7186272" y="0"/>
              <a:chExt cx="5005729" cy="1427495"/>
            </a:xfrm>
          </p:grpSpPr>
          <p:sp>
            <p:nvSpPr>
              <p:cNvPr id="5131" name="Google Shape;5131;p6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132" name="Google Shape;5132;p6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133" name="Google Shape;5133;p61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296.xml><?xml version="1.0" encoding="utf-8"?>
<p:sldLayout xmlns:a="http://schemas.openxmlformats.org/drawingml/2006/main" xmlns:r="http://schemas.openxmlformats.org/officeDocument/2006/relationships" xmlns:p="http://schemas.openxmlformats.org/presentationml/2006/main" matchingName="Cover">
  <p:cSld name="6_Cover 7">
    <p:spTree>
      <p:nvGrpSpPr>
        <p:cNvPr id="1" name="Shape 5134"/>
        <p:cNvGrpSpPr/>
        <p:nvPr/>
      </p:nvGrpSpPr>
      <p:grpSpPr>
        <a:xfrm>
          <a:off x="0" y="0"/>
          <a:ext cx="0" cy="0"/>
          <a:chOff x="0" y="0"/>
          <a:chExt cx="0" cy="0"/>
        </a:xfrm>
      </p:grpSpPr>
      <p:sp>
        <p:nvSpPr>
          <p:cNvPr id="5135" name="Google Shape;5135;p613"/>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36" name="Google Shape;5136;p61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37" name="Google Shape;5137;p61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138" name="Google Shape;5138;p613"/>
          <p:cNvSpPr>
            <a:spLocks noGrp="1"/>
          </p:cNvSpPr>
          <p:nvPr>
            <p:ph type="pic" idx="2"/>
          </p:nvPr>
        </p:nvSpPr>
        <p:spPr>
          <a:xfrm>
            <a:off x="7118684" y="233915"/>
            <a:ext cx="5073316" cy="5943600"/>
          </a:xfrm>
          <a:prstGeom prst="rect">
            <a:avLst/>
          </a:prstGeom>
          <a:noFill/>
          <a:ln>
            <a:noFill/>
          </a:ln>
        </p:spPr>
      </p:sp>
      <p:grpSp>
        <p:nvGrpSpPr>
          <p:cNvPr id="5139" name="Google Shape;5139;p613"/>
          <p:cNvGrpSpPr/>
          <p:nvPr/>
        </p:nvGrpSpPr>
        <p:grpSpPr>
          <a:xfrm>
            <a:off x="0" y="5020349"/>
            <a:ext cx="12192000" cy="1837653"/>
            <a:chOff x="0" y="5020348"/>
            <a:chExt cx="12192000" cy="1837653"/>
          </a:xfrm>
        </p:grpSpPr>
        <p:sp>
          <p:nvSpPr>
            <p:cNvPr id="5140" name="Google Shape;5140;p61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41" name="Google Shape;5141;p61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142" name="Google Shape;5142;p61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297.xml><?xml version="1.0" encoding="utf-8"?>
<p:sldLayout xmlns:a="http://schemas.openxmlformats.org/drawingml/2006/main" xmlns:r="http://schemas.openxmlformats.org/officeDocument/2006/relationships" xmlns:p="http://schemas.openxmlformats.org/presentationml/2006/main" matchingName="Divider">
  <p:cSld name="5_Divider 8">
    <p:bg>
      <p:bgPr>
        <a:solidFill>
          <a:schemeClr val="lt2"/>
        </a:solidFill>
        <a:effectLst/>
      </p:bgPr>
    </p:bg>
    <p:spTree>
      <p:nvGrpSpPr>
        <p:cNvPr id="1" name="Shape 5143"/>
        <p:cNvGrpSpPr/>
        <p:nvPr/>
      </p:nvGrpSpPr>
      <p:grpSpPr>
        <a:xfrm>
          <a:off x="0" y="0"/>
          <a:ext cx="0" cy="0"/>
          <a:chOff x="0" y="0"/>
          <a:chExt cx="0" cy="0"/>
        </a:xfrm>
      </p:grpSpPr>
      <p:grpSp>
        <p:nvGrpSpPr>
          <p:cNvPr id="5144" name="Google Shape;5144;p614"/>
          <p:cNvGrpSpPr/>
          <p:nvPr/>
        </p:nvGrpSpPr>
        <p:grpSpPr>
          <a:xfrm>
            <a:off x="0" y="5020348"/>
            <a:ext cx="12192000" cy="1837653"/>
            <a:chOff x="0" y="5020347"/>
            <a:chExt cx="12192000" cy="1837653"/>
          </a:xfrm>
        </p:grpSpPr>
        <p:sp>
          <p:nvSpPr>
            <p:cNvPr id="5145" name="Google Shape;5145;p61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46" name="Google Shape;5146;p61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47" name="Google Shape;5147;p61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148" name="Google Shape;5148;p61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149" name="Google Shape;5149;p61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50" name="Google Shape;5150;p61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298.xml><?xml version="1.0" encoding="utf-8"?>
<p:sldLayout xmlns:a="http://schemas.openxmlformats.org/drawingml/2006/main" xmlns:r="http://schemas.openxmlformats.org/officeDocument/2006/relationships" xmlns:p="http://schemas.openxmlformats.org/presentationml/2006/main" matchingName="Photo Slide">
  <p:cSld name="1_Photo Slide 10">
    <p:spTree>
      <p:nvGrpSpPr>
        <p:cNvPr id="1" name="Shape 5151"/>
        <p:cNvGrpSpPr/>
        <p:nvPr/>
      </p:nvGrpSpPr>
      <p:grpSpPr>
        <a:xfrm>
          <a:off x="0" y="0"/>
          <a:ext cx="0" cy="0"/>
          <a:chOff x="0" y="0"/>
          <a:chExt cx="0" cy="0"/>
        </a:xfrm>
      </p:grpSpPr>
      <p:sp>
        <p:nvSpPr>
          <p:cNvPr id="5152" name="Google Shape;5152;p615"/>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5153" name="Google Shape;5153;p61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154" name="Google Shape;5154;p615"/>
          <p:cNvGrpSpPr/>
          <p:nvPr/>
        </p:nvGrpSpPr>
        <p:grpSpPr>
          <a:xfrm>
            <a:off x="0" y="5379427"/>
            <a:ext cx="2807368" cy="753891"/>
            <a:chOff x="0" y="5379426"/>
            <a:chExt cx="2807368" cy="753891"/>
          </a:xfrm>
        </p:grpSpPr>
        <p:sp>
          <p:nvSpPr>
            <p:cNvPr id="5155" name="Google Shape;5155;p61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56" name="Google Shape;5156;p61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5157" name="Google Shape;5157;p615"/>
          <p:cNvSpPr>
            <a:spLocks noGrp="1"/>
          </p:cNvSpPr>
          <p:nvPr>
            <p:ph type="pic" idx="2"/>
          </p:nvPr>
        </p:nvSpPr>
        <p:spPr>
          <a:xfrm>
            <a:off x="2807368" y="457202"/>
            <a:ext cx="8915400" cy="5943598"/>
          </a:xfrm>
          <a:prstGeom prst="rect">
            <a:avLst/>
          </a:prstGeom>
          <a:noFill/>
          <a:ln>
            <a:noFill/>
          </a:ln>
        </p:spPr>
      </p:sp>
      <p:pic>
        <p:nvPicPr>
          <p:cNvPr id="5158" name="Google Shape;5158;p615"/>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299.xml><?xml version="1.0" encoding="utf-8"?>
<p:sldLayout xmlns:a="http://schemas.openxmlformats.org/drawingml/2006/main" xmlns:r="http://schemas.openxmlformats.org/officeDocument/2006/relationships" xmlns:p="http://schemas.openxmlformats.org/presentationml/2006/main" matchingName="15_Cover">
  <p:cSld name="15_Cover">
    <p:spTree>
      <p:nvGrpSpPr>
        <p:cNvPr id="1" name="Shape 5159"/>
        <p:cNvGrpSpPr/>
        <p:nvPr/>
      </p:nvGrpSpPr>
      <p:grpSpPr>
        <a:xfrm>
          <a:off x="0" y="0"/>
          <a:ext cx="0" cy="0"/>
          <a:chOff x="0" y="0"/>
          <a:chExt cx="0" cy="0"/>
        </a:xfrm>
      </p:grpSpPr>
      <p:sp>
        <p:nvSpPr>
          <p:cNvPr id="5160" name="Google Shape;5160;p616"/>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61" name="Google Shape;5161;p616"/>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62" name="Google Shape;5162;p616"/>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163" name="Google Shape;5163;p616"/>
          <p:cNvSpPr>
            <a:spLocks noGrp="1"/>
          </p:cNvSpPr>
          <p:nvPr>
            <p:ph type="pic" idx="2"/>
          </p:nvPr>
        </p:nvSpPr>
        <p:spPr>
          <a:xfrm>
            <a:off x="7118684" y="233915"/>
            <a:ext cx="5073316" cy="5943600"/>
          </a:xfrm>
          <a:prstGeom prst="rect">
            <a:avLst/>
          </a:prstGeom>
          <a:noFill/>
          <a:ln>
            <a:noFill/>
          </a:ln>
        </p:spPr>
      </p:sp>
      <p:grpSp>
        <p:nvGrpSpPr>
          <p:cNvPr id="5164" name="Google Shape;5164;p616"/>
          <p:cNvGrpSpPr/>
          <p:nvPr/>
        </p:nvGrpSpPr>
        <p:grpSpPr>
          <a:xfrm>
            <a:off x="0" y="5020350"/>
            <a:ext cx="12192000" cy="1837653"/>
            <a:chOff x="0" y="5020348"/>
            <a:chExt cx="12192000" cy="1837653"/>
          </a:xfrm>
        </p:grpSpPr>
        <p:sp>
          <p:nvSpPr>
            <p:cNvPr id="5165" name="Google Shape;5165;p6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66" name="Google Shape;5166;p61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167" name="Google Shape;5167;p6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300.xml><?xml version="1.0" encoding="utf-8"?>
<p:sldLayout xmlns:a="http://schemas.openxmlformats.org/drawingml/2006/main" xmlns:r="http://schemas.openxmlformats.org/officeDocument/2006/relationships" xmlns:p="http://schemas.openxmlformats.org/presentationml/2006/main" matchingName="15_Divider">
  <p:cSld name="15_Divider">
    <p:bg>
      <p:bgPr>
        <a:solidFill>
          <a:schemeClr val="lt2"/>
        </a:solidFill>
        <a:effectLst/>
      </p:bgPr>
    </p:bg>
    <p:spTree>
      <p:nvGrpSpPr>
        <p:cNvPr id="1" name="Shape 5168"/>
        <p:cNvGrpSpPr/>
        <p:nvPr/>
      </p:nvGrpSpPr>
      <p:grpSpPr>
        <a:xfrm>
          <a:off x="0" y="0"/>
          <a:ext cx="0" cy="0"/>
          <a:chOff x="0" y="0"/>
          <a:chExt cx="0" cy="0"/>
        </a:xfrm>
      </p:grpSpPr>
      <p:grpSp>
        <p:nvGrpSpPr>
          <p:cNvPr id="5169" name="Google Shape;5169;p617"/>
          <p:cNvGrpSpPr/>
          <p:nvPr/>
        </p:nvGrpSpPr>
        <p:grpSpPr>
          <a:xfrm>
            <a:off x="0" y="5020349"/>
            <a:ext cx="12192000" cy="1837653"/>
            <a:chOff x="0" y="5020347"/>
            <a:chExt cx="12192000" cy="1837653"/>
          </a:xfrm>
        </p:grpSpPr>
        <p:sp>
          <p:nvSpPr>
            <p:cNvPr id="5170" name="Google Shape;5170;p6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71" name="Google Shape;5171;p6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72" name="Google Shape;5172;p6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173" name="Google Shape;5173;p6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174" name="Google Shape;5174;p617"/>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75" name="Google Shape;5175;p617"/>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301.xml><?xml version="1.0" encoding="utf-8"?>
<p:sldLayout xmlns:a="http://schemas.openxmlformats.org/drawingml/2006/main" xmlns:r="http://schemas.openxmlformats.org/officeDocument/2006/relationships" xmlns:p="http://schemas.openxmlformats.org/presentationml/2006/main" matchingName="38_Quotation">
  <p:cSld name="38_Quotation">
    <p:spTree>
      <p:nvGrpSpPr>
        <p:cNvPr id="1" name="Shape 5176"/>
        <p:cNvGrpSpPr/>
        <p:nvPr/>
      </p:nvGrpSpPr>
      <p:grpSpPr>
        <a:xfrm>
          <a:off x="0" y="0"/>
          <a:ext cx="0" cy="0"/>
          <a:chOff x="0" y="0"/>
          <a:chExt cx="0" cy="0"/>
        </a:xfrm>
      </p:grpSpPr>
      <p:sp>
        <p:nvSpPr>
          <p:cNvPr id="5177" name="Google Shape;5177;p618"/>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78" name="Google Shape;5178;p61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79" name="Google Shape;5179;p61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80" name="Google Shape;5180;p61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81" name="Google Shape;5181;p6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182" name="Google Shape;5182;p61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83" name="Google Shape;5183;p618"/>
          <p:cNvGrpSpPr/>
          <p:nvPr/>
        </p:nvGrpSpPr>
        <p:grpSpPr>
          <a:xfrm>
            <a:off x="7191544" y="1"/>
            <a:ext cx="5000459" cy="1425992"/>
            <a:chOff x="7191542" y="1"/>
            <a:chExt cx="5000459" cy="1425992"/>
          </a:xfrm>
        </p:grpSpPr>
        <p:pic>
          <p:nvPicPr>
            <p:cNvPr id="5184" name="Google Shape;5184;p6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85" name="Google Shape;5185;p618"/>
            <p:cNvGrpSpPr/>
            <p:nvPr/>
          </p:nvGrpSpPr>
          <p:grpSpPr>
            <a:xfrm>
              <a:off x="7191542" y="1"/>
              <a:ext cx="5000459" cy="1425992"/>
              <a:chOff x="7186272" y="0"/>
              <a:chExt cx="5005729" cy="1427495"/>
            </a:xfrm>
          </p:grpSpPr>
          <p:sp>
            <p:nvSpPr>
              <p:cNvPr id="5186" name="Google Shape;5186;p6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187" name="Google Shape;5187;p6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188" name="Google Shape;5188;p618"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302.xml><?xml version="1.0" encoding="utf-8"?>
<p:sldLayout xmlns:a="http://schemas.openxmlformats.org/drawingml/2006/main" xmlns:r="http://schemas.openxmlformats.org/officeDocument/2006/relationships" xmlns:p="http://schemas.openxmlformats.org/presentationml/2006/main" matchingName="Cover">
  <p:cSld name="6_Cover 8">
    <p:spTree>
      <p:nvGrpSpPr>
        <p:cNvPr id="1" name="Shape 5189"/>
        <p:cNvGrpSpPr/>
        <p:nvPr/>
      </p:nvGrpSpPr>
      <p:grpSpPr>
        <a:xfrm>
          <a:off x="0" y="0"/>
          <a:ext cx="0" cy="0"/>
          <a:chOff x="0" y="0"/>
          <a:chExt cx="0" cy="0"/>
        </a:xfrm>
      </p:grpSpPr>
      <p:sp>
        <p:nvSpPr>
          <p:cNvPr id="5190" name="Google Shape;5190;p619"/>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91" name="Google Shape;5191;p619"/>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92" name="Google Shape;5192;p619"/>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193" name="Google Shape;5193;p619"/>
          <p:cNvSpPr>
            <a:spLocks noGrp="1"/>
          </p:cNvSpPr>
          <p:nvPr>
            <p:ph type="pic" idx="2"/>
          </p:nvPr>
        </p:nvSpPr>
        <p:spPr>
          <a:xfrm>
            <a:off x="7118684" y="233915"/>
            <a:ext cx="5073316" cy="5943600"/>
          </a:xfrm>
          <a:prstGeom prst="rect">
            <a:avLst/>
          </a:prstGeom>
          <a:noFill/>
          <a:ln>
            <a:noFill/>
          </a:ln>
        </p:spPr>
      </p:sp>
      <p:grpSp>
        <p:nvGrpSpPr>
          <p:cNvPr id="5194" name="Google Shape;5194;p619"/>
          <p:cNvGrpSpPr/>
          <p:nvPr/>
        </p:nvGrpSpPr>
        <p:grpSpPr>
          <a:xfrm>
            <a:off x="0" y="5020349"/>
            <a:ext cx="12192000" cy="1837653"/>
            <a:chOff x="0" y="5020348"/>
            <a:chExt cx="12192000" cy="1837653"/>
          </a:xfrm>
        </p:grpSpPr>
        <p:sp>
          <p:nvSpPr>
            <p:cNvPr id="5195" name="Google Shape;5195;p61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196" name="Google Shape;5196;p61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197" name="Google Shape;5197;p61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303.xml><?xml version="1.0" encoding="utf-8"?>
<p:sldLayout xmlns:a="http://schemas.openxmlformats.org/drawingml/2006/main" xmlns:r="http://schemas.openxmlformats.org/officeDocument/2006/relationships" xmlns:p="http://schemas.openxmlformats.org/presentationml/2006/main" matchingName="Divider">
  <p:cSld name="5_Divider 9">
    <p:bg>
      <p:bgPr>
        <a:solidFill>
          <a:schemeClr val="lt2"/>
        </a:solidFill>
        <a:effectLst/>
      </p:bgPr>
    </p:bg>
    <p:spTree>
      <p:nvGrpSpPr>
        <p:cNvPr id="1" name="Shape 5198"/>
        <p:cNvGrpSpPr/>
        <p:nvPr/>
      </p:nvGrpSpPr>
      <p:grpSpPr>
        <a:xfrm>
          <a:off x="0" y="0"/>
          <a:ext cx="0" cy="0"/>
          <a:chOff x="0" y="0"/>
          <a:chExt cx="0" cy="0"/>
        </a:xfrm>
      </p:grpSpPr>
      <p:grpSp>
        <p:nvGrpSpPr>
          <p:cNvPr id="5199" name="Google Shape;5199;p620"/>
          <p:cNvGrpSpPr/>
          <p:nvPr/>
        </p:nvGrpSpPr>
        <p:grpSpPr>
          <a:xfrm>
            <a:off x="0" y="5020348"/>
            <a:ext cx="12192000" cy="1837653"/>
            <a:chOff x="0" y="5020347"/>
            <a:chExt cx="12192000" cy="1837653"/>
          </a:xfrm>
        </p:grpSpPr>
        <p:sp>
          <p:nvSpPr>
            <p:cNvPr id="5200" name="Google Shape;5200;p62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01" name="Google Shape;5201;p62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02" name="Google Shape;5202;p62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203" name="Google Shape;5203;p62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204" name="Google Shape;5204;p62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05" name="Google Shape;5205;p62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304.xml><?xml version="1.0" encoding="utf-8"?>
<p:sldLayout xmlns:a="http://schemas.openxmlformats.org/drawingml/2006/main" xmlns:r="http://schemas.openxmlformats.org/officeDocument/2006/relationships" xmlns:p="http://schemas.openxmlformats.org/presentationml/2006/main" matchingName="16_Title and Content">
  <p:cSld name="16_Title and Content">
    <p:spTree>
      <p:nvGrpSpPr>
        <p:cNvPr id="1" name="Shape 5206"/>
        <p:cNvGrpSpPr/>
        <p:nvPr/>
      </p:nvGrpSpPr>
      <p:grpSpPr>
        <a:xfrm>
          <a:off x="0" y="0"/>
          <a:ext cx="0" cy="0"/>
          <a:chOff x="0" y="0"/>
          <a:chExt cx="0" cy="0"/>
        </a:xfrm>
      </p:grpSpPr>
      <p:grpSp>
        <p:nvGrpSpPr>
          <p:cNvPr id="5207" name="Google Shape;5207;p621"/>
          <p:cNvGrpSpPr/>
          <p:nvPr/>
        </p:nvGrpSpPr>
        <p:grpSpPr>
          <a:xfrm>
            <a:off x="7191544" y="1"/>
            <a:ext cx="5000459" cy="1425992"/>
            <a:chOff x="7191542" y="1"/>
            <a:chExt cx="5000459" cy="1425992"/>
          </a:xfrm>
        </p:grpSpPr>
        <p:pic>
          <p:nvPicPr>
            <p:cNvPr id="5208" name="Google Shape;5208;p6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09" name="Google Shape;5209;p621"/>
            <p:cNvGrpSpPr/>
            <p:nvPr/>
          </p:nvGrpSpPr>
          <p:grpSpPr>
            <a:xfrm>
              <a:off x="7191542" y="1"/>
              <a:ext cx="5000459" cy="1425992"/>
              <a:chOff x="7186272" y="0"/>
              <a:chExt cx="5005729" cy="1427495"/>
            </a:xfrm>
          </p:grpSpPr>
          <p:sp>
            <p:nvSpPr>
              <p:cNvPr id="5210" name="Google Shape;5210;p6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211" name="Google Shape;5211;p6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212" name="Google Shape;5212;p62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13" name="Google Shape;5213;p62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14" name="Google Shape;5214;p62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15" name="Google Shape;5215;p62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16" name="Google Shape;5216;p62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05.xml><?xml version="1.0" encoding="utf-8"?>
<p:sldLayout xmlns:a="http://schemas.openxmlformats.org/drawingml/2006/main" xmlns:r="http://schemas.openxmlformats.org/officeDocument/2006/relationships" xmlns:p="http://schemas.openxmlformats.org/presentationml/2006/main" matchingName="15_Two Content">
  <p:cSld name="15_Two Content">
    <p:spTree>
      <p:nvGrpSpPr>
        <p:cNvPr id="1" name="Shape 5217"/>
        <p:cNvGrpSpPr/>
        <p:nvPr/>
      </p:nvGrpSpPr>
      <p:grpSpPr>
        <a:xfrm>
          <a:off x="0" y="0"/>
          <a:ext cx="0" cy="0"/>
          <a:chOff x="0" y="0"/>
          <a:chExt cx="0" cy="0"/>
        </a:xfrm>
      </p:grpSpPr>
      <p:sp>
        <p:nvSpPr>
          <p:cNvPr id="5218" name="Google Shape;5218;p62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19" name="Google Shape;5219;p622"/>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5220" name="Google Shape;5220;p622"/>
          <p:cNvGrpSpPr/>
          <p:nvPr/>
        </p:nvGrpSpPr>
        <p:grpSpPr>
          <a:xfrm>
            <a:off x="7191544" y="1"/>
            <a:ext cx="5000459" cy="1425992"/>
            <a:chOff x="7191542" y="1"/>
            <a:chExt cx="5000459" cy="1425992"/>
          </a:xfrm>
        </p:grpSpPr>
        <p:pic>
          <p:nvPicPr>
            <p:cNvPr id="5221" name="Google Shape;5221;p6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22" name="Google Shape;5222;p622"/>
            <p:cNvGrpSpPr/>
            <p:nvPr/>
          </p:nvGrpSpPr>
          <p:grpSpPr>
            <a:xfrm>
              <a:off x="7191542" y="1"/>
              <a:ext cx="5000459" cy="1425992"/>
              <a:chOff x="7186272" y="0"/>
              <a:chExt cx="5005729" cy="1427495"/>
            </a:xfrm>
          </p:grpSpPr>
          <p:sp>
            <p:nvSpPr>
              <p:cNvPr id="5223" name="Google Shape;5223;p6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224" name="Google Shape;5224;p6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225" name="Google Shape;5225;p622"/>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26" name="Google Shape;5226;p622"/>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27" name="Google Shape;5227;p62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28" name="Google Shape;5228;p62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06.xml><?xml version="1.0" encoding="utf-8"?>
<p:sldLayout xmlns:a="http://schemas.openxmlformats.org/drawingml/2006/main" xmlns:r="http://schemas.openxmlformats.org/officeDocument/2006/relationships" xmlns:p="http://schemas.openxmlformats.org/presentationml/2006/main" matchingName="15_Comparison">
  <p:cSld name="15_Comparison">
    <p:spTree>
      <p:nvGrpSpPr>
        <p:cNvPr id="1" name="Shape 5229"/>
        <p:cNvGrpSpPr/>
        <p:nvPr/>
      </p:nvGrpSpPr>
      <p:grpSpPr>
        <a:xfrm>
          <a:off x="0" y="0"/>
          <a:ext cx="0" cy="0"/>
          <a:chOff x="0" y="0"/>
          <a:chExt cx="0" cy="0"/>
        </a:xfrm>
      </p:grpSpPr>
      <p:grpSp>
        <p:nvGrpSpPr>
          <p:cNvPr id="5230" name="Google Shape;5230;p623"/>
          <p:cNvGrpSpPr/>
          <p:nvPr/>
        </p:nvGrpSpPr>
        <p:grpSpPr>
          <a:xfrm>
            <a:off x="7191544" y="1"/>
            <a:ext cx="5000459" cy="1425992"/>
            <a:chOff x="7191542" y="1"/>
            <a:chExt cx="5000459" cy="1425992"/>
          </a:xfrm>
        </p:grpSpPr>
        <p:pic>
          <p:nvPicPr>
            <p:cNvPr id="5231" name="Google Shape;5231;p6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32" name="Google Shape;5232;p623"/>
            <p:cNvGrpSpPr/>
            <p:nvPr/>
          </p:nvGrpSpPr>
          <p:grpSpPr>
            <a:xfrm>
              <a:off x="7191542" y="1"/>
              <a:ext cx="5000459" cy="1425992"/>
              <a:chOff x="7186272" y="0"/>
              <a:chExt cx="5005729" cy="1427495"/>
            </a:xfrm>
          </p:grpSpPr>
          <p:sp>
            <p:nvSpPr>
              <p:cNvPr id="5233" name="Google Shape;5233;p6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234" name="Google Shape;5234;p6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235" name="Google Shape;5235;p623"/>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36" name="Google Shape;5236;p623"/>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237" name="Google Shape;5237;p623"/>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38" name="Google Shape;5238;p62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239" name="Google Shape;5239;p62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40" name="Google Shape;5240;p62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41" name="Google Shape;5241;p62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42" name="Google Shape;5242;p62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07.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5243"/>
        <p:cNvGrpSpPr/>
        <p:nvPr/>
      </p:nvGrpSpPr>
      <p:grpSpPr>
        <a:xfrm>
          <a:off x="0" y="0"/>
          <a:ext cx="0" cy="0"/>
          <a:chOff x="0" y="0"/>
          <a:chExt cx="0" cy="0"/>
        </a:xfrm>
      </p:grpSpPr>
      <p:grpSp>
        <p:nvGrpSpPr>
          <p:cNvPr id="5244" name="Google Shape;5244;p624"/>
          <p:cNvGrpSpPr/>
          <p:nvPr/>
        </p:nvGrpSpPr>
        <p:grpSpPr>
          <a:xfrm>
            <a:off x="7191544" y="1"/>
            <a:ext cx="5000459" cy="1425992"/>
            <a:chOff x="7191542" y="1"/>
            <a:chExt cx="5000459" cy="1425992"/>
          </a:xfrm>
        </p:grpSpPr>
        <p:pic>
          <p:nvPicPr>
            <p:cNvPr id="5245" name="Google Shape;5245;p6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46" name="Google Shape;5246;p624"/>
            <p:cNvGrpSpPr/>
            <p:nvPr/>
          </p:nvGrpSpPr>
          <p:grpSpPr>
            <a:xfrm>
              <a:off x="7191542" y="1"/>
              <a:ext cx="5000459" cy="1425992"/>
              <a:chOff x="7186272" y="0"/>
              <a:chExt cx="5005729" cy="1427495"/>
            </a:xfrm>
          </p:grpSpPr>
          <p:sp>
            <p:nvSpPr>
              <p:cNvPr id="5247" name="Google Shape;5247;p6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248" name="Google Shape;5248;p6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249" name="Google Shape;5249;p62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50" name="Google Shape;5250;p62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51" name="Google Shape;5251;p62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52" name="Google Shape;5252;p62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08.xml><?xml version="1.0" encoding="utf-8"?>
<p:sldLayout xmlns:a="http://schemas.openxmlformats.org/drawingml/2006/main" xmlns:r="http://schemas.openxmlformats.org/officeDocument/2006/relationships" xmlns:p="http://schemas.openxmlformats.org/presentationml/2006/main" matchingName="End">
  <p:cSld name="1_End 9">
    <p:spTree>
      <p:nvGrpSpPr>
        <p:cNvPr id="1" name="Shape 5253"/>
        <p:cNvGrpSpPr/>
        <p:nvPr/>
      </p:nvGrpSpPr>
      <p:grpSpPr>
        <a:xfrm>
          <a:off x="0" y="0"/>
          <a:ext cx="0" cy="0"/>
          <a:chOff x="0" y="0"/>
          <a:chExt cx="0" cy="0"/>
        </a:xfrm>
      </p:grpSpPr>
      <p:grpSp>
        <p:nvGrpSpPr>
          <p:cNvPr id="5254" name="Google Shape;5254;p625"/>
          <p:cNvGrpSpPr/>
          <p:nvPr/>
        </p:nvGrpSpPr>
        <p:grpSpPr>
          <a:xfrm>
            <a:off x="0" y="0"/>
            <a:ext cx="12192000" cy="2148830"/>
            <a:chOff x="0" y="0"/>
            <a:chExt cx="12192000" cy="2148830"/>
          </a:xfrm>
        </p:grpSpPr>
        <p:sp>
          <p:nvSpPr>
            <p:cNvPr id="5255" name="Google Shape;5255;p62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256" name="Google Shape;5256;p62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5257" name="Google Shape;5257;p625"/>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58" name="Google Shape;5258;p62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59" name="Google Shape;5259;p62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260" name="Google Shape;5260;p62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261" name="Google Shape;5261;p625"/>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309.xml><?xml version="1.0" encoding="utf-8"?>
<p:sldLayout xmlns:a="http://schemas.openxmlformats.org/drawingml/2006/main" xmlns:r="http://schemas.openxmlformats.org/officeDocument/2006/relationships" xmlns:p="http://schemas.openxmlformats.org/presentationml/2006/main" matchingName="14_Blank">
  <p:cSld name="14_Blank">
    <p:spTree>
      <p:nvGrpSpPr>
        <p:cNvPr id="1" name="Shape 5262"/>
        <p:cNvGrpSpPr/>
        <p:nvPr/>
      </p:nvGrpSpPr>
      <p:grpSpPr>
        <a:xfrm>
          <a:off x="0" y="0"/>
          <a:ext cx="0" cy="0"/>
          <a:chOff x="0" y="0"/>
          <a:chExt cx="0" cy="0"/>
        </a:xfrm>
      </p:grpSpPr>
      <p:sp>
        <p:nvSpPr>
          <p:cNvPr id="5263" name="Google Shape;5263;p62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64" name="Google Shape;5264;p6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265" name="Google Shape;5265;p62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266" name="Google Shape;5266;p626"/>
          <p:cNvGrpSpPr/>
          <p:nvPr/>
        </p:nvGrpSpPr>
        <p:grpSpPr>
          <a:xfrm>
            <a:off x="7191544" y="1"/>
            <a:ext cx="5000459" cy="1425992"/>
            <a:chOff x="7191542" y="1"/>
            <a:chExt cx="5000459" cy="1425992"/>
          </a:xfrm>
        </p:grpSpPr>
        <p:pic>
          <p:nvPicPr>
            <p:cNvPr id="5267" name="Google Shape;5267;p6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68" name="Google Shape;5268;p626"/>
            <p:cNvGrpSpPr/>
            <p:nvPr/>
          </p:nvGrpSpPr>
          <p:grpSpPr>
            <a:xfrm>
              <a:off x="7191542" y="1"/>
              <a:ext cx="5000459" cy="1425992"/>
              <a:chOff x="7186272" y="0"/>
              <a:chExt cx="5005729" cy="1427495"/>
            </a:xfrm>
          </p:grpSpPr>
          <p:sp>
            <p:nvSpPr>
              <p:cNvPr id="5269" name="Google Shape;5269;p6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270" name="Google Shape;5270;p6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310.xml><?xml version="1.0" encoding="utf-8"?>
<p:sldLayout xmlns:a="http://schemas.openxmlformats.org/drawingml/2006/main" xmlns:r="http://schemas.openxmlformats.org/officeDocument/2006/relationships" xmlns:p="http://schemas.openxmlformats.org/presentationml/2006/main" matchingName="Cover">
  <p:cSld name="6_Cover 9">
    <p:spTree>
      <p:nvGrpSpPr>
        <p:cNvPr id="1" name="Shape 5271"/>
        <p:cNvGrpSpPr/>
        <p:nvPr/>
      </p:nvGrpSpPr>
      <p:grpSpPr>
        <a:xfrm>
          <a:off x="0" y="0"/>
          <a:ext cx="0" cy="0"/>
          <a:chOff x="0" y="0"/>
          <a:chExt cx="0" cy="0"/>
        </a:xfrm>
      </p:grpSpPr>
      <p:sp>
        <p:nvSpPr>
          <p:cNvPr id="5272" name="Google Shape;5272;p627"/>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73" name="Google Shape;5273;p627"/>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74" name="Google Shape;5274;p627"/>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275" name="Google Shape;5275;p627"/>
          <p:cNvSpPr>
            <a:spLocks noGrp="1"/>
          </p:cNvSpPr>
          <p:nvPr>
            <p:ph type="pic" idx="2"/>
          </p:nvPr>
        </p:nvSpPr>
        <p:spPr>
          <a:xfrm>
            <a:off x="7118684" y="233915"/>
            <a:ext cx="5073316" cy="5943600"/>
          </a:xfrm>
          <a:prstGeom prst="rect">
            <a:avLst/>
          </a:prstGeom>
          <a:noFill/>
          <a:ln>
            <a:noFill/>
          </a:ln>
        </p:spPr>
      </p:sp>
      <p:grpSp>
        <p:nvGrpSpPr>
          <p:cNvPr id="5276" name="Google Shape;5276;p627"/>
          <p:cNvGrpSpPr/>
          <p:nvPr/>
        </p:nvGrpSpPr>
        <p:grpSpPr>
          <a:xfrm>
            <a:off x="0" y="5020349"/>
            <a:ext cx="12192000" cy="1837653"/>
            <a:chOff x="0" y="5020348"/>
            <a:chExt cx="12192000" cy="1837653"/>
          </a:xfrm>
        </p:grpSpPr>
        <p:sp>
          <p:nvSpPr>
            <p:cNvPr id="5277" name="Google Shape;5277;p6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78" name="Google Shape;5278;p62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279" name="Google Shape;5279;p6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311.xml><?xml version="1.0" encoding="utf-8"?>
<p:sldLayout xmlns:a="http://schemas.openxmlformats.org/drawingml/2006/main" xmlns:r="http://schemas.openxmlformats.org/officeDocument/2006/relationships" xmlns:p="http://schemas.openxmlformats.org/presentationml/2006/main" matchingName="Divider">
  <p:cSld name="5_Divider 10">
    <p:bg>
      <p:bgPr>
        <a:solidFill>
          <a:schemeClr val="lt2"/>
        </a:solidFill>
        <a:effectLst/>
      </p:bgPr>
    </p:bg>
    <p:spTree>
      <p:nvGrpSpPr>
        <p:cNvPr id="1" name="Shape 5280"/>
        <p:cNvGrpSpPr/>
        <p:nvPr/>
      </p:nvGrpSpPr>
      <p:grpSpPr>
        <a:xfrm>
          <a:off x="0" y="0"/>
          <a:ext cx="0" cy="0"/>
          <a:chOff x="0" y="0"/>
          <a:chExt cx="0" cy="0"/>
        </a:xfrm>
      </p:grpSpPr>
      <p:grpSp>
        <p:nvGrpSpPr>
          <p:cNvPr id="5281" name="Google Shape;5281;p628"/>
          <p:cNvGrpSpPr/>
          <p:nvPr/>
        </p:nvGrpSpPr>
        <p:grpSpPr>
          <a:xfrm>
            <a:off x="0" y="5020348"/>
            <a:ext cx="12192000" cy="1837653"/>
            <a:chOff x="0" y="5020347"/>
            <a:chExt cx="12192000" cy="1837653"/>
          </a:xfrm>
        </p:grpSpPr>
        <p:sp>
          <p:nvSpPr>
            <p:cNvPr id="5282" name="Google Shape;5282;p62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83" name="Google Shape;5283;p62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84" name="Google Shape;5284;p62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285" name="Google Shape;5285;p62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286" name="Google Shape;5286;p62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87" name="Google Shape;5287;p62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312.xml><?xml version="1.0" encoding="utf-8"?>
<p:sldLayout xmlns:a="http://schemas.openxmlformats.org/drawingml/2006/main" xmlns:r="http://schemas.openxmlformats.org/officeDocument/2006/relationships" xmlns:p="http://schemas.openxmlformats.org/presentationml/2006/main" matchingName="Photo Slide">
  <p:cSld name="1_Photo Slide 11">
    <p:spTree>
      <p:nvGrpSpPr>
        <p:cNvPr id="1" name="Shape 5288"/>
        <p:cNvGrpSpPr/>
        <p:nvPr/>
      </p:nvGrpSpPr>
      <p:grpSpPr>
        <a:xfrm>
          <a:off x="0" y="0"/>
          <a:ext cx="0" cy="0"/>
          <a:chOff x="0" y="0"/>
          <a:chExt cx="0" cy="0"/>
        </a:xfrm>
      </p:grpSpPr>
      <p:sp>
        <p:nvSpPr>
          <p:cNvPr id="5289" name="Google Shape;5289;p629"/>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5290" name="Google Shape;5290;p629"/>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291" name="Google Shape;5291;p629"/>
          <p:cNvGrpSpPr/>
          <p:nvPr/>
        </p:nvGrpSpPr>
        <p:grpSpPr>
          <a:xfrm>
            <a:off x="0" y="5379427"/>
            <a:ext cx="2807368" cy="753891"/>
            <a:chOff x="0" y="5379426"/>
            <a:chExt cx="2807368" cy="753891"/>
          </a:xfrm>
        </p:grpSpPr>
        <p:sp>
          <p:nvSpPr>
            <p:cNvPr id="5292" name="Google Shape;5292;p62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93" name="Google Shape;5293;p62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5294" name="Google Shape;5294;p629"/>
          <p:cNvSpPr>
            <a:spLocks noGrp="1"/>
          </p:cNvSpPr>
          <p:nvPr>
            <p:ph type="pic" idx="2"/>
          </p:nvPr>
        </p:nvSpPr>
        <p:spPr>
          <a:xfrm>
            <a:off x="2807368" y="457202"/>
            <a:ext cx="8915400" cy="5943598"/>
          </a:xfrm>
          <a:prstGeom prst="rect">
            <a:avLst/>
          </a:prstGeom>
          <a:noFill/>
          <a:ln>
            <a:noFill/>
          </a:ln>
        </p:spPr>
      </p:sp>
      <p:pic>
        <p:nvPicPr>
          <p:cNvPr id="5295" name="Google Shape;5295;p629"/>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313.xml><?xml version="1.0" encoding="utf-8"?>
<p:sldLayout xmlns:a="http://schemas.openxmlformats.org/drawingml/2006/main" xmlns:r="http://schemas.openxmlformats.org/officeDocument/2006/relationships" xmlns:p="http://schemas.openxmlformats.org/presentationml/2006/main" matchingName="17_Cover">
  <p:cSld name="17_Cover">
    <p:spTree>
      <p:nvGrpSpPr>
        <p:cNvPr id="1" name="Shape 5296"/>
        <p:cNvGrpSpPr/>
        <p:nvPr/>
      </p:nvGrpSpPr>
      <p:grpSpPr>
        <a:xfrm>
          <a:off x="0" y="0"/>
          <a:ext cx="0" cy="0"/>
          <a:chOff x="0" y="0"/>
          <a:chExt cx="0" cy="0"/>
        </a:xfrm>
      </p:grpSpPr>
      <p:sp>
        <p:nvSpPr>
          <p:cNvPr id="5297" name="Google Shape;5297;p630"/>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298" name="Google Shape;5298;p630"/>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99" name="Google Shape;5299;p630"/>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300" name="Google Shape;5300;p630"/>
          <p:cNvSpPr>
            <a:spLocks noGrp="1"/>
          </p:cNvSpPr>
          <p:nvPr>
            <p:ph type="pic" idx="2"/>
          </p:nvPr>
        </p:nvSpPr>
        <p:spPr>
          <a:xfrm>
            <a:off x="7118684" y="233915"/>
            <a:ext cx="5073316" cy="5943600"/>
          </a:xfrm>
          <a:prstGeom prst="rect">
            <a:avLst/>
          </a:prstGeom>
          <a:noFill/>
          <a:ln>
            <a:noFill/>
          </a:ln>
        </p:spPr>
      </p:sp>
      <p:grpSp>
        <p:nvGrpSpPr>
          <p:cNvPr id="5301" name="Google Shape;5301;p630"/>
          <p:cNvGrpSpPr/>
          <p:nvPr/>
        </p:nvGrpSpPr>
        <p:grpSpPr>
          <a:xfrm>
            <a:off x="0" y="5020350"/>
            <a:ext cx="12192000" cy="1837653"/>
            <a:chOff x="0" y="5020348"/>
            <a:chExt cx="12192000" cy="1837653"/>
          </a:xfrm>
        </p:grpSpPr>
        <p:sp>
          <p:nvSpPr>
            <p:cNvPr id="5302" name="Google Shape;5302;p63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303" name="Google Shape;5303;p63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304" name="Google Shape;5304;p63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314.xml><?xml version="1.0" encoding="utf-8"?>
<p:sldLayout xmlns:a="http://schemas.openxmlformats.org/drawingml/2006/main" xmlns:r="http://schemas.openxmlformats.org/officeDocument/2006/relationships" xmlns:p="http://schemas.openxmlformats.org/presentationml/2006/main" matchingName="17_Divider">
  <p:cSld name="17_Divider">
    <p:bg>
      <p:bgPr>
        <a:solidFill>
          <a:schemeClr val="lt2"/>
        </a:solidFill>
        <a:effectLst/>
      </p:bgPr>
    </p:bg>
    <p:spTree>
      <p:nvGrpSpPr>
        <p:cNvPr id="1" name="Shape 5305"/>
        <p:cNvGrpSpPr/>
        <p:nvPr/>
      </p:nvGrpSpPr>
      <p:grpSpPr>
        <a:xfrm>
          <a:off x="0" y="0"/>
          <a:ext cx="0" cy="0"/>
          <a:chOff x="0" y="0"/>
          <a:chExt cx="0" cy="0"/>
        </a:xfrm>
      </p:grpSpPr>
      <p:grpSp>
        <p:nvGrpSpPr>
          <p:cNvPr id="5306" name="Google Shape;5306;p631"/>
          <p:cNvGrpSpPr/>
          <p:nvPr/>
        </p:nvGrpSpPr>
        <p:grpSpPr>
          <a:xfrm>
            <a:off x="0" y="5020349"/>
            <a:ext cx="12192000" cy="1837653"/>
            <a:chOff x="0" y="5020347"/>
            <a:chExt cx="12192000" cy="1837653"/>
          </a:xfrm>
        </p:grpSpPr>
        <p:sp>
          <p:nvSpPr>
            <p:cNvPr id="5307" name="Google Shape;5307;p63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308" name="Google Shape;5308;p63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309" name="Google Shape;5309;p63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310" name="Google Shape;5310;p63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311" name="Google Shape;5311;p631"/>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12" name="Google Shape;5312;p631"/>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315.xml><?xml version="1.0" encoding="utf-8"?>
<p:sldLayout xmlns:a="http://schemas.openxmlformats.org/drawingml/2006/main" xmlns:r="http://schemas.openxmlformats.org/officeDocument/2006/relationships" xmlns:p="http://schemas.openxmlformats.org/presentationml/2006/main" matchingName="41_Quotation">
  <p:cSld name="41_Quotation">
    <p:spTree>
      <p:nvGrpSpPr>
        <p:cNvPr id="1" name="Shape 5313"/>
        <p:cNvGrpSpPr/>
        <p:nvPr/>
      </p:nvGrpSpPr>
      <p:grpSpPr>
        <a:xfrm>
          <a:off x="0" y="0"/>
          <a:ext cx="0" cy="0"/>
          <a:chOff x="0" y="0"/>
          <a:chExt cx="0" cy="0"/>
        </a:xfrm>
      </p:grpSpPr>
      <p:sp>
        <p:nvSpPr>
          <p:cNvPr id="5314" name="Google Shape;5314;p632"/>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315" name="Google Shape;5315;p63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16" name="Google Shape;5316;p63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17" name="Google Shape;5317;p63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18" name="Google Shape;5318;p6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19" name="Google Shape;5319;p6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320" name="Google Shape;5320;p632"/>
          <p:cNvGrpSpPr/>
          <p:nvPr/>
        </p:nvGrpSpPr>
        <p:grpSpPr>
          <a:xfrm>
            <a:off x="7191544" y="1"/>
            <a:ext cx="5000459" cy="1425992"/>
            <a:chOff x="7191542" y="1"/>
            <a:chExt cx="5000459" cy="1425992"/>
          </a:xfrm>
        </p:grpSpPr>
        <p:pic>
          <p:nvPicPr>
            <p:cNvPr id="5321" name="Google Shape;5321;p6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22" name="Google Shape;5322;p632"/>
            <p:cNvGrpSpPr/>
            <p:nvPr/>
          </p:nvGrpSpPr>
          <p:grpSpPr>
            <a:xfrm>
              <a:off x="7191542" y="1"/>
              <a:ext cx="5000459" cy="1425992"/>
              <a:chOff x="7186272" y="0"/>
              <a:chExt cx="5005729" cy="1427495"/>
            </a:xfrm>
          </p:grpSpPr>
          <p:sp>
            <p:nvSpPr>
              <p:cNvPr id="5323" name="Google Shape;5323;p6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24" name="Google Shape;5324;p6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325" name="Google Shape;5325;p63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316.xml><?xml version="1.0" encoding="utf-8"?>
<p:sldLayout xmlns:a="http://schemas.openxmlformats.org/drawingml/2006/main" xmlns:r="http://schemas.openxmlformats.org/officeDocument/2006/relationships" xmlns:p="http://schemas.openxmlformats.org/presentationml/2006/main" matchingName="18_Title and Content">
  <p:cSld name="18_Title and Content">
    <p:spTree>
      <p:nvGrpSpPr>
        <p:cNvPr id="1" name="Shape 5326"/>
        <p:cNvGrpSpPr/>
        <p:nvPr/>
      </p:nvGrpSpPr>
      <p:grpSpPr>
        <a:xfrm>
          <a:off x="0" y="0"/>
          <a:ext cx="0" cy="0"/>
          <a:chOff x="0" y="0"/>
          <a:chExt cx="0" cy="0"/>
        </a:xfrm>
      </p:grpSpPr>
      <p:grpSp>
        <p:nvGrpSpPr>
          <p:cNvPr id="5327" name="Google Shape;5327;p633"/>
          <p:cNvGrpSpPr/>
          <p:nvPr/>
        </p:nvGrpSpPr>
        <p:grpSpPr>
          <a:xfrm>
            <a:off x="7191544" y="1"/>
            <a:ext cx="5000459" cy="1425992"/>
            <a:chOff x="7191542" y="1"/>
            <a:chExt cx="5000459" cy="1425992"/>
          </a:xfrm>
        </p:grpSpPr>
        <p:pic>
          <p:nvPicPr>
            <p:cNvPr id="5328" name="Google Shape;5328;p6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29" name="Google Shape;5329;p633"/>
            <p:cNvGrpSpPr/>
            <p:nvPr/>
          </p:nvGrpSpPr>
          <p:grpSpPr>
            <a:xfrm>
              <a:off x="7191542" y="1"/>
              <a:ext cx="5000459" cy="1425992"/>
              <a:chOff x="7186272" y="0"/>
              <a:chExt cx="5005729" cy="1427495"/>
            </a:xfrm>
          </p:grpSpPr>
          <p:sp>
            <p:nvSpPr>
              <p:cNvPr id="5330" name="Google Shape;5330;p6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31" name="Google Shape;5331;p6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332" name="Google Shape;5332;p63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33" name="Google Shape;5333;p63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34" name="Google Shape;5334;p63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35" name="Google Shape;5335;p63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36" name="Google Shape;5336;p63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17.xml><?xml version="1.0" encoding="utf-8"?>
<p:sldLayout xmlns:a="http://schemas.openxmlformats.org/drawingml/2006/main" xmlns:r="http://schemas.openxmlformats.org/officeDocument/2006/relationships" xmlns:p="http://schemas.openxmlformats.org/presentationml/2006/main" matchingName="17_Two Content">
  <p:cSld name="17_Two Content">
    <p:spTree>
      <p:nvGrpSpPr>
        <p:cNvPr id="1" name="Shape 5337"/>
        <p:cNvGrpSpPr/>
        <p:nvPr/>
      </p:nvGrpSpPr>
      <p:grpSpPr>
        <a:xfrm>
          <a:off x="0" y="0"/>
          <a:ext cx="0" cy="0"/>
          <a:chOff x="0" y="0"/>
          <a:chExt cx="0" cy="0"/>
        </a:xfrm>
      </p:grpSpPr>
      <p:sp>
        <p:nvSpPr>
          <p:cNvPr id="5338" name="Google Shape;5338;p63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39" name="Google Shape;5339;p63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5340" name="Google Shape;5340;p634"/>
          <p:cNvGrpSpPr/>
          <p:nvPr/>
        </p:nvGrpSpPr>
        <p:grpSpPr>
          <a:xfrm>
            <a:off x="7191544" y="1"/>
            <a:ext cx="5000459" cy="1425992"/>
            <a:chOff x="7191542" y="1"/>
            <a:chExt cx="5000459" cy="1425992"/>
          </a:xfrm>
        </p:grpSpPr>
        <p:pic>
          <p:nvPicPr>
            <p:cNvPr id="5341" name="Google Shape;5341;p6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42" name="Google Shape;5342;p634"/>
            <p:cNvGrpSpPr/>
            <p:nvPr/>
          </p:nvGrpSpPr>
          <p:grpSpPr>
            <a:xfrm>
              <a:off x="7191542" y="1"/>
              <a:ext cx="5000459" cy="1425992"/>
              <a:chOff x="7186272" y="0"/>
              <a:chExt cx="5005729" cy="1427495"/>
            </a:xfrm>
          </p:grpSpPr>
          <p:sp>
            <p:nvSpPr>
              <p:cNvPr id="5343" name="Google Shape;5343;p6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44" name="Google Shape;5344;p6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345" name="Google Shape;5345;p634"/>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46" name="Google Shape;5346;p634"/>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47" name="Google Shape;5347;p6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48" name="Google Shape;5348;p63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18.xml><?xml version="1.0" encoding="utf-8"?>
<p:sldLayout xmlns:a="http://schemas.openxmlformats.org/drawingml/2006/main" xmlns:r="http://schemas.openxmlformats.org/officeDocument/2006/relationships" xmlns:p="http://schemas.openxmlformats.org/presentationml/2006/main" matchingName="17_Comparison">
  <p:cSld name="17_Comparison">
    <p:spTree>
      <p:nvGrpSpPr>
        <p:cNvPr id="1" name="Shape 5349"/>
        <p:cNvGrpSpPr/>
        <p:nvPr/>
      </p:nvGrpSpPr>
      <p:grpSpPr>
        <a:xfrm>
          <a:off x="0" y="0"/>
          <a:ext cx="0" cy="0"/>
          <a:chOff x="0" y="0"/>
          <a:chExt cx="0" cy="0"/>
        </a:xfrm>
      </p:grpSpPr>
      <p:grpSp>
        <p:nvGrpSpPr>
          <p:cNvPr id="5350" name="Google Shape;5350;p635"/>
          <p:cNvGrpSpPr/>
          <p:nvPr/>
        </p:nvGrpSpPr>
        <p:grpSpPr>
          <a:xfrm>
            <a:off x="7191544" y="1"/>
            <a:ext cx="5000459" cy="1425992"/>
            <a:chOff x="7191542" y="1"/>
            <a:chExt cx="5000459" cy="1425992"/>
          </a:xfrm>
        </p:grpSpPr>
        <p:pic>
          <p:nvPicPr>
            <p:cNvPr id="5351" name="Google Shape;5351;p6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52" name="Google Shape;5352;p635"/>
            <p:cNvGrpSpPr/>
            <p:nvPr/>
          </p:nvGrpSpPr>
          <p:grpSpPr>
            <a:xfrm>
              <a:off x="7191542" y="1"/>
              <a:ext cx="5000459" cy="1425992"/>
              <a:chOff x="7186272" y="0"/>
              <a:chExt cx="5005729" cy="1427495"/>
            </a:xfrm>
          </p:grpSpPr>
          <p:sp>
            <p:nvSpPr>
              <p:cNvPr id="5353" name="Google Shape;5353;p6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54" name="Google Shape;5354;p6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355" name="Google Shape;5355;p635"/>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56" name="Google Shape;5356;p635"/>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357" name="Google Shape;5357;p635"/>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58" name="Google Shape;5358;p63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359" name="Google Shape;5359;p63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60" name="Google Shape;5360;p63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61" name="Google Shape;5361;p63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62" name="Google Shape;5362;p63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19.xml><?xml version="1.0" encoding="utf-8"?>
<p:sldLayout xmlns:a="http://schemas.openxmlformats.org/drawingml/2006/main" xmlns:r="http://schemas.openxmlformats.org/officeDocument/2006/relationships" xmlns:p="http://schemas.openxmlformats.org/presentationml/2006/main" matchingName="17_Title Only">
  <p:cSld name="17_Title Only">
    <p:spTree>
      <p:nvGrpSpPr>
        <p:cNvPr id="1" name="Shape 5363"/>
        <p:cNvGrpSpPr/>
        <p:nvPr/>
      </p:nvGrpSpPr>
      <p:grpSpPr>
        <a:xfrm>
          <a:off x="0" y="0"/>
          <a:ext cx="0" cy="0"/>
          <a:chOff x="0" y="0"/>
          <a:chExt cx="0" cy="0"/>
        </a:xfrm>
      </p:grpSpPr>
      <p:grpSp>
        <p:nvGrpSpPr>
          <p:cNvPr id="5364" name="Google Shape;5364;p636"/>
          <p:cNvGrpSpPr/>
          <p:nvPr/>
        </p:nvGrpSpPr>
        <p:grpSpPr>
          <a:xfrm>
            <a:off x="7191544" y="1"/>
            <a:ext cx="5000459" cy="1425992"/>
            <a:chOff x="7191542" y="1"/>
            <a:chExt cx="5000459" cy="1425992"/>
          </a:xfrm>
        </p:grpSpPr>
        <p:pic>
          <p:nvPicPr>
            <p:cNvPr id="5365" name="Google Shape;5365;p6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66" name="Google Shape;5366;p636"/>
            <p:cNvGrpSpPr/>
            <p:nvPr/>
          </p:nvGrpSpPr>
          <p:grpSpPr>
            <a:xfrm>
              <a:off x="7191542" y="1"/>
              <a:ext cx="5000459" cy="1425992"/>
              <a:chOff x="7186272" y="0"/>
              <a:chExt cx="5005729" cy="1427495"/>
            </a:xfrm>
          </p:grpSpPr>
          <p:sp>
            <p:nvSpPr>
              <p:cNvPr id="5367" name="Google Shape;5367;p6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68" name="Google Shape;5368;p6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369" name="Google Shape;5369;p63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70" name="Google Shape;5370;p63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71" name="Google Shape;5371;p63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72" name="Google Shape;5372;p63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20.xml><?xml version="1.0" encoding="utf-8"?>
<p:sldLayout xmlns:a="http://schemas.openxmlformats.org/drawingml/2006/main" xmlns:r="http://schemas.openxmlformats.org/officeDocument/2006/relationships" xmlns:p="http://schemas.openxmlformats.org/presentationml/2006/main" matchingName="End">
  <p:cSld name="1_End 10">
    <p:spTree>
      <p:nvGrpSpPr>
        <p:cNvPr id="1" name="Shape 5373"/>
        <p:cNvGrpSpPr/>
        <p:nvPr/>
      </p:nvGrpSpPr>
      <p:grpSpPr>
        <a:xfrm>
          <a:off x="0" y="0"/>
          <a:ext cx="0" cy="0"/>
          <a:chOff x="0" y="0"/>
          <a:chExt cx="0" cy="0"/>
        </a:xfrm>
      </p:grpSpPr>
      <p:grpSp>
        <p:nvGrpSpPr>
          <p:cNvPr id="5374" name="Google Shape;5374;p637"/>
          <p:cNvGrpSpPr/>
          <p:nvPr/>
        </p:nvGrpSpPr>
        <p:grpSpPr>
          <a:xfrm>
            <a:off x="0" y="0"/>
            <a:ext cx="12192000" cy="2148830"/>
            <a:chOff x="0" y="0"/>
            <a:chExt cx="12192000" cy="2148830"/>
          </a:xfrm>
        </p:grpSpPr>
        <p:sp>
          <p:nvSpPr>
            <p:cNvPr id="5375" name="Google Shape;5375;p63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76" name="Google Shape;5376;p63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5377" name="Google Shape;5377;p637"/>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378" name="Google Shape;5378;p63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79" name="Google Shape;5379;p63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380" name="Google Shape;5380;p63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381" name="Google Shape;5381;p63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321.xml><?xml version="1.0" encoding="utf-8"?>
<p:sldLayout xmlns:a="http://schemas.openxmlformats.org/drawingml/2006/main" xmlns:r="http://schemas.openxmlformats.org/officeDocument/2006/relationships" xmlns:p="http://schemas.openxmlformats.org/presentationml/2006/main" matchingName="16_Blank">
  <p:cSld name="16_Blank">
    <p:spTree>
      <p:nvGrpSpPr>
        <p:cNvPr id="1" name="Shape 5382"/>
        <p:cNvGrpSpPr/>
        <p:nvPr/>
      </p:nvGrpSpPr>
      <p:grpSpPr>
        <a:xfrm>
          <a:off x="0" y="0"/>
          <a:ext cx="0" cy="0"/>
          <a:chOff x="0" y="0"/>
          <a:chExt cx="0" cy="0"/>
        </a:xfrm>
      </p:grpSpPr>
      <p:sp>
        <p:nvSpPr>
          <p:cNvPr id="5383" name="Google Shape;5383;p63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84" name="Google Shape;5384;p63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385" name="Google Shape;5385;p6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386" name="Google Shape;5386;p638"/>
          <p:cNvGrpSpPr/>
          <p:nvPr/>
        </p:nvGrpSpPr>
        <p:grpSpPr>
          <a:xfrm>
            <a:off x="7191544" y="1"/>
            <a:ext cx="5000459" cy="1425992"/>
            <a:chOff x="7191542" y="1"/>
            <a:chExt cx="5000459" cy="1425992"/>
          </a:xfrm>
        </p:grpSpPr>
        <p:pic>
          <p:nvPicPr>
            <p:cNvPr id="5387" name="Google Shape;5387;p6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88" name="Google Shape;5388;p638"/>
            <p:cNvGrpSpPr/>
            <p:nvPr/>
          </p:nvGrpSpPr>
          <p:grpSpPr>
            <a:xfrm>
              <a:off x="7191542" y="1"/>
              <a:ext cx="5000459" cy="1425992"/>
              <a:chOff x="7186272" y="0"/>
              <a:chExt cx="5005729" cy="1427495"/>
            </a:xfrm>
          </p:grpSpPr>
          <p:sp>
            <p:nvSpPr>
              <p:cNvPr id="5389" name="Google Shape;5389;p6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390" name="Google Shape;5390;p6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322.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5391"/>
        <p:cNvGrpSpPr/>
        <p:nvPr/>
      </p:nvGrpSpPr>
      <p:grpSpPr>
        <a:xfrm>
          <a:off x="0" y="0"/>
          <a:ext cx="0" cy="0"/>
          <a:chOff x="0" y="0"/>
          <a:chExt cx="0" cy="0"/>
        </a:xfrm>
      </p:grpSpPr>
      <p:sp>
        <p:nvSpPr>
          <p:cNvPr id="5392" name="Google Shape;5392;p639"/>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93" name="Google Shape;5393;p639"/>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94" name="Google Shape;5394;p63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395" name="Google Shape;5395;p6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96" name="Google Shape;5396;p63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397" name="Google Shape;5397;p639"/>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398" name="Google Shape;5398;p639"/>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399" name="Google Shape;5399;p639"/>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00" name="Google Shape;5400;p639"/>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323.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5401"/>
        <p:cNvGrpSpPr/>
        <p:nvPr/>
      </p:nvGrpSpPr>
      <p:grpSpPr>
        <a:xfrm>
          <a:off x="0" y="0"/>
          <a:ext cx="0" cy="0"/>
          <a:chOff x="0" y="0"/>
          <a:chExt cx="0" cy="0"/>
        </a:xfrm>
      </p:grpSpPr>
      <p:sp>
        <p:nvSpPr>
          <p:cNvPr id="5402" name="Google Shape;5402;p640"/>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03" name="Google Shape;5403;p640"/>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04" name="Google Shape;5404;p640"/>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405" name="Google Shape;5405;p64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06" name="Google Shape;5406;p64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07" name="Google Shape;5407;p640"/>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08" name="Google Shape;5408;p640"/>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09" name="Google Shape;5409;p640"/>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10" name="Google Shape;5410;p640"/>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324.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5411"/>
        <p:cNvGrpSpPr/>
        <p:nvPr/>
      </p:nvGrpSpPr>
      <p:grpSpPr>
        <a:xfrm>
          <a:off x="0" y="0"/>
          <a:ext cx="0" cy="0"/>
          <a:chOff x="0" y="0"/>
          <a:chExt cx="0" cy="0"/>
        </a:xfrm>
      </p:grpSpPr>
      <p:sp>
        <p:nvSpPr>
          <p:cNvPr id="5412" name="Google Shape;5412;p641"/>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13" name="Google Shape;5413;p641"/>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14" name="Google Shape;5414;p641"/>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15" name="Google Shape;5415;p641"/>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16" name="Google Shape;5416;p64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25.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5417"/>
        <p:cNvGrpSpPr/>
        <p:nvPr/>
      </p:nvGrpSpPr>
      <p:grpSpPr>
        <a:xfrm>
          <a:off x="0" y="0"/>
          <a:ext cx="0" cy="0"/>
          <a:chOff x="0" y="0"/>
          <a:chExt cx="0" cy="0"/>
        </a:xfrm>
      </p:grpSpPr>
      <p:sp>
        <p:nvSpPr>
          <p:cNvPr id="5418" name="Google Shape;5418;p642"/>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419" name="Google Shape;5419;p642"/>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420" name="Google Shape;5420;p642"/>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21" name="Google Shape;5421;p642"/>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22" name="Google Shape;5422;p642"/>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26.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5423"/>
        <p:cNvGrpSpPr/>
        <p:nvPr/>
      </p:nvGrpSpPr>
      <p:grpSpPr>
        <a:xfrm>
          <a:off x="0" y="0"/>
          <a:ext cx="0" cy="0"/>
          <a:chOff x="0" y="0"/>
          <a:chExt cx="0" cy="0"/>
        </a:xfrm>
      </p:grpSpPr>
      <p:sp>
        <p:nvSpPr>
          <p:cNvPr id="5424" name="Google Shape;5424;p643"/>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25" name="Google Shape;5425;p643"/>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26" name="Google Shape;5426;p643"/>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27" name="Google Shape;5427;p643"/>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28" name="Google Shape;5428;p643"/>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429" name="Google Shape;5429;p64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27.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5430"/>
        <p:cNvGrpSpPr/>
        <p:nvPr/>
      </p:nvGrpSpPr>
      <p:grpSpPr>
        <a:xfrm>
          <a:off x="0" y="0"/>
          <a:ext cx="0" cy="0"/>
          <a:chOff x="0" y="0"/>
          <a:chExt cx="0" cy="0"/>
        </a:xfrm>
      </p:grpSpPr>
      <p:sp>
        <p:nvSpPr>
          <p:cNvPr id="5431" name="Google Shape;5431;p644"/>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32" name="Google Shape;5432;p644"/>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33" name="Google Shape;5433;p644"/>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34" name="Google Shape;5434;p644"/>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35" name="Google Shape;5435;p644"/>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436" name="Google Shape;5436;p64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28.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2">
    <p:spTree>
      <p:nvGrpSpPr>
        <p:cNvPr id="1" name="Shape 5437"/>
        <p:cNvGrpSpPr/>
        <p:nvPr/>
      </p:nvGrpSpPr>
      <p:grpSpPr>
        <a:xfrm>
          <a:off x="0" y="0"/>
          <a:ext cx="0" cy="0"/>
          <a:chOff x="0" y="0"/>
          <a:chExt cx="0" cy="0"/>
        </a:xfrm>
      </p:grpSpPr>
      <p:sp>
        <p:nvSpPr>
          <p:cNvPr id="5438" name="Google Shape;5438;p645"/>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39" name="Google Shape;5439;p645"/>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40" name="Google Shape;5440;p645"/>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441" name="Google Shape;5441;p64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42" name="Google Shape;5442;p64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43" name="Google Shape;5443;p645"/>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44" name="Google Shape;5444;p645"/>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45" name="Google Shape;5445;p645"/>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46" name="Google Shape;5446;p645"/>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329.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3">
    <p:spTree>
      <p:nvGrpSpPr>
        <p:cNvPr id="1" name="Shape 5447"/>
        <p:cNvGrpSpPr/>
        <p:nvPr/>
      </p:nvGrpSpPr>
      <p:grpSpPr>
        <a:xfrm>
          <a:off x="0" y="0"/>
          <a:ext cx="0" cy="0"/>
          <a:chOff x="0" y="0"/>
          <a:chExt cx="0" cy="0"/>
        </a:xfrm>
      </p:grpSpPr>
      <p:sp>
        <p:nvSpPr>
          <p:cNvPr id="5448" name="Google Shape;5448;p646"/>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49" name="Google Shape;5449;p646"/>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50" name="Google Shape;5450;p646"/>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451" name="Google Shape;5451;p64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52" name="Google Shape;5452;p64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53" name="Google Shape;5453;p646"/>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54" name="Google Shape;5454;p646"/>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55" name="Google Shape;5455;p646"/>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56" name="Google Shape;5456;p646"/>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330.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5457"/>
        <p:cNvGrpSpPr/>
        <p:nvPr/>
      </p:nvGrpSpPr>
      <p:grpSpPr>
        <a:xfrm>
          <a:off x="0" y="0"/>
          <a:ext cx="0" cy="0"/>
          <a:chOff x="0" y="0"/>
          <a:chExt cx="0" cy="0"/>
        </a:xfrm>
      </p:grpSpPr>
      <p:sp>
        <p:nvSpPr>
          <p:cNvPr id="5458" name="Google Shape;5458;p647"/>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59" name="Google Shape;5459;p647"/>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60" name="Google Shape;5460;p647"/>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61" name="Google Shape;5461;p647"/>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62" name="Google Shape;5462;p64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31.xml><?xml version="1.0" encoding="utf-8"?>
<p:sldLayout xmlns:a="http://schemas.openxmlformats.org/drawingml/2006/main" xmlns:r="http://schemas.openxmlformats.org/officeDocument/2006/relationships" xmlns:p="http://schemas.openxmlformats.org/presentationml/2006/main" matchingName="1_Title and Content">
  <p:cSld name="11_Title and Content">
    <p:spTree>
      <p:nvGrpSpPr>
        <p:cNvPr id="1" name="Shape 5463"/>
        <p:cNvGrpSpPr/>
        <p:nvPr/>
      </p:nvGrpSpPr>
      <p:grpSpPr>
        <a:xfrm>
          <a:off x="0" y="0"/>
          <a:ext cx="0" cy="0"/>
          <a:chOff x="0" y="0"/>
          <a:chExt cx="0" cy="0"/>
        </a:xfrm>
      </p:grpSpPr>
      <p:sp>
        <p:nvSpPr>
          <p:cNvPr id="5464" name="Google Shape;5464;p648"/>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465" name="Google Shape;5465;p648"/>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466" name="Google Shape;5466;p648"/>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67" name="Google Shape;5467;p648"/>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68" name="Google Shape;5468;p648"/>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32.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2">
    <p:spTree>
      <p:nvGrpSpPr>
        <p:cNvPr id="1" name="Shape 5469"/>
        <p:cNvGrpSpPr/>
        <p:nvPr/>
      </p:nvGrpSpPr>
      <p:grpSpPr>
        <a:xfrm>
          <a:off x="0" y="0"/>
          <a:ext cx="0" cy="0"/>
          <a:chOff x="0" y="0"/>
          <a:chExt cx="0" cy="0"/>
        </a:xfrm>
      </p:grpSpPr>
      <p:sp>
        <p:nvSpPr>
          <p:cNvPr id="5470" name="Google Shape;5470;p649"/>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71" name="Google Shape;5471;p649"/>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72" name="Google Shape;5472;p649"/>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73" name="Google Shape;5473;p649"/>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74" name="Google Shape;5474;p649"/>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475" name="Google Shape;5475;p64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33.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4">
    <p:spTree>
      <p:nvGrpSpPr>
        <p:cNvPr id="1" name="Shape 5476"/>
        <p:cNvGrpSpPr/>
        <p:nvPr/>
      </p:nvGrpSpPr>
      <p:grpSpPr>
        <a:xfrm>
          <a:off x="0" y="0"/>
          <a:ext cx="0" cy="0"/>
          <a:chOff x="0" y="0"/>
          <a:chExt cx="0" cy="0"/>
        </a:xfrm>
      </p:grpSpPr>
      <p:sp>
        <p:nvSpPr>
          <p:cNvPr id="5477" name="Google Shape;5477;p650"/>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78" name="Google Shape;5478;p650"/>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79" name="Google Shape;5479;p650"/>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480" name="Google Shape;5480;p65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81" name="Google Shape;5481;p65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82" name="Google Shape;5482;p650"/>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83" name="Google Shape;5483;p650"/>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484" name="Google Shape;5484;p650"/>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85" name="Google Shape;5485;p650"/>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334.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2">
    <p:spTree>
      <p:nvGrpSpPr>
        <p:cNvPr id="1" name="Shape 5486"/>
        <p:cNvGrpSpPr/>
        <p:nvPr/>
      </p:nvGrpSpPr>
      <p:grpSpPr>
        <a:xfrm>
          <a:off x="0" y="0"/>
          <a:ext cx="0" cy="0"/>
          <a:chOff x="0" y="0"/>
          <a:chExt cx="0" cy="0"/>
        </a:xfrm>
      </p:grpSpPr>
      <p:sp>
        <p:nvSpPr>
          <p:cNvPr id="5487" name="Google Shape;5487;p651"/>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88" name="Google Shape;5488;p651"/>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89" name="Google Shape;5489;p651"/>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90" name="Google Shape;5490;p651"/>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491" name="Google Shape;5491;p65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35.xml><?xml version="1.0" encoding="utf-8"?>
<p:sldLayout xmlns:a="http://schemas.openxmlformats.org/drawingml/2006/main" xmlns:r="http://schemas.openxmlformats.org/officeDocument/2006/relationships" xmlns:p="http://schemas.openxmlformats.org/presentationml/2006/main" matchingName="1_Title and Content">
  <p:cSld name="11_Title and Content 2">
    <p:spTree>
      <p:nvGrpSpPr>
        <p:cNvPr id="1" name="Shape 5492"/>
        <p:cNvGrpSpPr/>
        <p:nvPr/>
      </p:nvGrpSpPr>
      <p:grpSpPr>
        <a:xfrm>
          <a:off x="0" y="0"/>
          <a:ext cx="0" cy="0"/>
          <a:chOff x="0" y="0"/>
          <a:chExt cx="0" cy="0"/>
        </a:xfrm>
      </p:grpSpPr>
      <p:sp>
        <p:nvSpPr>
          <p:cNvPr id="5493" name="Google Shape;5493;p652"/>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494" name="Google Shape;5494;p652"/>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495" name="Google Shape;5495;p652"/>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496" name="Google Shape;5496;p652"/>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97" name="Google Shape;5497;p652"/>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36.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3">
    <p:spTree>
      <p:nvGrpSpPr>
        <p:cNvPr id="1" name="Shape 5498"/>
        <p:cNvGrpSpPr/>
        <p:nvPr/>
      </p:nvGrpSpPr>
      <p:grpSpPr>
        <a:xfrm>
          <a:off x="0" y="0"/>
          <a:ext cx="0" cy="0"/>
          <a:chOff x="0" y="0"/>
          <a:chExt cx="0" cy="0"/>
        </a:xfrm>
      </p:grpSpPr>
      <p:sp>
        <p:nvSpPr>
          <p:cNvPr id="5499" name="Google Shape;5499;p653"/>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00" name="Google Shape;5500;p653"/>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01" name="Google Shape;5501;p653"/>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02" name="Google Shape;5502;p653"/>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03" name="Google Shape;5503;p653"/>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504" name="Google Shape;5504;p65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37.xml><?xml version="1.0" encoding="utf-8"?>
<p:sldLayout xmlns:a="http://schemas.openxmlformats.org/drawingml/2006/main" xmlns:r="http://schemas.openxmlformats.org/officeDocument/2006/relationships" xmlns:p="http://schemas.openxmlformats.org/presentationml/2006/main" matchingName="Cover">
  <p:cSld name="6_Cover 10">
    <p:spTree>
      <p:nvGrpSpPr>
        <p:cNvPr id="1" name="Shape 5505"/>
        <p:cNvGrpSpPr/>
        <p:nvPr/>
      </p:nvGrpSpPr>
      <p:grpSpPr>
        <a:xfrm>
          <a:off x="0" y="0"/>
          <a:ext cx="0" cy="0"/>
          <a:chOff x="0" y="0"/>
          <a:chExt cx="0" cy="0"/>
        </a:xfrm>
      </p:grpSpPr>
      <p:sp>
        <p:nvSpPr>
          <p:cNvPr id="5506" name="Google Shape;5506;p654"/>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507" name="Google Shape;5507;p654"/>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08" name="Google Shape;5508;p654"/>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509" name="Google Shape;5509;p654"/>
          <p:cNvSpPr>
            <a:spLocks noGrp="1"/>
          </p:cNvSpPr>
          <p:nvPr>
            <p:ph type="pic" idx="2"/>
          </p:nvPr>
        </p:nvSpPr>
        <p:spPr>
          <a:xfrm>
            <a:off x="7118684" y="233915"/>
            <a:ext cx="5073316" cy="5943600"/>
          </a:xfrm>
          <a:prstGeom prst="rect">
            <a:avLst/>
          </a:prstGeom>
          <a:noFill/>
          <a:ln>
            <a:noFill/>
          </a:ln>
        </p:spPr>
      </p:sp>
      <p:grpSp>
        <p:nvGrpSpPr>
          <p:cNvPr id="5510" name="Google Shape;5510;p654"/>
          <p:cNvGrpSpPr/>
          <p:nvPr/>
        </p:nvGrpSpPr>
        <p:grpSpPr>
          <a:xfrm>
            <a:off x="0" y="5020349"/>
            <a:ext cx="12192000" cy="1837653"/>
            <a:chOff x="0" y="5020348"/>
            <a:chExt cx="12192000" cy="1837653"/>
          </a:xfrm>
        </p:grpSpPr>
        <p:sp>
          <p:nvSpPr>
            <p:cNvPr id="5511" name="Google Shape;5511;p6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512" name="Google Shape;5512;p6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513" name="Google Shape;5513;p6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338.xml><?xml version="1.0" encoding="utf-8"?>
<p:sldLayout xmlns:a="http://schemas.openxmlformats.org/drawingml/2006/main" xmlns:r="http://schemas.openxmlformats.org/officeDocument/2006/relationships" xmlns:p="http://schemas.openxmlformats.org/presentationml/2006/main" matchingName="Divider">
  <p:cSld name="5_Divider 11">
    <p:bg>
      <p:bgPr>
        <a:solidFill>
          <a:schemeClr val="lt2"/>
        </a:solidFill>
        <a:effectLst/>
      </p:bgPr>
    </p:bg>
    <p:spTree>
      <p:nvGrpSpPr>
        <p:cNvPr id="1" name="Shape 5514"/>
        <p:cNvGrpSpPr/>
        <p:nvPr/>
      </p:nvGrpSpPr>
      <p:grpSpPr>
        <a:xfrm>
          <a:off x="0" y="0"/>
          <a:ext cx="0" cy="0"/>
          <a:chOff x="0" y="0"/>
          <a:chExt cx="0" cy="0"/>
        </a:xfrm>
      </p:grpSpPr>
      <p:grpSp>
        <p:nvGrpSpPr>
          <p:cNvPr id="5515" name="Google Shape;5515;p655"/>
          <p:cNvGrpSpPr/>
          <p:nvPr/>
        </p:nvGrpSpPr>
        <p:grpSpPr>
          <a:xfrm>
            <a:off x="0" y="5020348"/>
            <a:ext cx="12192000" cy="1837653"/>
            <a:chOff x="0" y="5020347"/>
            <a:chExt cx="12192000" cy="1837653"/>
          </a:xfrm>
        </p:grpSpPr>
        <p:sp>
          <p:nvSpPr>
            <p:cNvPr id="5516" name="Google Shape;5516;p65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517" name="Google Shape;5517;p65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518" name="Google Shape;5518;p65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519" name="Google Shape;5519;p65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520" name="Google Shape;5520;p655"/>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21" name="Google Shape;5521;p655"/>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339.xml><?xml version="1.0" encoding="utf-8"?>
<p:sldLayout xmlns:a="http://schemas.openxmlformats.org/drawingml/2006/main" xmlns:r="http://schemas.openxmlformats.org/officeDocument/2006/relationships" xmlns:p="http://schemas.openxmlformats.org/presentationml/2006/main" matchingName="Photo Slide">
  <p:cSld name="1_Photo Slide 12">
    <p:spTree>
      <p:nvGrpSpPr>
        <p:cNvPr id="1" name="Shape 5522"/>
        <p:cNvGrpSpPr/>
        <p:nvPr/>
      </p:nvGrpSpPr>
      <p:grpSpPr>
        <a:xfrm>
          <a:off x="0" y="0"/>
          <a:ext cx="0" cy="0"/>
          <a:chOff x="0" y="0"/>
          <a:chExt cx="0" cy="0"/>
        </a:xfrm>
      </p:grpSpPr>
      <p:sp>
        <p:nvSpPr>
          <p:cNvPr id="5523" name="Google Shape;5523;p65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5524" name="Google Shape;5524;p65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525" name="Google Shape;5525;p656"/>
          <p:cNvGrpSpPr/>
          <p:nvPr/>
        </p:nvGrpSpPr>
        <p:grpSpPr>
          <a:xfrm>
            <a:off x="0" y="5379427"/>
            <a:ext cx="2807368" cy="753891"/>
            <a:chOff x="0" y="5379426"/>
            <a:chExt cx="2807368" cy="753891"/>
          </a:xfrm>
        </p:grpSpPr>
        <p:sp>
          <p:nvSpPr>
            <p:cNvPr id="5526" name="Google Shape;5526;p6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527" name="Google Shape;5527;p6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5528" name="Google Shape;5528;p656"/>
          <p:cNvSpPr>
            <a:spLocks noGrp="1"/>
          </p:cNvSpPr>
          <p:nvPr>
            <p:ph type="pic" idx="2"/>
          </p:nvPr>
        </p:nvSpPr>
        <p:spPr>
          <a:xfrm>
            <a:off x="2807368" y="457202"/>
            <a:ext cx="8915400" cy="5943598"/>
          </a:xfrm>
          <a:prstGeom prst="rect">
            <a:avLst/>
          </a:prstGeom>
          <a:noFill/>
          <a:ln>
            <a:noFill/>
          </a:ln>
        </p:spPr>
      </p:sp>
      <p:pic>
        <p:nvPicPr>
          <p:cNvPr id="5529" name="Google Shape;5529;p65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340.xml><?xml version="1.0" encoding="utf-8"?>
<p:sldLayout xmlns:a="http://schemas.openxmlformats.org/drawingml/2006/main" xmlns:r="http://schemas.openxmlformats.org/officeDocument/2006/relationships" xmlns:p="http://schemas.openxmlformats.org/presentationml/2006/main" matchingName="42_Quotation">
  <p:cSld name="42_Quotation">
    <p:spTree>
      <p:nvGrpSpPr>
        <p:cNvPr id="1" name="Shape 5530"/>
        <p:cNvGrpSpPr/>
        <p:nvPr/>
      </p:nvGrpSpPr>
      <p:grpSpPr>
        <a:xfrm>
          <a:off x="0" y="0"/>
          <a:ext cx="0" cy="0"/>
          <a:chOff x="0" y="0"/>
          <a:chExt cx="0" cy="0"/>
        </a:xfrm>
      </p:grpSpPr>
      <p:sp>
        <p:nvSpPr>
          <p:cNvPr id="5531" name="Google Shape;5531;p657"/>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532" name="Google Shape;5532;p657"/>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33" name="Google Shape;5533;p65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34" name="Google Shape;5534;p657"/>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535" name="Google Shape;5535;p6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536" name="Google Shape;5536;p6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537" name="Google Shape;5537;p657"/>
          <p:cNvGrpSpPr/>
          <p:nvPr/>
        </p:nvGrpSpPr>
        <p:grpSpPr>
          <a:xfrm>
            <a:off x="7191544" y="1"/>
            <a:ext cx="5000459" cy="1425992"/>
            <a:chOff x="7191542" y="1"/>
            <a:chExt cx="5000459" cy="1425992"/>
          </a:xfrm>
        </p:grpSpPr>
        <p:pic>
          <p:nvPicPr>
            <p:cNvPr id="5538" name="Google Shape;5538;p6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39" name="Google Shape;5539;p657"/>
            <p:cNvGrpSpPr/>
            <p:nvPr/>
          </p:nvGrpSpPr>
          <p:grpSpPr>
            <a:xfrm>
              <a:off x="7191542" y="1"/>
              <a:ext cx="5000459" cy="1425992"/>
              <a:chOff x="7186272" y="0"/>
              <a:chExt cx="5005729" cy="1427495"/>
            </a:xfrm>
          </p:grpSpPr>
          <p:sp>
            <p:nvSpPr>
              <p:cNvPr id="5540" name="Google Shape;5540;p6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541" name="Google Shape;5541;p6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542" name="Google Shape;5542;p657"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341.xml><?xml version="1.0" encoding="utf-8"?>
<p:sldLayout xmlns:a="http://schemas.openxmlformats.org/drawingml/2006/main" xmlns:r="http://schemas.openxmlformats.org/officeDocument/2006/relationships" xmlns:p="http://schemas.openxmlformats.org/presentationml/2006/main" matchingName="2_Title Slide" type="title">
  <p:cSld name="TITLE">
    <p:spTree>
      <p:nvGrpSpPr>
        <p:cNvPr id="1" name="Shape 5543"/>
        <p:cNvGrpSpPr/>
        <p:nvPr/>
      </p:nvGrpSpPr>
      <p:grpSpPr>
        <a:xfrm>
          <a:off x="0" y="0"/>
          <a:ext cx="0" cy="0"/>
          <a:chOff x="0" y="0"/>
          <a:chExt cx="0" cy="0"/>
        </a:xfrm>
      </p:grpSpPr>
      <p:sp>
        <p:nvSpPr>
          <p:cNvPr id="5544" name="Google Shape;5544;p65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45" name="Google Shape;5545;p65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3600"/>
              <a:buNone/>
              <a:defRPr sz="2400"/>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546" name="Google Shape;5546;p658"/>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547" name="Google Shape;5547;p65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48" name="Google Shape;5548;p65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42.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5">
    <p:spTree>
      <p:nvGrpSpPr>
        <p:cNvPr id="1" name="Shape 5549"/>
        <p:cNvGrpSpPr/>
        <p:nvPr/>
      </p:nvGrpSpPr>
      <p:grpSpPr>
        <a:xfrm>
          <a:off x="0" y="0"/>
          <a:ext cx="0" cy="0"/>
          <a:chOff x="0" y="0"/>
          <a:chExt cx="0" cy="0"/>
        </a:xfrm>
      </p:grpSpPr>
      <p:sp>
        <p:nvSpPr>
          <p:cNvPr id="5550" name="Google Shape;5550;p659"/>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51" name="Google Shape;5551;p659"/>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52" name="Google Shape;5552;p65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553" name="Google Shape;5553;p6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54" name="Google Shape;5554;p65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555" name="Google Shape;5555;p659"/>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556" name="Google Shape;5556;p659"/>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557" name="Google Shape;5557;p659"/>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558" name="Google Shape;5558;p659"/>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43.xml><?xml version="1.0" encoding="utf-8"?>
<p:sldLayout xmlns:a="http://schemas.openxmlformats.org/drawingml/2006/main" xmlns:r="http://schemas.openxmlformats.org/officeDocument/2006/relationships" xmlns:p="http://schemas.openxmlformats.org/presentationml/2006/main" matchingName="4_Title Slide_Yale Blue">
  <p:cSld name="4_Title Slide_Yale Blue 6">
    <p:spTree>
      <p:nvGrpSpPr>
        <p:cNvPr id="1" name="Shape 5559"/>
        <p:cNvGrpSpPr/>
        <p:nvPr/>
      </p:nvGrpSpPr>
      <p:grpSpPr>
        <a:xfrm>
          <a:off x="0" y="0"/>
          <a:ext cx="0" cy="0"/>
          <a:chOff x="0" y="0"/>
          <a:chExt cx="0" cy="0"/>
        </a:xfrm>
      </p:grpSpPr>
      <p:sp>
        <p:nvSpPr>
          <p:cNvPr id="5560" name="Google Shape;5560;p660"/>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61" name="Google Shape;5561;p660"/>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62" name="Google Shape;5562;p660"/>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563" name="Google Shape;5563;p66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64" name="Google Shape;5564;p66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565" name="Google Shape;5565;p660"/>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566" name="Google Shape;5566;p660"/>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567" name="Google Shape;5567;p660"/>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568" name="Google Shape;5568;p660"/>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44.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3">
    <p:spTree>
      <p:nvGrpSpPr>
        <p:cNvPr id="1" name="Shape 5569"/>
        <p:cNvGrpSpPr/>
        <p:nvPr/>
      </p:nvGrpSpPr>
      <p:grpSpPr>
        <a:xfrm>
          <a:off x="0" y="0"/>
          <a:ext cx="0" cy="0"/>
          <a:chOff x="0" y="0"/>
          <a:chExt cx="0" cy="0"/>
        </a:xfrm>
      </p:grpSpPr>
      <p:sp>
        <p:nvSpPr>
          <p:cNvPr id="5570" name="Google Shape;5570;p661"/>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71" name="Google Shape;5571;p661"/>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72" name="Google Shape;5572;p661"/>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73" name="Google Shape;5573;p661"/>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574" name="Google Shape;5574;p66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45.xml><?xml version="1.0" encoding="utf-8"?>
<p:sldLayout xmlns:a="http://schemas.openxmlformats.org/drawingml/2006/main" xmlns:r="http://schemas.openxmlformats.org/officeDocument/2006/relationships" xmlns:p="http://schemas.openxmlformats.org/presentationml/2006/main" matchingName="19_Title and Content">
  <p:cSld name="19_Title and Content">
    <p:spTree>
      <p:nvGrpSpPr>
        <p:cNvPr id="1" name="Shape 5575"/>
        <p:cNvGrpSpPr/>
        <p:nvPr/>
      </p:nvGrpSpPr>
      <p:grpSpPr>
        <a:xfrm>
          <a:off x="0" y="0"/>
          <a:ext cx="0" cy="0"/>
          <a:chOff x="0" y="0"/>
          <a:chExt cx="0" cy="0"/>
        </a:xfrm>
      </p:grpSpPr>
      <p:sp>
        <p:nvSpPr>
          <p:cNvPr id="5576" name="Google Shape;5576;p662"/>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577" name="Google Shape;5577;p662"/>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578" name="Google Shape;5578;p662"/>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79" name="Google Shape;5579;p662"/>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80" name="Google Shape;5580;p662"/>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46.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4">
    <p:spTree>
      <p:nvGrpSpPr>
        <p:cNvPr id="1" name="Shape 5581"/>
        <p:cNvGrpSpPr/>
        <p:nvPr/>
      </p:nvGrpSpPr>
      <p:grpSpPr>
        <a:xfrm>
          <a:off x="0" y="0"/>
          <a:ext cx="0" cy="0"/>
          <a:chOff x="0" y="0"/>
          <a:chExt cx="0" cy="0"/>
        </a:xfrm>
      </p:grpSpPr>
      <p:sp>
        <p:nvSpPr>
          <p:cNvPr id="5582" name="Google Shape;5582;p663"/>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83" name="Google Shape;5583;p663"/>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584" name="Google Shape;5584;p663"/>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85" name="Google Shape;5585;p663"/>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86" name="Google Shape;5586;p663"/>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587" name="Google Shape;5587;p66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47.xml><?xml version="1.0" encoding="utf-8"?>
<p:sldLayout xmlns:a="http://schemas.openxmlformats.org/drawingml/2006/main" xmlns:r="http://schemas.openxmlformats.org/officeDocument/2006/relationships" xmlns:p="http://schemas.openxmlformats.org/presentationml/2006/main" matchingName="5_Title Slide_Yale Blue">
  <p:cSld name="5_Title Slide_Yale Blue">
    <p:spTree>
      <p:nvGrpSpPr>
        <p:cNvPr id="1" name="Shape 5588"/>
        <p:cNvGrpSpPr/>
        <p:nvPr/>
      </p:nvGrpSpPr>
      <p:grpSpPr>
        <a:xfrm>
          <a:off x="0" y="0"/>
          <a:ext cx="0" cy="0"/>
          <a:chOff x="0" y="0"/>
          <a:chExt cx="0" cy="0"/>
        </a:xfrm>
      </p:grpSpPr>
      <p:sp>
        <p:nvSpPr>
          <p:cNvPr id="5589" name="Google Shape;5589;p664"/>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90" name="Google Shape;5590;p664"/>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91" name="Google Shape;5591;p664"/>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592" name="Google Shape;5592;p66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93" name="Google Shape;5593;p66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594" name="Google Shape;5594;p664"/>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595" name="Google Shape;5595;p664"/>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596" name="Google Shape;5596;p664"/>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597" name="Google Shape;5597;p664"/>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48.xml><?xml version="1.0" encoding="utf-8"?>
<p:sldLayout xmlns:a="http://schemas.openxmlformats.org/drawingml/2006/main" xmlns:r="http://schemas.openxmlformats.org/officeDocument/2006/relationships" xmlns:p="http://schemas.openxmlformats.org/presentationml/2006/main" matchingName="1_Title and Bullets Layout">
  <p:cSld name="1_Title and Bullets Layout 4">
    <p:spTree>
      <p:nvGrpSpPr>
        <p:cNvPr id="1" name="Shape 5598"/>
        <p:cNvGrpSpPr/>
        <p:nvPr/>
      </p:nvGrpSpPr>
      <p:grpSpPr>
        <a:xfrm>
          <a:off x="0" y="0"/>
          <a:ext cx="0" cy="0"/>
          <a:chOff x="0" y="0"/>
          <a:chExt cx="0" cy="0"/>
        </a:xfrm>
      </p:grpSpPr>
      <p:sp>
        <p:nvSpPr>
          <p:cNvPr id="5599" name="Google Shape;5599;p665"/>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00" name="Google Shape;5600;p665"/>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01" name="Google Shape;5601;p665"/>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02" name="Google Shape;5602;p665"/>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03" name="Google Shape;5603;p66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49.xml><?xml version="1.0" encoding="utf-8"?>
<p:sldLayout xmlns:a="http://schemas.openxmlformats.org/drawingml/2006/main" xmlns:r="http://schemas.openxmlformats.org/officeDocument/2006/relationships" xmlns:p="http://schemas.openxmlformats.org/presentationml/2006/main" matchingName="20_Title and Content">
  <p:cSld name="20_Title and Content">
    <p:spTree>
      <p:nvGrpSpPr>
        <p:cNvPr id="1" name="Shape 5604"/>
        <p:cNvGrpSpPr/>
        <p:nvPr/>
      </p:nvGrpSpPr>
      <p:grpSpPr>
        <a:xfrm>
          <a:off x="0" y="0"/>
          <a:ext cx="0" cy="0"/>
          <a:chOff x="0" y="0"/>
          <a:chExt cx="0" cy="0"/>
        </a:xfrm>
      </p:grpSpPr>
      <p:sp>
        <p:nvSpPr>
          <p:cNvPr id="5605" name="Google Shape;5605;p666"/>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606" name="Google Shape;5606;p666"/>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607" name="Google Shape;5607;p666"/>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08" name="Google Shape;5608;p666"/>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09" name="Google Shape;5609;p666"/>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50.xml><?xml version="1.0" encoding="utf-8"?>
<p:sldLayout xmlns:a="http://schemas.openxmlformats.org/drawingml/2006/main" xmlns:r="http://schemas.openxmlformats.org/officeDocument/2006/relationships" xmlns:p="http://schemas.openxmlformats.org/presentationml/2006/main" matchingName="1_Two Section | Picture and Copy Layout">
  <p:cSld name="1_Two Section | Picture and Copy Layout 5">
    <p:spTree>
      <p:nvGrpSpPr>
        <p:cNvPr id="1" name="Shape 5610"/>
        <p:cNvGrpSpPr/>
        <p:nvPr/>
      </p:nvGrpSpPr>
      <p:grpSpPr>
        <a:xfrm>
          <a:off x="0" y="0"/>
          <a:ext cx="0" cy="0"/>
          <a:chOff x="0" y="0"/>
          <a:chExt cx="0" cy="0"/>
        </a:xfrm>
      </p:grpSpPr>
      <p:sp>
        <p:nvSpPr>
          <p:cNvPr id="5611" name="Google Shape;5611;p667"/>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12" name="Google Shape;5612;p667"/>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13" name="Google Shape;5613;p667"/>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14" name="Google Shape;5614;p667"/>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15" name="Google Shape;5615;p667"/>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616" name="Google Shape;5616;p66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51.xml><?xml version="1.0" encoding="utf-8"?>
<p:sldLayout xmlns:a="http://schemas.openxmlformats.org/drawingml/2006/main" xmlns:r="http://schemas.openxmlformats.org/officeDocument/2006/relationships" xmlns:p="http://schemas.openxmlformats.org/presentationml/2006/main" matchingName="6_Title Slide_Yale Blue">
  <p:cSld name="6_Title Slide_Yale Blue">
    <p:spTree>
      <p:nvGrpSpPr>
        <p:cNvPr id="1" name="Shape 5617"/>
        <p:cNvGrpSpPr/>
        <p:nvPr/>
      </p:nvGrpSpPr>
      <p:grpSpPr>
        <a:xfrm>
          <a:off x="0" y="0"/>
          <a:ext cx="0" cy="0"/>
          <a:chOff x="0" y="0"/>
          <a:chExt cx="0" cy="0"/>
        </a:xfrm>
      </p:grpSpPr>
      <p:sp>
        <p:nvSpPr>
          <p:cNvPr id="5618" name="Google Shape;5618;p668"/>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19" name="Google Shape;5619;p668"/>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20" name="Google Shape;5620;p668"/>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621" name="Google Shape;5621;p66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22" name="Google Shape;5622;p66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23" name="Google Shape;5623;p668"/>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24" name="Google Shape;5624;p668"/>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25" name="Google Shape;5625;p668"/>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26" name="Google Shape;5626;p668"/>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52.xml><?xml version="1.0" encoding="utf-8"?>
<p:sldLayout xmlns:a="http://schemas.openxmlformats.org/drawingml/2006/main" xmlns:r="http://schemas.openxmlformats.org/officeDocument/2006/relationships" xmlns:p="http://schemas.openxmlformats.org/presentationml/2006/main" matchingName="7_Title Slide_Yale Blue">
  <p:cSld name="7_Title Slide_Yale Blue">
    <p:spTree>
      <p:nvGrpSpPr>
        <p:cNvPr id="1" name="Shape 5627"/>
        <p:cNvGrpSpPr/>
        <p:nvPr/>
      </p:nvGrpSpPr>
      <p:grpSpPr>
        <a:xfrm>
          <a:off x="0" y="0"/>
          <a:ext cx="0" cy="0"/>
          <a:chOff x="0" y="0"/>
          <a:chExt cx="0" cy="0"/>
        </a:xfrm>
      </p:grpSpPr>
      <p:sp>
        <p:nvSpPr>
          <p:cNvPr id="5628" name="Google Shape;5628;p669"/>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29" name="Google Shape;5629;p669"/>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30" name="Google Shape;5630;p66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631" name="Google Shape;5631;p6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32" name="Google Shape;5632;p66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33" name="Google Shape;5633;p669"/>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34" name="Google Shape;5634;p669"/>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35" name="Google Shape;5635;p669"/>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36" name="Google Shape;5636;p669"/>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53.xml><?xml version="1.0" encoding="utf-8"?>
<p:sldLayout xmlns:a="http://schemas.openxmlformats.org/drawingml/2006/main" xmlns:r="http://schemas.openxmlformats.org/officeDocument/2006/relationships" xmlns:p="http://schemas.openxmlformats.org/presentationml/2006/main" matchingName="8_Title Slide_Yale Blue">
  <p:cSld name="8_Title Slide_Yale Blue">
    <p:spTree>
      <p:nvGrpSpPr>
        <p:cNvPr id="1" name="Shape 5637"/>
        <p:cNvGrpSpPr/>
        <p:nvPr/>
      </p:nvGrpSpPr>
      <p:grpSpPr>
        <a:xfrm>
          <a:off x="0" y="0"/>
          <a:ext cx="0" cy="0"/>
          <a:chOff x="0" y="0"/>
          <a:chExt cx="0" cy="0"/>
        </a:xfrm>
      </p:grpSpPr>
      <p:sp>
        <p:nvSpPr>
          <p:cNvPr id="5638" name="Google Shape;5638;p670"/>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39" name="Google Shape;5639;p670"/>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40" name="Google Shape;5640;p670"/>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641" name="Google Shape;5641;p6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42" name="Google Shape;5642;p67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43" name="Google Shape;5643;p670"/>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44" name="Google Shape;5644;p670"/>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45" name="Google Shape;5645;p670"/>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46" name="Google Shape;5646;p670"/>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54.xml><?xml version="1.0" encoding="utf-8"?>
<p:sldLayout xmlns:a="http://schemas.openxmlformats.org/drawingml/2006/main" xmlns:r="http://schemas.openxmlformats.org/officeDocument/2006/relationships" xmlns:p="http://schemas.openxmlformats.org/presentationml/2006/main" matchingName="2_Title and Bullets Layout">
  <p:cSld name="2_Title and Bullets Layout">
    <p:spTree>
      <p:nvGrpSpPr>
        <p:cNvPr id="1" name="Shape 5647"/>
        <p:cNvGrpSpPr/>
        <p:nvPr/>
      </p:nvGrpSpPr>
      <p:grpSpPr>
        <a:xfrm>
          <a:off x="0" y="0"/>
          <a:ext cx="0" cy="0"/>
          <a:chOff x="0" y="0"/>
          <a:chExt cx="0" cy="0"/>
        </a:xfrm>
      </p:grpSpPr>
      <p:sp>
        <p:nvSpPr>
          <p:cNvPr id="5648" name="Google Shape;5648;p671"/>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49" name="Google Shape;5649;p671"/>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50" name="Google Shape;5650;p671"/>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51" name="Google Shape;5651;p671"/>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52" name="Google Shape;5652;p67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55.xml><?xml version="1.0" encoding="utf-8"?>
<p:sldLayout xmlns:a="http://schemas.openxmlformats.org/drawingml/2006/main" xmlns:r="http://schemas.openxmlformats.org/officeDocument/2006/relationships" xmlns:p="http://schemas.openxmlformats.org/presentationml/2006/main" matchingName="21_Title and Content">
  <p:cSld name="21_Title and Content">
    <p:spTree>
      <p:nvGrpSpPr>
        <p:cNvPr id="1" name="Shape 5653"/>
        <p:cNvGrpSpPr/>
        <p:nvPr/>
      </p:nvGrpSpPr>
      <p:grpSpPr>
        <a:xfrm>
          <a:off x="0" y="0"/>
          <a:ext cx="0" cy="0"/>
          <a:chOff x="0" y="0"/>
          <a:chExt cx="0" cy="0"/>
        </a:xfrm>
      </p:grpSpPr>
      <p:sp>
        <p:nvSpPr>
          <p:cNvPr id="5654" name="Google Shape;5654;p672"/>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655" name="Google Shape;5655;p672"/>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656" name="Google Shape;5656;p672"/>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57" name="Google Shape;5657;p672"/>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58" name="Google Shape;5658;p672"/>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56.xml><?xml version="1.0" encoding="utf-8"?>
<p:sldLayout xmlns:a="http://schemas.openxmlformats.org/drawingml/2006/main" xmlns:r="http://schemas.openxmlformats.org/officeDocument/2006/relationships" xmlns:p="http://schemas.openxmlformats.org/presentationml/2006/main" matchingName="2_Two Section | Picture and Copy Layout">
  <p:cSld name="2_Two Section | Picture and Copy Layout">
    <p:spTree>
      <p:nvGrpSpPr>
        <p:cNvPr id="1" name="Shape 5659"/>
        <p:cNvGrpSpPr/>
        <p:nvPr/>
      </p:nvGrpSpPr>
      <p:grpSpPr>
        <a:xfrm>
          <a:off x="0" y="0"/>
          <a:ext cx="0" cy="0"/>
          <a:chOff x="0" y="0"/>
          <a:chExt cx="0" cy="0"/>
        </a:xfrm>
      </p:grpSpPr>
      <p:sp>
        <p:nvSpPr>
          <p:cNvPr id="5660" name="Google Shape;5660;p673"/>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61" name="Google Shape;5661;p673"/>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62" name="Google Shape;5662;p673"/>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63" name="Google Shape;5663;p673"/>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64" name="Google Shape;5664;p673"/>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665" name="Google Shape;5665;p67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57.xml><?xml version="1.0" encoding="utf-8"?>
<p:sldLayout xmlns:a="http://schemas.openxmlformats.org/drawingml/2006/main" xmlns:r="http://schemas.openxmlformats.org/officeDocument/2006/relationships" xmlns:p="http://schemas.openxmlformats.org/presentationml/2006/main" matchingName="9_Title Slide_Yale Blue">
  <p:cSld name="9_Title Slide_Yale Blue">
    <p:spTree>
      <p:nvGrpSpPr>
        <p:cNvPr id="1" name="Shape 5666"/>
        <p:cNvGrpSpPr/>
        <p:nvPr/>
      </p:nvGrpSpPr>
      <p:grpSpPr>
        <a:xfrm>
          <a:off x="0" y="0"/>
          <a:ext cx="0" cy="0"/>
          <a:chOff x="0" y="0"/>
          <a:chExt cx="0" cy="0"/>
        </a:xfrm>
      </p:grpSpPr>
      <p:sp>
        <p:nvSpPr>
          <p:cNvPr id="5667" name="Google Shape;5667;p674"/>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68" name="Google Shape;5668;p674"/>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69" name="Google Shape;5669;p674"/>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670" name="Google Shape;5670;p67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71" name="Google Shape;5671;p67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72" name="Google Shape;5672;p674"/>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73" name="Google Shape;5673;p674"/>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674" name="Google Shape;5674;p674"/>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75" name="Google Shape;5675;p674"/>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58.xml><?xml version="1.0" encoding="utf-8"?>
<p:sldLayout xmlns:a="http://schemas.openxmlformats.org/drawingml/2006/main" xmlns:r="http://schemas.openxmlformats.org/officeDocument/2006/relationships" xmlns:p="http://schemas.openxmlformats.org/presentationml/2006/main" matchingName="3_Title and Bullets Layout">
  <p:cSld name="3_Title and Bullets Layout">
    <p:spTree>
      <p:nvGrpSpPr>
        <p:cNvPr id="1" name="Shape 5676"/>
        <p:cNvGrpSpPr/>
        <p:nvPr/>
      </p:nvGrpSpPr>
      <p:grpSpPr>
        <a:xfrm>
          <a:off x="0" y="0"/>
          <a:ext cx="0" cy="0"/>
          <a:chOff x="0" y="0"/>
          <a:chExt cx="0" cy="0"/>
        </a:xfrm>
      </p:grpSpPr>
      <p:sp>
        <p:nvSpPr>
          <p:cNvPr id="5677" name="Google Shape;5677;p675"/>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78" name="Google Shape;5678;p675"/>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79" name="Google Shape;5679;p675"/>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80" name="Google Shape;5680;p675"/>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681" name="Google Shape;5681;p67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59.xml><?xml version="1.0" encoding="utf-8"?>
<p:sldLayout xmlns:a="http://schemas.openxmlformats.org/drawingml/2006/main" xmlns:r="http://schemas.openxmlformats.org/officeDocument/2006/relationships" xmlns:p="http://schemas.openxmlformats.org/presentationml/2006/main" matchingName="22_Title and Content">
  <p:cSld name="22_Title and Content">
    <p:spTree>
      <p:nvGrpSpPr>
        <p:cNvPr id="1" name="Shape 5682"/>
        <p:cNvGrpSpPr/>
        <p:nvPr/>
      </p:nvGrpSpPr>
      <p:grpSpPr>
        <a:xfrm>
          <a:off x="0" y="0"/>
          <a:ext cx="0" cy="0"/>
          <a:chOff x="0" y="0"/>
          <a:chExt cx="0" cy="0"/>
        </a:xfrm>
      </p:grpSpPr>
      <p:sp>
        <p:nvSpPr>
          <p:cNvPr id="5683" name="Google Shape;5683;p676"/>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684" name="Google Shape;5684;p676"/>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685" name="Google Shape;5685;p676"/>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86" name="Google Shape;5686;p676"/>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87" name="Google Shape;5687;p676"/>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60.xml><?xml version="1.0" encoding="utf-8"?>
<p:sldLayout xmlns:a="http://schemas.openxmlformats.org/drawingml/2006/main" xmlns:r="http://schemas.openxmlformats.org/officeDocument/2006/relationships" xmlns:p="http://schemas.openxmlformats.org/presentationml/2006/main" matchingName="3_Two Section | Picture and Copy Layout">
  <p:cSld name="3_Two Section | Picture and Copy Layout">
    <p:spTree>
      <p:nvGrpSpPr>
        <p:cNvPr id="1" name="Shape 5688"/>
        <p:cNvGrpSpPr/>
        <p:nvPr/>
      </p:nvGrpSpPr>
      <p:grpSpPr>
        <a:xfrm>
          <a:off x="0" y="0"/>
          <a:ext cx="0" cy="0"/>
          <a:chOff x="0" y="0"/>
          <a:chExt cx="0" cy="0"/>
        </a:xfrm>
      </p:grpSpPr>
      <p:sp>
        <p:nvSpPr>
          <p:cNvPr id="5689" name="Google Shape;5689;p677"/>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90" name="Google Shape;5690;p677"/>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91" name="Google Shape;5691;p677"/>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92" name="Google Shape;5692;p677"/>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93" name="Google Shape;5693;p677"/>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694" name="Google Shape;5694;p67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61.xml><?xml version="1.0" encoding="utf-8"?>
<p:sldLayout xmlns:a="http://schemas.openxmlformats.org/drawingml/2006/main" xmlns:r="http://schemas.openxmlformats.org/officeDocument/2006/relationships" xmlns:p="http://schemas.openxmlformats.org/presentationml/2006/main" matchingName="4_Title and Bullets Layout">
  <p:cSld name="4_Title and Bullets Layout">
    <p:spTree>
      <p:nvGrpSpPr>
        <p:cNvPr id="1" name="Shape 5695"/>
        <p:cNvGrpSpPr/>
        <p:nvPr/>
      </p:nvGrpSpPr>
      <p:grpSpPr>
        <a:xfrm>
          <a:off x="0" y="0"/>
          <a:ext cx="0" cy="0"/>
          <a:chOff x="0" y="0"/>
          <a:chExt cx="0" cy="0"/>
        </a:xfrm>
      </p:grpSpPr>
      <p:sp>
        <p:nvSpPr>
          <p:cNvPr id="5696" name="Google Shape;5696;p678"/>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97" name="Google Shape;5697;p678"/>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98" name="Google Shape;5698;p678"/>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699" name="Google Shape;5699;p678"/>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700" name="Google Shape;5700;p67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62.xml><?xml version="1.0" encoding="utf-8"?>
<p:sldLayout xmlns:a="http://schemas.openxmlformats.org/drawingml/2006/main" xmlns:r="http://schemas.openxmlformats.org/officeDocument/2006/relationships" xmlns:p="http://schemas.openxmlformats.org/presentationml/2006/main" matchingName="23_Title and Content">
  <p:cSld name="23_Title and Content">
    <p:spTree>
      <p:nvGrpSpPr>
        <p:cNvPr id="1" name="Shape 5701"/>
        <p:cNvGrpSpPr/>
        <p:nvPr/>
      </p:nvGrpSpPr>
      <p:grpSpPr>
        <a:xfrm>
          <a:off x="0" y="0"/>
          <a:ext cx="0" cy="0"/>
          <a:chOff x="0" y="0"/>
          <a:chExt cx="0" cy="0"/>
        </a:xfrm>
      </p:grpSpPr>
      <p:sp>
        <p:nvSpPr>
          <p:cNvPr id="5702" name="Google Shape;5702;p679"/>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703" name="Google Shape;5703;p679"/>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704" name="Google Shape;5704;p679"/>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05" name="Google Shape;5705;p679"/>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06" name="Google Shape;5706;p679"/>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63.xml><?xml version="1.0" encoding="utf-8"?>
<p:sldLayout xmlns:a="http://schemas.openxmlformats.org/drawingml/2006/main" xmlns:r="http://schemas.openxmlformats.org/officeDocument/2006/relationships" xmlns:p="http://schemas.openxmlformats.org/presentationml/2006/main" matchingName="4_Two Section | Picture and Copy Layout">
  <p:cSld name="4_Two Section | Picture and Copy Layout">
    <p:spTree>
      <p:nvGrpSpPr>
        <p:cNvPr id="1" name="Shape 5707"/>
        <p:cNvGrpSpPr/>
        <p:nvPr/>
      </p:nvGrpSpPr>
      <p:grpSpPr>
        <a:xfrm>
          <a:off x="0" y="0"/>
          <a:ext cx="0" cy="0"/>
          <a:chOff x="0" y="0"/>
          <a:chExt cx="0" cy="0"/>
        </a:xfrm>
      </p:grpSpPr>
      <p:sp>
        <p:nvSpPr>
          <p:cNvPr id="5708" name="Google Shape;5708;p680"/>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09" name="Google Shape;5709;p680"/>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10" name="Google Shape;5710;p680"/>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11" name="Google Shape;5711;p680"/>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12" name="Google Shape;5712;p680"/>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713" name="Google Shape;5713;p68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64.xml><?xml version="1.0" encoding="utf-8"?>
<p:sldLayout xmlns:a="http://schemas.openxmlformats.org/drawingml/2006/main" xmlns:r="http://schemas.openxmlformats.org/officeDocument/2006/relationships" xmlns:p="http://schemas.openxmlformats.org/presentationml/2006/main" matchingName="12_Title Slide_Yale Blue">
  <p:cSld name="12_Title Slide_Yale Blue">
    <p:spTree>
      <p:nvGrpSpPr>
        <p:cNvPr id="1" name="Shape 5714"/>
        <p:cNvGrpSpPr/>
        <p:nvPr/>
      </p:nvGrpSpPr>
      <p:grpSpPr>
        <a:xfrm>
          <a:off x="0" y="0"/>
          <a:ext cx="0" cy="0"/>
          <a:chOff x="0" y="0"/>
          <a:chExt cx="0" cy="0"/>
        </a:xfrm>
      </p:grpSpPr>
      <p:sp>
        <p:nvSpPr>
          <p:cNvPr id="5715" name="Google Shape;5715;p681"/>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16" name="Google Shape;5716;p681"/>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17" name="Google Shape;5717;p681"/>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5718" name="Google Shape;5718;p68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19" name="Google Shape;5719;p68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720" name="Google Shape;5720;p681"/>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721" name="Google Shape;5721;p681"/>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5722" name="Google Shape;5722;p681"/>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723" name="Google Shape;5723;p681"/>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365.xml><?xml version="1.0" encoding="utf-8"?>
<p:sldLayout xmlns:a="http://schemas.openxmlformats.org/drawingml/2006/main" xmlns:r="http://schemas.openxmlformats.org/officeDocument/2006/relationships" xmlns:p="http://schemas.openxmlformats.org/presentationml/2006/main" matchingName="5_Title and Bullets Layout">
  <p:cSld name="5_Title and Bullets Layout">
    <p:spTree>
      <p:nvGrpSpPr>
        <p:cNvPr id="1" name="Shape 5724"/>
        <p:cNvGrpSpPr/>
        <p:nvPr/>
      </p:nvGrpSpPr>
      <p:grpSpPr>
        <a:xfrm>
          <a:off x="0" y="0"/>
          <a:ext cx="0" cy="0"/>
          <a:chOff x="0" y="0"/>
          <a:chExt cx="0" cy="0"/>
        </a:xfrm>
      </p:grpSpPr>
      <p:sp>
        <p:nvSpPr>
          <p:cNvPr id="5725" name="Google Shape;5725;p682"/>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26" name="Google Shape;5726;p682"/>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27" name="Google Shape;5727;p682"/>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28" name="Google Shape;5728;p682"/>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729" name="Google Shape;5729;p68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66.xml><?xml version="1.0" encoding="utf-8"?>
<p:sldLayout xmlns:a="http://schemas.openxmlformats.org/drawingml/2006/main" xmlns:r="http://schemas.openxmlformats.org/officeDocument/2006/relationships" xmlns:p="http://schemas.openxmlformats.org/presentationml/2006/main" matchingName="24_Title and Content">
  <p:cSld name="24_Title and Content">
    <p:spTree>
      <p:nvGrpSpPr>
        <p:cNvPr id="1" name="Shape 5730"/>
        <p:cNvGrpSpPr/>
        <p:nvPr/>
      </p:nvGrpSpPr>
      <p:grpSpPr>
        <a:xfrm>
          <a:off x="0" y="0"/>
          <a:ext cx="0" cy="0"/>
          <a:chOff x="0" y="0"/>
          <a:chExt cx="0" cy="0"/>
        </a:xfrm>
      </p:grpSpPr>
      <p:sp>
        <p:nvSpPr>
          <p:cNvPr id="5731" name="Google Shape;5731;p683"/>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732" name="Google Shape;5732;p683"/>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733" name="Google Shape;5733;p683"/>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34" name="Google Shape;5734;p683"/>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35" name="Google Shape;5735;p683"/>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67.xml><?xml version="1.0" encoding="utf-8"?>
<p:sldLayout xmlns:a="http://schemas.openxmlformats.org/drawingml/2006/main" xmlns:r="http://schemas.openxmlformats.org/officeDocument/2006/relationships" xmlns:p="http://schemas.openxmlformats.org/presentationml/2006/main" matchingName="5_Two Section | Picture and Copy Layout">
  <p:cSld name="5_Two Section | Picture and Copy Layout">
    <p:spTree>
      <p:nvGrpSpPr>
        <p:cNvPr id="1" name="Shape 5736"/>
        <p:cNvGrpSpPr/>
        <p:nvPr/>
      </p:nvGrpSpPr>
      <p:grpSpPr>
        <a:xfrm>
          <a:off x="0" y="0"/>
          <a:ext cx="0" cy="0"/>
          <a:chOff x="0" y="0"/>
          <a:chExt cx="0" cy="0"/>
        </a:xfrm>
      </p:grpSpPr>
      <p:sp>
        <p:nvSpPr>
          <p:cNvPr id="5737" name="Google Shape;5737;p684"/>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38" name="Google Shape;5738;p684"/>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39" name="Google Shape;5739;p684"/>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40" name="Google Shape;5740;p684"/>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41" name="Google Shape;5741;p684"/>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742" name="Google Shape;5742;p68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68.xml><?xml version="1.0" encoding="utf-8"?>
<p:sldLayout xmlns:a="http://schemas.openxmlformats.org/drawingml/2006/main" xmlns:r="http://schemas.openxmlformats.org/officeDocument/2006/relationships" xmlns:p="http://schemas.openxmlformats.org/presentationml/2006/main" matchingName="7_Title and Bullets Layout">
  <p:cSld name="7_Title and Bullets Layout">
    <p:spTree>
      <p:nvGrpSpPr>
        <p:cNvPr id="1" name="Shape 5743"/>
        <p:cNvGrpSpPr/>
        <p:nvPr/>
      </p:nvGrpSpPr>
      <p:grpSpPr>
        <a:xfrm>
          <a:off x="0" y="0"/>
          <a:ext cx="0" cy="0"/>
          <a:chOff x="0" y="0"/>
          <a:chExt cx="0" cy="0"/>
        </a:xfrm>
      </p:grpSpPr>
      <p:sp>
        <p:nvSpPr>
          <p:cNvPr id="5744" name="Google Shape;5744;p685"/>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45" name="Google Shape;5745;p685"/>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46" name="Google Shape;5746;p685"/>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47" name="Google Shape;5747;p685"/>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748" name="Google Shape;5748;p68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69.xml><?xml version="1.0" encoding="utf-8"?>
<p:sldLayout xmlns:a="http://schemas.openxmlformats.org/drawingml/2006/main" xmlns:r="http://schemas.openxmlformats.org/officeDocument/2006/relationships" xmlns:p="http://schemas.openxmlformats.org/presentationml/2006/main" matchingName="26_Title and Content">
  <p:cSld name="26_Title and Content">
    <p:spTree>
      <p:nvGrpSpPr>
        <p:cNvPr id="1" name="Shape 5749"/>
        <p:cNvGrpSpPr/>
        <p:nvPr/>
      </p:nvGrpSpPr>
      <p:grpSpPr>
        <a:xfrm>
          <a:off x="0" y="0"/>
          <a:ext cx="0" cy="0"/>
          <a:chOff x="0" y="0"/>
          <a:chExt cx="0" cy="0"/>
        </a:xfrm>
      </p:grpSpPr>
      <p:sp>
        <p:nvSpPr>
          <p:cNvPr id="5750" name="Google Shape;5750;p686"/>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751" name="Google Shape;5751;p686"/>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752" name="Google Shape;5752;p686"/>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53" name="Google Shape;5753;p686"/>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54" name="Google Shape;5754;p686"/>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70.xml><?xml version="1.0" encoding="utf-8"?>
<p:sldLayout xmlns:a="http://schemas.openxmlformats.org/drawingml/2006/main" xmlns:r="http://schemas.openxmlformats.org/officeDocument/2006/relationships" xmlns:p="http://schemas.openxmlformats.org/presentationml/2006/main" matchingName="7_Two Section | Picture and Copy Layout">
  <p:cSld name="7_Two Section | Picture and Copy Layout">
    <p:spTree>
      <p:nvGrpSpPr>
        <p:cNvPr id="1" name="Shape 5755"/>
        <p:cNvGrpSpPr/>
        <p:nvPr/>
      </p:nvGrpSpPr>
      <p:grpSpPr>
        <a:xfrm>
          <a:off x="0" y="0"/>
          <a:ext cx="0" cy="0"/>
          <a:chOff x="0" y="0"/>
          <a:chExt cx="0" cy="0"/>
        </a:xfrm>
      </p:grpSpPr>
      <p:sp>
        <p:nvSpPr>
          <p:cNvPr id="5756" name="Google Shape;5756;p687"/>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57" name="Google Shape;5757;p687"/>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58" name="Google Shape;5758;p687"/>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59" name="Google Shape;5759;p687"/>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60" name="Google Shape;5760;p687"/>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761" name="Google Shape;5761;p68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71.xml><?xml version="1.0" encoding="utf-8"?>
<p:sldLayout xmlns:a="http://schemas.openxmlformats.org/drawingml/2006/main" xmlns:r="http://schemas.openxmlformats.org/officeDocument/2006/relationships" xmlns:p="http://schemas.openxmlformats.org/presentationml/2006/main" matchingName="8_Title and Bullets Layout">
  <p:cSld name="8_Title and Bullets Layout">
    <p:spTree>
      <p:nvGrpSpPr>
        <p:cNvPr id="1" name="Shape 5762"/>
        <p:cNvGrpSpPr/>
        <p:nvPr/>
      </p:nvGrpSpPr>
      <p:grpSpPr>
        <a:xfrm>
          <a:off x="0" y="0"/>
          <a:ext cx="0" cy="0"/>
          <a:chOff x="0" y="0"/>
          <a:chExt cx="0" cy="0"/>
        </a:xfrm>
      </p:grpSpPr>
      <p:sp>
        <p:nvSpPr>
          <p:cNvPr id="5763" name="Google Shape;5763;p688"/>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64" name="Google Shape;5764;p688"/>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65" name="Google Shape;5765;p688"/>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66" name="Google Shape;5766;p688"/>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767" name="Google Shape;5767;p68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72.xml><?xml version="1.0" encoding="utf-8"?>
<p:sldLayout xmlns:a="http://schemas.openxmlformats.org/drawingml/2006/main" xmlns:r="http://schemas.openxmlformats.org/officeDocument/2006/relationships" xmlns:p="http://schemas.openxmlformats.org/presentationml/2006/main" matchingName="27_Title and Content">
  <p:cSld name="27_Title and Content">
    <p:spTree>
      <p:nvGrpSpPr>
        <p:cNvPr id="1" name="Shape 5768"/>
        <p:cNvGrpSpPr/>
        <p:nvPr/>
      </p:nvGrpSpPr>
      <p:grpSpPr>
        <a:xfrm>
          <a:off x="0" y="0"/>
          <a:ext cx="0" cy="0"/>
          <a:chOff x="0" y="0"/>
          <a:chExt cx="0" cy="0"/>
        </a:xfrm>
      </p:grpSpPr>
      <p:sp>
        <p:nvSpPr>
          <p:cNvPr id="5769" name="Google Shape;5769;p689"/>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5770" name="Google Shape;5770;p689"/>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5771" name="Google Shape;5771;p689"/>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772" name="Google Shape;5772;p689"/>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73" name="Google Shape;5773;p689"/>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73.xml><?xml version="1.0" encoding="utf-8"?>
<p:sldLayout xmlns:a="http://schemas.openxmlformats.org/drawingml/2006/main" xmlns:r="http://schemas.openxmlformats.org/officeDocument/2006/relationships" xmlns:p="http://schemas.openxmlformats.org/presentationml/2006/main" matchingName="4_Comparison">
  <p:cSld name="4_Comparison">
    <p:spTree>
      <p:nvGrpSpPr>
        <p:cNvPr id="1" name="Shape 5774"/>
        <p:cNvGrpSpPr/>
        <p:nvPr/>
      </p:nvGrpSpPr>
      <p:grpSpPr>
        <a:xfrm>
          <a:off x="0" y="0"/>
          <a:ext cx="0" cy="0"/>
          <a:chOff x="0" y="0"/>
          <a:chExt cx="0" cy="0"/>
        </a:xfrm>
      </p:grpSpPr>
      <p:grpSp>
        <p:nvGrpSpPr>
          <p:cNvPr id="5775" name="Google Shape;5775;p690"/>
          <p:cNvGrpSpPr/>
          <p:nvPr/>
        </p:nvGrpSpPr>
        <p:grpSpPr>
          <a:xfrm>
            <a:off x="7191543" y="1"/>
            <a:ext cx="5000459" cy="1425992"/>
            <a:chOff x="7191542" y="1"/>
            <a:chExt cx="5000459" cy="1425992"/>
          </a:xfrm>
        </p:grpSpPr>
        <p:pic>
          <p:nvPicPr>
            <p:cNvPr id="5776" name="Google Shape;5776;p6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77" name="Google Shape;5777;p690"/>
            <p:cNvGrpSpPr/>
            <p:nvPr/>
          </p:nvGrpSpPr>
          <p:grpSpPr>
            <a:xfrm>
              <a:off x="7191542" y="1"/>
              <a:ext cx="5000459" cy="1425992"/>
              <a:chOff x="7186272" y="0"/>
              <a:chExt cx="5005729" cy="1427495"/>
            </a:xfrm>
          </p:grpSpPr>
          <p:sp>
            <p:nvSpPr>
              <p:cNvPr id="5778" name="Google Shape;5778;p6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779" name="Google Shape;5779;p6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780" name="Google Shape;5780;p69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81" name="Google Shape;5781;p690"/>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782" name="Google Shape;5782;p690"/>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83" name="Google Shape;5783;p690"/>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784" name="Google Shape;5784;p690"/>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85" name="Google Shape;5785;p69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786" name="Google Shape;5786;p69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787" name="Google Shape;5787;p69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74.xml><?xml version="1.0" encoding="utf-8"?>
<p:sldLayout xmlns:a="http://schemas.openxmlformats.org/drawingml/2006/main" xmlns:r="http://schemas.openxmlformats.org/officeDocument/2006/relationships" xmlns:p="http://schemas.openxmlformats.org/presentationml/2006/main" matchingName="21_Comparison">
  <p:cSld name="21_Comparison">
    <p:spTree>
      <p:nvGrpSpPr>
        <p:cNvPr id="1" name="Shape 5788"/>
        <p:cNvGrpSpPr/>
        <p:nvPr/>
      </p:nvGrpSpPr>
      <p:grpSpPr>
        <a:xfrm>
          <a:off x="0" y="0"/>
          <a:ext cx="0" cy="0"/>
          <a:chOff x="0" y="0"/>
          <a:chExt cx="0" cy="0"/>
        </a:xfrm>
      </p:grpSpPr>
      <p:grpSp>
        <p:nvGrpSpPr>
          <p:cNvPr id="5789" name="Google Shape;5789;p691"/>
          <p:cNvGrpSpPr/>
          <p:nvPr/>
        </p:nvGrpSpPr>
        <p:grpSpPr>
          <a:xfrm>
            <a:off x="7191543" y="1"/>
            <a:ext cx="5000459" cy="1425992"/>
            <a:chOff x="7191542" y="1"/>
            <a:chExt cx="5000459" cy="1425992"/>
          </a:xfrm>
        </p:grpSpPr>
        <p:pic>
          <p:nvPicPr>
            <p:cNvPr id="5790" name="Google Shape;5790;p6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91" name="Google Shape;5791;p691"/>
            <p:cNvGrpSpPr/>
            <p:nvPr/>
          </p:nvGrpSpPr>
          <p:grpSpPr>
            <a:xfrm>
              <a:off x="7191542" y="1"/>
              <a:ext cx="5000459" cy="1425992"/>
              <a:chOff x="7186272" y="0"/>
              <a:chExt cx="5005729" cy="1427495"/>
            </a:xfrm>
          </p:grpSpPr>
          <p:sp>
            <p:nvSpPr>
              <p:cNvPr id="5792" name="Google Shape;5792;p6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793" name="Google Shape;5793;p6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794" name="Google Shape;5794;p69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95" name="Google Shape;5795;p691"/>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796" name="Google Shape;5796;p691"/>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97" name="Google Shape;5797;p691"/>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798" name="Google Shape;5798;p691"/>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99" name="Google Shape;5799;p69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00" name="Google Shape;5800;p69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01" name="Google Shape;5801;p69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75.xml><?xml version="1.0" encoding="utf-8"?>
<p:sldLayout xmlns:a="http://schemas.openxmlformats.org/drawingml/2006/main" xmlns:r="http://schemas.openxmlformats.org/officeDocument/2006/relationships" xmlns:p="http://schemas.openxmlformats.org/presentationml/2006/main" matchingName="22_Comparison">
  <p:cSld name="22_Comparison">
    <p:spTree>
      <p:nvGrpSpPr>
        <p:cNvPr id="1" name="Shape 5802"/>
        <p:cNvGrpSpPr/>
        <p:nvPr/>
      </p:nvGrpSpPr>
      <p:grpSpPr>
        <a:xfrm>
          <a:off x="0" y="0"/>
          <a:ext cx="0" cy="0"/>
          <a:chOff x="0" y="0"/>
          <a:chExt cx="0" cy="0"/>
        </a:xfrm>
      </p:grpSpPr>
      <p:grpSp>
        <p:nvGrpSpPr>
          <p:cNvPr id="5803" name="Google Shape;5803;p692"/>
          <p:cNvGrpSpPr/>
          <p:nvPr/>
        </p:nvGrpSpPr>
        <p:grpSpPr>
          <a:xfrm>
            <a:off x="7191543" y="1"/>
            <a:ext cx="5000459" cy="1425992"/>
            <a:chOff x="7191542" y="1"/>
            <a:chExt cx="5000459" cy="1425992"/>
          </a:xfrm>
        </p:grpSpPr>
        <p:pic>
          <p:nvPicPr>
            <p:cNvPr id="5804" name="Google Shape;5804;p6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05" name="Google Shape;5805;p692"/>
            <p:cNvGrpSpPr/>
            <p:nvPr/>
          </p:nvGrpSpPr>
          <p:grpSpPr>
            <a:xfrm>
              <a:off x="7191542" y="1"/>
              <a:ext cx="5000459" cy="1425992"/>
              <a:chOff x="7186272" y="0"/>
              <a:chExt cx="5005729" cy="1427495"/>
            </a:xfrm>
          </p:grpSpPr>
          <p:sp>
            <p:nvSpPr>
              <p:cNvPr id="5806" name="Google Shape;5806;p6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807" name="Google Shape;5807;p6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808" name="Google Shape;5808;p69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09" name="Google Shape;5809;p69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10" name="Google Shape;5810;p69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11" name="Google Shape;5811;p69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12" name="Google Shape;5812;p69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13" name="Google Shape;5813;p69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14" name="Google Shape;5814;p69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15" name="Google Shape;5815;p6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76.xml><?xml version="1.0" encoding="utf-8"?>
<p:sldLayout xmlns:a="http://schemas.openxmlformats.org/drawingml/2006/main" xmlns:r="http://schemas.openxmlformats.org/officeDocument/2006/relationships" xmlns:p="http://schemas.openxmlformats.org/presentationml/2006/main" matchingName="23_Comparison">
  <p:cSld name="23_Comparison">
    <p:spTree>
      <p:nvGrpSpPr>
        <p:cNvPr id="1" name="Shape 5816"/>
        <p:cNvGrpSpPr/>
        <p:nvPr/>
      </p:nvGrpSpPr>
      <p:grpSpPr>
        <a:xfrm>
          <a:off x="0" y="0"/>
          <a:ext cx="0" cy="0"/>
          <a:chOff x="0" y="0"/>
          <a:chExt cx="0" cy="0"/>
        </a:xfrm>
      </p:grpSpPr>
      <p:grpSp>
        <p:nvGrpSpPr>
          <p:cNvPr id="5817" name="Google Shape;5817;p693"/>
          <p:cNvGrpSpPr/>
          <p:nvPr/>
        </p:nvGrpSpPr>
        <p:grpSpPr>
          <a:xfrm>
            <a:off x="7191543" y="1"/>
            <a:ext cx="5000459" cy="1425992"/>
            <a:chOff x="7191542" y="1"/>
            <a:chExt cx="5000459" cy="1425992"/>
          </a:xfrm>
        </p:grpSpPr>
        <p:pic>
          <p:nvPicPr>
            <p:cNvPr id="5818" name="Google Shape;5818;p6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19" name="Google Shape;5819;p693"/>
            <p:cNvGrpSpPr/>
            <p:nvPr/>
          </p:nvGrpSpPr>
          <p:grpSpPr>
            <a:xfrm>
              <a:off x="7191542" y="1"/>
              <a:ext cx="5000459" cy="1425992"/>
              <a:chOff x="7186272" y="0"/>
              <a:chExt cx="5005729" cy="1427495"/>
            </a:xfrm>
          </p:grpSpPr>
          <p:sp>
            <p:nvSpPr>
              <p:cNvPr id="5820" name="Google Shape;5820;p6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821" name="Google Shape;5821;p6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822" name="Google Shape;5822;p69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23" name="Google Shape;5823;p693"/>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24" name="Google Shape;5824;p693"/>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25" name="Google Shape;5825;p69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26" name="Google Shape;5826;p69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27" name="Google Shape;5827;p69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28" name="Google Shape;5828;p69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29" name="Google Shape;5829;p69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77.xml><?xml version="1.0" encoding="utf-8"?>
<p:sldLayout xmlns:a="http://schemas.openxmlformats.org/drawingml/2006/main" xmlns:r="http://schemas.openxmlformats.org/officeDocument/2006/relationships" xmlns:p="http://schemas.openxmlformats.org/presentationml/2006/main" matchingName="11_Comparison">
  <p:cSld name="11_Comparison">
    <p:spTree>
      <p:nvGrpSpPr>
        <p:cNvPr id="1" name="Shape 5830"/>
        <p:cNvGrpSpPr/>
        <p:nvPr/>
      </p:nvGrpSpPr>
      <p:grpSpPr>
        <a:xfrm>
          <a:off x="0" y="0"/>
          <a:ext cx="0" cy="0"/>
          <a:chOff x="0" y="0"/>
          <a:chExt cx="0" cy="0"/>
        </a:xfrm>
      </p:grpSpPr>
      <p:grpSp>
        <p:nvGrpSpPr>
          <p:cNvPr id="5831" name="Google Shape;5831;p694"/>
          <p:cNvGrpSpPr/>
          <p:nvPr/>
        </p:nvGrpSpPr>
        <p:grpSpPr>
          <a:xfrm>
            <a:off x="7191543" y="1"/>
            <a:ext cx="5000459" cy="1425992"/>
            <a:chOff x="7191542" y="1"/>
            <a:chExt cx="5000459" cy="1425992"/>
          </a:xfrm>
        </p:grpSpPr>
        <p:pic>
          <p:nvPicPr>
            <p:cNvPr id="5832" name="Google Shape;5832;p6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33" name="Google Shape;5833;p694"/>
            <p:cNvGrpSpPr/>
            <p:nvPr/>
          </p:nvGrpSpPr>
          <p:grpSpPr>
            <a:xfrm>
              <a:off x="7191542" y="1"/>
              <a:ext cx="5000459" cy="1425992"/>
              <a:chOff x="7186272" y="0"/>
              <a:chExt cx="5005729" cy="1427495"/>
            </a:xfrm>
          </p:grpSpPr>
          <p:sp>
            <p:nvSpPr>
              <p:cNvPr id="5834" name="Google Shape;5834;p6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835" name="Google Shape;5835;p6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836" name="Google Shape;5836;p69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37" name="Google Shape;5837;p694"/>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38" name="Google Shape;5838;p694"/>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39" name="Google Shape;5839;p69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40" name="Google Shape;5840;p69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41" name="Google Shape;5841;p69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42" name="Google Shape;5842;p69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43" name="Google Shape;5843;p69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78.xml><?xml version="1.0" encoding="utf-8"?>
<p:sldLayout xmlns:a="http://schemas.openxmlformats.org/drawingml/2006/main" xmlns:r="http://schemas.openxmlformats.org/officeDocument/2006/relationships" xmlns:p="http://schemas.openxmlformats.org/presentationml/2006/main" matchingName="12_Comparison">
  <p:cSld name="12_Comparison">
    <p:spTree>
      <p:nvGrpSpPr>
        <p:cNvPr id="1" name="Shape 5844"/>
        <p:cNvGrpSpPr/>
        <p:nvPr/>
      </p:nvGrpSpPr>
      <p:grpSpPr>
        <a:xfrm>
          <a:off x="0" y="0"/>
          <a:ext cx="0" cy="0"/>
          <a:chOff x="0" y="0"/>
          <a:chExt cx="0" cy="0"/>
        </a:xfrm>
      </p:grpSpPr>
      <p:grpSp>
        <p:nvGrpSpPr>
          <p:cNvPr id="5845" name="Google Shape;5845;p695"/>
          <p:cNvGrpSpPr/>
          <p:nvPr/>
        </p:nvGrpSpPr>
        <p:grpSpPr>
          <a:xfrm>
            <a:off x="7191543" y="1"/>
            <a:ext cx="5000459" cy="1425992"/>
            <a:chOff x="7191542" y="1"/>
            <a:chExt cx="5000459" cy="1425992"/>
          </a:xfrm>
        </p:grpSpPr>
        <p:pic>
          <p:nvPicPr>
            <p:cNvPr id="5846" name="Google Shape;5846;p6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47" name="Google Shape;5847;p695"/>
            <p:cNvGrpSpPr/>
            <p:nvPr/>
          </p:nvGrpSpPr>
          <p:grpSpPr>
            <a:xfrm>
              <a:off x="7191542" y="1"/>
              <a:ext cx="5000459" cy="1425992"/>
              <a:chOff x="7186272" y="0"/>
              <a:chExt cx="5005729" cy="1427495"/>
            </a:xfrm>
          </p:grpSpPr>
          <p:sp>
            <p:nvSpPr>
              <p:cNvPr id="5848" name="Google Shape;5848;p6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849" name="Google Shape;5849;p6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850" name="Google Shape;5850;p69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51" name="Google Shape;5851;p69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52" name="Google Shape;5852;p69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53" name="Google Shape;5853;p69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54" name="Google Shape;5854;p69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55" name="Google Shape;5855;p69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56" name="Google Shape;5856;p69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57" name="Google Shape;5857;p69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79.xml><?xml version="1.0" encoding="utf-8"?>
<p:sldLayout xmlns:a="http://schemas.openxmlformats.org/drawingml/2006/main" xmlns:r="http://schemas.openxmlformats.org/officeDocument/2006/relationships" xmlns:p="http://schemas.openxmlformats.org/presentationml/2006/main" matchingName="Photo Slide">
  <p:cSld name="1_Photo Slide 13">
    <p:spTree>
      <p:nvGrpSpPr>
        <p:cNvPr id="1" name="Shape 5858"/>
        <p:cNvGrpSpPr/>
        <p:nvPr/>
      </p:nvGrpSpPr>
      <p:grpSpPr>
        <a:xfrm>
          <a:off x="0" y="0"/>
          <a:ext cx="0" cy="0"/>
          <a:chOff x="0" y="0"/>
          <a:chExt cx="0" cy="0"/>
        </a:xfrm>
      </p:grpSpPr>
      <p:sp>
        <p:nvSpPr>
          <p:cNvPr id="5859" name="Google Shape;5859;p696"/>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5860" name="Google Shape;5860;p696"/>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5861" name="Google Shape;5861;p696"/>
          <p:cNvGrpSpPr/>
          <p:nvPr/>
        </p:nvGrpSpPr>
        <p:grpSpPr>
          <a:xfrm>
            <a:off x="0" y="5379427"/>
            <a:ext cx="2807368" cy="753891"/>
            <a:chOff x="0" y="5379426"/>
            <a:chExt cx="2807368" cy="753891"/>
          </a:xfrm>
        </p:grpSpPr>
        <p:sp>
          <p:nvSpPr>
            <p:cNvPr id="5862" name="Google Shape;5862;p69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863" name="Google Shape;5863;p69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5864" name="Google Shape;5864;p696"/>
          <p:cNvSpPr>
            <a:spLocks noGrp="1"/>
          </p:cNvSpPr>
          <p:nvPr>
            <p:ph type="pic" idx="2"/>
          </p:nvPr>
        </p:nvSpPr>
        <p:spPr>
          <a:xfrm>
            <a:off x="2807368" y="457202"/>
            <a:ext cx="8915400" cy="5943598"/>
          </a:xfrm>
          <a:prstGeom prst="rect">
            <a:avLst/>
          </a:prstGeom>
          <a:noFill/>
          <a:ln>
            <a:noFill/>
          </a:ln>
        </p:spPr>
      </p:sp>
      <p:pic>
        <p:nvPicPr>
          <p:cNvPr id="5865" name="Google Shape;5865;p696"/>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380.xml><?xml version="1.0" encoding="utf-8"?>
<p:sldLayout xmlns:a="http://schemas.openxmlformats.org/drawingml/2006/main" xmlns:r="http://schemas.openxmlformats.org/officeDocument/2006/relationships" xmlns:p="http://schemas.openxmlformats.org/presentationml/2006/main" matchingName="End">
  <p:cSld name="1_End 11">
    <p:spTree>
      <p:nvGrpSpPr>
        <p:cNvPr id="1" name="Shape 5866"/>
        <p:cNvGrpSpPr/>
        <p:nvPr/>
      </p:nvGrpSpPr>
      <p:grpSpPr>
        <a:xfrm>
          <a:off x="0" y="0"/>
          <a:ext cx="0" cy="0"/>
          <a:chOff x="0" y="0"/>
          <a:chExt cx="0" cy="0"/>
        </a:xfrm>
      </p:grpSpPr>
      <p:grpSp>
        <p:nvGrpSpPr>
          <p:cNvPr id="5867" name="Google Shape;5867;p697"/>
          <p:cNvGrpSpPr/>
          <p:nvPr/>
        </p:nvGrpSpPr>
        <p:grpSpPr>
          <a:xfrm>
            <a:off x="0" y="0"/>
            <a:ext cx="12192000" cy="2148830"/>
            <a:chOff x="0" y="0"/>
            <a:chExt cx="12192000" cy="2148830"/>
          </a:xfrm>
        </p:grpSpPr>
        <p:sp>
          <p:nvSpPr>
            <p:cNvPr id="5868" name="Google Shape;5868;p69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869" name="Google Shape;5869;p69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5870" name="Google Shape;5870;p697"/>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871" name="Google Shape;5871;p69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72" name="Google Shape;5872;p69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873" name="Google Shape;5873;p69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874" name="Google Shape;5874;p69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381.xml><?xml version="1.0" encoding="utf-8"?>
<p:sldLayout xmlns:a="http://schemas.openxmlformats.org/drawingml/2006/main" xmlns:r="http://schemas.openxmlformats.org/officeDocument/2006/relationships" xmlns:p="http://schemas.openxmlformats.org/presentationml/2006/main" matchingName="13_Comparison">
  <p:cSld name="13_Comparison">
    <p:spTree>
      <p:nvGrpSpPr>
        <p:cNvPr id="1" name="Shape 5875"/>
        <p:cNvGrpSpPr/>
        <p:nvPr/>
      </p:nvGrpSpPr>
      <p:grpSpPr>
        <a:xfrm>
          <a:off x="0" y="0"/>
          <a:ext cx="0" cy="0"/>
          <a:chOff x="0" y="0"/>
          <a:chExt cx="0" cy="0"/>
        </a:xfrm>
      </p:grpSpPr>
      <p:grpSp>
        <p:nvGrpSpPr>
          <p:cNvPr id="5876" name="Google Shape;5876;p698"/>
          <p:cNvGrpSpPr/>
          <p:nvPr/>
        </p:nvGrpSpPr>
        <p:grpSpPr>
          <a:xfrm>
            <a:off x="7191543" y="1"/>
            <a:ext cx="5000459" cy="1425992"/>
            <a:chOff x="7191542" y="1"/>
            <a:chExt cx="5000459" cy="1425992"/>
          </a:xfrm>
        </p:grpSpPr>
        <p:pic>
          <p:nvPicPr>
            <p:cNvPr id="5877" name="Google Shape;5877;p6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78" name="Google Shape;5878;p698"/>
            <p:cNvGrpSpPr/>
            <p:nvPr/>
          </p:nvGrpSpPr>
          <p:grpSpPr>
            <a:xfrm>
              <a:off x="7191542" y="1"/>
              <a:ext cx="5000459" cy="1425992"/>
              <a:chOff x="7186272" y="0"/>
              <a:chExt cx="5005729" cy="1427495"/>
            </a:xfrm>
          </p:grpSpPr>
          <p:sp>
            <p:nvSpPr>
              <p:cNvPr id="5879" name="Google Shape;5879;p6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880" name="Google Shape;5880;p6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881" name="Google Shape;5881;p69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82" name="Google Shape;5882;p698"/>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83" name="Google Shape;5883;p698"/>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84" name="Google Shape;5884;p698"/>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885" name="Google Shape;5885;p698"/>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86" name="Google Shape;5886;p69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87" name="Google Shape;5887;p69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888" name="Google Shape;5888;p69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82.xml><?xml version="1.0" encoding="utf-8"?>
<p:sldLayout xmlns:a="http://schemas.openxmlformats.org/drawingml/2006/main" xmlns:r="http://schemas.openxmlformats.org/officeDocument/2006/relationships" xmlns:p="http://schemas.openxmlformats.org/presentationml/2006/main" matchingName="8_Two Section | Picture and Copy Layout">
  <p:cSld name="8_Two Section | Picture and Copy Layout">
    <p:spTree>
      <p:nvGrpSpPr>
        <p:cNvPr id="1" name="Shape 5889"/>
        <p:cNvGrpSpPr/>
        <p:nvPr/>
      </p:nvGrpSpPr>
      <p:grpSpPr>
        <a:xfrm>
          <a:off x="0" y="0"/>
          <a:ext cx="0" cy="0"/>
          <a:chOff x="0" y="0"/>
          <a:chExt cx="0" cy="0"/>
        </a:xfrm>
      </p:grpSpPr>
      <p:sp>
        <p:nvSpPr>
          <p:cNvPr id="5890" name="Google Shape;5890;p699"/>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891" name="Google Shape;5891;p699"/>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5892" name="Google Shape;5892;p699"/>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93" name="Google Shape;5893;p699"/>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94" name="Google Shape;5894;p699"/>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895" name="Google Shape;5895;p69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383.xml><?xml version="1.0" encoding="utf-8"?>
<p:sldLayout xmlns:a="http://schemas.openxmlformats.org/drawingml/2006/main" xmlns:r="http://schemas.openxmlformats.org/officeDocument/2006/relationships" xmlns:p="http://schemas.openxmlformats.org/presentationml/2006/main" matchingName="18_Cover">
  <p:cSld name="18_Cover">
    <p:spTree>
      <p:nvGrpSpPr>
        <p:cNvPr id="1" name="Shape 5896"/>
        <p:cNvGrpSpPr/>
        <p:nvPr/>
      </p:nvGrpSpPr>
      <p:grpSpPr>
        <a:xfrm>
          <a:off x="0" y="0"/>
          <a:ext cx="0" cy="0"/>
          <a:chOff x="0" y="0"/>
          <a:chExt cx="0" cy="0"/>
        </a:xfrm>
      </p:grpSpPr>
      <p:sp>
        <p:nvSpPr>
          <p:cNvPr id="5897" name="Google Shape;5897;p700"/>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898" name="Google Shape;5898;p700"/>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99" name="Google Shape;5899;p700"/>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5900" name="Google Shape;5900;p700"/>
          <p:cNvSpPr>
            <a:spLocks noGrp="1"/>
          </p:cNvSpPr>
          <p:nvPr>
            <p:ph type="pic" idx="2"/>
          </p:nvPr>
        </p:nvSpPr>
        <p:spPr>
          <a:xfrm>
            <a:off x="7118684" y="233915"/>
            <a:ext cx="5073316" cy="5943600"/>
          </a:xfrm>
          <a:prstGeom prst="rect">
            <a:avLst/>
          </a:prstGeom>
          <a:noFill/>
          <a:ln>
            <a:noFill/>
          </a:ln>
        </p:spPr>
      </p:sp>
      <p:grpSp>
        <p:nvGrpSpPr>
          <p:cNvPr id="5901" name="Google Shape;5901;p700"/>
          <p:cNvGrpSpPr/>
          <p:nvPr/>
        </p:nvGrpSpPr>
        <p:grpSpPr>
          <a:xfrm>
            <a:off x="0" y="5020350"/>
            <a:ext cx="12192000" cy="1837653"/>
            <a:chOff x="0" y="5020348"/>
            <a:chExt cx="12192000" cy="1837653"/>
          </a:xfrm>
        </p:grpSpPr>
        <p:sp>
          <p:nvSpPr>
            <p:cNvPr id="5902" name="Google Shape;5902;p70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903" name="Google Shape;5903;p70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904" name="Google Shape;5904;p70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384.xml><?xml version="1.0" encoding="utf-8"?>
<p:sldLayout xmlns:a="http://schemas.openxmlformats.org/drawingml/2006/main" xmlns:r="http://schemas.openxmlformats.org/officeDocument/2006/relationships" xmlns:p="http://schemas.openxmlformats.org/presentationml/2006/main" matchingName="18_Divider">
  <p:cSld name="18_Divider">
    <p:bg>
      <p:bgPr>
        <a:solidFill>
          <a:schemeClr val="lt2"/>
        </a:solidFill>
        <a:effectLst/>
      </p:bgPr>
    </p:bg>
    <p:spTree>
      <p:nvGrpSpPr>
        <p:cNvPr id="1" name="Shape 5905"/>
        <p:cNvGrpSpPr/>
        <p:nvPr/>
      </p:nvGrpSpPr>
      <p:grpSpPr>
        <a:xfrm>
          <a:off x="0" y="0"/>
          <a:ext cx="0" cy="0"/>
          <a:chOff x="0" y="0"/>
          <a:chExt cx="0" cy="0"/>
        </a:xfrm>
      </p:grpSpPr>
      <p:grpSp>
        <p:nvGrpSpPr>
          <p:cNvPr id="5906" name="Google Shape;5906;p701"/>
          <p:cNvGrpSpPr/>
          <p:nvPr/>
        </p:nvGrpSpPr>
        <p:grpSpPr>
          <a:xfrm>
            <a:off x="0" y="5020349"/>
            <a:ext cx="12192000" cy="1837653"/>
            <a:chOff x="0" y="5020347"/>
            <a:chExt cx="12192000" cy="1837653"/>
          </a:xfrm>
        </p:grpSpPr>
        <p:sp>
          <p:nvSpPr>
            <p:cNvPr id="5907" name="Google Shape;5907;p70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908" name="Google Shape;5908;p70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909" name="Google Shape;5909;p70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5910" name="Google Shape;5910;p70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911" name="Google Shape;5911;p701"/>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12" name="Google Shape;5912;p701"/>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385.xml><?xml version="1.0" encoding="utf-8"?>
<p:sldLayout xmlns:a="http://schemas.openxmlformats.org/drawingml/2006/main" xmlns:r="http://schemas.openxmlformats.org/officeDocument/2006/relationships" xmlns:p="http://schemas.openxmlformats.org/presentationml/2006/main" matchingName="45_Quotation">
  <p:cSld name="45_Quotation">
    <p:spTree>
      <p:nvGrpSpPr>
        <p:cNvPr id="1" name="Shape 5913"/>
        <p:cNvGrpSpPr/>
        <p:nvPr/>
      </p:nvGrpSpPr>
      <p:grpSpPr>
        <a:xfrm>
          <a:off x="0" y="0"/>
          <a:ext cx="0" cy="0"/>
          <a:chOff x="0" y="0"/>
          <a:chExt cx="0" cy="0"/>
        </a:xfrm>
      </p:grpSpPr>
      <p:sp>
        <p:nvSpPr>
          <p:cNvPr id="5914" name="Google Shape;5914;p702"/>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915" name="Google Shape;5915;p702"/>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16" name="Google Shape;5916;p70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17" name="Google Shape;5917;p70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18" name="Google Shape;5918;p70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19" name="Google Shape;5919;p70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920" name="Google Shape;5920;p702"/>
          <p:cNvGrpSpPr/>
          <p:nvPr/>
        </p:nvGrpSpPr>
        <p:grpSpPr>
          <a:xfrm>
            <a:off x="7191544" y="1"/>
            <a:ext cx="5000459" cy="1425992"/>
            <a:chOff x="7191542" y="1"/>
            <a:chExt cx="5000459" cy="1425992"/>
          </a:xfrm>
        </p:grpSpPr>
        <p:pic>
          <p:nvPicPr>
            <p:cNvPr id="5921" name="Google Shape;5921;p7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22" name="Google Shape;5922;p702"/>
            <p:cNvGrpSpPr/>
            <p:nvPr/>
          </p:nvGrpSpPr>
          <p:grpSpPr>
            <a:xfrm>
              <a:off x="7191542" y="1"/>
              <a:ext cx="5000459" cy="1425992"/>
              <a:chOff x="7186272" y="0"/>
              <a:chExt cx="5005729" cy="1427495"/>
            </a:xfrm>
          </p:grpSpPr>
          <p:sp>
            <p:nvSpPr>
              <p:cNvPr id="5923" name="Google Shape;5923;p7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24" name="Google Shape;5924;p7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925" name="Google Shape;5925;p70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386.xml><?xml version="1.0" encoding="utf-8"?>
<p:sldLayout xmlns:a="http://schemas.openxmlformats.org/drawingml/2006/main" xmlns:r="http://schemas.openxmlformats.org/officeDocument/2006/relationships" xmlns:p="http://schemas.openxmlformats.org/presentationml/2006/main" matchingName="28_Title and Content">
  <p:cSld name="28_Title and Content">
    <p:spTree>
      <p:nvGrpSpPr>
        <p:cNvPr id="1" name="Shape 5926"/>
        <p:cNvGrpSpPr/>
        <p:nvPr/>
      </p:nvGrpSpPr>
      <p:grpSpPr>
        <a:xfrm>
          <a:off x="0" y="0"/>
          <a:ext cx="0" cy="0"/>
          <a:chOff x="0" y="0"/>
          <a:chExt cx="0" cy="0"/>
        </a:xfrm>
      </p:grpSpPr>
      <p:grpSp>
        <p:nvGrpSpPr>
          <p:cNvPr id="5927" name="Google Shape;5927;p703"/>
          <p:cNvGrpSpPr/>
          <p:nvPr/>
        </p:nvGrpSpPr>
        <p:grpSpPr>
          <a:xfrm>
            <a:off x="7191544" y="1"/>
            <a:ext cx="5000459" cy="1425992"/>
            <a:chOff x="7191542" y="1"/>
            <a:chExt cx="5000459" cy="1425992"/>
          </a:xfrm>
        </p:grpSpPr>
        <p:pic>
          <p:nvPicPr>
            <p:cNvPr id="5928" name="Google Shape;5928;p7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29" name="Google Shape;5929;p703"/>
            <p:cNvGrpSpPr/>
            <p:nvPr/>
          </p:nvGrpSpPr>
          <p:grpSpPr>
            <a:xfrm>
              <a:off x="7191542" y="1"/>
              <a:ext cx="5000459" cy="1425992"/>
              <a:chOff x="7186272" y="0"/>
              <a:chExt cx="5005729" cy="1427495"/>
            </a:xfrm>
          </p:grpSpPr>
          <p:sp>
            <p:nvSpPr>
              <p:cNvPr id="5930" name="Google Shape;5930;p7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31" name="Google Shape;5931;p7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932" name="Google Shape;5932;p70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33" name="Google Shape;5933;p70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34" name="Google Shape;5934;p70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35" name="Google Shape;5935;p70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36" name="Google Shape;5936;p70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87.xml><?xml version="1.0" encoding="utf-8"?>
<p:sldLayout xmlns:a="http://schemas.openxmlformats.org/drawingml/2006/main" xmlns:r="http://schemas.openxmlformats.org/officeDocument/2006/relationships" xmlns:p="http://schemas.openxmlformats.org/presentationml/2006/main" matchingName="18_Two Content">
  <p:cSld name="18_Two Content">
    <p:spTree>
      <p:nvGrpSpPr>
        <p:cNvPr id="1" name="Shape 5937"/>
        <p:cNvGrpSpPr/>
        <p:nvPr/>
      </p:nvGrpSpPr>
      <p:grpSpPr>
        <a:xfrm>
          <a:off x="0" y="0"/>
          <a:ext cx="0" cy="0"/>
          <a:chOff x="0" y="0"/>
          <a:chExt cx="0" cy="0"/>
        </a:xfrm>
      </p:grpSpPr>
      <p:sp>
        <p:nvSpPr>
          <p:cNvPr id="5938" name="Google Shape;5938;p70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39" name="Google Shape;5939;p704"/>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5940" name="Google Shape;5940;p704"/>
          <p:cNvGrpSpPr/>
          <p:nvPr/>
        </p:nvGrpSpPr>
        <p:grpSpPr>
          <a:xfrm>
            <a:off x="7191544" y="1"/>
            <a:ext cx="5000459" cy="1425992"/>
            <a:chOff x="7191542" y="1"/>
            <a:chExt cx="5000459" cy="1425992"/>
          </a:xfrm>
        </p:grpSpPr>
        <p:pic>
          <p:nvPicPr>
            <p:cNvPr id="5941" name="Google Shape;5941;p7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42" name="Google Shape;5942;p704"/>
            <p:cNvGrpSpPr/>
            <p:nvPr/>
          </p:nvGrpSpPr>
          <p:grpSpPr>
            <a:xfrm>
              <a:off x="7191542" y="1"/>
              <a:ext cx="5000459" cy="1425992"/>
              <a:chOff x="7186272" y="0"/>
              <a:chExt cx="5005729" cy="1427495"/>
            </a:xfrm>
          </p:grpSpPr>
          <p:sp>
            <p:nvSpPr>
              <p:cNvPr id="5943" name="Google Shape;5943;p7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44" name="Google Shape;5944;p7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945" name="Google Shape;5945;p704"/>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46" name="Google Shape;5946;p704"/>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47" name="Google Shape;5947;p70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48" name="Google Shape;5948;p70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88.xml><?xml version="1.0" encoding="utf-8"?>
<p:sldLayout xmlns:a="http://schemas.openxmlformats.org/drawingml/2006/main" xmlns:r="http://schemas.openxmlformats.org/officeDocument/2006/relationships" xmlns:p="http://schemas.openxmlformats.org/presentationml/2006/main" matchingName="18_Comparison">
  <p:cSld name="18_Comparison">
    <p:spTree>
      <p:nvGrpSpPr>
        <p:cNvPr id="1" name="Shape 5949"/>
        <p:cNvGrpSpPr/>
        <p:nvPr/>
      </p:nvGrpSpPr>
      <p:grpSpPr>
        <a:xfrm>
          <a:off x="0" y="0"/>
          <a:ext cx="0" cy="0"/>
          <a:chOff x="0" y="0"/>
          <a:chExt cx="0" cy="0"/>
        </a:xfrm>
      </p:grpSpPr>
      <p:grpSp>
        <p:nvGrpSpPr>
          <p:cNvPr id="5950" name="Google Shape;5950;p705"/>
          <p:cNvGrpSpPr/>
          <p:nvPr/>
        </p:nvGrpSpPr>
        <p:grpSpPr>
          <a:xfrm>
            <a:off x="7191544" y="1"/>
            <a:ext cx="5000459" cy="1425992"/>
            <a:chOff x="7191542" y="1"/>
            <a:chExt cx="5000459" cy="1425992"/>
          </a:xfrm>
        </p:grpSpPr>
        <p:pic>
          <p:nvPicPr>
            <p:cNvPr id="5951" name="Google Shape;5951;p7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52" name="Google Shape;5952;p705"/>
            <p:cNvGrpSpPr/>
            <p:nvPr/>
          </p:nvGrpSpPr>
          <p:grpSpPr>
            <a:xfrm>
              <a:off x="7191542" y="1"/>
              <a:ext cx="5000459" cy="1425992"/>
              <a:chOff x="7186272" y="0"/>
              <a:chExt cx="5005729" cy="1427495"/>
            </a:xfrm>
          </p:grpSpPr>
          <p:sp>
            <p:nvSpPr>
              <p:cNvPr id="5953" name="Google Shape;5953;p7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54" name="Google Shape;5954;p7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955" name="Google Shape;5955;p705"/>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56" name="Google Shape;5956;p705"/>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957" name="Google Shape;5957;p705"/>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58" name="Google Shape;5958;p70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5959" name="Google Shape;5959;p70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60" name="Google Shape;5960;p70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61" name="Google Shape;5961;p70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62" name="Google Shape;5962;p70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89.xml><?xml version="1.0" encoding="utf-8"?>
<p:sldLayout xmlns:a="http://schemas.openxmlformats.org/drawingml/2006/main" xmlns:r="http://schemas.openxmlformats.org/officeDocument/2006/relationships" xmlns:p="http://schemas.openxmlformats.org/presentationml/2006/main" matchingName="18_Title Only">
  <p:cSld name="18_Title Only">
    <p:spTree>
      <p:nvGrpSpPr>
        <p:cNvPr id="1" name="Shape 5963"/>
        <p:cNvGrpSpPr/>
        <p:nvPr/>
      </p:nvGrpSpPr>
      <p:grpSpPr>
        <a:xfrm>
          <a:off x="0" y="0"/>
          <a:ext cx="0" cy="0"/>
          <a:chOff x="0" y="0"/>
          <a:chExt cx="0" cy="0"/>
        </a:xfrm>
      </p:grpSpPr>
      <p:grpSp>
        <p:nvGrpSpPr>
          <p:cNvPr id="5964" name="Google Shape;5964;p706"/>
          <p:cNvGrpSpPr/>
          <p:nvPr/>
        </p:nvGrpSpPr>
        <p:grpSpPr>
          <a:xfrm>
            <a:off x="7191544" y="1"/>
            <a:ext cx="5000459" cy="1425992"/>
            <a:chOff x="7191542" y="1"/>
            <a:chExt cx="5000459" cy="1425992"/>
          </a:xfrm>
        </p:grpSpPr>
        <p:pic>
          <p:nvPicPr>
            <p:cNvPr id="5965" name="Google Shape;5965;p7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66" name="Google Shape;5966;p706"/>
            <p:cNvGrpSpPr/>
            <p:nvPr/>
          </p:nvGrpSpPr>
          <p:grpSpPr>
            <a:xfrm>
              <a:off x="7191542" y="1"/>
              <a:ext cx="5000459" cy="1425992"/>
              <a:chOff x="7186272" y="0"/>
              <a:chExt cx="5005729" cy="1427495"/>
            </a:xfrm>
          </p:grpSpPr>
          <p:sp>
            <p:nvSpPr>
              <p:cNvPr id="5967" name="Google Shape;5967;p7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68" name="Google Shape;5968;p7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5969" name="Google Shape;5969;p70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70" name="Google Shape;5970;p70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71" name="Google Shape;5971;p70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72" name="Google Shape;5972;p70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90.xml><?xml version="1.0" encoding="utf-8"?>
<p:sldLayout xmlns:a="http://schemas.openxmlformats.org/drawingml/2006/main" xmlns:r="http://schemas.openxmlformats.org/officeDocument/2006/relationships" xmlns:p="http://schemas.openxmlformats.org/presentationml/2006/main" matchingName="End">
  <p:cSld name="1_End 12">
    <p:spTree>
      <p:nvGrpSpPr>
        <p:cNvPr id="1" name="Shape 5973"/>
        <p:cNvGrpSpPr/>
        <p:nvPr/>
      </p:nvGrpSpPr>
      <p:grpSpPr>
        <a:xfrm>
          <a:off x="0" y="0"/>
          <a:ext cx="0" cy="0"/>
          <a:chOff x="0" y="0"/>
          <a:chExt cx="0" cy="0"/>
        </a:xfrm>
      </p:grpSpPr>
      <p:grpSp>
        <p:nvGrpSpPr>
          <p:cNvPr id="5974" name="Google Shape;5974;p707"/>
          <p:cNvGrpSpPr/>
          <p:nvPr/>
        </p:nvGrpSpPr>
        <p:grpSpPr>
          <a:xfrm>
            <a:off x="0" y="0"/>
            <a:ext cx="12192000" cy="2148830"/>
            <a:chOff x="0" y="0"/>
            <a:chExt cx="12192000" cy="2148830"/>
          </a:xfrm>
        </p:grpSpPr>
        <p:sp>
          <p:nvSpPr>
            <p:cNvPr id="5975" name="Google Shape;5975;p70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76" name="Google Shape;5976;p70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5977" name="Google Shape;5977;p707"/>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5978" name="Google Shape;5978;p707"/>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79" name="Google Shape;5979;p707"/>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980" name="Google Shape;5980;p707"/>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5981" name="Google Shape;5981;p707"/>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391.xml><?xml version="1.0" encoding="utf-8"?>
<p:sldLayout xmlns:a="http://schemas.openxmlformats.org/drawingml/2006/main" xmlns:r="http://schemas.openxmlformats.org/officeDocument/2006/relationships" xmlns:p="http://schemas.openxmlformats.org/presentationml/2006/main" matchingName="17_Blank">
  <p:cSld name="17_Blank">
    <p:spTree>
      <p:nvGrpSpPr>
        <p:cNvPr id="1" name="Shape 5982"/>
        <p:cNvGrpSpPr/>
        <p:nvPr/>
      </p:nvGrpSpPr>
      <p:grpSpPr>
        <a:xfrm>
          <a:off x="0" y="0"/>
          <a:ext cx="0" cy="0"/>
          <a:chOff x="0" y="0"/>
          <a:chExt cx="0" cy="0"/>
        </a:xfrm>
      </p:grpSpPr>
      <p:sp>
        <p:nvSpPr>
          <p:cNvPr id="5983" name="Google Shape;5983;p70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84" name="Google Shape;5984;p70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5985" name="Google Shape;5985;p70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986" name="Google Shape;5986;p708"/>
          <p:cNvGrpSpPr/>
          <p:nvPr/>
        </p:nvGrpSpPr>
        <p:grpSpPr>
          <a:xfrm>
            <a:off x="7191544" y="1"/>
            <a:ext cx="5000459" cy="1425992"/>
            <a:chOff x="7191542" y="1"/>
            <a:chExt cx="5000459" cy="1425992"/>
          </a:xfrm>
        </p:grpSpPr>
        <p:pic>
          <p:nvPicPr>
            <p:cNvPr id="5987" name="Google Shape;5987;p7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88" name="Google Shape;5988;p708"/>
            <p:cNvGrpSpPr/>
            <p:nvPr/>
          </p:nvGrpSpPr>
          <p:grpSpPr>
            <a:xfrm>
              <a:off x="7191542" y="1"/>
              <a:ext cx="5000459" cy="1425992"/>
              <a:chOff x="7186272" y="0"/>
              <a:chExt cx="5005729" cy="1427495"/>
            </a:xfrm>
          </p:grpSpPr>
          <p:sp>
            <p:nvSpPr>
              <p:cNvPr id="5989" name="Google Shape;5989;p7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5990" name="Google Shape;5990;p7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392.xml><?xml version="1.0" encoding="utf-8"?>
<p:sldLayout xmlns:a="http://schemas.openxmlformats.org/drawingml/2006/main" xmlns:r="http://schemas.openxmlformats.org/officeDocument/2006/relationships" xmlns:p="http://schemas.openxmlformats.org/presentationml/2006/main" matchingName="Title and Content">
  <p:cSld name="11_Title and Content 3">
    <p:spTree>
      <p:nvGrpSpPr>
        <p:cNvPr id="1" name="Shape 5991"/>
        <p:cNvGrpSpPr/>
        <p:nvPr/>
      </p:nvGrpSpPr>
      <p:grpSpPr>
        <a:xfrm>
          <a:off x="0" y="0"/>
          <a:ext cx="0" cy="0"/>
          <a:chOff x="0" y="0"/>
          <a:chExt cx="0" cy="0"/>
        </a:xfrm>
      </p:grpSpPr>
      <p:grpSp>
        <p:nvGrpSpPr>
          <p:cNvPr id="5992" name="Google Shape;5992;p709"/>
          <p:cNvGrpSpPr/>
          <p:nvPr/>
        </p:nvGrpSpPr>
        <p:grpSpPr>
          <a:xfrm>
            <a:off x="7191543" y="1"/>
            <a:ext cx="5000459" cy="1425992"/>
            <a:chOff x="7191542" y="1"/>
            <a:chExt cx="5000459" cy="1425992"/>
          </a:xfrm>
        </p:grpSpPr>
        <p:pic>
          <p:nvPicPr>
            <p:cNvPr id="5993" name="Google Shape;5993;p7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94" name="Google Shape;5994;p709"/>
            <p:cNvGrpSpPr/>
            <p:nvPr/>
          </p:nvGrpSpPr>
          <p:grpSpPr>
            <a:xfrm>
              <a:off x="7191542" y="1"/>
              <a:ext cx="5000459" cy="1425992"/>
              <a:chOff x="7186272" y="0"/>
              <a:chExt cx="5005729" cy="1427495"/>
            </a:xfrm>
          </p:grpSpPr>
          <p:sp>
            <p:nvSpPr>
              <p:cNvPr id="5995" name="Google Shape;5995;p7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5996" name="Google Shape;5996;p7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5997" name="Google Shape;5997;p70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98" name="Google Shape;5998;p70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99" name="Google Shape;5999;p70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00" name="Google Shape;6000;p70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01" name="Google Shape;6001;p70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393.xml><?xml version="1.0" encoding="utf-8"?>
<p:sldLayout xmlns:a="http://schemas.openxmlformats.org/drawingml/2006/main" xmlns:r="http://schemas.openxmlformats.org/officeDocument/2006/relationships" xmlns:p="http://schemas.openxmlformats.org/presentationml/2006/main" showMasterSp="0" matchingName="3_Title Slide">
  <p:cSld name="3_Title Slide">
    <p:spTree>
      <p:nvGrpSpPr>
        <p:cNvPr id="1" name="Shape 6002"/>
        <p:cNvGrpSpPr/>
        <p:nvPr/>
      </p:nvGrpSpPr>
      <p:grpSpPr>
        <a:xfrm>
          <a:off x="0" y="0"/>
          <a:ext cx="0" cy="0"/>
          <a:chOff x="0" y="0"/>
          <a:chExt cx="0" cy="0"/>
        </a:xfrm>
      </p:grpSpPr>
      <p:sp>
        <p:nvSpPr>
          <p:cNvPr id="6003" name="Google Shape;6003;p710"/>
          <p:cNvSpPr/>
          <p:nvPr/>
        </p:nvSpPr>
        <p:spPr>
          <a:xfrm>
            <a:off x="-21166" y="6629400"/>
            <a:ext cx="12213167" cy="228600"/>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6004" name="Google Shape;6004;p710"/>
          <p:cNvPicPr preferRelativeResize="0"/>
          <p:nvPr/>
        </p:nvPicPr>
        <p:blipFill rotWithShape="1">
          <a:blip r:embed="rId2">
            <a:alphaModFix/>
          </a:blip>
          <a:srcRect/>
          <a:stretch/>
        </p:blipFill>
        <p:spPr>
          <a:xfrm>
            <a:off x="7945967" y="408520"/>
            <a:ext cx="3706284" cy="1813983"/>
          </a:xfrm>
          <a:prstGeom prst="rect">
            <a:avLst/>
          </a:prstGeom>
          <a:noFill/>
          <a:ln>
            <a:noFill/>
          </a:ln>
        </p:spPr>
      </p:pic>
      <p:grpSp>
        <p:nvGrpSpPr>
          <p:cNvPr id="6005" name="Google Shape;6005;p710"/>
          <p:cNvGrpSpPr/>
          <p:nvPr/>
        </p:nvGrpSpPr>
        <p:grpSpPr>
          <a:xfrm>
            <a:off x="2" y="0"/>
            <a:ext cx="1862667" cy="6629400"/>
            <a:chOff x="-15876" y="0"/>
            <a:chExt cx="1927803" cy="6858000"/>
          </a:xfrm>
        </p:grpSpPr>
        <p:sp>
          <p:nvSpPr>
            <p:cNvPr id="6006" name="Google Shape;6006;p710"/>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6007" name="Google Shape;6007;p710"/>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6008" name="Google Shape;6008;p710"/>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801"/>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6009" name="Google Shape;6009;p710"/>
          <p:cNvSpPr txBox="1">
            <a:spLocks noGrp="1"/>
          </p:cNvSpPr>
          <p:nvPr>
            <p:ph type="ctrTitle"/>
          </p:nvPr>
        </p:nvSpPr>
        <p:spPr>
          <a:xfrm>
            <a:off x="1621874" y="1806431"/>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1"/>
              <a:buFont typeface="Calibri"/>
              <a:buNone/>
              <a:defRPr sz="5334">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10" name="Google Shape;6010;p710"/>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11" name="Google Shape;6011;p710"/>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394.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6012"/>
        <p:cNvGrpSpPr/>
        <p:nvPr/>
      </p:nvGrpSpPr>
      <p:grpSpPr>
        <a:xfrm>
          <a:off x="0" y="0"/>
          <a:ext cx="0" cy="0"/>
          <a:chOff x="0" y="0"/>
          <a:chExt cx="0" cy="0"/>
        </a:xfrm>
      </p:grpSpPr>
      <p:sp>
        <p:nvSpPr>
          <p:cNvPr id="6013" name="Google Shape;6013;p711"/>
          <p:cNvSpPr/>
          <p:nvPr/>
        </p:nvSpPr>
        <p:spPr>
          <a:xfrm>
            <a:off x="-10584" y="6620935"/>
            <a:ext cx="12213168" cy="237067"/>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014" name="Google Shape;6014;p711"/>
          <p:cNvSpPr txBox="1">
            <a:spLocks noGrp="1"/>
          </p:cNvSpPr>
          <p:nvPr>
            <p:ph type="title"/>
          </p:nvPr>
        </p:nvSpPr>
        <p:spPr>
          <a:xfrm>
            <a:off x="218116" y="224842"/>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15" name="Google Shape;6015;p711"/>
          <p:cNvSpPr txBox="1">
            <a:spLocks noGrp="1"/>
          </p:cNvSpPr>
          <p:nvPr>
            <p:ph type="body" idx="1"/>
          </p:nvPr>
        </p:nvSpPr>
        <p:spPr>
          <a:xfrm>
            <a:off x="218116" y="917199"/>
            <a:ext cx="11715725" cy="4958671"/>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Font typeface="Noto Sans Symbols"/>
              <a:buChar char="▪"/>
              <a:defRPr sz="1867" b="1"/>
            </a:lvl1pPr>
            <a:lvl2pPr marL="914400" lvl="1" indent="-406464" algn="l">
              <a:lnSpc>
                <a:spcPct val="100000"/>
              </a:lnSpc>
              <a:spcBef>
                <a:spcPts val="1000"/>
              </a:spcBef>
              <a:spcAft>
                <a:spcPts val="0"/>
              </a:spcAft>
              <a:buSzPts val="2801"/>
              <a:buFont typeface="Arial"/>
              <a:buChar char="̶"/>
              <a:defRPr sz="1867"/>
            </a:lvl2pPr>
            <a:lvl3pPr marL="1371600" lvl="2" indent="-406463" algn="l">
              <a:lnSpc>
                <a:spcPct val="100000"/>
              </a:lnSpc>
              <a:spcBef>
                <a:spcPts val="1000"/>
              </a:spcBef>
              <a:spcAft>
                <a:spcPts val="0"/>
              </a:spcAft>
              <a:buSzPts val="2801"/>
              <a:buFont typeface="Arial"/>
              <a:buChar char="•"/>
              <a:defRPr sz="1867"/>
            </a:lvl3pPr>
            <a:lvl4pPr marL="1828800" lvl="3" indent="-406463" algn="l">
              <a:lnSpc>
                <a:spcPct val="100000"/>
              </a:lnSpc>
              <a:spcBef>
                <a:spcPts val="1000"/>
              </a:spcBef>
              <a:spcAft>
                <a:spcPts val="0"/>
              </a:spcAft>
              <a:buSzPts val="2801"/>
              <a:buFont typeface="Noto Sans Symbols"/>
              <a:buChar char="✔"/>
              <a:defRPr sz="1867"/>
            </a:lvl4pPr>
            <a:lvl5pPr marL="2286000" lvl="4" indent="-406464" algn="l">
              <a:lnSpc>
                <a:spcPct val="100000"/>
              </a:lnSpc>
              <a:spcBef>
                <a:spcPts val="1000"/>
              </a:spcBef>
              <a:spcAft>
                <a:spcPts val="0"/>
              </a:spcAft>
              <a:buSzPts val="2801"/>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16" name="Google Shape;6016;p711"/>
          <p:cNvSpPr txBox="1">
            <a:spLocks noGrp="1"/>
          </p:cNvSpPr>
          <p:nvPr>
            <p:ph type="body" idx="2"/>
          </p:nvPr>
        </p:nvSpPr>
        <p:spPr>
          <a:xfrm>
            <a:off x="3858939" y="5969003"/>
            <a:ext cx="8074903" cy="64981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000"/>
              </a:spcBef>
              <a:spcAft>
                <a:spcPts val="0"/>
              </a:spcAft>
              <a:buSzPts val="2000"/>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17" name="Google Shape;6017;p71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018" name="Google Shape;6018;p711"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3" y="5969002"/>
            <a:ext cx="3704343" cy="651933"/>
          </a:xfrm>
          <a:prstGeom prst="rect">
            <a:avLst/>
          </a:prstGeom>
          <a:noFill/>
          <a:ln>
            <a:noFill/>
          </a:ln>
        </p:spPr>
      </p:pic>
    </p:spTree>
  </p:cSld>
  <p:clrMapOvr>
    <a:masterClrMapping/>
  </p:clrMapOvr>
</p:sldLayout>
</file>

<file path=ppt/slideLayouts/slideLayout2395.xml><?xml version="1.0" encoding="utf-8"?>
<p:sldLayout xmlns:a="http://schemas.openxmlformats.org/drawingml/2006/main" xmlns:r="http://schemas.openxmlformats.org/officeDocument/2006/relationships" xmlns:p="http://schemas.openxmlformats.org/presentationml/2006/main" matchingName="Title and Content">
  <p:cSld name="11_Title and Content 4">
    <p:spTree>
      <p:nvGrpSpPr>
        <p:cNvPr id="1" name="Shape 6019"/>
        <p:cNvGrpSpPr/>
        <p:nvPr/>
      </p:nvGrpSpPr>
      <p:grpSpPr>
        <a:xfrm>
          <a:off x="0" y="0"/>
          <a:ext cx="0" cy="0"/>
          <a:chOff x="0" y="0"/>
          <a:chExt cx="0" cy="0"/>
        </a:xfrm>
      </p:grpSpPr>
      <p:grpSp>
        <p:nvGrpSpPr>
          <p:cNvPr id="6020" name="Google Shape;6020;p712"/>
          <p:cNvGrpSpPr/>
          <p:nvPr/>
        </p:nvGrpSpPr>
        <p:grpSpPr>
          <a:xfrm>
            <a:off x="7191544" y="1"/>
            <a:ext cx="5000459" cy="1425992"/>
            <a:chOff x="7191542" y="1"/>
            <a:chExt cx="5000459" cy="1425992"/>
          </a:xfrm>
        </p:grpSpPr>
        <p:pic>
          <p:nvPicPr>
            <p:cNvPr id="6021" name="Google Shape;6021;p7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22" name="Google Shape;6022;p712"/>
            <p:cNvGrpSpPr/>
            <p:nvPr/>
          </p:nvGrpSpPr>
          <p:grpSpPr>
            <a:xfrm>
              <a:off x="7191542" y="1"/>
              <a:ext cx="5000459" cy="1425992"/>
              <a:chOff x="7186272" y="0"/>
              <a:chExt cx="5005729" cy="1427495"/>
            </a:xfrm>
          </p:grpSpPr>
          <p:sp>
            <p:nvSpPr>
              <p:cNvPr id="6023" name="Google Shape;6023;p7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6024" name="Google Shape;6024;p7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6025" name="Google Shape;6025;p71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26" name="Google Shape;6026;p71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27" name="Google Shape;6027;p71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28" name="Google Shape;6028;p7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29" name="Google Shape;6029;p712"/>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396.xml><?xml version="1.0" encoding="utf-8"?>
<p:sldLayout xmlns:a="http://schemas.openxmlformats.org/drawingml/2006/main" xmlns:r="http://schemas.openxmlformats.org/officeDocument/2006/relationships" xmlns:p="http://schemas.openxmlformats.org/presentationml/2006/main" showMasterSp="0" matchingName="4_Title Slide">
  <p:cSld name="4_Title Slide">
    <p:bg>
      <p:bgPr>
        <a:solidFill>
          <a:schemeClr val="lt1"/>
        </a:solidFill>
        <a:effectLst/>
      </p:bgPr>
    </p:bg>
    <p:spTree>
      <p:nvGrpSpPr>
        <p:cNvPr id="1" name="Shape 6030"/>
        <p:cNvGrpSpPr/>
        <p:nvPr/>
      </p:nvGrpSpPr>
      <p:grpSpPr>
        <a:xfrm>
          <a:off x="0" y="0"/>
          <a:ext cx="0" cy="0"/>
          <a:chOff x="0" y="0"/>
          <a:chExt cx="0" cy="0"/>
        </a:xfrm>
      </p:grpSpPr>
      <p:sp>
        <p:nvSpPr>
          <p:cNvPr id="6031" name="Google Shape;6031;p713"/>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32" name="Google Shape;6032;p713"/>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6033" name="Google Shape;6033;p713"/>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6034" name="Google Shape;6034;p713"/>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6035" name="Google Shape;6035;p713"/>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6036" name="Google Shape;6036;p713"/>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37" name="Google Shape;6037;p713"/>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38" name="Google Shape;6038;p713"/>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6039" name="Google Shape;6039;p713"/>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40" name="Google Shape;6040;p713"/>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041" name="Google Shape;6041;p713"/>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97.xml><?xml version="1.0" encoding="utf-8"?>
<p:sldLayout xmlns:a="http://schemas.openxmlformats.org/drawingml/2006/main" xmlns:r="http://schemas.openxmlformats.org/officeDocument/2006/relationships" xmlns:p="http://schemas.openxmlformats.org/presentationml/2006/main" matchingName="24_Comparison">
  <p:cSld name="24_Comparison">
    <p:spTree>
      <p:nvGrpSpPr>
        <p:cNvPr id="1" name="Shape 6042"/>
        <p:cNvGrpSpPr/>
        <p:nvPr/>
      </p:nvGrpSpPr>
      <p:grpSpPr>
        <a:xfrm>
          <a:off x="0" y="0"/>
          <a:ext cx="0" cy="0"/>
          <a:chOff x="0" y="0"/>
          <a:chExt cx="0" cy="0"/>
        </a:xfrm>
      </p:grpSpPr>
      <p:grpSp>
        <p:nvGrpSpPr>
          <p:cNvPr id="6043" name="Google Shape;6043;p714"/>
          <p:cNvGrpSpPr/>
          <p:nvPr/>
        </p:nvGrpSpPr>
        <p:grpSpPr>
          <a:xfrm>
            <a:off x="7191543" y="1"/>
            <a:ext cx="5000459" cy="1425992"/>
            <a:chOff x="7191542" y="1"/>
            <a:chExt cx="5000459" cy="1425992"/>
          </a:xfrm>
        </p:grpSpPr>
        <p:pic>
          <p:nvPicPr>
            <p:cNvPr id="6044" name="Google Shape;6044;p7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45" name="Google Shape;6045;p714"/>
            <p:cNvGrpSpPr/>
            <p:nvPr/>
          </p:nvGrpSpPr>
          <p:grpSpPr>
            <a:xfrm>
              <a:off x="7191542" y="1"/>
              <a:ext cx="5000459" cy="1425992"/>
              <a:chOff x="7186272" y="0"/>
              <a:chExt cx="5005729" cy="1427495"/>
            </a:xfrm>
          </p:grpSpPr>
          <p:sp>
            <p:nvSpPr>
              <p:cNvPr id="6046" name="Google Shape;6046;p7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47" name="Google Shape;6047;p7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048" name="Google Shape;6048;p71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49" name="Google Shape;6049;p714"/>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050" name="Google Shape;6050;p714"/>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51" name="Google Shape;6051;p714"/>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052" name="Google Shape;6052;p714"/>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53" name="Google Shape;6053;p71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54" name="Google Shape;6054;p71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55" name="Google Shape;6055;p71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398.xml><?xml version="1.0" encoding="utf-8"?>
<p:sldLayout xmlns:a="http://schemas.openxmlformats.org/drawingml/2006/main" xmlns:r="http://schemas.openxmlformats.org/officeDocument/2006/relationships" xmlns:p="http://schemas.openxmlformats.org/presentationml/2006/main" matchingName="End">
  <p:cSld name="1_End 13">
    <p:spTree>
      <p:nvGrpSpPr>
        <p:cNvPr id="1" name="Shape 6056"/>
        <p:cNvGrpSpPr/>
        <p:nvPr/>
      </p:nvGrpSpPr>
      <p:grpSpPr>
        <a:xfrm>
          <a:off x="0" y="0"/>
          <a:ext cx="0" cy="0"/>
          <a:chOff x="0" y="0"/>
          <a:chExt cx="0" cy="0"/>
        </a:xfrm>
      </p:grpSpPr>
      <p:grpSp>
        <p:nvGrpSpPr>
          <p:cNvPr id="6057" name="Google Shape;6057;p715"/>
          <p:cNvGrpSpPr/>
          <p:nvPr/>
        </p:nvGrpSpPr>
        <p:grpSpPr>
          <a:xfrm>
            <a:off x="0" y="0"/>
            <a:ext cx="12192000" cy="2148830"/>
            <a:chOff x="0" y="0"/>
            <a:chExt cx="12192000" cy="2148830"/>
          </a:xfrm>
        </p:grpSpPr>
        <p:sp>
          <p:nvSpPr>
            <p:cNvPr id="6058" name="Google Shape;6058;p71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59" name="Google Shape;6059;p71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6060" name="Google Shape;6060;p715"/>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061" name="Google Shape;6061;p715"/>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62" name="Google Shape;6062;p715"/>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063" name="Google Shape;6063;p715"/>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064" name="Google Shape;6064;p715"/>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399.xml><?xml version="1.0" encoding="utf-8"?>
<p:sldLayout xmlns:a="http://schemas.openxmlformats.org/drawingml/2006/main" xmlns:r="http://schemas.openxmlformats.org/officeDocument/2006/relationships" xmlns:p="http://schemas.openxmlformats.org/presentationml/2006/main" matchingName="16_Comparison">
  <p:cSld name="16_Comparison">
    <p:spTree>
      <p:nvGrpSpPr>
        <p:cNvPr id="1" name="Shape 6065"/>
        <p:cNvGrpSpPr/>
        <p:nvPr/>
      </p:nvGrpSpPr>
      <p:grpSpPr>
        <a:xfrm>
          <a:off x="0" y="0"/>
          <a:ext cx="0" cy="0"/>
          <a:chOff x="0" y="0"/>
          <a:chExt cx="0" cy="0"/>
        </a:xfrm>
      </p:grpSpPr>
      <p:grpSp>
        <p:nvGrpSpPr>
          <p:cNvPr id="6066" name="Google Shape;6066;p716"/>
          <p:cNvGrpSpPr/>
          <p:nvPr/>
        </p:nvGrpSpPr>
        <p:grpSpPr>
          <a:xfrm>
            <a:off x="7191543" y="1"/>
            <a:ext cx="5000459" cy="1425992"/>
            <a:chOff x="7191542" y="1"/>
            <a:chExt cx="5000459" cy="1425992"/>
          </a:xfrm>
        </p:grpSpPr>
        <p:pic>
          <p:nvPicPr>
            <p:cNvPr id="6067" name="Google Shape;6067;p7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68" name="Google Shape;6068;p716"/>
            <p:cNvGrpSpPr/>
            <p:nvPr/>
          </p:nvGrpSpPr>
          <p:grpSpPr>
            <a:xfrm>
              <a:off x="7191542" y="1"/>
              <a:ext cx="5000459" cy="1425992"/>
              <a:chOff x="7186272" y="0"/>
              <a:chExt cx="5005729" cy="1427495"/>
            </a:xfrm>
          </p:grpSpPr>
          <p:sp>
            <p:nvSpPr>
              <p:cNvPr id="6069" name="Google Shape;6069;p7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70" name="Google Shape;6070;p7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071" name="Google Shape;6071;p71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72" name="Google Shape;6072;p716"/>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073" name="Google Shape;6073;p716"/>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74" name="Google Shape;6074;p716"/>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075" name="Google Shape;6075;p716"/>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76" name="Google Shape;6076;p71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77" name="Google Shape;6077;p71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78" name="Google Shape;6078;p71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00.xml><?xml version="1.0" encoding="utf-8"?>
<p:sldLayout xmlns:a="http://schemas.openxmlformats.org/drawingml/2006/main" xmlns:r="http://schemas.openxmlformats.org/officeDocument/2006/relationships" xmlns:p="http://schemas.openxmlformats.org/presentationml/2006/main" matchingName="26_Comparison">
  <p:cSld name="26_Comparison">
    <p:spTree>
      <p:nvGrpSpPr>
        <p:cNvPr id="1" name="Shape 6079"/>
        <p:cNvGrpSpPr/>
        <p:nvPr/>
      </p:nvGrpSpPr>
      <p:grpSpPr>
        <a:xfrm>
          <a:off x="0" y="0"/>
          <a:ext cx="0" cy="0"/>
          <a:chOff x="0" y="0"/>
          <a:chExt cx="0" cy="0"/>
        </a:xfrm>
      </p:grpSpPr>
      <p:grpSp>
        <p:nvGrpSpPr>
          <p:cNvPr id="6080" name="Google Shape;6080;p717"/>
          <p:cNvGrpSpPr/>
          <p:nvPr/>
        </p:nvGrpSpPr>
        <p:grpSpPr>
          <a:xfrm>
            <a:off x="7191543" y="1"/>
            <a:ext cx="5000459" cy="1425992"/>
            <a:chOff x="7191542" y="1"/>
            <a:chExt cx="5000459" cy="1425992"/>
          </a:xfrm>
        </p:grpSpPr>
        <p:pic>
          <p:nvPicPr>
            <p:cNvPr id="6081" name="Google Shape;6081;p7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82" name="Google Shape;6082;p717"/>
            <p:cNvGrpSpPr/>
            <p:nvPr/>
          </p:nvGrpSpPr>
          <p:grpSpPr>
            <a:xfrm>
              <a:off x="7191542" y="1"/>
              <a:ext cx="5000459" cy="1425992"/>
              <a:chOff x="7186272" y="0"/>
              <a:chExt cx="5005729" cy="1427495"/>
            </a:xfrm>
          </p:grpSpPr>
          <p:sp>
            <p:nvSpPr>
              <p:cNvPr id="6083" name="Google Shape;6083;p7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084" name="Google Shape;6084;p7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085" name="Google Shape;6085;p71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86" name="Google Shape;6086;p717"/>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087" name="Google Shape;6087;p717"/>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88" name="Google Shape;6088;p717"/>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089" name="Google Shape;6089;p717"/>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90" name="Google Shape;6090;p71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91" name="Google Shape;6091;p71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092" name="Google Shape;6092;p71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01.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6093"/>
        <p:cNvGrpSpPr/>
        <p:nvPr/>
      </p:nvGrpSpPr>
      <p:grpSpPr>
        <a:xfrm>
          <a:off x="0" y="0"/>
          <a:ext cx="0" cy="0"/>
          <a:chOff x="0" y="0"/>
          <a:chExt cx="0" cy="0"/>
        </a:xfrm>
      </p:grpSpPr>
      <p:sp>
        <p:nvSpPr>
          <p:cNvPr id="6094" name="Google Shape;6094;p71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95" name="Google Shape;6095;p71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000"/>
              </a:spcBef>
              <a:spcAft>
                <a:spcPts val="0"/>
              </a:spcAft>
              <a:buSzPts val="3600"/>
              <a:buNone/>
              <a:defRPr sz="2400"/>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096" name="Google Shape;6096;p718"/>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097" name="Google Shape;6097;p71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98" name="Google Shape;6098;p71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02.xml><?xml version="1.0" encoding="utf-8"?>
<p:sldLayout xmlns:a="http://schemas.openxmlformats.org/drawingml/2006/main" xmlns:r="http://schemas.openxmlformats.org/officeDocument/2006/relationships" xmlns:p="http://schemas.openxmlformats.org/presentationml/2006/main" matchingName="19_Comparison">
  <p:cSld name="19_Comparison">
    <p:spTree>
      <p:nvGrpSpPr>
        <p:cNvPr id="1" name="Shape 6099"/>
        <p:cNvGrpSpPr/>
        <p:nvPr/>
      </p:nvGrpSpPr>
      <p:grpSpPr>
        <a:xfrm>
          <a:off x="0" y="0"/>
          <a:ext cx="0" cy="0"/>
          <a:chOff x="0" y="0"/>
          <a:chExt cx="0" cy="0"/>
        </a:xfrm>
      </p:grpSpPr>
      <p:grpSp>
        <p:nvGrpSpPr>
          <p:cNvPr id="6100" name="Google Shape;6100;p719"/>
          <p:cNvGrpSpPr/>
          <p:nvPr/>
        </p:nvGrpSpPr>
        <p:grpSpPr>
          <a:xfrm>
            <a:off x="7191543" y="1"/>
            <a:ext cx="5000459" cy="1425992"/>
            <a:chOff x="7191542" y="1"/>
            <a:chExt cx="5000459" cy="1425992"/>
          </a:xfrm>
        </p:grpSpPr>
        <p:pic>
          <p:nvPicPr>
            <p:cNvPr id="6101" name="Google Shape;6101;p7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02" name="Google Shape;6102;p719"/>
            <p:cNvGrpSpPr/>
            <p:nvPr/>
          </p:nvGrpSpPr>
          <p:grpSpPr>
            <a:xfrm>
              <a:off x="7191542" y="1"/>
              <a:ext cx="5000459" cy="1425992"/>
              <a:chOff x="7186272" y="0"/>
              <a:chExt cx="5005729" cy="1427495"/>
            </a:xfrm>
          </p:grpSpPr>
          <p:sp>
            <p:nvSpPr>
              <p:cNvPr id="6103" name="Google Shape;6103;p7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104" name="Google Shape;6104;p7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105" name="Google Shape;6105;p71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06" name="Google Shape;6106;p719"/>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107" name="Google Shape;6107;p719"/>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08" name="Google Shape;6108;p71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109" name="Google Shape;6109;p71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10" name="Google Shape;6110;p71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111" name="Google Shape;6111;p71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12" name="Google Shape;6112;p71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03.xml><?xml version="1.0" encoding="utf-8"?>
<p:sldLayout xmlns:a="http://schemas.openxmlformats.org/drawingml/2006/main" xmlns:r="http://schemas.openxmlformats.org/officeDocument/2006/relationships" xmlns:p="http://schemas.openxmlformats.org/presentationml/2006/main" matchingName="Title and Content">
  <p:cSld name="11_Title and Content 5">
    <p:spTree>
      <p:nvGrpSpPr>
        <p:cNvPr id="1" name="Shape 6113"/>
        <p:cNvGrpSpPr/>
        <p:nvPr/>
      </p:nvGrpSpPr>
      <p:grpSpPr>
        <a:xfrm>
          <a:off x="0" y="0"/>
          <a:ext cx="0" cy="0"/>
          <a:chOff x="0" y="0"/>
          <a:chExt cx="0" cy="0"/>
        </a:xfrm>
      </p:grpSpPr>
      <p:grpSp>
        <p:nvGrpSpPr>
          <p:cNvPr id="6114" name="Google Shape;6114;p720"/>
          <p:cNvGrpSpPr/>
          <p:nvPr/>
        </p:nvGrpSpPr>
        <p:grpSpPr>
          <a:xfrm>
            <a:off x="7191543" y="1"/>
            <a:ext cx="5000459" cy="1425992"/>
            <a:chOff x="7191542" y="1"/>
            <a:chExt cx="5000459" cy="1425992"/>
          </a:xfrm>
        </p:grpSpPr>
        <p:pic>
          <p:nvPicPr>
            <p:cNvPr id="6115" name="Google Shape;6115;p7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16" name="Google Shape;6116;p720"/>
            <p:cNvGrpSpPr/>
            <p:nvPr/>
          </p:nvGrpSpPr>
          <p:grpSpPr>
            <a:xfrm>
              <a:off x="7191542" y="1"/>
              <a:ext cx="5000459" cy="1425992"/>
              <a:chOff x="7186272" y="0"/>
              <a:chExt cx="5005729" cy="1427495"/>
            </a:xfrm>
          </p:grpSpPr>
          <p:sp>
            <p:nvSpPr>
              <p:cNvPr id="6117" name="Google Shape;6117;p7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6118" name="Google Shape;6118;p7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6119" name="Google Shape;6119;p72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20" name="Google Shape;6120;p72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21" name="Google Shape;6121;p72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122" name="Google Shape;6122;p7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123" name="Google Shape;6123;p7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04.xml><?xml version="1.0" encoding="utf-8"?>
<p:sldLayout xmlns:a="http://schemas.openxmlformats.org/drawingml/2006/main" xmlns:r="http://schemas.openxmlformats.org/officeDocument/2006/relationships" xmlns:p="http://schemas.openxmlformats.org/presentationml/2006/main" matchingName="Photo Slide">
  <p:cSld name="1_Photo Slide 14">
    <p:spTree>
      <p:nvGrpSpPr>
        <p:cNvPr id="1" name="Shape 6124"/>
        <p:cNvGrpSpPr/>
        <p:nvPr/>
      </p:nvGrpSpPr>
      <p:grpSpPr>
        <a:xfrm>
          <a:off x="0" y="0"/>
          <a:ext cx="0" cy="0"/>
          <a:chOff x="0" y="0"/>
          <a:chExt cx="0" cy="0"/>
        </a:xfrm>
      </p:grpSpPr>
      <p:sp>
        <p:nvSpPr>
          <p:cNvPr id="6125" name="Google Shape;6125;p72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126" name="Google Shape;6126;p72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127" name="Google Shape;6127;p721"/>
          <p:cNvGrpSpPr/>
          <p:nvPr/>
        </p:nvGrpSpPr>
        <p:grpSpPr>
          <a:xfrm>
            <a:off x="0" y="5379427"/>
            <a:ext cx="2807368" cy="753891"/>
            <a:chOff x="0" y="5379426"/>
            <a:chExt cx="2807368" cy="753891"/>
          </a:xfrm>
        </p:grpSpPr>
        <p:sp>
          <p:nvSpPr>
            <p:cNvPr id="6128" name="Google Shape;6128;p72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sp>
          <p:nvSpPr>
            <p:cNvPr id="6129" name="Google Shape;6129;p72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grpSp>
      <p:sp>
        <p:nvSpPr>
          <p:cNvPr id="6130" name="Google Shape;6130;p721"/>
          <p:cNvSpPr>
            <a:spLocks noGrp="1"/>
          </p:cNvSpPr>
          <p:nvPr>
            <p:ph type="pic" idx="2"/>
          </p:nvPr>
        </p:nvSpPr>
        <p:spPr>
          <a:xfrm>
            <a:off x="2807368" y="457202"/>
            <a:ext cx="8915400" cy="5943598"/>
          </a:xfrm>
          <a:prstGeom prst="rect">
            <a:avLst/>
          </a:prstGeom>
          <a:noFill/>
          <a:ln>
            <a:noFill/>
          </a:ln>
        </p:spPr>
      </p:sp>
      <p:pic>
        <p:nvPicPr>
          <p:cNvPr id="6131" name="Google Shape;6131;p72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405.xml><?xml version="1.0" encoding="utf-8"?>
<p:sldLayout xmlns:a="http://schemas.openxmlformats.org/drawingml/2006/main" xmlns:r="http://schemas.openxmlformats.org/officeDocument/2006/relationships" xmlns:p="http://schemas.openxmlformats.org/presentationml/2006/main" matchingName="2_Title Slide">
  <p:cSld name="6_Title Slide">
    <p:spTree>
      <p:nvGrpSpPr>
        <p:cNvPr id="1" name="Shape 6132"/>
        <p:cNvGrpSpPr/>
        <p:nvPr/>
      </p:nvGrpSpPr>
      <p:grpSpPr>
        <a:xfrm>
          <a:off x="0" y="0"/>
          <a:ext cx="0" cy="0"/>
          <a:chOff x="0" y="0"/>
          <a:chExt cx="0" cy="0"/>
        </a:xfrm>
      </p:grpSpPr>
      <p:pic>
        <p:nvPicPr>
          <p:cNvPr id="6133" name="Google Shape;6133;p722"/>
          <p:cNvPicPr preferRelativeResize="0"/>
          <p:nvPr/>
        </p:nvPicPr>
        <p:blipFill rotWithShape="1">
          <a:blip r:embed="rId2">
            <a:alphaModFix/>
          </a:blip>
          <a:srcRect/>
          <a:stretch/>
        </p:blipFill>
        <p:spPr>
          <a:xfrm>
            <a:off x="1524" y="858"/>
            <a:ext cx="12188952" cy="6856285"/>
          </a:xfrm>
          <a:prstGeom prst="rect">
            <a:avLst/>
          </a:prstGeom>
          <a:noFill/>
          <a:ln>
            <a:noFill/>
          </a:ln>
        </p:spPr>
      </p:pic>
      <p:pic>
        <p:nvPicPr>
          <p:cNvPr id="6134" name="Google Shape;6134;p722"/>
          <p:cNvPicPr preferRelativeResize="0"/>
          <p:nvPr/>
        </p:nvPicPr>
        <p:blipFill rotWithShape="1">
          <a:blip r:embed="rId3">
            <a:alphaModFix/>
          </a:blip>
          <a:srcRect/>
          <a:stretch/>
        </p:blipFill>
        <p:spPr>
          <a:xfrm>
            <a:off x="10802516" y="5915004"/>
            <a:ext cx="938786" cy="493777"/>
          </a:xfrm>
          <a:prstGeom prst="rect">
            <a:avLst/>
          </a:prstGeom>
          <a:noFill/>
          <a:ln>
            <a:noFill/>
          </a:ln>
        </p:spPr>
      </p:pic>
      <p:sp>
        <p:nvSpPr>
          <p:cNvPr id="6135" name="Google Shape;6135;p722"/>
          <p:cNvSpPr txBox="1">
            <a:spLocks noGrp="1"/>
          </p:cNvSpPr>
          <p:nvPr>
            <p:ph type="body" idx="1"/>
          </p:nvPr>
        </p:nvSpPr>
        <p:spPr>
          <a:xfrm>
            <a:off x="7459663"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40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36" name="Google Shape;6136;p722"/>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3000"/>
              <a:buNone/>
              <a:defRPr sz="20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06.xml><?xml version="1.0" encoding="utf-8"?>
<p:sldLayout xmlns:a="http://schemas.openxmlformats.org/drawingml/2006/main" xmlns:r="http://schemas.openxmlformats.org/officeDocument/2006/relationships" xmlns:p="http://schemas.openxmlformats.org/presentationml/2006/main" matchingName="Image Left">
  <p:cSld name="Image Left">
    <p:spTree>
      <p:nvGrpSpPr>
        <p:cNvPr id="1" name="Shape 6137"/>
        <p:cNvGrpSpPr/>
        <p:nvPr/>
      </p:nvGrpSpPr>
      <p:grpSpPr>
        <a:xfrm>
          <a:off x="0" y="0"/>
          <a:ext cx="0" cy="0"/>
          <a:chOff x="0" y="0"/>
          <a:chExt cx="0" cy="0"/>
        </a:xfrm>
      </p:grpSpPr>
      <p:pic>
        <p:nvPicPr>
          <p:cNvPr id="6138" name="Google Shape;6138;p723"/>
          <p:cNvPicPr preferRelativeResize="0"/>
          <p:nvPr/>
        </p:nvPicPr>
        <p:blipFill rotWithShape="1">
          <a:blip r:embed="rId2">
            <a:alphaModFix/>
          </a:blip>
          <a:srcRect/>
          <a:stretch/>
        </p:blipFill>
        <p:spPr>
          <a:xfrm>
            <a:off x="1524" y="858"/>
            <a:ext cx="12188952" cy="6856284"/>
          </a:xfrm>
          <a:prstGeom prst="rect">
            <a:avLst/>
          </a:prstGeom>
          <a:noFill/>
          <a:ln>
            <a:noFill/>
          </a:ln>
        </p:spPr>
      </p:pic>
      <p:sp>
        <p:nvSpPr>
          <p:cNvPr id="6139" name="Google Shape;6139;p723"/>
          <p:cNvSpPr txBox="1">
            <a:spLocks noGrp="1"/>
          </p:cNvSpPr>
          <p:nvPr>
            <p:ph type="title"/>
          </p:nvPr>
        </p:nvSpPr>
        <p:spPr>
          <a:xfrm>
            <a:off x="6905174" y="365130"/>
            <a:ext cx="4927259"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40" name="Google Shape;6140;p72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41" name="Google Shape;6141;p723"/>
          <p:cNvSpPr txBox="1">
            <a:spLocks noGrp="1"/>
          </p:cNvSpPr>
          <p:nvPr>
            <p:ph type="body" idx="1"/>
          </p:nvPr>
        </p:nvSpPr>
        <p:spPr>
          <a:xfrm>
            <a:off x="6905174" y="1825630"/>
            <a:ext cx="4927259"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07.xml><?xml version="1.0" encoding="utf-8"?>
<p:sldLayout xmlns:a="http://schemas.openxmlformats.org/drawingml/2006/main" xmlns:r="http://schemas.openxmlformats.org/officeDocument/2006/relationships" xmlns:p="http://schemas.openxmlformats.org/presentationml/2006/main" matchingName="Breaker-4">
  <p:cSld name="Breaker-4">
    <p:spTree>
      <p:nvGrpSpPr>
        <p:cNvPr id="1" name="Shape 6142"/>
        <p:cNvGrpSpPr/>
        <p:nvPr/>
      </p:nvGrpSpPr>
      <p:grpSpPr>
        <a:xfrm>
          <a:off x="0" y="0"/>
          <a:ext cx="0" cy="0"/>
          <a:chOff x="0" y="0"/>
          <a:chExt cx="0" cy="0"/>
        </a:xfrm>
      </p:grpSpPr>
      <p:pic>
        <p:nvPicPr>
          <p:cNvPr id="6143" name="Google Shape;6143;p724"/>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144" name="Google Shape;6144;p724"/>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145" name="Google Shape;6145;p724"/>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46" name="Google Shape;6146;p724"/>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08.xml><?xml version="1.0" encoding="utf-8"?>
<p:sldLayout xmlns:a="http://schemas.openxmlformats.org/drawingml/2006/main" xmlns:r="http://schemas.openxmlformats.org/officeDocument/2006/relationships" xmlns:p="http://schemas.openxmlformats.org/presentationml/2006/main" matchingName="Breaker-4">
  <p:cSld name="1_Breaker-4">
    <p:spTree>
      <p:nvGrpSpPr>
        <p:cNvPr id="1" name="Shape 6147"/>
        <p:cNvGrpSpPr/>
        <p:nvPr/>
      </p:nvGrpSpPr>
      <p:grpSpPr>
        <a:xfrm>
          <a:off x="0" y="0"/>
          <a:ext cx="0" cy="0"/>
          <a:chOff x="0" y="0"/>
          <a:chExt cx="0" cy="0"/>
        </a:xfrm>
      </p:grpSpPr>
      <p:pic>
        <p:nvPicPr>
          <p:cNvPr id="6148" name="Google Shape;6148;p725"/>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149" name="Google Shape;6149;p725"/>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150" name="Google Shape;6150;p725"/>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51" name="Google Shape;6151;p725"/>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09.xml><?xml version="1.0" encoding="utf-8"?>
<p:sldLayout xmlns:a="http://schemas.openxmlformats.org/drawingml/2006/main" xmlns:r="http://schemas.openxmlformats.org/officeDocument/2006/relationships" xmlns:p="http://schemas.openxmlformats.org/presentationml/2006/main" matchingName="6_Title and Content">
  <p:cSld name="11_Title and Content 6">
    <p:spTree>
      <p:nvGrpSpPr>
        <p:cNvPr id="1" name="Shape 6152"/>
        <p:cNvGrpSpPr/>
        <p:nvPr/>
      </p:nvGrpSpPr>
      <p:grpSpPr>
        <a:xfrm>
          <a:off x="0" y="0"/>
          <a:ext cx="0" cy="0"/>
          <a:chOff x="0" y="0"/>
          <a:chExt cx="0" cy="0"/>
        </a:xfrm>
      </p:grpSpPr>
      <p:pic>
        <p:nvPicPr>
          <p:cNvPr id="6153" name="Google Shape;6153;p726"/>
          <p:cNvPicPr preferRelativeResize="0"/>
          <p:nvPr/>
        </p:nvPicPr>
        <p:blipFill rotWithShape="1">
          <a:blip r:embed="rId2">
            <a:alphaModFix/>
          </a:blip>
          <a:srcRect/>
          <a:stretch/>
        </p:blipFill>
        <p:spPr>
          <a:xfrm>
            <a:off x="1524" y="0"/>
            <a:ext cx="12190476" cy="6858000"/>
          </a:xfrm>
          <a:prstGeom prst="rect">
            <a:avLst/>
          </a:prstGeom>
          <a:noFill/>
          <a:ln>
            <a:noFill/>
          </a:ln>
        </p:spPr>
      </p:pic>
      <p:sp>
        <p:nvSpPr>
          <p:cNvPr id="6154" name="Google Shape;6154;p72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55" name="Google Shape;6155;p72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56" name="Google Shape;6156;p726"/>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0.xml><?xml version="1.0" encoding="utf-8"?>
<p:sldLayout xmlns:a="http://schemas.openxmlformats.org/drawingml/2006/main" xmlns:r="http://schemas.openxmlformats.org/officeDocument/2006/relationships" xmlns:p="http://schemas.openxmlformats.org/presentationml/2006/main" matchingName="Blue Graphic Right">
  <p:cSld name="Blue Graphic Right">
    <p:spTree>
      <p:nvGrpSpPr>
        <p:cNvPr id="1" name="Shape 6157"/>
        <p:cNvGrpSpPr/>
        <p:nvPr/>
      </p:nvGrpSpPr>
      <p:grpSpPr>
        <a:xfrm>
          <a:off x="0" y="0"/>
          <a:ext cx="0" cy="0"/>
          <a:chOff x="0" y="0"/>
          <a:chExt cx="0" cy="0"/>
        </a:xfrm>
      </p:grpSpPr>
      <p:pic>
        <p:nvPicPr>
          <p:cNvPr id="6158" name="Google Shape;6158;p727"/>
          <p:cNvPicPr preferRelativeResize="0"/>
          <p:nvPr/>
        </p:nvPicPr>
        <p:blipFill rotWithShape="1">
          <a:blip r:embed="rId2">
            <a:alphaModFix/>
          </a:blip>
          <a:srcRect/>
          <a:stretch/>
        </p:blipFill>
        <p:spPr>
          <a:xfrm>
            <a:off x="0" y="0"/>
            <a:ext cx="12188952" cy="6858000"/>
          </a:xfrm>
          <a:prstGeom prst="rect">
            <a:avLst/>
          </a:prstGeom>
          <a:noFill/>
          <a:ln>
            <a:noFill/>
          </a:ln>
        </p:spPr>
      </p:pic>
      <p:sp>
        <p:nvSpPr>
          <p:cNvPr id="6159" name="Google Shape;6159;p727"/>
          <p:cNvSpPr txBox="1">
            <a:spLocks noGrp="1"/>
          </p:cNvSpPr>
          <p:nvPr>
            <p:ph type="title"/>
          </p:nvPr>
        </p:nvSpPr>
        <p:spPr>
          <a:xfrm>
            <a:off x="838200" y="365126"/>
            <a:ext cx="6085114"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60" name="Google Shape;6160;p727"/>
          <p:cNvSpPr txBox="1">
            <a:spLocks noGrp="1"/>
          </p:cNvSpPr>
          <p:nvPr>
            <p:ph type="body" idx="1"/>
          </p:nvPr>
        </p:nvSpPr>
        <p:spPr>
          <a:xfrm>
            <a:off x="838200" y="1825626"/>
            <a:ext cx="6085114"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61" name="Google Shape;6161;p727"/>
          <p:cNvSpPr txBox="1">
            <a:spLocks noGrp="1"/>
          </p:cNvSpPr>
          <p:nvPr>
            <p:ph type="sldNum" idx="12"/>
          </p:nvPr>
        </p:nvSpPr>
        <p:spPr>
          <a:xfrm>
            <a:off x="9292771" y="6464300"/>
            <a:ext cx="2539660" cy="1818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11.xml><?xml version="1.0" encoding="utf-8"?>
<p:sldLayout xmlns:a="http://schemas.openxmlformats.org/drawingml/2006/main" xmlns:r="http://schemas.openxmlformats.org/officeDocument/2006/relationships" xmlns:p="http://schemas.openxmlformats.org/presentationml/2006/main" matchingName="3-Closing Slide">
  <p:cSld name="3-Closing Slide">
    <p:spTree>
      <p:nvGrpSpPr>
        <p:cNvPr id="1" name="Shape 6162"/>
        <p:cNvGrpSpPr/>
        <p:nvPr/>
      </p:nvGrpSpPr>
      <p:grpSpPr>
        <a:xfrm>
          <a:off x="0" y="0"/>
          <a:ext cx="0" cy="0"/>
          <a:chOff x="0" y="0"/>
          <a:chExt cx="0" cy="0"/>
        </a:xfrm>
      </p:grpSpPr>
      <p:pic>
        <p:nvPicPr>
          <p:cNvPr id="6163" name="Google Shape;6163;p728"/>
          <p:cNvPicPr preferRelativeResize="0"/>
          <p:nvPr/>
        </p:nvPicPr>
        <p:blipFill rotWithShape="1">
          <a:blip r:embed="rId2">
            <a:alphaModFix/>
          </a:blip>
          <a:srcRect/>
          <a:stretch/>
        </p:blipFill>
        <p:spPr>
          <a:xfrm>
            <a:off x="1524" y="0"/>
            <a:ext cx="12188952" cy="6858000"/>
          </a:xfrm>
          <a:prstGeom prst="rect">
            <a:avLst/>
          </a:prstGeom>
          <a:noFill/>
          <a:ln>
            <a:noFill/>
          </a:ln>
        </p:spPr>
      </p:pic>
      <p:pic>
        <p:nvPicPr>
          <p:cNvPr id="6164" name="Google Shape;6164;p728"/>
          <p:cNvPicPr preferRelativeResize="0"/>
          <p:nvPr/>
        </p:nvPicPr>
        <p:blipFill rotWithShape="1">
          <a:blip r:embed="rId3">
            <a:alphaModFix/>
          </a:blip>
          <a:srcRect/>
          <a:stretch/>
        </p:blipFill>
        <p:spPr>
          <a:xfrm>
            <a:off x="5185224" y="2949957"/>
            <a:ext cx="1821552" cy="958089"/>
          </a:xfrm>
          <a:prstGeom prst="rect">
            <a:avLst/>
          </a:prstGeom>
          <a:noFill/>
          <a:ln>
            <a:noFill/>
          </a:ln>
        </p:spPr>
      </p:pic>
    </p:spTree>
  </p:cSld>
  <p:clrMapOvr>
    <a:masterClrMapping/>
  </p:clrMapOvr>
</p:sldLayout>
</file>

<file path=ppt/slideLayouts/slideLayout2412.xml><?xml version="1.0" encoding="utf-8"?>
<p:sldLayout xmlns:a="http://schemas.openxmlformats.org/drawingml/2006/main" xmlns:r="http://schemas.openxmlformats.org/officeDocument/2006/relationships" xmlns:p="http://schemas.openxmlformats.org/presentationml/2006/main" matchingName="2_Title Slide">
  <p:cSld name="6_Title Slide 2">
    <p:spTree>
      <p:nvGrpSpPr>
        <p:cNvPr id="1" name="Shape 6165"/>
        <p:cNvGrpSpPr/>
        <p:nvPr/>
      </p:nvGrpSpPr>
      <p:grpSpPr>
        <a:xfrm>
          <a:off x="0" y="0"/>
          <a:ext cx="0" cy="0"/>
          <a:chOff x="0" y="0"/>
          <a:chExt cx="0" cy="0"/>
        </a:xfrm>
      </p:grpSpPr>
      <p:pic>
        <p:nvPicPr>
          <p:cNvPr id="6166" name="Google Shape;6166;p729"/>
          <p:cNvPicPr preferRelativeResize="0"/>
          <p:nvPr/>
        </p:nvPicPr>
        <p:blipFill rotWithShape="1">
          <a:blip r:embed="rId2">
            <a:alphaModFix/>
          </a:blip>
          <a:srcRect/>
          <a:stretch/>
        </p:blipFill>
        <p:spPr>
          <a:xfrm>
            <a:off x="1524" y="858"/>
            <a:ext cx="12188952" cy="6856285"/>
          </a:xfrm>
          <a:prstGeom prst="rect">
            <a:avLst/>
          </a:prstGeom>
          <a:noFill/>
          <a:ln>
            <a:noFill/>
          </a:ln>
        </p:spPr>
      </p:pic>
      <p:pic>
        <p:nvPicPr>
          <p:cNvPr id="6167" name="Google Shape;6167;p729"/>
          <p:cNvPicPr preferRelativeResize="0"/>
          <p:nvPr/>
        </p:nvPicPr>
        <p:blipFill rotWithShape="1">
          <a:blip r:embed="rId3">
            <a:alphaModFix/>
          </a:blip>
          <a:srcRect/>
          <a:stretch/>
        </p:blipFill>
        <p:spPr>
          <a:xfrm>
            <a:off x="10802516" y="5915004"/>
            <a:ext cx="938786" cy="493777"/>
          </a:xfrm>
          <a:prstGeom prst="rect">
            <a:avLst/>
          </a:prstGeom>
          <a:noFill/>
          <a:ln>
            <a:noFill/>
          </a:ln>
        </p:spPr>
      </p:pic>
      <p:sp>
        <p:nvSpPr>
          <p:cNvPr id="6168" name="Google Shape;6168;p729"/>
          <p:cNvSpPr txBox="1">
            <a:spLocks noGrp="1"/>
          </p:cNvSpPr>
          <p:nvPr>
            <p:ph type="body" idx="1"/>
          </p:nvPr>
        </p:nvSpPr>
        <p:spPr>
          <a:xfrm>
            <a:off x="7459663"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40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69" name="Google Shape;6169;p729"/>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3000"/>
              <a:buNone/>
              <a:defRPr sz="20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3.xml><?xml version="1.0" encoding="utf-8"?>
<p:sldLayout xmlns:a="http://schemas.openxmlformats.org/drawingml/2006/main" xmlns:r="http://schemas.openxmlformats.org/officeDocument/2006/relationships" xmlns:p="http://schemas.openxmlformats.org/presentationml/2006/main" matchingName="2_Title and Content">
  <p:cSld name="11_Title and Content 7">
    <p:spTree>
      <p:nvGrpSpPr>
        <p:cNvPr id="1" name="Shape 6170"/>
        <p:cNvGrpSpPr/>
        <p:nvPr/>
      </p:nvGrpSpPr>
      <p:grpSpPr>
        <a:xfrm>
          <a:off x="0" y="0"/>
          <a:ext cx="0" cy="0"/>
          <a:chOff x="0" y="0"/>
          <a:chExt cx="0" cy="0"/>
        </a:xfrm>
      </p:grpSpPr>
      <p:pic>
        <p:nvPicPr>
          <p:cNvPr id="6171" name="Google Shape;6171;p730"/>
          <p:cNvPicPr preferRelativeResize="0"/>
          <p:nvPr/>
        </p:nvPicPr>
        <p:blipFill rotWithShape="1">
          <a:blip r:embed="rId2">
            <a:alphaModFix/>
          </a:blip>
          <a:srcRect/>
          <a:stretch/>
        </p:blipFill>
        <p:spPr>
          <a:xfrm>
            <a:off x="2119" y="762"/>
            <a:ext cx="12189292" cy="6856476"/>
          </a:xfrm>
          <a:prstGeom prst="rect">
            <a:avLst/>
          </a:prstGeom>
          <a:noFill/>
          <a:ln>
            <a:noFill/>
          </a:ln>
        </p:spPr>
      </p:pic>
      <p:sp>
        <p:nvSpPr>
          <p:cNvPr id="6172" name="Google Shape;6172;p73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73" name="Google Shape;6173;p73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74" name="Google Shape;6174;p730"/>
          <p:cNvSpPr txBox="1">
            <a:spLocks noGrp="1"/>
          </p:cNvSpPr>
          <p:nvPr>
            <p:ph type="body" idx="1"/>
          </p:nvPr>
        </p:nvSpPr>
        <p:spPr>
          <a:xfrm>
            <a:off x="838200" y="1825630"/>
            <a:ext cx="10515600" cy="4016375"/>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lvl1pPr>
            <a:lvl2pPr marL="914400" lvl="1" indent="-419100" algn="l">
              <a:lnSpc>
                <a:spcPct val="100000"/>
              </a:lnSpc>
              <a:spcBef>
                <a:spcPts val="1000"/>
              </a:spcBef>
              <a:spcAft>
                <a:spcPts val="0"/>
              </a:spcAft>
              <a:buSzPts val="30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4.xml><?xml version="1.0" encoding="utf-8"?>
<p:sldLayout xmlns:a="http://schemas.openxmlformats.org/drawingml/2006/main" xmlns:r="http://schemas.openxmlformats.org/officeDocument/2006/relationships" xmlns:p="http://schemas.openxmlformats.org/presentationml/2006/main" matchingName="Image Left">
  <p:cSld name="1_Image Left">
    <p:spTree>
      <p:nvGrpSpPr>
        <p:cNvPr id="1" name="Shape 6175"/>
        <p:cNvGrpSpPr/>
        <p:nvPr/>
      </p:nvGrpSpPr>
      <p:grpSpPr>
        <a:xfrm>
          <a:off x="0" y="0"/>
          <a:ext cx="0" cy="0"/>
          <a:chOff x="0" y="0"/>
          <a:chExt cx="0" cy="0"/>
        </a:xfrm>
      </p:grpSpPr>
      <p:pic>
        <p:nvPicPr>
          <p:cNvPr id="6176" name="Google Shape;6176;p731"/>
          <p:cNvPicPr preferRelativeResize="0"/>
          <p:nvPr/>
        </p:nvPicPr>
        <p:blipFill rotWithShape="1">
          <a:blip r:embed="rId2">
            <a:alphaModFix/>
          </a:blip>
          <a:srcRect/>
          <a:stretch/>
        </p:blipFill>
        <p:spPr>
          <a:xfrm>
            <a:off x="1524" y="858"/>
            <a:ext cx="12188952" cy="6856284"/>
          </a:xfrm>
          <a:prstGeom prst="rect">
            <a:avLst/>
          </a:prstGeom>
          <a:noFill/>
          <a:ln>
            <a:noFill/>
          </a:ln>
        </p:spPr>
      </p:pic>
      <p:sp>
        <p:nvSpPr>
          <p:cNvPr id="6177" name="Google Shape;6177;p731"/>
          <p:cNvSpPr txBox="1">
            <a:spLocks noGrp="1"/>
          </p:cNvSpPr>
          <p:nvPr>
            <p:ph type="title"/>
          </p:nvPr>
        </p:nvSpPr>
        <p:spPr>
          <a:xfrm>
            <a:off x="6905174" y="365130"/>
            <a:ext cx="4927259"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78" name="Google Shape;6178;p73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79" name="Google Shape;6179;p731"/>
          <p:cNvSpPr txBox="1">
            <a:spLocks noGrp="1"/>
          </p:cNvSpPr>
          <p:nvPr>
            <p:ph type="body" idx="1"/>
          </p:nvPr>
        </p:nvSpPr>
        <p:spPr>
          <a:xfrm>
            <a:off x="6905174" y="1825630"/>
            <a:ext cx="4927259"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5.xml><?xml version="1.0" encoding="utf-8"?>
<p:sldLayout xmlns:a="http://schemas.openxmlformats.org/drawingml/2006/main" xmlns:r="http://schemas.openxmlformats.org/officeDocument/2006/relationships" xmlns:p="http://schemas.openxmlformats.org/presentationml/2006/main" matchingName="Breaker-4">
  <p:cSld name="1_Breaker-4 2">
    <p:spTree>
      <p:nvGrpSpPr>
        <p:cNvPr id="1" name="Shape 6180"/>
        <p:cNvGrpSpPr/>
        <p:nvPr/>
      </p:nvGrpSpPr>
      <p:grpSpPr>
        <a:xfrm>
          <a:off x="0" y="0"/>
          <a:ext cx="0" cy="0"/>
          <a:chOff x="0" y="0"/>
          <a:chExt cx="0" cy="0"/>
        </a:xfrm>
      </p:grpSpPr>
      <p:pic>
        <p:nvPicPr>
          <p:cNvPr id="6181" name="Google Shape;6181;p732"/>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182" name="Google Shape;6182;p732"/>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183" name="Google Shape;6183;p732"/>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84" name="Google Shape;6184;p732"/>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6.xml><?xml version="1.0" encoding="utf-8"?>
<p:sldLayout xmlns:a="http://schemas.openxmlformats.org/drawingml/2006/main" xmlns:r="http://schemas.openxmlformats.org/officeDocument/2006/relationships" xmlns:p="http://schemas.openxmlformats.org/presentationml/2006/main" matchingName="6_Title and Content">
  <p:cSld name="11_Title and Content 8">
    <p:spTree>
      <p:nvGrpSpPr>
        <p:cNvPr id="1" name="Shape 6185"/>
        <p:cNvGrpSpPr/>
        <p:nvPr/>
      </p:nvGrpSpPr>
      <p:grpSpPr>
        <a:xfrm>
          <a:off x="0" y="0"/>
          <a:ext cx="0" cy="0"/>
          <a:chOff x="0" y="0"/>
          <a:chExt cx="0" cy="0"/>
        </a:xfrm>
      </p:grpSpPr>
      <p:pic>
        <p:nvPicPr>
          <p:cNvPr id="6186" name="Google Shape;6186;p733"/>
          <p:cNvPicPr preferRelativeResize="0"/>
          <p:nvPr/>
        </p:nvPicPr>
        <p:blipFill rotWithShape="1">
          <a:blip r:embed="rId2">
            <a:alphaModFix/>
          </a:blip>
          <a:srcRect/>
          <a:stretch/>
        </p:blipFill>
        <p:spPr>
          <a:xfrm>
            <a:off x="1524" y="0"/>
            <a:ext cx="12190476" cy="6858000"/>
          </a:xfrm>
          <a:prstGeom prst="rect">
            <a:avLst/>
          </a:prstGeom>
          <a:noFill/>
          <a:ln>
            <a:noFill/>
          </a:ln>
        </p:spPr>
      </p:pic>
      <p:sp>
        <p:nvSpPr>
          <p:cNvPr id="6187" name="Google Shape;6187;p73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88" name="Google Shape;6188;p73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89" name="Google Shape;6189;p733"/>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7.xml><?xml version="1.0" encoding="utf-8"?>
<p:sldLayout xmlns:a="http://schemas.openxmlformats.org/drawingml/2006/main" xmlns:r="http://schemas.openxmlformats.org/officeDocument/2006/relationships" xmlns:p="http://schemas.openxmlformats.org/presentationml/2006/main" matchingName="Breaker-4">
  <p:cSld name="1_Breaker-4 3">
    <p:spTree>
      <p:nvGrpSpPr>
        <p:cNvPr id="1" name="Shape 6190"/>
        <p:cNvGrpSpPr/>
        <p:nvPr/>
      </p:nvGrpSpPr>
      <p:grpSpPr>
        <a:xfrm>
          <a:off x="0" y="0"/>
          <a:ext cx="0" cy="0"/>
          <a:chOff x="0" y="0"/>
          <a:chExt cx="0" cy="0"/>
        </a:xfrm>
      </p:grpSpPr>
      <p:pic>
        <p:nvPicPr>
          <p:cNvPr id="6191" name="Google Shape;6191;p734"/>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192" name="Google Shape;6192;p734"/>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193" name="Google Shape;6193;p734"/>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94" name="Google Shape;6194;p734"/>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8.xml><?xml version="1.0" encoding="utf-8"?>
<p:sldLayout xmlns:a="http://schemas.openxmlformats.org/drawingml/2006/main" xmlns:r="http://schemas.openxmlformats.org/officeDocument/2006/relationships" xmlns:p="http://schemas.openxmlformats.org/presentationml/2006/main" matchingName="Breaker-4">
  <p:cSld name="1_Breaker-4 4">
    <p:spTree>
      <p:nvGrpSpPr>
        <p:cNvPr id="1" name="Shape 6195"/>
        <p:cNvGrpSpPr/>
        <p:nvPr/>
      </p:nvGrpSpPr>
      <p:grpSpPr>
        <a:xfrm>
          <a:off x="0" y="0"/>
          <a:ext cx="0" cy="0"/>
          <a:chOff x="0" y="0"/>
          <a:chExt cx="0" cy="0"/>
        </a:xfrm>
      </p:grpSpPr>
      <p:pic>
        <p:nvPicPr>
          <p:cNvPr id="6196" name="Google Shape;6196;p735"/>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197" name="Google Shape;6197;p735"/>
          <p:cNvPicPr preferRelativeResize="0"/>
          <p:nvPr/>
        </p:nvPicPr>
        <p:blipFill rotWithShape="1">
          <a:blip r:embed="rId3">
            <a:alphaModFix/>
          </a:blip>
          <a:srcRect/>
          <a:stretch/>
        </p:blipFill>
        <p:spPr>
          <a:xfrm>
            <a:off x="10425154" y="5894636"/>
            <a:ext cx="1312781" cy="562270"/>
          </a:xfrm>
          <a:prstGeom prst="rect">
            <a:avLst/>
          </a:prstGeom>
          <a:noFill/>
          <a:ln>
            <a:noFill/>
          </a:ln>
        </p:spPr>
      </p:pic>
      <p:sp>
        <p:nvSpPr>
          <p:cNvPr id="6198" name="Google Shape;6198;p735"/>
          <p:cNvSpPr txBox="1">
            <a:spLocks noGrp="1"/>
          </p:cNvSpPr>
          <p:nvPr>
            <p:ph type="body" idx="1"/>
          </p:nvPr>
        </p:nvSpPr>
        <p:spPr>
          <a:xfrm>
            <a:off x="7459667"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99" name="Google Shape;6199;p735"/>
          <p:cNvSpPr txBox="1">
            <a:spLocks noGrp="1"/>
          </p:cNvSpPr>
          <p:nvPr>
            <p:ph type="body" idx="2"/>
          </p:nvPr>
        </p:nvSpPr>
        <p:spPr>
          <a:xfrm>
            <a:off x="7459663"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19.xml><?xml version="1.0" encoding="utf-8"?>
<p:sldLayout xmlns:a="http://schemas.openxmlformats.org/drawingml/2006/main" xmlns:r="http://schemas.openxmlformats.org/officeDocument/2006/relationships" xmlns:p="http://schemas.openxmlformats.org/presentationml/2006/main" matchingName="6_Title and Content">
  <p:cSld name="11_Title and Content 9">
    <p:spTree>
      <p:nvGrpSpPr>
        <p:cNvPr id="1" name="Shape 6200"/>
        <p:cNvGrpSpPr/>
        <p:nvPr/>
      </p:nvGrpSpPr>
      <p:grpSpPr>
        <a:xfrm>
          <a:off x="0" y="0"/>
          <a:ext cx="0" cy="0"/>
          <a:chOff x="0" y="0"/>
          <a:chExt cx="0" cy="0"/>
        </a:xfrm>
      </p:grpSpPr>
      <p:pic>
        <p:nvPicPr>
          <p:cNvPr id="6201" name="Google Shape;6201;p736"/>
          <p:cNvPicPr preferRelativeResize="0"/>
          <p:nvPr/>
        </p:nvPicPr>
        <p:blipFill rotWithShape="1">
          <a:blip r:embed="rId2">
            <a:alphaModFix/>
          </a:blip>
          <a:srcRect/>
          <a:stretch/>
        </p:blipFill>
        <p:spPr>
          <a:xfrm>
            <a:off x="1524" y="0"/>
            <a:ext cx="12190476" cy="6858000"/>
          </a:xfrm>
          <a:prstGeom prst="rect">
            <a:avLst/>
          </a:prstGeom>
          <a:noFill/>
          <a:ln>
            <a:noFill/>
          </a:ln>
        </p:spPr>
      </p:pic>
      <p:sp>
        <p:nvSpPr>
          <p:cNvPr id="6202" name="Google Shape;6202;p73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03" name="Google Shape;6203;p73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204" name="Google Shape;6204;p736"/>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20.xml><?xml version="1.0" encoding="utf-8"?>
<p:sldLayout xmlns:a="http://schemas.openxmlformats.org/drawingml/2006/main" xmlns:r="http://schemas.openxmlformats.org/officeDocument/2006/relationships" xmlns:p="http://schemas.openxmlformats.org/presentationml/2006/main" matchingName="Photo Slide">
  <p:cSld name="1_Photo Slide 15">
    <p:spTree>
      <p:nvGrpSpPr>
        <p:cNvPr id="1" name="Shape 6205"/>
        <p:cNvGrpSpPr/>
        <p:nvPr/>
      </p:nvGrpSpPr>
      <p:grpSpPr>
        <a:xfrm>
          <a:off x="0" y="0"/>
          <a:ext cx="0" cy="0"/>
          <a:chOff x="0" y="0"/>
          <a:chExt cx="0" cy="0"/>
        </a:xfrm>
      </p:grpSpPr>
      <p:sp>
        <p:nvSpPr>
          <p:cNvPr id="6206" name="Google Shape;6206;p737"/>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207" name="Google Shape;6207;p73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208" name="Google Shape;6208;p737"/>
          <p:cNvGrpSpPr/>
          <p:nvPr/>
        </p:nvGrpSpPr>
        <p:grpSpPr>
          <a:xfrm>
            <a:off x="0" y="5379428"/>
            <a:ext cx="2807368" cy="753891"/>
            <a:chOff x="0" y="5379426"/>
            <a:chExt cx="2807368" cy="753891"/>
          </a:xfrm>
        </p:grpSpPr>
        <p:sp>
          <p:nvSpPr>
            <p:cNvPr id="6209" name="Google Shape;6209;p73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sp>
          <p:nvSpPr>
            <p:cNvPr id="6210" name="Google Shape;6210;p73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grpSp>
      <p:sp>
        <p:nvSpPr>
          <p:cNvPr id="6211" name="Google Shape;6211;p737"/>
          <p:cNvSpPr>
            <a:spLocks noGrp="1"/>
          </p:cNvSpPr>
          <p:nvPr>
            <p:ph type="pic" idx="2"/>
          </p:nvPr>
        </p:nvSpPr>
        <p:spPr>
          <a:xfrm>
            <a:off x="2807368" y="457202"/>
            <a:ext cx="8915400" cy="5943598"/>
          </a:xfrm>
          <a:prstGeom prst="rect">
            <a:avLst/>
          </a:prstGeom>
          <a:noFill/>
          <a:ln>
            <a:noFill/>
          </a:ln>
        </p:spPr>
      </p:sp>
      <p:pic>
        <p:nvPicPr>
          <p:cNvPr id="6212" name="Google Shape;6212;p737"/>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cSld>
  <p:clrMapOvr>
    <a:masterClrMapping/>
  </p:clrMapOvr>
</p:sldLayout>
</file>

<file path=ppt/slideLayouts/slideLayout2421.xml><?xml version="1.0" encoding="utf-8"?>
<p:sldLayout xmlns:a="http://schemas.openxmlformats.org/drawingml/2006/main" xmlns:r="http://schemas.openxmlformats.org/officeDocument/2006/relationships" xmlns:p="http://schemas.openxmlformats.org/presentationml/2006/main" matchingName="1_Breaker-4">
  <p:cSld name="1_Breaker-4 5">
    <p:spTree>
      <p:nvGrpSpPr>
        <p:cNvPr id="1" name="Shape 6213"/>
        <p:cNvGrpSpPr/>
        <p:nvPr/>
      </p:nvGrpSpPr>
      <p:grpSpPr>
        <a:xfrm>
          <a:off x="0" y="0"/>
          <a:ext cx="0" cy="0"/>
          <a:chOff x="0" y="0"/>
          <a:chExt cx="0" cy="0"/>
        </a:xfrm>
      </p:grpSpPr>
      <p:pic>
        <p:nvPicPr>
          <p:cNvPr id="6214" name="Google Shape;6214;p738"/>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215" name="Google Shape;6215;p738"/>
          <p:cNvPicPr preferRelativeResize="0"/>
          <p:nvPr/>
        </p:nvPicPr>
        <p:blipFill rotWithShape="1">
          <a:blip r:embed="rId3">
            <a:alphaModFix/>
          </a:blip>
          <a:srcRect/>
          <a:stretch/>
        </p:blipFill>
        <p:spPr>
          <a:xfrm>
            <a:off x="10425154" y="5894636"/>
            <a:ext cx="1312781" cy="562270"/>
          </a:xfrm>
          <a:prstGeom prst="rect">
            <a:avLst/>
          </a:prstGeom>
          <a:noFill/>
          <a:ln>
            <a:noFill/>
          </a:ln>
        </p:spPr>
      </p:pic>
      <p:sp>
        <p:nvSpPr>
          <p:cNvPr id="6216" name="Google Shape;6216;p738"/>
          <p:cNvSpPr txBox="1">
            <a:spLocks noGrp="1"/>
          </p:cNvSpPr>
          <p:nvPr>
            <p:ph type="body" idx="1"/>
          </p:nvPr>
        </p:nvSpPr>
        <p:spPr>
          <a:xfrm>
            <a:off x="7459667"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17" name="Google Shape;6217;p738"/>
          <p:cNvSpPr txBox="1">
            <a:spLocks noGrp="1"/>
          </p:cNvSpPr>
          <p:nvPr>
            <p:ph type="body" idx="2"/>
          </p:nvPr>
        </p:nvSpPr>
        <p:spPr>
          <a:xfrm>
            <a:off x="7459663"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22.xml><?xml version="1.0" encoding="utf-8"?>
<p:sldLayout xmlns:a="http://schemas.openxmlformats.org/drawingml/2006/main" xmlns:r="http://schemas.openxmlformats.org/officeDocument/2006/relationships" xmlns:p="http://schemas.openxmlformats.org/presentationml/2006/main" matchingName="14_Title Slide_Yale Blue">
  <p:cSld name="14_Title Slide_Yale Blue">
    <p:spTree>
      <p:nvGrpSpPr>
        <p:cNvPr id="1" name="Shape 6218"/>
        <p:cNvGrpSpPr/>
        <p:nvPr/>
      </p:nvGrpSpPr>
      <p:grpSpPr>
        <a:xfrm>
          <a:off x="0" y="0"/>
          <a:ext cx="0" cy="0"/>
          <a:chOff x="0" y="0"/>
          <a:chExt cx="0" cy="0"/>
        </a:xfrm>
      </p:grpSpPr>
      <p:sp>
        <p:nvSpPr>
          <p:cNvPr id="6219" name="Google Shape;6219;p739"/>
          <p:cNvSpPr txBox="1">
            <a:spLocks noGrp="1"/>
          </p:cNvSpPr>
          <p:nvPr>
            <p:ph type="body" idx="1"/>
          </p:nvPr>
        </p:nvSpPr>
        <p:spPr>
          <a:xfrm>
            <a:off x="2826557"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20" name="Google Shape;6220;p739"/>
          <p:cNvSpPr txBox="1">
            <a:spLocks noGrp="1"/>
          </p:cNvSpPr>
          <p:nvPr>
            <p:ph type="ctrTitle"/>
          </p:nvPr>
        </p:nvSpPr>
        <p:spPr>
          <a:xfrm>
            <a:off x="2826557" y="1807153"/>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21" name="Google Shape;6221;p73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222" name="Google Shape;6222;p73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23" name="Google Shape;6223;p73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224" name="Google Shape;6224;p739"/>
          <p:cNvSpPr/>
          <p:nvPr/>
        </p:nvSpPr>
        <p:spPr>
          <a:xfrm rot="10800000">
            <a:off x="1" y="2000250"/>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225" name="Google Shape;6225;p739"/>
          <p:cNvSpPr/>
          <p:nvPr/>
        </p:nvSpPr>
        <p:spPr>
          <a:xfrm>
            <a:off x="0" y="6115053"/>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226" name="Google Shape;6226;p739"/>
          <p:cNvSpPr txBox="1">
            <a:spLocks noGrp="1"/>
          </p:cNvSpPr>
          <p:nvPr>
            <p:ph type="body" idx="2"/>
          </p:nvPr>
        </p:nvSpPr>
        <p:spPr>
          <a:xfrm>
            <a:off x="2826557" y="3447401"/>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227" name="Google Shape;6227;p739"/>
          <p:cNvPicPr preferRelativeResize="0"/>
          <p:nvPr/>
        </p:nvPicPr>
        <p:blipFill rotWithShape="1">
          <a:blip r:embed="rId2">
            <a:alphaModFix/>
          </a:blip>
          <a:srcRect/>
          <a:stretch/>
        </p:blipFill>
        <p:spPr>
          <a:xfrm>
            <a:off x="2829836" y="4178331"/>
            <a:ext cx="4395959" cy="1140163"/>
          </a:xfrm>
          <a:prstGeom prst="rect">
            <a:avLst/>
          </a:prstGeom>
          <a:noFill/>
          <a:ln>
            <a:noFill/>
          </a:ln>
        </p:spPr>
      </p:pic>
    </p:spTree>
  </p:cSld>
  <p:clrMapOvr>
    <a:masterClrMapping/>
  </p:clrMapOvr>
</p:sldLayout>
</file>

<file path=ppt/slideLayouts/slideLayout2423.xml><?xml version="1.0" encoding="utf-8"?>
<p:sldLayout xmlns:a="http://schemas.openxmlformats.org/drawingml/2006/main" xmlns:r="http://schemas.openxmlformats.org/officeDocument/2006/relationships" xmlns:p="http://schemas.openxmlformats.org/presentationml/2006/main" matchingName="9_Title and Bullets Layout">
  <p:cSld name="9_Title and Bullets Layout">
    <p:spTree>
      <p:nvGrpSpPr>
        <p:cNvPr id="1" name="Shape 6228"/>
        <p:cNvGrpSpPr/>
        <p:nvPr/>
      </p:nvGrpSpPr>
      <p:grpSpPr>
        <a:xfrm>
          <a:off x="0" y="0"/>
          <a:ext cx="0" cy="0"/>
          <a:chOff x="0" y="0"/>
          <a:chExt cx="0" cy="0"/>
        </a:xfrm>
      </p:grpSpPr>
      <p:sp>
        <p:nvSpPr>
          <p:cNvPr id="6229" name="Google Shape;6229;p740"/>
          <p:cNvSpPr txBox="1">
            <a:spLocks noGrp="1"/>
          </p:cNvSpPr>
          <p:nvPr>
            <p:ph type="title"/>
          </p:nvPr>
        </p:nvSpPr>
        <p:spPr>
          <a:xfrm>
            <a:off x="848992" y="783847"/>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30" name="Google Shape;6230;p740"/>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231" name="Google Shape;6231;p740"/>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232" name="Google Shape;6232;p740"/>
          <p:cNvSpPr txBox="1">
            <a:spLocks noGrp="1"/>
          </p:cNvSpPr>
          <p:nvPr>
            <p:ph type="body" idx="1"/>
          </p:nvPr>
        </p:nvSpPr>
        <p:spPr>
          <a:xfrm>
            <a:off x="848786"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233" name="Google Shape;6233;p740"/>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24.xml><?xml version="1.0" encoding="utf-8"?>
<p:sldLayout xmlns:a="http://schemas.openxmlformats.org/drawingml/2006/main" xmlns:r="http://schemas.openxmlformats.org/officeDocument/2006/relationships" xmlns:p="http://schemas.openxmlformats.org/presentationml/2006/main" matchingName="35_Title and Content">
  <p:cSld name="35_Title and Content">
    <p:spTree>
      <p:nvGrpSpPr>
        <p:cNvPr id="1" name="Shape 6234"/>
        <p:cNvGrpSpPr/>
        <p:nvPr/>
      </p:nvGrpSpPr>
      <p:grpSpPr>
        <a:xfrm>
          <a:off x="0" y="0"/>
          <a:ext cx="0" cy="0"/>
          <a:chOff x="0" y="0"/>
          <a:chExt cx="0" cy="0"/>
        </a:xfrm>
      </p:grpSpPr>
      <p:sp>
        <p:nvSpPr>
          <p:cNvPr id="6235" name="Google Shape;6235;p741"/>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236" name="Google Shape;6236;p741"/>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237" name="Google Shape;6237;p741"/>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238" name="Google Shape;6238;p741"/>
          <p:cNvSpPr txBox="1">
            <a:spLocks noGrp="1"/>
          </p:cNvSpPr>
          <p:nvPr>
            <p:ph type="title"/>
          </p:nvPr>
        </p:nvSpPr>
        <p:spPr>
          <a:xfrm>
            <a:off x="848991" y="806858"/>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39" name="Google Shape;6239;p741"/>
          <p:cNvSpPr txBox="1">
            <a:spLocks noGrp="1"/>
          </p:cNvSpPr>
          <p:nvPr>
            <p:ph type="body" idx="1"/>
          </p:nvPr>
        </p:nvSpPr>
        <p:spPr>
          <a:xfrm>
            <a:off x="848991" y="1637855"/>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25.xml><?xml version="1.0" encoding="utf-8"?>
<p:sldLayout xmlns:a="http://schemas.openxmlformats.org/drawingml/2006/main" xmlns:r="http://schemas.openxmlformats.org/officeDocument/2006/relationships" xmlns:p="http://schemas.openxmlformats.org/presentationml/2006/main" matchingName="9_Two Section | Picture and Copy Layout">
  <p:cSld name="9_Two Section | Picture and Copy Layout">
    <p:spTree>
      <p:nvGrpSpPr>
        <p:cNvPr id="1" name="Shape 6240"/>
        <p:cNvGrpSpPr/>
        <p:nvPr/>
      </p:nvGrpSpPr>
      <p:grpSpPr>
        <a:xfrm>
          <a:off x="0" y="0"/>
          <a:ext cx="0" cy="0"/>
          <a:chOff x="0" y="0"/>
          <a:chExt cx="0" cy="0"/>
        </a:xfrm>
      </p:grpSpPr>
      <p:sp>
        <p:nvSpPr>
          <p:cNvPr id="6241" name="Google Shape;6241;p742"/>
          <p:cNvSpPr/>
          <p:nvPr/>
        </p:nvSpPr>
        <p:spPr>
          <a:xfrm>
            <a:off x="0" y="6313119"/>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242" name="Google Shape;6242;p742"/>
          <p:cNvSpPr/>
          <p:nvPr/>
        </p:nvSpPr>
        <p:spPr>
          <a:xfrm>
            <a:off x="0" y="6301516"/>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243" name="Google Shape;6243;p742"/>
          <p:cNvSpPr txBox="1">
            <a:spLocks noGrp="1"/>
          </p:cNvSpPr>
          <p:nvPr>
            <p:ph type="body" idx="1"/>
          </p:nvPr>
        </p:nvSpPr>
        <p:spPr>
          <a:xfrm>
            <a:off x="1186832" y="1294454"/>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44" name="Google Shape;6244;p742"/>
          <p:cNvSpPr txBox="1">
            <a:spLocks noGrp="1"/>
          </p:cNvSpPr>
          <p:nvPr>
            <p:ph type="body" idx="2"/>
          </p:nvPr>
        </p:nvSpPr>
        <p:spPr>
          <a:xfrm>
            <a:off x="5549395" y="1997129"/>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45" name="Google Shape;6245;p742"/>
          <p:cNvSpPr txBox="1">
            <a:spLocks noGrp="1"/>
          </p:cNvSpPr>
          <p:nvPr>
            <p:ph type="title"/>
          </p:nvPr>
        </p:nvSpPr>
        <p:spPr>
          <a:xfrm>
            <a:off x="5549395" y="1154528"/>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246" name="Google Shape;6246;p742"/>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26.xml><?xml version="1.0" encoding="utf-8"?>
<p:sldLayout xmlns:a="http://schemas.openxmlformats.org/drawingml/2006/main" xmlns:r="http://schemas.openxmlformats.org/officeDocument/2006/relationships" xmlns:p="http://schemas.openxmlformats.org/presentationml/2006/main" matchingName="Blue Graphic Right">
  <p:cSld name="1_Blue Graphic Right">
    <p:spTree>
      <p:nvGrpSpPr>
        <p:cNvPr id="1" name="Shape 6247"/>
        <p:cNvGrpSpPr/>
        <p:nvPr/>
      </p:nvGrpSpPr>
      <p:grpSpPr>
        <a:xfrm>
          <a:off x="0" y="0"/>
          <a:ext cx="0" cy="0"/>
          <a:chOff x="0" y="0"/>
          <a:chExt cx="0" cy="0"/>
        </a:xfrm>
      </p:grpSpPr>
      <p:pic>
        <p:nvPicPr>
          <p:cNvPr id="6248" name="Google Shape;6248;p743"/>
          <p:cNvPicPr preferRelativeResize="0"/>
          <p:nvPr/>
        </p:nvPicPr>
        <p:blipFill rotWithShape="1">
          <a:blip r:embed="rId2">
            <a:alphaModFix/>
          </a:blip>
          <a:srcRect/>
          <a:stretch/>
        </p:blipFill>
        <p:spPr>
          <a:xfrm>
            <a:off x="0" y="0"/>
            <a:ext cx="12188952" cy="6858000"/>
          </a:xfrm>
          <a:prstGeom prst="rect">
            <a:avLst/>
          </a:prstGeom>
          <a:noFill/>
          <a:ln>
            <a:noFill/>
          </a:ln>
        </p:spPr>
      </p:pic>
      <p:sp>
        <p:nvSpPr>
          <p:cNvPr id="6249" name="Google Shape;6249;p743"/>
          <p:cNvSpPr txBox="1">
            <a:spLocks noGrp="1"/>
          </p:cNvSpPr>
          <p:nvPr>
            <p:ph type="title"/>
          </p:nvPr>
        </p:nvSpPr>
        <p:spPr>
          <a:xfrm>
            <a:off x="838200" y="365126"/>
            <a:ext cx="6085114"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50" name="Google Shape;6250;p743"/>
          <p:cNvSpPr txBox="1">
            <a:spLocks noGrp="1"/>
          </p:cNvSpPr>
          <p:nvPr>
            <p:ph type="body" idx="1"/>
          </p:nvPr>
        </p:nvSpPr>
        <p:spPr>
          <a:xfrm>
            <a:off x="838200" y="1825626"/>
            <a:ext cx="6085114"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51" name="Google Shape;6251;p743"/>
          <p:cNvSpPr txBox="1">
            <a:spLocks noGrp="1"/>
          </p:cNvSpPr>
          <p:nvPr>
            <p:ph type="sldNum" idx="12"/>
          </p:nvPr>
        </p:nvSpPr>
        <p:spPr>
          <a:xfrm>
            <a:off x="9292771" y="6464300"/>
            <a:ext cx="2539660" cy="1818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27.xml><?xml version="1.0" encoding="utf-8"?>
<p:sldLayout xmlns:a="http://schemas.openxmlformats.org/drawingml/2006/main" xmlns:r="http://schemas.openxmlformats.org/officeDocument/2006/relationships" xmlns:p="http://schemas.openxmlformats.org/presentationml/2006/main" matchingName="3-Closing Slide">
  <p:cSld name="1_3-Closing Slide">
    <p:spTree>
      <p:nvGrpSpPr>
        <p:cNvPr id="1" name="Shape 6252"/>
        <p:cNvGrpSpPr/>
        <p:nvPr/>
      </p:nvGrpSpPr>
      <p:grpSpPr>
        <a:xfrm>
          <a:off x="0" y="0"/>
          <a:ext cx="0" cy="0"/>
          <a:chOff x="0" y="0"/>
          <a:chExt cx="0" cy="0"/>
        </a:xfrm>
      </p:grpSpPr>
      <p:pic>
        <p:nvPicPr>
          <p:cNvPr id="6253" name="Google Shape;6253;p744"/>
          <p:cNvPicPr preferRelativeResize="0"/>
          <p:nvPr/>
        </p:nvPicPr>
        <p:blipFill rotWithShape="1">
          <a:blip r:embed="rId2">
            <a:alphaModFix/>
          </a:blip>
          <a:srcRect/>
          <a:stretch/>
        </p:blipFill>
        <p:spPr>
          <a:xfrm>
            <a:off x="1524" y="0"/>
            <a:ext cx="12188952" cy="6858000"/>
          </a:xfrm>
          <a:prstGeom prst="rect">
            <a:avLst/>
          </a:prstGeom>
          <a:noFill/>
          <a:ln>
            <a:noFill/>
          </a:ln>
        </p:spPr>
      </p:pic>
      <p:pic>
        <p:nvPicPr>
          <p:cNvPr id="6254" name="Google Shape;6254;p744"/>
          <p:cNvPicPr preferRelativeResize="0"/>
          <p:nvPr/>
        </p:nvPicPr>
        <p:blipFill rotWithShape="1">
          <a:blip r:embed="rId3">
            <a:alphaModFix/>
          </a:blip>
          <a:srcRect/>
          <a:stretch/>
        </p:blipFill>
        <p:spPr>
          <a:xfrm>
            <a:off x="5185224" y="2949957"/>
            <a:ext cx="1821552" cy="958089"/>
          </a:xfrm>
          <a:prstGeom prst="rect">
            <a:avLst/>
          </a:prstGeom>
          <a:noFill/>
          <a:ln>
            <a:noFill/>
          </a:ln>
        </p:spPr>
      </p:pic>
    </p:spTree>
  </p:cSld>
  <p:clrMapOvr>
    <a:masterClrMapping/>
  </p:clrMapOvr>
</p:sldLayout>
</file>

<file path=ppt/slideLayouts/slideLayout2428.xml><?xml version="1.0" encoding="utf-8"?>
<p:sldLayout xmlns:a="http://schemas.openxmlformats.org/drawingml/2006/main" xmlns:r="http://schemas.openxmlformats.org/officeDocument/2006/relationships" xmlns:p="http://schemas.openxmlformats.org/presentationml/2006/main" matchingName="2_Title Slide">
  <p:cSld name="6_Title Slide 3">
    <p:spTree>
      <p:nvGrpSpPr>
        <p:cNvPr id="1" name="Shape 6255"/>
        <p:cNvGrpSpPr/>
        <p:nvPr/>
      </p:nvGrpSpPr>
      <p:grpSpPr>
        <a:xfrm>
          <a:off x="0" y="0"/>
          <a:ext cx="0" cy="0"/>
          <a:chOff x="0" y="0"/>
          <a:chExt cx="0" cy="0"/>
        </a:xfrm>
      </p:grpSpPr>
      <p:pic>
        <p:nvPicPr>
          <p:cNvPr id="6256" name="Google Shape;6256;p745"/>
          <p:cNvPicPr preferRelativeResize="0"/>
          <p:nvPr/>
        </p:nvPicPr>
        <p:blipFill rotWithShape="1">
          <a:blip r:embed="rId2">
            <a:alphaModFix/>
          </a:blip>
          <a:srcRect/>
          <a:stretch/>
        </p:blipFill>
        <p:spPr>
          <a:xfrm>
            <a:off x="1524" y="858"/>
            <a:ext cx="12188952" cy="6856285"/>
          </a:xfrm>
          <a:prstGeom prst="rect">
            <a:avLst/>
          </a:prstGeom>
          <a:noFill/>
          <a:ln>
            <a:noFill/>
          </a:ln>
        </p:spPr>
      </p:pic>
      <p:pic>
        <p:nvPicPr>
          <p:cNvPr id="6257" name="Google Shape;6257;p745"/>
          <p:cNvPicPr preferRelativeResize="0"/>
          <p:nvPr/>
        </p:nvPicPr>
        <p:blipFill rotWithShape="1">
          <a:blip r:embed="rId3">
            <a:alphaModFix/>
          </a:blip>
          <a:srcRect/>
          <a:stretch/>
        </p:blipFill>
        <p:spPr>
          <a:xfrm>
            <a:off x="10802516" y="5915004"/>
            <a:ext cx="938786" cy="493777"/>
          </a:xfrm>
          <a:prstGeom prst="rect">
            <a:avLst/>
          </a:prstGeom>
          <a:noFill/>
          <a:ln>
            <a:noFill/>
          </a:ln>
        </p:spPr>
      </p:pic>
      <p:sp>
        <p:nvSpPr>
          <p:cNvPr id="6258" name="Google Shape;6258;p745"/>
          <p:cNvSpPr txBox="1">
            <a:spLocks noGrp="1"/>
          </p:cNvSpPr>
          <p:nvPr>
            <p:ph type="body" idx="1"/>
          </p:nvPr>
        </p:nvSpPr>
        <p:spPr>
          <a:xfrm>
            <a:off x="7459663"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40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59" name="Google Shape;6259;p745"/>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3000"/>
              <a:buNone/>
              <a:defRPr sz="20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29.xml><?xml version="1.0" encoding="utf-8"?>
<p:sldLayout xmlns:a="http://schemas.openxmlformats.org/drawingml/2006/main" xmlns:r="http://schemas.openxmlformats.org/officeDocument/2006/relationships" xmlns:p="http://schemas.openxmlformats.org/presentationml/2006/main" matchingName="Title and Content">
  <p:cSld name="11_Title and Content 10">
    <p:spTree>
      <p:nvGrpSpPr>
        <p:cNvPr id="1" name="Shape 6260"/>
        <p:cNvGrpSpPr/>
        <p:nvPr/>
      </p:nvGrpSpPr>
      <p:grpSpPr>
        <a:xfrm>
          <a:off x="0" y="0"/>
          <a:ext cx="0" cy="0"/>
          <a:chOff x="0" y="0"/>
          <a:chExt cx="0" cy="0"/>
        </a:xfrm>
      </p:grpSpPr>
      <p:grpSp>
        <p:nvGrpSpPr>
          <p:cNvPr id="6261" name="Google Shape;6261;p746"/>
          <p:cNvGrpSpPr/>
          <p:nvPr/>
        </p:nvGrpSpPr>
        <p:grpSpPr>
          <a:xfrm>
            <a:off x="7191544" y="1"/>
            <a:ext cx="5000459" cy="1425992"/>
            <a:chOff x="7191542" y="1"/>
            <a:chExt cx="5000459" cy="1425992"/>
          </a:xfrm>
        </p:grpSpPr>
        <p:pic>
          <p:nvPicPr>
            <p:cNvPr id="6262" name="Google Shape;6262;p7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63" name="Google Shape;6263;p746"/>
            <p:cNvGrpSpPr/>
            <p:nvPr/>
          </p:nvGrpSpPr>
          <p:grpSpPr>
            <a:xfrm>
              <a:off x="7191542" y="1"/>
              <a:ext cx="5000459" cy="1425992"/>
              <a:chOff x="7186272" y="0"/>
              <a:chExt cx="5005729" cy="1427495"/>
            </a:xfrm>
          </p:grpSpPr>
          <p:sp>
            <p:nvSpPr>
              <p:cNvPr id="6264" name="Google Shape;6264;p7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6265" name="Google Shape;6265;p7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6266" name="Google Shape;6266;p746"/>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67" name="Google Shape;6267;p74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68" name="Google Shape;6268;p74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269" name="Google Shape;6269;p74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270" name="Google Shape;6270;p746"/>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30.xml><?xml version="1.0" encoding="utf-8"?>
<p:sldLayout xmlns:a="http://schemas.openxmlformats.org/drawingml/2006/main" xmlns:r="http://schemas.openxmlformats.org/officeDocument/2006/relationships" xmlns:p="http://schemas.openxmlformats.org/presentationml/2006/main" matchingName="Photo Slide">
  <p:cSld name="1_Photo Slide 16">
    <p:spTree>
      <p:nvGrpSpPr>
        <p:cNvPr id="1" name="Shape 6271"/>
        <p:cNvGrpSpPr/>
        <p:nvPr/>
      </p:nvGrpSpPr>
      <p:grpSpPr>
        <a:xfrm>
          <a:off x="0" y="0"/>
          <a:ext cx="0" cy="0"/>
          <a:chOff x="0" y="0"/>
          <a:chExt cx="0" cy="0"/>
        </a:xfrm>
      </p:grpSpPr>
      <p:sp>
        <p:nvSpPr>
          <p:cNvPr id="6272" name="Google Shape;6272;p747"/>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273" name="Google Shape;6273;p747"/>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274" name="Google Shape;6274;p747"/>
          <p:cNvGrpSpPr/>
          <p:nvPr/>
        </p:nvGrpSpPr>
        <p:grpSpPr>
          <a:xfrm>
            <a:off x="0" y="5379428"/>
            <a:ext cx="2807368" cy="753891"/>
            <a:chOff x="0" y="5379426"/>
            <a:chExt cx="2807368" cy="753891"/>
          </a:xfrm>
        </p:grpSpPr>
        <p:sp>
          <p:nvSpPr>
            <p:cNvPr id="6275" name="Google Shape;6275;p74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sp>
          <p:nvSpPr>
            <p:cNvPr id="6276" name="Google Shape;6276;p74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grpSp>
      <p:sp>
        <p:nvSpPr>
          <p:cNvPr id="6277" name="Google Shape;6277;p747"/>
          <p:cNvSpPr>
            <a:spLocks noGrp="1"/>
          </p:cNvSpPr>
          <p:nvPr>
            <p:ph type="pic" idx="2"/>
          </p:nvPr>
        </p:nvSpPr>
        <p:spPr>
          <a:xfrm>
            <a:off x="2807368" y="457202"/>
            <a:ext cx="8915400" cy="5943598"/>
          </a:xfrm>
          <a:prstGeom prst="rect">
            <a:avLst/>
          </a:prstGeom>
          <a:noFill/>
          <a:ln>
            <a:noFill/>
          </a:ln>
        </p:spPr>
      </p:sp>
      <p:pic>
        <p:nvPicPr>
          <p:cNvPr id="6278" name="Google Shape;6278;p747"/>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cSld>
  <p:clrMapOvr>
    <a:masterClrMapping/>
  </p:clrMapOvr>
</p:sldLayout>
</file>

<file path=ppt/slideLayouts/slideLayout2431.xml><?xml version="1.0" encoding="utf-8"?>
<p:sldLayout xmlns:a="http://schemas.openxmlformats.org/drawingml/2006/main" xmlns:r="http://schemas.openxmlformats.org/officeDocument/2006/relationships" xmlns:p="http://schemas.openxmlformats.org/presentationml/2006/main" showMasterSp="0" matchingName="2_Table of Content">
  <p:cSld name="2_Table of Content">
    <p:spTree>
      <p:nvGrpSpPr>
        <p:cNvPr id="1" name="Shape 6279"/>
        <p:cNvGrpSpPr/>
        <p:nvPr/>
      </p:nvGrpSpPr>
      <p:grpSpPr>
        <a:xfrm>
          <a:off x="0" y="0"/>
          <a:ext cx="0" cy="0"/>
          <a:chOff x="0" y="0"/>
          <a:chExt cx="0" cy="0"/>
        </a:xfrm>
      </p:grpSpPr>
      <p:sp>
        <p:nvSpPr>
          <p:cNvPr id="6280" name="Google Shape;6280;p748"/>
          <p:cNvSpPr/>
          <p:nvPr/>
        </p:nvSpPr>
        <p:spPr>
          <a:xfrm>
            <a:off x="-10584" y="6620935"/>
            <a:ext cx="12213168" cy="237067"/>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281" name="Google Shape;6281;p748"/>
          <p:cNvSpPr txBox="1">
            <a:spLocks noGrp="1"/>
          </p:cNvSpPr>
          <p:nvPr>
            <p:ph type="title"/>
          </p:nvPr>
        </p:nvSpPr>
        <p:spPr>
          <a:xfrm>
            <a:off x="218116" y="224842"/>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82" name="Google Shape;6282;p748"/>
          <p:cNvSpPr txBox="1">
            <a:spLocks noGrp="1"/>
          </p:cNvSpPr>
          <p:nvPr>
            <p:ph type="body" idx="1"/>
          </p:nvPr>
        </p:nvSpPr>
        <p:spPr>
          <a:xfrm>
            <a:off x="218116" y="917199"/>
            <a:ext cx="11715725" cy="4958671"/>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Font typeface="Noto Sans Symbols"/>
              <a:buChar char="▪"/>
              <a:defRPr sz="1867" b="1"/>
            </a:lvl1pPr>
            <a:lvl2pPr marL="914400" lvl="1" indent="-406464" algn="l">
              <a:lnSpc>
                <a:spcPct val="100000"/>
              </a:lnSpc>
              <a:spcBef>
                <a:spcPts val="1000"/>
              </a:spcBef>
              <a:spcAft>
                <a:spcPts val="0"/>
              </a:spcAft>
              <a:buSzPts val="2801"/>
              <a:buFont typeface="Arial"/>
              <a:buChar char="̶"/>
              <a:defRPr sz="1867"/>
            </a:lvl2pPr>
            <a:lvl3pPr marL="1371600" lvl="2" indent="-406463" algn="l">
              <a:lnSpc>
                <a:spcPct val="100000"/>
              </a:lnSpc>
              <a:spcBef>
                <a:spcPts val="1000"/>
              </a:spcBef>
              <a:spcAft>
                <a:spcPts val="0"/>
              </a:spcAft>
              <a:buSzPts val="2801"/>
              <a:buFont typeface="Arial"/>
              <a:buChar char="•"/>
              <a:defRPr sz="1867"/>
            </a:lvl3pPr>
            <a:lvl4pPr marL="1828800" lvl="3" indent="-406463" algn="l">
              <a:lnSpc>
                <a:spcPct val="100000"/>
              </a:lnSpc>
              <a:spcBef>
                <a:spcPts val="1000"/>
              </a:spcBef>
              <a:spcAft>
                <a:spcPts val="0"/>
              </a:spcAft>
              <a:buSzPts val="2801"/>
              <a:buFont typeface="Noto Sans Symbols"/>
              <a:buChar char="✔"/>
              <a:defRPr sz="1867"/>
            </a:lvl4pPr>
            <a:lvl5pPr marL="2286000" lvl="4" indent="-406464" algn="l">
              <a:lnSpc>
                <a:spcPct val="100000"/>
              </a:lnSpc>
              <a:spcBef>
                <a:spcPts val="1000"/>
              </a:spcBef>
              <a:spcAft>
                <a:spcPts val="0"/>
              </a:spcAft>
              <a:buSzPts val="2801"/>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83" name="Google Shape;6283;p748"/>
          <p:cNvSpPr txBox="1">
            <a:spLocks noGrp="1"/>
          </p:cNvSpPr>
          <p:nvPr>
            <p:ph type="body" idx="2"/>
          </p:nvPr>
        </p:nvSpPr>
        <p:spPr>
          <a:xfrm>
            <a:off x="3858939" y="5969003"/>
            <a:ext cx="8074903" cy="64981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000"/>
              </a:spcBef>
              <a:spcAft>
                <a:spcPts val="0"/>
              </a:spcAft>
              <a:buSzPts val="2000"/>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84" name="Google Shape;6284;p74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285" name="Google Shape;6285;p748"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3" y="5969002"/>
            <a:ext cx="3704343" cy="651933"/>
          </a:xfrm>
          <a:prstGeom prst="rect">
            <a:avLst/>
          </a:prstGeom>
          <a:noFill/>
          <a:ln>
            <a:noFill/>
          </a:ln>
        </p:spPr>
      </p:pic>
    </p:spTree>
  </p:cSld>
  <p:clrMapOvr>
    <a:masterClrMapping/>
  </p:clrMapOvr>
</p:sldLayout>
</file>

<file path=ppt/slideLayouts/slideLayout243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286"/>
        <p:cNvGrpSpPr/>
        <p:nvPr/>
      </p:nvGrpSpPr>
      <p:grpSpPr>
        <a:xfrm>
          <a:off x="0" y="0"/>
          <a:ext cx="0" cy="0"/>
          <a:chOff x="0" y="0"/>
          <a:chExt cx="0" cy="0"/>
        </a:xfrm>
      </p:grpSpPr>
      <p:sp>
        <p:nvSpPr>
          <p:cNvPr id="6287" name="Google Shape;6287;p749"/>
          <p:cNvSpPr txBox="1">
            <a:spLocks noGrp="1"/>
          </p:cNvSpPr>
          <p:nvPr>
            <p:ph type="title"/>
          </p:nvPr>
        </p:nvSpPr>
        <p:spPr>
          <a:xfrm>
            <a:off x="963084" y="4406905"/>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88" name="Google Shape;6288;p749"/>
          <p:cNvSpPr txBox="1">
            <a:spLocks noGrp="1"/>
          </p:cNvSpPr>
          <p:nvPr>
            <p:ph type="body" idx="1"/>
          </p:nvPr>
        </p:nvSpPr>
        <p:spPr>
          <a:xfrm>
            <a:off x="963084" y="2906715"/>
            <a:ext cx="10363200" cy="1500187"/>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3000"/>
              <a:buNone/>
              <a:defRPr sz="2000">
                <a:solidFill>
                  <a:srgbClr val="919497"/>
                </a:solidFill>
              </a:defRPr>
            </a:lvl1pPr>
            <a:lvl2pPr marL="914400" lvl="1" indent="-228600" algn="l">
              <a:lnSpc>
                <a:spcPct val="100000"/>
              </a:lnSpc>
              <a:spcBef>
                <a:spcPts val="1000"/>
              </a:spcBef>
              <a:spcAft>
                <a:spcPts val="0"/>
              </a:spcAft>
              <a:buSzPts val="2700"/>
              <a:buNone/>
              <a:defRPr sz="1800">
                <a:solidFill>
                  <a:srgbClr val="919497"/>
                </a:solidFill>
              </a:defRPr>
            </a:lvl2pPr>
            <a:lvl3pPr marL="1371600" lvl="2" indent="-228600" algn="l">
              <a:lnSpc>
                <a:spcPct val="100000"/>
              </a:lnSpc>
              <a:spcBef>
                <a:spcPts val="1000"/>
              </a:spcBef>
              <a:spcAft>
                <a:spcPts val="0"/>
              </a:spcAft>
              <a:buSzPts val="2400"/>
              <a:buNone/>
              <a:defRPr sz="1600">
                <a:solidFill>
                  <a:srgbClr val="919497"/>
                </a:solidFill>
              </a:defRPr>
            </a:lvl3pPr>
            <a:lvl4pPr marL="1828800" lvl="3" indent="-228600" algn="l">
              <a:lnSpc>
                <a:spcPct val="100000"/>
              </a:lnSpc>
              <a:spcBef>
                <a:spcPts val="1000"/>
              </a:spcBef>
              <a:spcAft>
                <a:spcPts val="0"/>
              </a:spcAft>
              <a:buSzPts val="2100"/>
              <a:buNone/>
              <a:defRPr sz="1400">
                <a:solidFill>
                  <a:srgbClr val="919497"/>
                </a:solidFill>
              </a:defRPr>
            </a:lvl4pPr>
            <a:lvl5pPr marL="2286000" lvl="4" indent="-228600" algn="l">
              <a:lnSpc>
                <a:spcPct val="100000"/>
              </a:lnSpc>
              <a:spcBef>
                <a:spcPts val="1000"/>
              </a:spcBef>
              <a:spcAft>
                <a:spcPts val="0"/>
              </a:spcAft>
              <a:buSzPts val="2100"/>
              <a:buNone/>
              <a:defRPr sz="1400">
                <a:solidFill>
                  <a:srgbClr val="919497"/>
                </a:solidFill>
              </a:defRPr>
            </a:lvl5pPr>
            <a:lvl6pPr marL="2743200" lvl="5" indent="-228600" algn="l">
              <a:lnSpc>
                <a:spcPct val="90000"/>
              </a:lnSpc>
              <a:spcBef>
                <a:spcPts val="1000"/>
              </a:spcBef>
              <a:spcAft>
                <a:spcPts val="0"/>
              </a:spcAft>
              <a:buClr>
                <a:srgbClr val="919497"/>
              </a:buClr>
              <a:buSzPts val="2100"/>
              <a:buNone/>
              <a:defRPr sz="1400">
                <a:solidFill>
                  <a:srgbClr val="919497"/>
                </a:solidFill>
              </a:defRPr>
            </a:lvl6pPr>
            <a:lvl7pPr marL="3200400" lvl="6" indent="-228600" algn="l">
              <a:lnSpc>
                <a:spcPct val="90000"/>
              </a:lnSpc>
              <a:spcBef>
                <a:spcPts val="500"/>
              </a:spcBef>
              <a:spcAft>
                <a:spcPts val="0"/>
              </a:spcAft>
              <a:buClr>
                <a:srgbClr val="919497"/>
              </a:buClr>
              <a:buSzPts val="2100"/>
              <a:buNone/>
              <a:defRPr sz="1400">
                <a:solidFill>
                  <a:srgbClr val="919497"/>
                </a:solidFill>
              </a:defRPr>
            </a:lvl7pPr>
            <a:lvl8pPr marL="3657600" lvl="7" indent="-228600" algn="l">
              <a:lnSpc>
                <a:spcPct val="90000"/>
              </a:lnSpc>
              <a:spcBef>
                <a:spcPts val="500"/>
              </a:spcBef>
              <a:spcAft>
                <a:spcPts val="0"/>
              </a:spcAft>
              <a:buClr>
                <a:srgbClr val="919497"/>
              </a:buClr>
              <a:buSzPts val="2100"/>
              <a:buNone/>
              <a:defRPr sz="1400">
                <a:solidFill>
                  <a:srgbClr val="919497"/>
                </a:solidFill>
              </a:defRPr>
            </a:lvl8pPr>
            <a:lvl9pPr marL="4114800" lvl="8" indent="-228600" algn="l">
              <a:lnSpc>
                <a:spcPct val="90000"/>
              </a:lnSpc>
              <a:spcBef>
                <a:spcPts val="500"/>
              </a:spcBef>
              <a:spcAft>
                <a:spcPts val="0"/>
              </a:spcAft>
              <a:buClr>
                <a:srgbClr val="919497"/>
              </a:buClr>
              <a:buSzPts val="2100"/>
              <a:buNone/>
              <a:defRPr sz="1400">
                <a:solidFill>
                  <a:srgbClr val="919497"/>
                </a:solidFill>
              </a:defRPr>
            </a:lvl9pPr>
          </a:lstStyle>
          <a:p>
            <a:endParaRPr/>
          </a:p>
        </p:txBody>
      </p:sp>
      <p:sp>
        <p:nvSpPr>
          <p:cNvPr id="6289" name="Google Shape;6289;p749"/>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290" name="Google Shape;6290;p74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91" name="Google Shape;6291;p74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33.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92"/>
        <p:cNvGrpSpPr/>
        <p:nvPr/>
      </p:nvGrpSpPr>
      <p:grpSpPr>
        <a:xfrm>
          <a:off x="0" y="0"/>
          <a:ext cx="0" cy="0"/>
          <a:chOff x="0" y="0"/>
          <a:chExt cx="0" cy="0"/>
        </a:xfrm>
      </p:grpSpPr>
      <p:sp>
        <p:nvSpPr>
          <p:cNvPr id="6293" name="Google Shape;6293;p750"/>
          <p:cNvSpPr txBox="1">
            <a:spLocks noGrp="1"/>
          </p:cNvSpPr>
          <p:nvPr>
            <p:ph type="title"/>
          </p:nvPr>
        </p:nvSpPr>
        <p:spPr>
          <a:xfrm>
            <a:off x="609605" y="273053"/>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94" name="Google Shape;6294;p750"/>
          <p:cNvSpPr txBox="1">
            <a:spLocks noGrp="1"/>
          </p:cNvSpPr>
          <p:nvPr>
            <p:ph type="body" idx="1"/>
          </p:nvPr>
        </p:nvSpPr>
        <p:spPr>
          <a:xfrm>
            <a:off x="4766735" y="273056"/>
            <a:ext cx="6815667" cy="5853113"/>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000"/>
              </a:spcBef>
              <a:spcAft>
                <a:spcPts val="0"/>
              </a:spcAft>
              <a:buSzPts val="4800"/>
              <a:buChar char="•"/>
              <a:defRPr sz="3200"/>
            </a:lvl1pPr>
            <a:lvl2pPr marL="914400" lvl="1" indent="-495300" algn="l">
              <a:lnSpc>
                <a:spcPct val="100000"/>
              </a:lnSpc>
              <a:spcBef>
                <a:spcPts val="1000"/>
              </a:spcBef>
              <a:spcAft>
                <a:spcPts val="0"/>
              </a:spcAft>
              <a:buSzPts val="4200"/>
              <a:buChar char="•"/>
              <a:defRPr sz="2800"/>
            </a:lvl2pPr>
            <a:lvl3pPr marL="1371600" lvl="2" indent="-457200" algn="l">
              <a:lnSpc>
                <a:spcPct val="100000"/>
              </a:lnSpc>
              <a:spcBef>
                <a:spcPts val="1000"/>
              </a:spcBef>
              <a:spcAft>
                <a:spcPts val="0"/>
              </a:spcAft>
              <a:buSzPts val="3600"/>
              <a:buChar char="•"/>
              <a:defRPr sz="2400"/>
            </a:lvl3pPr>
            <a:lvl4pPr marL="1828800" lvl="3" indent="-419100" algn="l">
              <a:lnSpc>
                <a:spcPct val="100000"/>
              </a:lnSpc>
              <a:spcBef>
                <a:spcPts val="1000"/>
              </a:spcBef>
              <a:spcAft>
                <a:spcPts val="0"/>
              </a:spcAft>
              <a:buSzPts val="3000"/>
              <a:buChar char="•"/>
              <a:defRPr sz="2000"/>
            </a:lvl4pPr>
            <a:lvl5pPr marL="2286000" lvl="4" indent="-419100" algn="l">
              <a:lnSpc>
                <a:spcPct val="100000"/>
              </a:lnSpc>
              <a:spcBef>
                <a:spcPts val="1000"/>
              </a:spcBef>
              <a:spcAft>
                <a:spcPts val="0"/>
              </a:spcAft>
              <a:buSzPts val="3000"/>
              <a:buChar char="•"/>
              <a:defRPr sz="2000"/>
            </a:lvl5pPr>
            <a:lvl6pPr marL="2743200" lvl="5" indent="-419100" algn="l">
              <a:lnSpc>
                <a:spcPct val="90000"/>
              </a:lnSpc>
              <a:spcBef>
                <a:spcPts val="1000"/>
              </a:spcBef>
              <a:spcAft>
                <a:spcPts val="0"/>
              </a:spcAft>
              <a:buClr>
                <a:schemeClr val="dk1"/>
              </a:buClr>
              <a:buSzPts val="3000"/>
              <a:buChar char="•"/>
              <a:defRPr sz="2000"/>
            </a:lvl6pPr>
            <a:lvl7pPr marL="3200400" lvl="6" indent="-419100" algn="l">
              <a:lnSpc>
                <a:spcPct val="90000"/>
              </a:lnSpc>
              <a:spcBef>
                <a:spcPts val="500"/>
              </a:spcBef>
              <a:spcAft>
                <a:spcPts val="0"/>
              </a:spcAft>
              <a:buClr>
                <a:schemeClr val="dk1"/>
              </a:buClr>
              <a:buSzPts val="3000"/>
              <a:buChar char="•"/>
              <a:defRPr sz="2000"/>
            </a:lvl7pPr>
            <a:lvl8pPr marL="3657600" lvl="7" indent="-419100" algn="l">
              <a:lnSpc>
                <a:spcPct val="90000"/>
              </a:lnSpc>
              <a:spcBef>
                <a:spcPts val="500"/>
              </a:spcBef>
              <a:spcAft>
                <a:spcPts val="0"/>
              </a:spcAft>
              <a:buClr>
                <a:schemeClr val="dk1"/>
              </a:buClr>
              <a:buSzPts val="3000"/>
              <a:buChar char="•"/>
              <a:defRPr sz="2000"/>
            </a:lvl8pPr>
            <a:lvl9pPr marL="4114800" lvl="8" indent="-419100" algn="l">
              <a:lnSpc>
                <a:spcPct val="90000"/>
              </a:lnSpc>
              <a:spcBef>
                <a:spcPts val="500"/>
              </a:spcBef>
              <a:spcAft>
                <a:spcPts val="0"/>
              </a:spcAft>
              <a:buClr>
                <a:schemeClr val="dk1"/>
              </a:buClr>
              <a:buSzPts val="3000"/>
              <a:buChar char="•"/>
              <a:defRPr sz="2000"/>
            </a:lvl9pPr>
          </a:lstStyle>
          <a:p>
            <a:endParaRPr/>
          </a:p>
        </p:txBody>
      </p:sp>
      <p:sp>
        <p:nvSpPr>
          <p:cNvPr id="6295" name="Google Shape;6295;p750"/>
          <p:cNvSpPr txBox="1">
            <a:spLocks noGrp="1"/>
          </p:cNvSpPr>
          <p:nvPr>
            <p:ph type="body" idx="2"/>
          </p:nvPr>
        </p:nvSpPr>
        <p:spPr>
          <a:xfrm>
            <a:off x="609605" y="1435104"/>
            <a:ext cx="4011084" cy="46910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100"/>
              <a:buNone/>
              <a:defRPr sz="1400"/>
            </a:lvl1pPr>
            <a:lvl2pPr marL="914400" lvl="1" indent="-228600" algn="l">
              <a:lnSpc>
                <a:spcPct val="100000"/>
              </a:lnSpc>
              <a:spcBef>
                <a:spcPts val="1000"/>
              </a:spcBef>
              <a:spcAft>
                <a:spcPts val="0"/>
              </a:spcAft>
              <a:buSzPts val="1800"/>
              <a:buNone/>
              <a:defRPr sz="1200"/>
            </a:lvl2pPr>
            <a:lvl3pPr marL="1371600" lvl="2" indent="-228600" algn="l">
              <a:lnSpc>
                <a:spcPct val="100000"/>
              </a:lnSpc>
              <a:spcBef>
                <a:spcPts val="1000"/>
              </a:spcBef>
              <a:spcAft>
                <a:spcPts val="0"/>
              </a:spcAft>
              <a:buSzPts val="1500"/>
              <a:buNone/>
              <a:defRPr sz="1000"/>
            </a:lvl3pPr>
            <a:lvl4pPr marL="1828800" lvl="3" indent="-228600" algn="l">
              <a:lnSpc>
                <a:spcPct val="100000"/>
              </a:lnSpc>
              <a:spcBef>
                <a:spcPts val="1000"/>
              </a:spcBef>
              <a:spcAft>
                <a:spcPts val="0"/>
              </a:spcAft>
              <a:buSzPts val="1350"/>
              <a:buNone/>
              <a:defRPr sz="900"/>
            </a:lvl4pPr>
            <a:lvl5pPr marL="2286000" lvl="4" indent="-228600" algn="l">
              <a:lnSpc>
                <a:spcPct val="100000"/>
              </a:lnSpc>
              <a:spcBef>
                <a:spcPts val="1000"/>
              </a:spcBef>
              <a:spcAft>
                <a:spcPts val="0"/>
              </a:spcAft>
              <a:buSzPts val="1350"/>
              <a:buNone/>
              <a:defRPr sz="900"/>
            </a:lvl5pPr>
            <a:lvl6pPr marL="2743200" lvl="5" indent="-228600" algn="l">
              <a:lnSpc>
                <a:spcPct val="90000"/>
              </a:lnSpc>
              <a:spcBef>
                <a:spcPts val="1000"/>
              </a:spcBef>
              <a:spcAft>
                <a:spcPts val="0"/>
              </a:spcAft>
              <a:buClr>
                <a:schemeClr val="dk1"/>
              </a:buClr>
              <a:buSzPts val="1350"/>
              <a:buNone/>
              <a:defRPr sz="900"/>
            </a:lvl6pPr>
            <a:lvl7pPr marL="3200400" lvl="6" indent="-228600" algn="l">
              <a:lnSpc>
                <a:spcPct val="90000"/>
              </a:lnSpc>
              <a:spcBef>
                <a:spcPts val="500"/>
              </a:spcBef>
              <a:spcAft>
                <a:spcPts val="0"/>
              </a:spcAft>
              <a:buClr>
                <a:schemeClr val="dk1"/>
              </a:buClr>
              <a:buSzPts val="1350"/>
              <a:buNone/>
              <a:defRPr sz="900"/>
            </a:lvl7pPr>
            <a:lvl8pPr marL="3657600" lvl="7" indent="-228600" algn="l">
              <a:lnSpc>
                <a:spcPct val="90000"/>
              </a:lnSpc>
              <a:spcBef>
                <a:spcPts val="500"/>
              </a:spcBef>
              <a:spcAft>
                <a:spcPts val="0"/>
              </a:spcAft>
              <a:buClr>
                <a:schemeClr val="dk1"/>
              </a:buClr>
              <a:buSzPts val="1350"/>
              <a:buNone/>
              <a:defRPr sz="900"/>
            </a:lvl8pPr>
            <a:lvl9pPr marL="4114800" lvl="8" indent="-228600" algn="l">
              <a:lnSpc>
                <a:spcPct val="90000"/>
              </a:lnSpc>
              <a:spcBef>
                <a:spcPts val="500"/>
              </a:spcBef>
              <a:spcAft>
                <a:spcPts val="0"/>
              </a:spcAft>
              <a:buClr>
                <a:schemeClr val="dk1"/>
              </a:buClr>
              <a:buSzPts val="1350"/>
              <a:buNone/>
              <a:defRPr sz="900"/>
            </a:lvl9pPr>
          </a:lstStyle>
          <a:p>
            <a:endParaRPr/>
          </a:p>
        </p:txBody>
      </p:sp>
      <p:sp>
        <p:nvSpPr>
          <p:cNvPr id="6296" name="Google Shape;6296;p750"/>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297" name="Google Shape;6297;p75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98" name="Google Shape;6298;p75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34.xml><?xml version="1.0" encoding="utf-8"?>
<p:sldLayout xmlns:a="http://schemas.openxmlformats.org/drawingml/2006/main" xmlns:r="http://schemas.openxmlformats.org/officeDocument/2006/relationships" xmlns:p="http://schemas.openxmlformats.org/presentationml/2006/main" showMasterSp="0" matchingName="EVERYDAY - CONTENT ONLY">
  <p:cSld name="1_EVERYDAY - CONTENT ONLY">
    <p:spTree>
      <p:nvGrpSpPr>
        <p:cNvPr id="1" name="Shape 6299"/>
        <p:cNvGrpSpPr/>
        <p:nvPr/>
      </p:nvGrpSpPr>
      <p:grpSpPr>
        <a:xfrm>
          <a:off x="0" y="0"/>
          <a:ext cx="0" cy="0"/>
          <a:chOff x="0" y="0"/>
          <a:chExt cx="0" cy="0"/>
        </a:xfrm>
      </p:grpSpPr>
      <p:sp>
        <p:nvSpPr>
          <p:cNvPr id="6300" name="Google Shape;6300;p751"/>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301" name="Google Shape;6301;p751"/>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302" name="Google Shape;6302;p751"/>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03" name="Google Shape;6303;p751"/>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304" name="Google Shape;6304;p751"/>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05" name="Google Shape;6305;p751"/>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306" name="Google Shape;6306;p751"/>
          <p:cNvCxnSpPr/>
          <p:nvPr/>
        </p:nvCxnSpPr>
        <p:spPr>
          <a:xfrm>
            <a:off x="11311725" y="6447274"/>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6307" name="Google Shape;6307;p751"/>
          <p:cNvSpPr txBox="1">
            <a:spLocks noGrp="1"/>
          </p:cNvSpPr>
          <p:nvPr>
            <p:ph type="sldNum" idx="12"/>
          </p:nvPr>
        </p:nvSpPr>
        <p:spPr>
          <a:xfrm>
            <a:off x="11202595" y="6454535"/>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308" name="Google Shape;6308;p751"/>
          <p:cNvPicPr preferRelativeResize="0"/>
          <p:nvPr/>
        </p:nvPicPr>
        <p:blipFill rotWithShape="1">
          <a:blip r:embed="rId2">
            <a:alphaModFix/>
          </a:blip>
          <a:srcRect/>
          <a:stretch/>
        </p:blipFill>
        <p:spPr>
          <a:xfrm>
            <a:off x="9596463" y="6492240"/>
            <a:ext cx="1606135" cy="229238"/>
          </a:xfrm>
          <a:prstGeom prst="rect">
            <a:avLst/>
          </a:prstGeom>
          <a:noFill/>
          <a:ln>
            <a:noFill/>
          </a:ln>
        </p:spPr>
      </p:pic>
    </p:spTree>
  </p:cSld>
  <p:clrMapOvr>
    <a:masterClrMapping/>
  </p:clrMapOvr>
</p:sldLayout>
</file>

<file path=ppt/slideLayouts/slideLayout2435.xml><?xml version="1.0" encoding="utf-8"?>
<p:sldLayout xmlns:a="http://schemas.openxmlformats.org/drawingml/2006/main" xmlns:r="http://schemas.openxmlformats.org/officeDocument/2006/relationships" xmlns:p="http://schemas.openxmlformats.org/presentationml/2006/main" matchingName="Title and Content">
  <p:cSld name="11_Title and Content 11">
    <p:spTree>
      <p:nvGrpSpPr>
        <p:cNvPr id="1" name="Shape 6309"/>
        <p:cNvGrpSpPr/>
        <p:nvPr/>
      </p:nvGrpSpPr>
      <p:grpSpPr>
        <a:xfrm>
          <a:off x="0" y="0"/>
          <a:ext cx="0" cy="0"/>
          <a:chOff x="0" y="0"/>
          <a:chExt cx="0" cy="0"/>
        </a:xfrm>
      </p:grpSpPr>
      <p:grpSp>
        <p:nvGrpSpPr>
          <p:cNvPr id="6310" name="Google Shape;6310;p752"/>
          <p:cNvGrpSpPr/>
          <p:nvPr/>
        </p:nvGrpSpPr>
        <p:grpSpPr>
          <a:xfrm>
            <a:off x="7191544" y="1"/>
            <a:ext cx="5000459" cy="1425992"/>
            <a:chOff x="7191542" y="1"/>
            <a:chExt cx="5000459" cy="1425992"/>
          </a:xfrm>
        </p:grpSpPr>
        <p:pic>
          <p:nvPicPr>
            <p:cNvPr id="6311" name="Google Shape;6311;p7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12" name="Google Shape;6312;p752"/>
            <p:cNvGrpSpPr/>
            <p:nvPr/>
          </p:nvGrpSpPr>
          <p:grpSpPr>
            <a:xfrm>
              <a:off x="7191542" y="1"/>
              <a:ext cx="5000459" cy="1425992"/>
              <a:chOff x="7186272" y="0"/>
              <a:chExt cx="5005729" cy="1427495"/>
            </a:xfrm>
          </p:grpSpPr>
          <p:sp>
            <p:nvSpPr>
              <p:cNvPr id="6313" name="Google Shape;6313;p7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6314" name="Google Shape;6314;p7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6315" name="Google Shape;6315;p752"/>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16" name="Google Shape;6316;p752"/>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17" name="Google Shape;6317;p752"/>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18" name="Google Shape;6318;p75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19" name="Google Shape;6319;p752"/>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36.xml><?xml version="1.0" encoding="utf-8"?>
<p:sldLayout xmlns:a="http://schemas.openxmlformats.org/drawingml/2006/main" xmlns:r="http://schemas.openxmlformats.org/officeDocument/2006/relationships" xmlns:p="http://schemas.openxmlformats.org/presentationml/2006/main" matchingName="Title and Content">
  <p:cSld name="11_Title and Content 12">
    <p:spTree>
      <p:nvGrpSpPr>
        <p:cNvPr id="1" name="Shape 6320"/>
        <p:cNvGrpSpPr/>
        <p:nvPr/>
      </p:nvGrpSpPr>
      <p:grpSpPr>
        <a:xfrm>
          <a:off x="0" y="0"/>
          <a:ext cx="0" cy="0"/>
          <a:chOff x="0" y="0"/>
          <a:chExt cx="0" cy="0"/>
        </a:xfrm>
      </p:grpSpPr>
      <p:grpSp>
        <p:nvGrpSpPr>
          <p:cNvPr id="6321" name="Google Shape;6321;p753"/>
          <p:cNvGrpSpPr/>
          <p:nvPr/>
        </p:nvGrpSpPr>
        <p:grpSpPr>
          <a:xfrm>
            <a:off x="7191544" y="1"/>
            <a:ext cx="5000459" cy="1425992"/>
            <a:chOff x="7191542" y="1"/>
            <a:chExt cx="5000459" cy="1425992"/>
          </a:xfrm>
        </p:grpSpPr>
        <p:pic>
          <p:nvPicPr>
            <p:cNvPr id="6322" name="Google Shape;6322;p7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23" name="Google Shape;6323;p753"/>
            <p:cNvGrpSpPr/>
            <p:nvPr/>
          </p:nvGrpSpPr>
          <p:grpSpPr>
            <a:xfrm>
              <a:off x="7191542" y="1"/>
              <a:ext cx="5000459" cy="1425992"/>
              <a:chOff x="7186272" y="0"/>
              <a:chExt cx="5005729" cy="1427495"/>
            </a:xfrm>
          </p:grpSpPr>
          <p:sp>
            <p:nvSpPr>
              <p:cNvPr id="6324" name="Google Shape;6324;p7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6325" name="Google Shape;6325;p7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6326" name="Google Shape;6326;p753"/>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27" name="Google Shape;6327;p753"/>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28" name="Google Shape;6328;p753"/>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29" name="Google Shape;6329;p75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30" name="Google Shape;6330;p753"/>
          <p:cNvSpPr txBox="1">
            <a:spLocks noGrp="1"/>
          </p:cNvSpPr>
          <p:nvPr>
            <p:ph type="ftr" idx="11"/>
          </p:nvPr>
        </p:nvSpPr>
        <p:spPr>
          <a:xfrm>
            <a:off x="609600" y="6356352"/>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37.xml><?xml version="1.0" encoding="utf-8"?>
<p:sldLayout xmlns:a="http://schemas.openxmlformats.org/drawingml/2006/main" xmlns:r="http://schemas.openxmlformats.org/officeDocument/2006/relationships" xmlns:p="http://schemas.openxmlformats.org/presentationml/2006/main" matchingName="Photo Slide">
  <p:cSld name="1_Photo Slide 17">
    <p:spTree>
      <p:nvGrpSpPr>
        <p:cNvPr id="1" name="Shape 6331"/>
        <p:cNvGrpSpPr/>
        <p:nvPr/>
      </p:nvGrpSpPr>
      <p:grpSpPr>
        <a:xfrm>
          <a:off x="0" y="0"/>
          <a:ext cx="0" cy="0"/>
          <a:chOff x="0" y="0"/>
          <a:chExt cx="0" cy="0"/>
        </a:xfrm>
      </p:grpSpPr>
      <p:sp>
        <p:nvSpPr>
          <p:cNvPr id="6332" name="Google Shape;6332;p754"/>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333" name="Google Shape;6333;p754"/>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334" name="Google Shape;6334;p754"/>
          <p:cNvGrpSpPr/>
          <p:nvPr/>
        </p:nvGrpSpPr>
        <p:grpSpPr>
          <a:xfrm>
            <a:off x="0" y="5379428"/>
            <a:ext cx="2807368" cy="753891"/>
            <a:chOff x="0" y="5379426"/>
            <a:chExt cx="2807368" cy="753891"/>
          </a:xfrm>
        </p:grpSpPr>
        <p:sp>
          <p:nvSpPr>
            <p:cNvPr id="6335" name="Google Shape;6335;p75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6336" name="Google Shape;6336;p75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6337" name="Google Shape;6337;p754"/>
          <p:cNvSpPr>
            <a:spLocks noGrp="1"/>
          </p:cNvSpPr>
          <p:nvPr>
            <p:ph type="pic" idx="2"/>
          </p:nvPr>
        </p:nvSpPr>
        <p:spPr>
          <a:xfrm>
            <a:off x="2807368" y="457202"/>
            <a:ext cx="8915400" cy="5943598"/>
          </a:xfrm>
          <a:prstGeom prst="rect">
            <a:avLst/>
          </a:prstGeom>
          <a:noFill/>
          <a:ln>
            <a:noFill/>
          </a:ln>
        </p:spPr>
      </p:sp>
      <p:pic>
        <p:nvPicPr>
          <p:cNvPr id="6338" name="Google Shape;6338;p754"/>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cSld>
  <p:clrMapOvr>
    <a:masterClrMapping/>
  </p:clrMapOvr>
</p:sldLayout>
</file>

<file path=ppt/slideLayouts/slideLayout2438.xml><?xml version="1.0" encoding="utf-8"?>
<p:sldLayout xmlns:a="http://schemas.openxmlformats.org/drawingml/2006/main" xmlns:r="http://schemas.openxmlformats.org/officeDocument/2006/relationships" xmlns:p="http://schemas.openxmlformats.org/presentationml/2006/main" matchingName="Photo Slide">
  <p:cSld name="1_Photo Slide 18">
    <p:spTree>
      <p:nvGrpSpPr>
        <p:cNvPr id="1" name="Shape 6339"/>
        <p:cNvGrpSpPr/>
        <p:nvPr/>
      </p:nvGrpSpPr>
      <p:grpSpPr>
        <a:xfrm>
          <a:off x="0" y="0"/>
          <a:ext cx="0" cy="0"/>
          <a:chOff x="0" y="0"/>
          <a:chExt cx="0" cy="0"/>
        </a:xfrm>
      </p:grpSpPr>
      <p:sp>
        <p:nvSpPr>
          <p:cNvPr id="6340" name="Google Shape;6340;p755"/>
          <p:cNvSpPr txBox="1">
            <a:spLocks noGrp="1"/>
          </p:cNvSpPr>
          <p:nvPr>
            <p:ph type="body" idx="1"/>
          </p:nvPr>
        </p:nvSpPr>
        <p:spPr>
          <a:xfrm>
            <a:off x="457201"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341" name="Google Shape;6341;p755"/>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342" name="Google Shape;6342;p755"/>
          <p:cNvGrpSpPr/>
          <p:nvPr/>
        </p:nvGrpSpPr>
        <p:grpSpPr>
          <a:xfrm>
            <a:off x="0" y="5379428"/>
            <a:ext cx="2807368" cy="753891"/>
            <a:chOff x="0" y="5379426"/>
            <a:chExt cx="2807368" cy="753891"/>
          </a:xfrm>
        </p:grpSpPr>
        <p:sp>
          <p:nvSpPr>
            <p:cNvPr id="6343" name="Google Shape;6343;p75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6344" name="Google Shape;6344;p75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6345" name="Google Shape;6345;p755"/>
          <p:cNvSpPr>
            <a:spLocks noGrp="1"/>
          </p:cNvSpPr>
          <p:nvPr>
            <p:ph type="pic" idx="2"/>
          </p:nvPr>
        </p:nvSpPr>
        <p:spPr>
          <a:xfrm>
            <a:off x="2807368" y="457202"/>
            <a:ext cx="8915400" cy="5943598"/>
          </a:xfrm>
          <a:prstGeom prst="rect">
            <a:avLst/>
          </a:prstGeom>
          <a:noFill/>
          <a:ln>
            <a:noFill/>
          </a:ln>
        </p:spPr>
      </p:sp>
      <p:pic>
        <p:nvPicPr>
          <p:cNvPr id="6346" name="Google Shape;6346;p755"/>
          <p:cNvPicPr preferRelativeResize="0"/>
          <p:nvPr/>
        </p:nvPicPr>
        <p:blipFill rotWithShape="1">
          <a:blip r:embed="rId2">
            <a:alphaModFix/>
          </a:blip>
          <a:srcRect/>
          <a:stretch/>
        </p:blipFill>
        <p:spPr>
          <a:xfrm>
            <a:off x="513350" y="4385538"/>
            <a:ext cx="2025315" cy="911940"/>
          </a:xfrm>
          <a:prstGeom prst="rect">
            <a:avLst/>
          </a:prstGeom>
          <a:noFill/>
          <a:ln>
            <a:noFill/>
          </a:ln>
        </p:spPr>
      </p:pic>
    </p:spTree>
  </p:cSld>
  <p:clrMapOvr>
    <a:masterClrMapping/>
  </p:clrMapOvr>
</p:sldLayout>
</file>

<file path=ppt/slideLayouts/slideLayout2439.xml><?xml version="1.0" encoding="utf-8"?>
<p:sldLayout xmlns:a="http://schemas.openxmlformats.org/drawingml/2006/main" xmlns:r="http://schemas.openxmlformats.org/officeDocument/2006/relationships" xmlns:p="http://schemas.openxmlformats.org/presentationml/2006/main" showMasterSp="0" matchingName="2_EVERYDAY - CONTENT ONLY">
  <p:cSld name="2_EVERYDAY - CONTENT ONLY">
    <p:spTree>
      <p:nvGrpSpPr>
        <p:cNvPr id="1" name="Shape 6347"/>
        <p:cNvGrpSpPr/>
        <p:nvPr/>
      </p:nvGrpSpPr>
      <p:grpSpPr>
        <a:xfrm>
          <a:off x="0" y="0"/>
          <a:ext cx="0" cy="0"/>
          <a:chOff x="0" y="0"/>
          <a:chExt cx="0" cy="0"/>
        </a:xfrm>
      </p:grpSpPr>
      <p:sp>
        <p:nvSpPr>
          <p:cNvPr id="6348" name="Google Shape;6348;p756"/>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349" name="Google Shape;6349;p756"/>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350" name="Google Shape;6350;p756"/>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51" name="Google Shape;6351;p756"/>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352" name="Google Shape;6352;p756"/>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53" name="Google Shape;6353;p756"/>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354" name="Google Shape;6354;p756"/>
          <p:cNvCxnSpPr/>
          <p:nvPr/>
        </p:nvCxnSpPr>
        <p:spPr>
          <a:xfrm>
            <a:off x="11311725" y="6447274"/>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6355" name="Google Shape;6355;p756"/>
          <p:cNvSpPr txBox="1">
            <a:spLocks noGrp="1"/>
          </p:cNvSpPr>
          <p:nvPr>
            <p:ph type="sldNum" idx="12"/>
          </p:nvPr>
        </p:nvSpPr>
        <p:spPr>
          <a:xfrm>
            <a:off x="11202595" y="6454535"/>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356" name="Google Shape;6356;p756"/>
          <p:cNvPicPr preferRelativeResize="0"/>
          <p:nvPr/>
        </p:nvPicPr>
        <p:blipFill rotWithShape="1">
          <a:blip r:embed="rId2">
            <a:alphaModFix/>
          </a:blip>
          <a:srcRect/>
          <a:stretch/>
        </p:blipFill>
        <p:spPr>
          <a:xfrm>
            <a:off x="9596463" y="6492240"/>
            <a:ext cx="1606135" cy="229238"/>
          </a:xfrm>
          <a:prstGeom prst="rect">
            <a:avLst/>
          </a:prstGeom>
          <a:noFill/>
          <a:ln>
            <a:noFill/>
          </a:ln>
        </p:spPr>
      </p:pic>
    </p:spTree>
  </p:cSld>
  <p:clrMapOvr>
    <a:masterClrMapping/>
  </p:clrMapOvr>
</p:sldLayout>
</file>

<file path=ppt/slideLayouts/slideLayout2440.xml><?xml version="1.0" encoding="utf-8"?>
<p:sldLayout xmlns:a="http://schemas.openxmlformats.org/drawingml/2006/main" xmlns:r="http://schemas.openxmlformats.org/officeDocument/2006/relationships" xmlns:p="http://schemas.openxmlformats.org/presentationml/2006/main" showMasterSp="0" matchingName="3_EVERYDAY - CONTENT ONLY">
  <p:cSld name="3_EVERYDAY - CONTENT ONLY">
    <p:spTree>
      <p:nvGrpSpPr>
        <p:cNvPr id="1" name="Shape 6357"/>
        <p:cNvGrpSpPr/>
        <p:nvPr/>
      </p:nvGrpSpPr>
      <p:grpSpPr>
        <a:xfrm>
          <a:off x="0" y="0"/>
          <a:ext cx="0" cy="0"/>
          <a:chOff x="0" y="0"/>
          <a:chExt cx="0" cy="0"/>
        </a:xfrm>
      </p:grpSpPr>
      <p:sp>
        <p:nvSpPr>
          <p:cNvPr id="6358" name="Google Shape;6358;p757"/>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359" name="Google Shape;6359;p757"/>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360" name="Google Shape;6360;p757"/>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61" name="Google Shape;6361;p757"/>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362" name="Google Shape;6362;p757"/>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63" name="Google Shape;6363;p757"/>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364" name="Google Shape;6364;p757"/>
          <p:cNvCxnSpPr/>
          <p:nvPr/>
        </p:nvCxnSpPr>
        <p:spPr>
          <a:xfrm>
            <a:off x="11311725" y="6447274"/>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6365" name="Google Shape;6365;p757"/>
          <p:cNvSpPr txBox="1">
            <a:spLocks noGrp="1"/>
          </p:cNvSpPr>
          <p:nvPr>
            <p:ph type="sldNum" idx="12"/>
          </p:nvPr>
        </p:nvSpPr>
        <p:spPr>
          <a:xfrm>
            <a:off x="11202595" y="6454535"/>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366" name="Google Shape;6366;p757"/>
          <p:cNvPicPr preferRelativeResize="0"/>
          <p:nvPr/>
        </p:nvPicPr>
        <p:blipFill rotWithShape="1">
          <a:blip r:embed="rId2">
            <a:alphaModFix/>
          </a:blip>
          <a:srcRect/>
          <a:stretch/>
        </p:blipFill>
        <p:spPr>
          <a:xfrm>
            <a:off x="9596463" y="6492240"/>
            <a:ext cx="1606135" cy="229238"/>
          </a:xfrm>
          <a:prstGeom prst="rect">
            <a:avLst/>
          </a:prstGeom>
          <a:noFill/>
          <a:ln>
            <a:noFill/>
          </a:ln>
        </p:spPr>
      </p:pic>
    </p:spTree>
  </p:cSld>
  <p:clrMapOvr>
    <a:masterClrMapping/>
  </p:clrMapOvr>
</p:sldLayout>
</file>

<file path=ppt/slideLayouts/slideLayout2441.xml><?xml version="1.0" encoding="utf-8"?>
<p:sldLayout xmlns:a="http://schemas.openxmlformats.org/drawingml/2006/main" xmlns:r="http://schemas.openxmlformats.org/officeDocument/2006/relationships" xmlns:p="http://schemas.openxmlformats.org/presentationml/2006/main" matchingName="60_Quotation">
  <p:cSld name="60_Quotation">
    <p:spTree>
      <p:nvGrpSpPr>
        <p:cNvPr id="1" name="Shape 6367"/>
        <p:cNvGrpSpPr/>
        <p:nvPr/>
      </p:nvGrpSpPr>
      <p:grpSpPr>
        <a:xfrm>
          <a:off x="0" y="0"/>
          <a:ext cx="0" cy="0"/>
          <a:chOff x="0" y="0"/>
          <a:chExt cx="0" cy="0"/>
        </a:xfrm>
      </p:grpSpPr>
      <p:sp>
        <p:nvSpPr>
          <p:cNvPr id="6368" name="Google Shape;6368;p758"/>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369" name="Google Shape;6369;p758"/>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70" name="Google Shape;6370;p75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71" name="Google Shape;6371;p758"/>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72" name="Google Shape;6372;p75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73" name="Google Shape;6373;p75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374" name="Google Shape;6374;p758"/>
          <p:cNvGrpSpPr/>
          <p:nvPr/>
        </p:nvGrpSpPr>
        <p:grpSpPr>
          <a:xfrm>
            <a:off x="7191544" y="1"/>
            <a:ext cx="5000459" cy="1425992"/>
            <a:chOff x="7191542" y="1"/>
            <a:chExt cx="5000459" cy="1425992"/>
          </a:xfrm>
        </p:grpSpPr>
        <p:pic>
          <p:nvPicPr>
            <p:cNvPr id="6375" name="Google Shape;6375;p7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76" name="Google Shape;6376;p758"/>
            <p:cNvGrpSpPr/>
            <p:nvPr/>
          </p:nvGrpSpPr>
          <p:grpSpPr>
            <a:xfrm>
              <a:off x="7191542" y="1"/>
              <a:ext cx="5000459" cy="1425992"/>
              <a:chOff x="7186272" y="0"/>
              <a:chExt cx="5005729" cy="1427495"/>
            </a:xfrm>
          </p:grpSpPr>
          <p:sp>
            <p:nvSpPr>
              <p:cNvPr id="6377" name="Google Shape;6377;p7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378" name="Google Shape;6378;p7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379" name="Google Shape;6379;p758"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442.xml><?xml version="1.0" encoding="utf-8"?>
<p:sldLayout xmlns:a="http://schemas.openxmlformats.org/drawingml/2006/main" xmlns:r="http://schemas.openxmlformats.org/officeDocument/2006/relationships" xmlns:p="http://schemas.openxmlformats.org/presentationml/2006/main" matchingName="61_Quotation">
  <p:cSld name="61_Quotation">
    <p:spTree>
      <p:nvGrpSpPr>
        <p:cNvPr id="1" name="Shape 6380"/>
        <p:cNvGrpSpPr/>
        <p:nvPr/>
      </p:nvGrpSpPr>
      <p:grpSpPr>
        <a:xfrm>
          <a:off x="0" y="0"/>
          <a:ext cx="0" cy="0"/>
          <a:chOff x="0" y="0"/>
          <a:chExt cx="0" cy="0"/>
        </a:xfrm>
      </p:grpSpPr>
      <p:sp>
        <p:nvSpPr>
          <p:cNvPr id="6381" name="Google Shape;6381;p759"/>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382" name="Google Shape;6382;p759"/>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83" name="Google Shape;6383;p75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84" name="Google Shape;6384;p75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85" name="Google Shape;6385;p7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386" name="Google Shape;6386;p7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387" name="Google Shape;6387;p759"/>
          <p:cNvGrpSpPr/>
          <p:nvPr/>
        </p:nvGrpSpPr>
        <p:grpSpPr>
          <a:xfrm>
            <a:off x="7191544" y="1"/>
            <a:ext cx="5000459" cy="1425992"/>
            <a:chOff x="7191542" y="1"/>
            <a:chExt cx="5000459" cy="1425992"/>
          </a:xfrm>
        </p:grpSpPr>
        <p:pic>
          <p:nvPicPr>
            <p:cNvPr id="6388" name="Google Shape;6388;p7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89" name="Google Shape;6389;p759"/>
            <p:cNvGrpSpPr/>
            <p:nvPr/>
          </p:nvGrpSpPr>
          <p:grpSpPr>
            <a:xfrm>
              <a:off x="7191542" y="1"/>
              <a:ext cx="5000459" cy="1425992"/>
              <a:chOff x="7186272" y="0"/>
              <a:chExt cx="5005729" cy="1427495"/>
            </a:xfrm>
          </p:grpSpPr>
          <p:sp>
            <p:nvSpPr>
              <p:cNvPr id="6390" name="Google Shape;6390;p7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391" name="Google Shape;6391;p7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392" name="Google Shape;6392;p759"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443.xml><?xml version="1.0" encoding="utf-8"?>
<p:sldLayout xmlns:a="http://schemas.openxmlformats.org/drawingml/2006/main" xmlns:r="http://schemas.openxmlformats.org/officeDocument/2006/relationships" xmlns:p="http://schemas.openxmlformats.org/presentationml/2006/main" matchingName="Cover">
  <p:cSld name="6_Cover 11">
    <p:spTree>
      <p:nvGrpSpPr>
        <p:cNvPr id="1" name="Shape 6393"/>
        <p:cNvGrpSpPr/>
        <p:nvPr/>
      </p:nvGrpSpPr>
      <p:grpSpPr>
        <a:xfrm>
          <a:off x="0" y="0"/>
          <a:ext cx="0" cy="0"/>
          <a:chOff x="0" y="0"/>
          <a:chExt cx="0" cy="0"/>
        </a:xfrm>
      </p:grpSpPr>
      <p:sp>
        <p:nvSpPr>
          <p:cNvPr id="6394" name="Google Shape;6394;p760"/>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395" name="Google Shape;6395;p760"/>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96" name="Google Shape;6396;p760"/>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397" name="Google Shape;6397;p760"/>
          <p:cNvSpPr>
            <a:spLocks noGrp="1"/>
          </p:cNvSpPr>
          <p:nvPr>
            <p:ph type="pic" idx="2"/>
          </p:nvPr>
        </p:nvSpPr>
        <p:spPr>
          <a:xfrm>
            <a:off x="7118684" y="233915"/>
            <a:ext cx="5073316" cy="5943600"/>
          </a:xfrm>
          <a:prstGeom prst="rect">
            <a:avLst/>
          </a:prstGeom>
          <a:noFill/>
          <a:ln>
            <a:noFill/>
          </a:ln>
        </p:spPr>
      </p:sp>
      <p:grpSp>
        <p:nvGrpSpPr>
          <p:cNvPr id="6398" name="Google Shape;6398;p760"/>
          <p:cNvGrpSpPr/>
          <p:nvPr/>
        </p:nvGrpSpPr>
        <p:grpSpPr>
          <a:xfrm>
            <a:off x="0" y="5020349"/>
            <a:ext cx="12192000" cy="1837653"/>
            <a:chOff x="0" y="5020348"/>
            <a:chExt cx="12192000" cy="1837653"/>
          </a:xfrm>
        </p:grpSpPr>
        <p:sp>
          <p:nvSpPr>
            <p:cNvPr id="6399" name="Google Shape;6399;p76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00" name="Google Shape;6400;p76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6401" name="Google Shape;6401;p76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444.xml><?xml version="1.0" encoding="utf-8"?>
<p:sldLayout xmlns:a="http://schemas.openxmlformats.org/drawingml/2006/main" xmlns:r="http://schemas.openxmlformats.org/officeDocument/2006/relationships" xmlns:p="http://schemas.openxmlformats.org/presentationml/2006/main" matchingName="Divider">
  <p:cSld name="5_Divider 12">
    <p:bg>
      <p:bgPr>
        <a:solidFill>
          <a:schemeClr val="lt2"/>
        </a:solidFill>
        <a:effectLst/>
      </p:bgPr>
    </p:bg>
    <p:spTree>
      <p:nvGrpSpPr>
        <p:cNvPr id="1" name="Shape 6402"/>
        <p:cNvGrpSpPr/>
        <p:nvPr/>
      </p:nvGrpSpPr>
      <p:grpSpPr>
        <a:xfrm>
          <a:off x="0" y="0"/>
          <a:ext cx="0" cy="0"/>
          <a:chOff x="0" y="0"/>
          <a:chExt cx="0" cy="0"/>
        </a:xfrm>
      </p:grpSpPr>
      <p:grpSp>
        <p:nvGrpSpPr>
          <p:cNvPr id="6403" name="Google Shape;6403;p761"/>
          <p:cNvGrpSpPr/>
          <p:nvPr/>
        </p:nvGrpSpPr>
        <p:grpSpPr>
          <a:xfrm>
            <a:off x="0" y="5020348"/>
            <a:ext cx="12192000" cy="1837653"/>
            <a:chOff x="0" y="5020347"/>
            <a:chExt cx="12192000" cy="1837653"/>
          </a:xfrm>
        </p:grpSpPr>
        <p:sp>
          <p:nvSpPr>
            <p:cNvPr id="6404" name="Google Shape;6404;p76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05" name="Google Shape;6405;p76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06" name="Google Shape;6406;p76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6407" name="Google Shape;6407;p76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408" name="Google Shape;6408;p761"/>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09" name="Google Shape;6409;p761"/>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445.xml><?xml version="1.0" encoding="utf-8"?>
<p:sldLayout xmlns:a="http://schemas.openxmlformats.org/drawingml/2006/main" xmlns:r="http://schemas.openxmlformats.org/officeDocument/2006/relationships" xmlns:p="http://schemas.openxmlformats.org/presentationml/2006/main" matchingName="21_Cover">
  <p:cSld name="21_Cover">
    <p:spTree>
      <p:nvGrpSpPr>
        <p:cNvPr id="1" name="Shape 6410"/>
        <p:cNvGrpSpPr/>
        <p:nvPr/>
      </p:nvGrpSpPr>
      <p:grpSpPr>
        <a:xfrm>
          <a:off x="0" y="0"/>
          <a:ext cx="0" cy="0"/>
          <a:chOff x="0" y="0"/>
          <a:chExt cx="0" cy="0"/>
        </a:xfrm>
      </p:grpSpPr>
      <p:sp>
        <p:nvSpPr>
          <p:cNvPr id="6411" name="Google Shape;6411;p762"/>
          <p:cNvSpPr/>
          <p:nvPr/>
        </p:nvSpPr>
        <p:spPr>
          <a:xfrm>
            <a:off x="902368" y="1294415"/>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12" name="Google Shape;6412;p762"/>
          <p:cNvSpPr txBox="1">
            <a:spLocks noGrp="1"/>
          </p:cNvSpPr>
          <p:nvPr>
            <p:ph type="ctrTitle"/>
          </p:nvPr>
        </p:nvSpPr>
        <p:spPr>
          <a:xfrm>
            <a:off x="1413312" y="1561333"/>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13" name="Google Shape;6413;p762"/>
          <p:cNvSpPr txBox="1">
            <a:spLocks noGrp="1"/>
          </p:cNvSpPr>
          <p:nvPr>
            <p:ph type="subTitle" idx="1"/>
          </p:nvPr>
        </p:nvSpPr>
        <p:spPr>
          <a:xfrm>
            <a:off x="1413312" y="3766864"/>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414" name="Google Shape;6414;p762"/>
          <p:cNvSpPr>
            <a:spLocks noGrp="1"/>
          </p:cNvSpPr>
          <p:nvPr>
            <p:ph type="pic" idx="2"/>
          </p:nvPr>
        </p:nvSpPr>
        <p:spPr>
          <a:xfrm>
            <a:off x="7118684" y="233915"/>
            <a:ext cx="5073316" cy="5943600"/>
          </a:xfrm>
          <a:prstGeom prst="rect">
            <a:avLst/>
          </a:prstGeom>
          <a:noFill/>
          <a:ln>
            <a:noFill/>
          </a:ln>
        </p:spPr>
      </p:sp>
      <p:grpSp>
        <p:nvGrpSpPr>
          <p:cNvPr id="6415" name="Google Shape;6415;p762"/>
          <p:cNvGrpSpPr/>
          <p:nvPr/>
        </p:nvGrpSpPr>
        <p:grpSpPr>
          <a:xfrm>
            <a:off x="0" y="5020350"/>
            <a:ext cx="12192000" cy="1837653"/>
            <a:chOff x="0" y="5020348"/>
            <a:chExt cx="12192000" cy="1837653"/>
          </a:xfrm>
        </p:grpSpPr>
        <p:sp>
          <p:nvSpPr>
            <p:cNvPr id="6416" name="Google Shape;6416;p76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17" name="Google Shape;6417;p76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6418" name="Google Shape;6418;p76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446.xml><?xml version="1.0" encoding="utf-8"?>
<p:sldLayout xmlns:a="http://schemas.openxmlformats.org/drawingml/2006/main" xmlns:r="http://schemas.openxmlformats.org/officeDocument/2006/relationships" xmlns:p="http://schemas.openxmlformats.org/presentationml/2006/main" matchingName="21_Divider">
  <p:cSld name="21_Divider">
    <p:bg>
      <p:bgPr>
        <a:solidFill>
          <a:schemeClr val="lt2"/>
        </a:solidFill>
        <a:effectLst/>
      </p:bgPr>
    </p:bg>
    <p:spTree>
      <p:nvGrpSpPr>
        <p:cNvPr id="1" name="Shape 6419"/>
        <p:cNvGrpSpPr/>
        <p:nvPr/>
      </p:nvGrpSpPr>
      <p:grpSpPr>
        <a:xfrm>
          <a:off x="0" y="0"/>
          <a:ext cx="0" cy="0"/>
          <a:chOff x="0" y="0"/>
          <a:chExt cx="0" cy="0"/>
        </a:xfrm>
      </p:grpSpPr>
      <p:grpSp>
        <p:nvGrpSpPr>
          <p:cNvPr id="6420" name="Google Shape;6420;p763"/>
          <p:cNvGrpSpPr/>
          <p:nvPr/>
        </p:nvGrpSpPr>
        <p:grpSpPr>
          <a:xfrm>
            <a:off x="0" y="5020349"/>
            <a:ext cx="12192000" cy="1837653"/>
            <a:chOff x="0" y="5020347"/>
            <a:chExt cx="12192000" cy="1837653"/>
          </a:xfrm>
        </p:grpSpPr>
        <p:sp>
          <p:nvSpPr>
            <p:cNvPr id="6421" name="Google Shape;6421;p76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22" name="Google Shape;6422;p7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23" name="Google Shape;6423;p76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6424" name="Google Shape;6424;p7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425" name="Google Shape;6425;p763"/>
          <p:cNvSpPr txBox="1">
            <a:spLocks noGrp="1"/>
          </p:cNvSpPr>
          <p:nvPr>
            <p:ph type="title"/>
          </p:nvPr>
        </p:nvSpPr>
        <p:spPr>
          <a:xfrm>
            <a:off x="1413310" y="701750"/>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26" name="Google Shape;6426;p763"/>
          <p:cNvSpPr txBox="1">
            <a:spLocks noGrp="1"/>
          </p:cNvSpPr>
          <p:nvPr>
            <p:ph type="subTitle" idx="1"/>
          </p:nvPr>
        </p:nvSpPr>
        <p:spPr>
          <a:xfrm>
            <a:off x="1413310" y="3081641"/>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447.xml><?xml version="1.0" encoding="utf-8"?>
<p:sldLayout xmlns:a="http://schemas.openxmlformats.org/drawingml/2006/main" xmlns:r="http://schemas.openxmlformats.org/officeDocument/2006/relationships" xmlns:p="http://schemas.openxmlformats.org/presentationml/2006/main" matchingName="62_Quotation">
  <p:cSld name="62_Quotation">
    <p:spTree>
      <p:nvGrpSpPr>
        <p:cNvPr id="1" name="Shape 6427"/>
        <p:cNvGrpSpPr/>
        <p:nvPr/>
      </p:nvGrpSpPr>
      <p:grpSpPr>
        <a:xfrm>
          <a:off x="0" y="0"/>
          <a:ext cx="0" cy="0"/>
          <a:chOff x="0" y="0"/>
          <a:chExt cx="0" cy="0"/>
        </a:xfrm>
      </p:grpSpPr>
      <p:sp>
        <p:nvSpPr>
          <p:cNvPr id="6428" name="Google Shape;6428;p764"/>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29" name="Google Shape;6429;p764"/>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30" name="Google Shape;6430;p76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31" name="Google Shape;6431;p764"/>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32" name="Google Shape;6432;p76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33" name="Google Shape;6433;p76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434" name="Google Shape;6434;p764"/>
          <p:cNvGrpSpPr/>
          <p:nvPr/>
        </p:nvGrpSpPr>
        <p:grpSpPr>
          <a:xfrm>
            <a:off x="7191544" y="1"/>
            <a:ext cx="5000459" cy="1425992"/>
            <a:chOff x="7191542" y="1"/>
            <a:chExt cx="5000459" cy="1425992"/>
          </a:xfrm>
        </p:grpSpPr>
        <p:pic>
          <p:nvPicPr>
            <p:cNvPr id="6435" name="Google Shape;6435;p7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36" name="Google Shape;6436;p764"/>
            <p:cNvGrpSpPr/>
            <p:nvPr/>
          </p:nvGrpSpPr>
          <p:grpSpPr>
            <a:xfrm>
              <a:off x="7191542" y="1"/>
              <a:ext cx="5000459" cy="1425992"/>
              <a:chOff x="7186272" y="0"/>
              <a:chExt cx="5005729" cy="1427495"/>
            </a:xfrm>
          </p:grpSpPr>
          <p:sp>
            <p:nvSpPr>
              <p:cNvPr id="6437" name="Google Shape;6437;p7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438" name="Google Shape;6438;p7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439" name="Google Shape;6439;p764"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448.xml><?xml version="1.0" encoding="utf-8"?>
<p:sldLayout xmlns:a="http://schemas.openxmlformats.org/drawingml/2006/main" xmlns:r="http://schemas.openxmlformats.org/officeDocument/2006/relationships" xmlns:p="http://schemas.openxmlformats.org/presentationml/2006/main" matchingName="63_Quotation">
  <p:cSld name="63_Quotation">
    <p:spTree>
      <p:nvGrpSpPr>
        <p:cNvPr id="1" name="Shape 6440"/>
        <p:cNvGrpSpPr/>
        <p:nvPr/>
      </p:nvGrpSpPr>
      <p:grpSpPr>
        <a:xfrm>
          <a:off x="0" y="0"/>
          <a:ext cx="0" cy="0"/>
          <a:chOff x="0" y="0"/>
          <a:chExt cx="0" cy="0"/>
        </a:xfrm>
      </p:grpSpPr>
      <p:sp>
        <p:nvSpPr>
          <p:cNvPr id="6441" name="Google Shape;6441;p765"/>
          <p:cNvSpPr/>
          <p:nvPr/>
        </p:nvSpPr>
        <p:spPr>
          <a:xfrm>
            <a:off x="1427358"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42" name="Google Shape;6442;p765"/>
          <p:cNvSpPr txBox="1">
            <a:spLocks noGrp="1"/>
          </p:cNvSpPr>
          <p:nvPr>
            <p:ph type="title"/>
          </p:nvPr>
        </p:nvSpPr>
        <p:spPr>
          <a:xfrm>
            <a:off x="1427358"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43" name="Google Shape;6443;p765"/>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44" name="Google Shape;6444;p765"/>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45" name="Google Shape;6445;p76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46" name="Google Shape;6446;p76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447" name="Google Shape;6447;p765"/>
          <p:cNvGrpSpPr/>
          <p:nvPr/>
        </p:nvGrpSpPr>
        <p:grpSpPr>
          <a:xfrm>
            <a:off x="7191544" y="1"/>
            <a:ext cx="5000459" cy="1425992"/>
            <a:chOff x="7191542" y="1"/>
            <a:chExt cx="5000459" cy="1425992"/>
          </a:xfrm>
        </p:grpSpPr>
        <p:pic>
          <p:nvPicPr>
            <p:cNvPr id="6448" name="Google Shape;6448;p7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49" name="Google Shape;6449;p765"/>
            <p:cNvGrpSpPr/>
            <p:nvPr/>
          </p:nvGrpSpPr>
          <p:grpSpPr>
            <a:xfrm>
              <a:off x="7191542" y="1"/>
              <a:ext cx="5000459" cy="1425992"/>
              <a:chOff x="7186272" y="0"/>
              <a:chExt cx="5005729" cy="1427495"/>
            </a:xfrm>
          </p:grpSpPr>
          <p:sp>
            <p:nvSpPr>
              <p:cNvPr id="6450" name="Google Shape;6450;p7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451" name="Google Shape;6451;p7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452" name="Google Shape;6452;p765"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449.xml><?xml version="1.0" encoding="utf-8"?>
<p:sldLayout xmlns:a="http://schemas.openxmlformats.org/drawingml/2006/main" xmlns:r="http://schemas.openxmlformats.org/officeDocument/2006/relationships" xmlns:p="http://schemas.openxmlformats.org/presentationml/2006/main" matchingName="53_Title and Content">
  <p:cSld name="53_Title and Content">
    <p:spTree>
      <p:nvGrpSpPr>
        <p:cNvPr id="1" name="Shape 6453"/>
        <p:cNvGrpSpPr/>
        <p:nvPr/>
      </p:nvGrpSpPr>
      <p:grpSpPr>
        <a:xfrm>
          <a:off x="0" y="0"/>
          <a:ext cx="0" cy="0"/>
          <a:chOff x="0" y="0"/>
          <a:chExt cx="0" cy="0"/>
        </a:xfrm>
      </p:grpSpPr>
      <p:grpSp>
        <p:nvGrpSpPr>
          <p:cNvPr id="6454" name="Google Shape;6454;p766"/>
          <p:cNvGrpSpPr/>
          <p:nvPr/>
        </p:nvGrpSpPr>
        <p:grpSpPr>
          <a:xfrm>
            <a:off x="7191544" y="1"/>
            <a:ext cx="5000459" cy="1425992"/>
            <a:chOff x="7191542" y="1"/>
            <a:chExt cx="5000459" cy="1425992"/>
          </a:xfrm>
        </p:grpSpPr>
        <p:pic>
          <p:nvPicPr>
            <p:cNvPr id="6455" name="Google Shape;6455;p7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56" name="Google Shape;6456;p766"/>
            <p:cNvGrpSpPr/>
            <p:nvPr/>
          </p:nvGrpSpPr>
          <p:grpSpPr>
            <a:xfrm>
              <a:off x="7191542" y="1"/>
              <a:ext cx="5000459" cy="1425992"/>
              <a:chOff x="7186272" y="0"/>
              <a:chExt cx="5005729" cy="1427495"/>
            </a:xfrm>
          </p:grpSpPr>
          <p:sp>
            <p:nvSpPr>
              <p:cNvPr id="6457" name="Google Shape;6457;p7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458" name="Google Shape;6458;p7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459" name="Google Shape;6459;p76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60" name="Google Shape;6460;p76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61" name="Google Shape;6461;p766"/>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62" name="Google Shape;6462;p76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63" name="Google Shape;6463;p76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50.xml><?xml version="1.0" encoding="utf-8"?>
<p:sldLayout xmlns:a="http://schemas.openxmlformats.org/drawingml/2006/main" xmlns:r="http://schemas.openxmlformats.org/officeDocument/2006/relationships" xmlns:p="http://schemas.openxmlformats.org/presentationml/2006/main" matchingName="29_Two Content">
  <p:cSld name="29_Two Content">
    <p:spTree>
      <p:nvGrpSpPr>
        <p:cNvPr id="1" name="Shape 6464"/>
        <p:cNvGrpSpPr/>
        <p:nvPr/>
      </p:nvGrpSpPr>
      <p:grpSpPr>
        <a:xfrm>
          <a:off x="0" y="0"/>
          <a:ext cx="0" cy="0"/>
          <a:chOff x="0" y="0"/>
          <a:chExt cx="0" cy="0"/>
        </a:xfrm>
      </p:grpSpPr>
      <p:sp>
        <p:nvSpPr>
          <p:cNvPr id="6465" name="Google Shape;6465;p767"/>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66" name="Google Shape;6466;p767"/>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6467" name="Google Shape;6467;p767"/>
          <p:cNvGrpSpPr/>
          <p:nvPr/>
        </p:nvGrpSpPr>
        <p:grpSpPr>
          <a:xfrm>
            <a:off x="7191544" y="1"/>
            <a:ext cx="5000459" cy="1425992"/>
            <a:chOff x="7191542" y="1"/>
            <a:chExt cx="5000459" cy="1425992"/>
          </a:xfrm>
        </p:grpSpPr>
        <p:pic>
          <p:nvPicPr>
            <p:cNvPr id="6468" name="Google Shape;6468;p7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69" name="Google Shape;6469;p767"/>
            <p:cNvGrpSpPr/>
            <p:nvPr/>
          </p:nvGrpSpPr>
          <p:grpSpPr>
            <a:xfrm>
              <a:off x="7191542" y="1"/>
              <a:ext cx="5000459" cy="1425992"/>
              <a:chOff x="7186272" y="0"/>
              <a:chExt cx="5005729" cy="1427495"/>
            </a:xfrm>
          </p:grpSpPr>
          <p:sp>
            <p:nvSpPr>
              <p:cNvPr id="6470" name="Google Shape;6470;p7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471" name="Google Shape;6471;p7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472" name="Google Shape;6472;p767"/>
          <p:cNvSpPr txBox="1">
            <a:spLocks noGrp="1"/>
          </p:cNvSpPr>
          <p:nvPr>
            <p:ph type="body" idx="2"/>
          </p:nvPr>
        </p:nvSpPr>
        <p:spPr>
          <a:xfrm>
            <a:off x="6172201"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73" name="Google Shape;6473;p767"/>
          <p:cNvSpPr txBox="1">
            <a:spLocks noGrp="1"/>
          </p:cNvSpPr>
          <p:nvPr>
            <p:ph type="sldNum" idx="12"/>
          </p:nvPr>
        </p:nvSpPr>
        <p:spPr>
          <a:xfrm>
            <a:off x="8839198"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74" name="Google Shape;6474;p76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75" name="Google Shape;6475;p76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51.xml><?xml version="1.0" encoding="utf-8"?>
<p:sldLayout xmlns:a="http://schemas.openxmlformats.org/drawingml/2006/main" xmlns:r="http://schemas.openxmlformats.org/officeDocument/2006/relationships" xmlns:p="http://schemas.openxmlformats.org/presentationml/2006/main" matchingName="Photo Slide">
  <p:cSld name="1_Photo Slide 19">
    <p:spTree>
      <p:nvGrpSpPr>
        <p:cNvPr id="1" name="Shape 6476"/>
        <p:cNvGrpSpPr/>
        <p:nvPr/>
      </p:nvGrpSpPr>
      <p:grpSpPr>
        <a:xfrm>
          <a:off x="0" y="0"/>
          <a:ext cx="0" cy="0"/>
          <a:chOff x="0" y="0"/>
          <a:chExt cx="0" cy="0"/>
        </a:xfrm>
      </p:grpSpPr>
      <p:sp>
        <p:nvSpPr>
          <p:cNvPr id="6477" name="Google Shape;6477;p768"/>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478" name="Google Shape;6478;p768"/>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479" name="Google Shape;6479;p768"/>
          <p:cNvGrpSpPr/>
          <p:nvPr/>
        </p:nvGrpSpPr>
        <p:grpSpPr>
          <a:xfrm>
            <a:off x="0" y="5379427"/>
            <a:ext cx="2807368" cy="753891"/>
            <a:chOff x="0" y="5379426"/>
            <a:chExt cx="2807368" cy="753891"/>
          </a:xfrm>
        </p:grpSpPr>
        <p:sp>
          <p:nvSpPr>
            <p:cNvPr id="6480" name="Google Shape;6480;p76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481" name="Google Shape;6481;p76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grpSp>
      <p:sp>
        <p:nvSpPr>
          <p:cNvPr id="6482" name="Google Shape;6482;p768"/>
          <p:cNvSpPr>
            <a:spLocks noGrp="1"/>
          </p:cNvSpPr>
          <p:nvPr>
            <p:ph type="pic" idx="2"/>
          </p:nvPr>
        </p:nvSpPr>
        <p:spPr>
          <a:xfrm>
            <a:off x="2807368" y="457202"/>
            <a:ext cx="8915400" cy="5943598"/>
          </a:xfrm>
          <a:prstGeom prst="rect">
            <a:avLst/>
          </a:prstGeom>
          <a:noFill/>
          <a:ln>
            <a:noFill/>
          </a:ln>
        </p:spPr>
      </p:sp>
      <p:pic>
        <p:nvPicPr>
          <p:cNvPr id="6483" name="Google Shape;6483;p768"/>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452.xml><?xml version="1.0" encoding="utf-8"?>
<p:sldLayout xmlns:a="http://schemas.openxmlformats.org/drawingml/2006/main" xmlns:r="http://schemas.openxmlformats.org/officeDocument/2006/relationships" xmlns:p="http://schemas.openxmlformats.org/presentationml/2006/main" matchingName="28_Comparison">
  <p:cSld name="28_Comparison">
    <p:spTree>
      <p:nvGrpSpPr>
        <p:cNvPr id="1" name="Shape 6484"/>
        <p:cNvGrpSpPr/>
        <p:nvPr/>
      </p:nvGrpSpPr>
      <p:grpSpPr>
        <a:xfrm>
          <a:off x="0" y="0"/>
          <a:ext cx="0" cy="0"/>
          <a:chOff x="0" y="0"/>
          <a:chExt cx="0" cy="0"/>
        </a:xfrm>
      </p:grpSpPr>
      <p:grpSp>
        <p:nvGrpSpPr>
          <p:cNvPr id="6485" name="Google Shape;6485;p769"/>
          <p:cNvGrpSpPr/>
          <p:nvPr/>
        </p:nvGrpSpPr>
        <p:grpSpPr>
          <a:xfrm>
            <a:off x="7191544" y="1"/>
            <a:ext cx="5000459" cy="1425992"/>
            <a:chOff x="7191542" y="1"/>
            <a:chExt cx="5000459" cy="1425992"/>
          </a:xfrm>
        </p:grpSpPr>
        <p:pic>
          <p:nvPicPr>
            <p:cNvPr id="6486" name="Google Shape;6486;p7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87" name="Google Shape;6487;p769"/>
            <p:cNvGrpSpPr/>
            <p:nvPr/>
          </p:nvGrpSpPr>
          <p:grpSpPr>
            <a:xfrm>
              <a:off x="7191542" y="1"/>
              <a:ext cx="5000459" cy="1425992"/>
              <a:chOff x="7186272" y="0"/>
              <a:chExt cx="5005729" cy="1427495"/>
            </a:xfrm>
          </p:grpSpPr>
          <p:sp>
            <p:nvSpPr>
              <p:cNvPr id="6488" name="Google Shape;6488;p7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489" name="Google Shape;6489;p7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490" name="Google Shape;6490;p769"/>
          <p:cNvSpPr txBox="1">
            <a:spLocks noGrp="1"/>
          </p:cNvSpPr>
          <p:nvPr>
            <p:ph type="title"/>
          </p:nvPr>
        </p:nvSpPr>
        <p:spPr>
          <a:xfrm>
            <a:off x="609600" y="365127"/>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91" name="Google Shape;6491;p769"/>
          <p:cNvSpPr txBox="1">
            <a:spLocks noGrp="1"/>
          </p:cNvSpPr>
          <p:nvPr>
            <p:ph type="body" idx="1"/>
          </p:nvPr>
        </p:nvSpPr>
        <p:spPr>
          <a:xfrm>
            <a:off x="609602"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492" name="Google Shape;6492;p769"/>
          <p:cNvSpPr txBox="1">
            <a:spLocks noGrp="1"/>
          </p:cNvSpPr>
          <p:nvPr>
            <p:ph type="body" idx="2"/>
          </p:nvPr>
        </p:nvSpPr>
        <p:spPr>
          <a:xfrm>
            <a:off x="609602"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93" name="Google Shape;6493;p769"/>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494" name="Google Shape;6494;p769"/>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95" name="Google Shape;6495;p769"/>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96" name="Google Shape;6496;p76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497" name="Google Shape;6497;p76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53.xml><?xml version="1.0" encoding="utf-8"?>
<p:sldLayout xmlns:a="http://schemas.openxmlformats.org/drawingml/2006/main" xmlns:r="http://schemas.openxmlformats.org/officeDocument/2006/relationships" xmlns:p="http://schemas.openxmlformats.org/presentationml/2006/main" matchingName="28_Title Only">
  <p:cSld name="28_Title Only">
    <p:spTree>
      <p:nvGrpSpPr>
        <p:cNvPr id="1" name="Shape 6498"/>
        <p:cNvGrpSpPr/>
        <p:nvPr/>
      </p:nvGrpSpPr>
      <p:grpSpPr>
        <a:xfrm>
          <a:off x="0" y="0"/>
          <a:ext cx="0" cy="0"/>
          <a:chOff x="0" y="0"/>
          <a:chExt cx="0" cy="0"/>
        </a:xfrm>
      </p:grpSpPr>
      <p:grpSp>
        <p:nvGrpSpPr>
          <p:cNvPr id="6499" name="Google Shape;6499;p770"/>
          <p:cNvGrpSpPr/>
          <p:nvPr/>
        </p:nvGrpSpPr>
        <p:grpSpPr>
          <a:xfrm>
            <a:off x="7191544" y="1"/>
            <a:ext cx="5000459" cy="1425992"/>
            <a:chOff x="7191542" y="1"/>
            <a:chExt cx="5000459" cy="1425992"/>
          </a:xfrm>
        </p:grpSpPr>
        <p:pic>
          <p:nvPicPr>
            <p:cNvPr id="6500" name="Google Shape;6500;p7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01" name="Google Shape;6501;p770"/>
            <p:cNvGrpSpPr/>
            <p:nvPr/>
          </p:nvGrpSpPr>
          <p:grpSpPr>
            <a:xfrm>
              <a:off x="7191542" y="1"/>
              <a:ext cx="5000459" cy="1425992"/>
              <a:chOff x="7186272" y="0"/>
              <a:chExt cx="5005729" cy="1427495"/>
            </a:xfrm>
          </p:grpSpPr>
          <p:sp>
            <p:nvSpPr>
              <p:cNvPr id="6502" name="Google Shape;6502;p7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503" name="Google Shape;6503;p7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504" name="Google Shape;6504;p77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05" name="Google Shape;6505;p770"/>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506" name="Google Shape;6506;p77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07" name="Google Shape;6507;p77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54.xml><?xml version="1.0" encoding="utf-8"?>
<p:sldLayout xmlns:a="http://schemas.openxmlformats.org/drawingml/2006/main" xmlns:r="http://schemas.openxmlformats.org/officeDocument/2006/relationships" xmlns:p="http://schemas.openxmlformats.org/presentationml/2006/main" matchingName="29_Blank">
  <p:cSld name="29_Blank">
    <p:spTree>
      <p:nvGrpSpPr>
        <p:cNvPr id="1" name="Shape 6508"/>
        <p:cNvGrpSpPr/>
        <p:nvPr/>
      </p:nvGrpSpPr>
      <p:grpSpPr>
        <a:xfrm>
          <a:off x="0" y="0"/>
          <a:ext cx="0" cy="0"/>
          <a:chOff x="0" y="0"/>
          <a:chExt cx="0" cy="0"/>
        </a:xfrm>
      </p:grpSpPr>
      <p:sp>
        <p:nvSpPr>
          <p:cNvPr id="6509" name="Google Shape;6509;p771"/>
          <p:cNvSpPr txBox="1">
            <a:spLocks noGrp="1"/>
          </p:cNvSpPr>
          <p:nvPr>
            <p:ph type="sldNum" idx="12"/>
          </p:nvPr>
        </p:nvSpPr>
        <p:spPr>
          <a:xfrm>
            <a:off x="8839200" y="6356352"/>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510" name="Google Shape;6510;p771"/>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511" name="Google Shape;6511;p77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512" name="Google Shape;6512;p771"/>
          <p:cNvGrpSpPr/>
          <p:nvPr/>
        </p:nvGrpSpPr>
        <p:grpSpPr>
          <a:xfrm>
            <a:off x="7191544" y="1"/>
            <a:ext cx="5000459" cy="1425992"/>
            <a:chOff x="7191542" y="1"/>
            <a:chExt cx="5000459" cy="1425992"/>
          </a:xfrm>
        </p:grpSpPr>
        <p:pic>
          <p:nvPicPr>
            <p:cNvPr id="6513" name="Google Shape;6513;p7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14" name="Google Shape;6514;p771"/>
            <p:cNvGrpSpPr/>
            <p:nvPr/>
          </p:nvGrpSpPr>
          <p:grpSpPr>
            <a:xfrm>
              <a:off x="7191542" y="1"/>
              <a:ext cx="5000459" cy="1425992"/>
              <a:chOff x="7186272" y="0"/>
              <a:chExt cx="5005729" cy="1427495"/>
            </a:xfrm>
          </p:grpSpPr>
          <p:sp>
            <p:nvSpPr>
              <p:cNvPr id="6515" name="Google Shape;6515;p7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516" name="Google Shape;6516;p7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455.xml><?xml version="1.0" encoding="utf-8"?>
<p:sldLayout xmlns:a="http://schemas.openxmlformats.org/drawingml/2006/main" xmlns:r="http://schemas.openxmlformats.org/officeDocument/2006/relationships" xmlns:p="http://schemas.openxmlformats.org/presentationml/2006/main" matchingName="End">
  <p:cSld name="1_End 14">
    <p:spTree>
      <p:nvGrpSpPr>
        <p:cNvPr id="1" name="Shape 6517"/>
        <p:cNvGrpSpPr/>
        <p:nvPr/>
      </p:nvGrpSpPr>
      <p:grpSpPr>
        <a:xfrm>
          <a:off x="0" y="0"/>
          <a:ext cx="0" cy="0"/>
          <a:chOff x="0" y="0"/>
          <a:chExt cx="0" cy="0"/>
        </a:xfrm>
      </p:grpSpPr>
      <p:grpSp>
        <p:nvGrpSpPr>
          <p:cNvPr id="6518" name="Google Shape;6518;p772"/>
          <p:cNvGrpSpPr/>
          <p:nvPr/>
        </p:nvGrpSpPr>
        <p:grpSpPr>
          <a:xfrm>
            <a:off x="0" y="0"/>
            <a:ext cx="12192000" cy="2148830"/>
            <a:chOff x="0" y="0"/>
            <a:chExt cx="12192000" cy="2148830"/>
          </a:xfrm>
        </p:grpSpPr>
        <p:sp>
          <p:nvSpPr>
            <p:cNvPr id="6519" name="Google Shape;6519;p77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520" name="Google Shape;6520;p77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sp>
        <p:nvSpPr>
          <p:cNvPr id="6521" name="Google Shape;6521;p772"/>
          <p:cNvSpPr/>
          <p:nvPr/>
        </p:nvSpPr>
        <p:spPr>
          <a:xfrm>
            <a:off x="902368" y="1517698"/>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522" name="Google Shape;6522;p772"/>
          <p:cNvSpPr txBox="1">
            <a:spLocks noGrp="1"/>
          </p:cNvSpPr>
          <p:nvPr>
            <p:ph type="body" idx="1"/>
          </p:nvPr>
        </p:nvSpPr>
        <p:spPr>
          <a:xfrm>
            <a:off x="1219201" y="3429001"/>
            <a:ext cx="5582652" cy="14135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000"/>
              <a:buNone/>
              <a:defRPr sz="200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23" name="Google Shape;6523;p772"/>
          <p:cNvSpPr txBox="1">
            <a:spLocks noGrp="1"/>
          </p:cNvSpPr>
          <p:nvPr>
            <p:ph type="ctrTitle"/>
          </p:nvPr>
        </p:nvSpPr>
        <p:spPr>
          <a:xfrm>
            <a:off x="1219200" y="1887490"/>
            <a:ext cx="5582652" cy="107826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24" name="Google Shape;6524;p772"/>
          <p:cNvPicPr preferRelativeResize="0"/>
          <p:nvPr/>
        </p:nvPicPr>
        <p:blipFill rotWithShape="1">
          <a:blip r:embed="rId2">
            <a:alphaModFix/>
          </a:blip>
          <a:srcRect/>
          <a:stretch/>
        </p:blipFill>
        <p:spPr>
          <a:xfrm>
            <a:off x="902369" y="228371"/>
            <a:ext cx="2025315" cy="911940"/>
          </a:xfrm>
          <a:prstGeom prst="rect">
            <a:avLst/>
          </a:prstGeom>
          <a:noFill/>
          <a:ln>
            <a:noFill/>
          </a:ln>
        </p:spPr>
      </p:pic>
      <p:sp>
        <p:nvSpPr>
          <p:cNvPr id="6525" name="Google Shape;6525;p772"/>
          <p:cNvSpPr>
            <a:spLocks noGrp="1"/>
          </p:cNvSpPr>
          <p:nvPr>
            <p:ph type="pic" idx="2"/>
          </p:nvPr>
        </p:nvSpPr>
        <p:spPr>
          <a:xfrm>
            <a:off x="7118684" y="233915"/>
            <a:ext cx="5073316" cy="5943600"/>
          </a:xfrm>
          <a:prstGeom prst="rect">
            <a:avLst/>
          </a:prstGeom>
          <a:noFill/>
          <a:ln>
            <a:noFill/>
          </a:ln>
        </p:spPr>
      </p:sp>
    </p:spTree>
  </p:cSld>
  <p:clrMapOvr>
    <a:masterClrMapping/>
  </p:clrMapOvr>
</p:sldLayout>
</file>

<file path=ppt/slideLayouts/slideLayout2456.xml><?xml version="1.0" encoding="utf-8"?>
<p:sldLayout xmlns:a="http://schemas.openxmlformats.org/drawingml/2006/main" xmlns:r="http://schemas.openxmlformats.org/officeDocument/2006/relationships" xmlns:p="http://schemas.openxmlformats.org/presentationml/2006/main" matchingName="Title and Bullets Layout">
  <p:cSld name="6_Title and Bullets Layout">
    <p:spTree>
      <p:nvGrpSpPr>
        <p:cNvPr id="1" name="Shape 6526"/>
        <p:cNvGrpSpPr/>
        <p:nvPr/>
      </p:nvGrpSpPr>
      <p:grpSpPr>
        <a:xfrm>
          <a:off x="0" y="0"/>
          <a:ext cx="0" cy="0"/>
          <a:chOff x="0" y="0"/>
          <a:chExt cx="0" cy="0"/>
        </a:xfrm>
      </p:grpSpPr>
      <p:sp>
        <p:nvSpPr>
          <p:cNvPr id="6527" name="Google Shape;6527;p773"/>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28" name="Google Shape;6528;p773"/>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29" name="Google Shape;6529;p773"/>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30" name="Google Shape;6530;p773"/>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531" name="Google Shape;6531;p773"/>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57.xml><?xml version="1.0" encoding="utf-8"?>
<p:sldLayout xmlns:a="http://schemas.openxmlformats.org/drawingml/2006/main" xmlns:r="http://schemas.openxmlformats.org/officeDocument/2006/relationships" xmlns:p="http://schemas.openxmlformats.org/presentationml/2006/main" matchingName="1_Title and Content">
  <p:cSld name="11_Title and Content 13">
    <p:spTree>
      <p:nvGrpSpPr>
        <p:cNvPr id="1" name="Shape 6532"/>
        <p:cNvGrpSpPr/>
        <p:nvPr/>
      </p:nvGrpSpPr>
      <p:grpSpPr>
        <a:xfrm>
          <a:off x="0" y="0"/>
          <a:ext cx="0" cy="0"/>
          <a:chOff x="0" y="0"/>
          <a:chExt cx="0" cy="0"/>
        </a:xfrm>
      </p:grpSpPr>
      <p:sp>
        <p:nvSpPr>
          <p:cNvPr id="6533" name="Google Shape;6533;p774"/>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534" name="Google Shape;6534;p774"/>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535" name="Google Shape;6535;p774"/>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36" name="Google Shape;6536;p774"/>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37" name="Google Shape;6537;p774"/>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58.xml><?xml version="1.0" encoding="utf-8"?>
<p:sldLayout xmlns:a="http://schemas.openxmlformats.org/drawingml/2006/main" xmlns:r="http://schemas.openxmlformats.org/officeDocument/2006/relationships" xmlns:p="http://schemas.openxmlformats.org/presentationml/2006/main" matchingName="Two Section | Picture and Copy Layout">
  <p:cSld name="6_Two Section | Picture and Copy Layout">
    <p:spTree>
      <p:nvGrpSpPr>
        <p:cNvPr id="1" name="Shape 6538"/>
        <p:cNvGrpSpPr/>
        <p:nvPr/>
      </p:nvGrpSpPr>
      <p:grpSpPr>
        <a:xfrm>
          <a:off x="0" y="0"/>
          <a:ext cx="0" cy="0"/>
          <a:chOff x="0" y="0"/>
          <a:chExt cx="0" cy="0"/>
        </a:xfrm>
      </p:grpSpPr>
      <p:sp>
        <p:nvSpPr>
          <p:cNvPr id="6539" name="Google Shape;6539;p775"/>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40" name="Google Shape;6540;p775"/>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41" name="Google Shape;6541;p775"/>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42" name="Google Shape;6542;p775"/>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43" name="Google Shape;6543;p775"/>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44" name="Google Shape;6544;p775"/>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59.xml><?xml version="1.0" encoding="utf-8"?>
<p:sldLayout xmlns:a="http://schemas.openxmlformats.org/drawingml/2006/main" xmlns:r="http://schemas.openxmlformats.org/officeDocument/2006/relationships" xmlns:p="http://schemas.openxmlformats.org/presentationml/2006/main" matchingName="Title and Bullets Layout">
  <p:cSld name="6_Title and Bullets Layout 2">
    <p:spTree>
      <p:nvGrpSpPr>
        <p:cNvPr id="1" name="Shape 6545"/>
        <p:cNvGrpSpPr/>
        <p:nvPr/>
      </p:nvGrpSpPr>
      <p:grpSpPr>
        <a:xfrm>
          <a:off x="0" y="0"/>
          <a:ext cx="0" cy="0"/>
          <a:chOff x="0" y="0"/>
          <a:chExt cx="0" cy="0"/>
        </a:xfrm>
      </p:grpSpPr>
      <p:sp>
        <p:nvSpPr>
          <p:cNvPr id="6546" name="Google Shape;6546;p776"/>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47" name="Google Shape;6547;p776"/>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48" name="Google Shape;6548;p776"/>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49" name="Google Shape;6549;p776"/>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550" name="Google Shape;6550;p77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60.xml><?xml version="1.0" encoding="utf-8"?>
<p:sldLayout xmlns:a="http://schemas.openxmlformats.org/drawingml/2006/main" xmlns:r="http://schemas.openxmlformats.org/officeDocument/2006/relationships" xmlns:p="http://schemas.openxmlformats.org/presentationml/2006/main" matchingName="1_Title and Content">
  <p:cSld name="11_Title and Content 14">
    <p:spTree>
      <p:nvGrpSpPr>
        <p:cNvPr id="1" name="Shape 6551"/>
        <p:cNvGrpSpPr/>
        <p:nvPr/>
      </p:nvGrpSpPr>
      <p:grpSpPr>
        <a:xfrm>
          <a:off x="0" y="0"/>
          <a:ext cx="0" cy="0"/>
          <a:chOff x="0" y="0"/>
          <a:chExt cx="0" cy="0"/>
        </a:xfrm>
      </p:grpSpPr>
      <p:sp>
        <p:nvSpPr>
          <p:cNvPr id="6552" name="Google Shape;6552;p777"/>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553" name="Google Shape;6553;p777"/>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554" name="Google Shape;6554;p777"/>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55" name="Google Shape;6555;p777"/>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56" name="Google Shape;6556;p777"/>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61.xml><?xml version="1.0" encoding="utf-8"?>
<p:sldLayout xmlns:a="http://schemas.openxmlformats.org/drawingml/2006/main" xmlns:r="http://schemas.openxmlformats.org/officeDocument/2006/relationships" xmlns:p="http://schemas.openxmlformats.org/presentationml/2006/main" matchingName="Two Section | Picture and Copy Layout">
  <p:cSld name="6_Two Section | Picture and Copy Layout 2">
    <p:spTree>
      <p:nvGrpSpPr>
        <p:cNvPr id="1" name="Shape 6557"/>
        <p:cNvGrpSpPr/>
        <p:nvPr/>
      </p:nvGrpSpPr>
      <p:grpSpPr>
        <a:xfrm>
          <a:off x="0" y="0"/>
          <a:ext cx="0" cy="0"/>
          <a:chOff x="0" y="0"/>
          <a:chExt cx="0" cy="0"/>
        </a:xfrm>
      </p:grpSpPr>
      <p:sp>
        <p:nvSpPr>
          <p:cNvPr id="6558" name="Google Shape;6558;p778"/>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59" name="Google Shape;6559;p778"/>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60" name="Google Shape;6560;p778"/>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61" name="Google Shape;6561;p778"/>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62" name="Google Shape;6562;p778"/>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63" name="Google Shape;6563;p778"/>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62.xml><?xml version="1.0" encoding="utf-8"?>
<p:sldLayout xmlns:a="http://schemas.openxmlformats.org/drawingml/2006/main" xmlns:r="http://schemas.openxmlformats.org/officeDocument/2006/relationships" xmlns:p="http://schemas.openxmlformats.org/presentationml/2006/main" matchingName="Title and Bullets Layout">
  <p:cSld name="6_Title and Bullets Layout 3">
    <p:spTree>
      <p:nvGrpSpPr>
        <p:cNvPr id="1" name="Shape 6564"/>
        <p:cNvGrpSpPr/>
        <p:nvPr/>
      </p:nvGrpSpPr>
      <p:grpSpPr>
        <a:xfrm>
          <a:off x="0" y="0"/>
          <a:ext cx="0" cy="0"/>
          <a:chOff x="0" y="0"/>
          <a:chExt cx="0" cy="0"/>
        </a:xfrm>
      </p:grpSpPr>
      <p:sp>
        <p:nvSpPr>
          <p:cNvPr id="6565" name="Google Shape;6565;p779"/>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66" name="Google Shape;6566;p779"/>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67" name="Google Shape;6567;p779"/>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68" name="Google Shape;6568;p779"/>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569" name="Google Shape;6569;p77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63.xml><?xml version="1.0" encoding="utf-8"?>
<p:sldLayout xmlns:a="http://schemas.openxmlformats.org/drawingml/2006/main" xmlns:r="http://schemas.openxmlformats.org/officeDocument/2006/relationships" xmlns:p="http://schemas.openxmlformats.org/presentationml/2006/main" matchingName="1_Title and Content">
  <p:cSld name="11_Title and Content 15">
    <p:spTree>
      <p:nvGrpSpPr>
        <p:cNvPr id="1" name="Shape 6570"/>
        <p:cNvGrpSpPr/>
        <p:nvPr/>
      </p:nvGrpSpPr>
      <p:grpSpPr>
        <a:xfrm>
          <a:off x="0" y="0"/>
          <a:ext cx="0" cy="0"/>
          <a:chOff x="0" y="0"/>
          <a:chExt cx="0" cy="0"/>
        </a:xfrm>
      </p:grpSpPr>
      <p:sp>
        <p:nvSpPr>
          <p:cNvPr id="6571" name="Google Shape;6571;p780"/>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572" name="Google Shape;6572;p780"/>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573" name="Google Shape;6573;p780"/>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74" name="Google Shape;6574;p780"/>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75" name="Google Shape;6575;p780"/>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64.xml><?xml version="1.0" encoding="utf-8"?>
<p:sldLayout xmlns:a="http://schemas.openxmlformats.org/drawingml/2006/main" xmlns:r="http://schemas.openxmlformats.org/officeDocument/2006/relationships" xmlns:p="http://schemas.openxmlformats.org/presentationml/2006/main" matchingName="Two Section | Picture and Copy Layout">
  <p:cSld name="6_Two Section | Picture and Copy Layout 3">
    <p:spTree>
      <p:nvGrpSpPr>
        <p:cNvPr id="1" name="Shape 6576"/>
        <p:cNvGrpSpPr/>
        <p:nvPr/>
      </p:nvGrpSpPr>
      <p:grpSpPr>
        <a:xfrm>
          <a:off x="0" y="0"/>
          <a:ext cx="0" cy="0"/>
          <a:chOff x="0" y="0"/>
          <a:chExt cx="0" cy="0"/>
        </a:xfrm>
      </p:grpSpPr>
      <p:sp>
        <p:nvSpPr>
          <p:cNvPr id="6577" name="Google Shape;6577;p781"/>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78" name="Google Shape;6578;p781"/>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579" name="Google Shape;6579;p781"/>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80" name="Google Shape;6580;p781"/>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81" name="Google Shape;6581;p781"/>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82" name="Google Shape;6582;p78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65.xml><?xml version="1.0" encoding="utf-8"?>
<p:sldLayout xmlns:a="http://schemas.openxmlformats.org/drawingml/2006/main" xmlns:r="http://schemas.openxmlformats.org/officeDocument/2006/relationships" xmlns:p="http://schemas.openxmlformats.org/presentationml/2006/main" showMasterSp="0" matchingName="1_Title Slide">
  <p:cSld name="6_Title Slide 4">
    <p:spTree>
      <p:nvGrpSpPr>
        <p:cNvPr id="1" name="Shape 6583"/>
        <p:cNvGrpSpPr/>
        <p:nvPr/>
      </p:nvGrpSpPr>
      <p:grpSpPr>
        <a:xfrm>
          <a:off x="0" y="0"/>
          <a:ext cx="0" cy="0"/>
          <a:chOff x="0" y="0"/>
          <a:chExt cx="0" cy="0"/>
        </a:xfrm>
      </p:grpSpPr>
      <p:sp>
        <p:nvSpPr>
          <p:cNvPr id="6584" name="Google Shape;6584;p782"/>
          <p:cNvSpPr/>
          <p:nvPr/>
        </p:nvSpPr>
        <p:spPr>
          <a:xfrm>
            <a:off x="-21166" y="6629400"/>
            <a:ext cx="12213167" cy="228600"/>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6585" name="Google Shape;6585;p782"/>
          <p:cNvPicPr preferRelativeResize="0"/>
          <p:nvPr/>
        </p:nvPicPr>
        <p:blipFill rotWithShape="1">
          <a:blip r:embed="rId2">
            <a:alphaModFix/>
          </a:blip>
          <a:srcRect/>
          <a:stretch/>
        </p:blipFill>
        <p:spPr>
          <a:xfrm>
            <a:off x="7945967" y="408519"/>
            <a:ext cx="3706284" cy="1813983"/>
          </a:xfrm>
          <a:prstGeom prst="rect">
            <a:avLst/>
          </a:prstGeom>
          <a:noFill/>
          <a:ln>
            <a:noFill/>
          </a:ln>
        </p:spPr>
      </p:pic>
      <p:grpSp>
        <p:nvGrpSpPr>
          <p:cNvPr id="6586" name="Google Shape;6586;p782"/>
          <p:cNvGrpSpPr/>
          <p:nvPr/>
        </p:nvGrpSpPr>
        <p:grpSpPr>
          <a:xfrm>
            <a:off x="1" y="0"/>
            <a:ext cx="1862667" cy="6629400"/>
            <a:chOff x="-15876" y="0"/>
            <a:chExt cx="1927803" cy="6858000"/>
          </a:xfrm>
        </p:grpSpPr>
        <p:sp>
          <p:nvSpPr>
            <p:cNvPr id="6587" name="Google Shape;6587;p782"/>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6588" name="Google Shape;6588;p782"/>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6589" name="Google Shape;6589;p782"/>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801"/>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6590" name="Google Shape;6590;p782"/>
          <p:cNvSpPr txBox="1">
            <a:spLocks noGrp="1"/>
          </p:cNvSpPr>
          <p:nvPr>
            <p:ph type="ctrTitle"/>
          </p:nvPr>
        </p:nvSpPr>
        <p:spPr>
          <a:xfrm>
            <a:off x="1621873" y="1806430"/>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5334">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91" name="Google Shape;6591;p782"/>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92" name="Google Shape;6592;p782"/>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66.xml><?xml version="1.0" encoding="utf-8"?>
<p:sldLayout xmlns:a="http://schemas.openxmlformats.org/drawingml/2006/main" xmlns:r="http://schemas.openxmlformats.org/officeDocument/2006/relationships" xmlns:p="http://schemas.openxmlformats.org/presentationml/2006/main" showMasterSp="0" matchingName="Table of Content">
  <p:cSld name="1_Table of Content">
    <p:spTree>
      <p:nvGrpSpPr>
        <p:cNvPr id="1" name="Shape 6593"/>
        <p:cNvGrpSpPr/>
        <p:nvPr/>
      </p:nvGrpSpPr>
      <p:grpSpPr>
        <a:xfrm>
          <a:off x="0" y="0"/>
          <a:ext cx="0" cy="0"/>
          <a:chOff x="0" y="0"/>
          <a:chExt cx="0" cy="0"/>
        </a:xfrm>
      </p:grpSpPr>
      <p:sp>
        <p:nvSpPr>
          <p:cNvPr id="6594" name="Google Shape;6594;p783"/>
          <p:cNvSpPr/>
          <p:nvPr/>
        </p:nvSpPr>
        <p:spPr>
          <a:xfrm>
            <a:off x="-10584" y="6620934"/>
            <a:ext cx="12213168" cy="237067"/>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595" name="Google Shape;6595;p783"/>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96" name="Google Shape;6596;p783"/>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Font typeface="Noto Sans Symbols"/>
              <a:buChar char="▪"/>
              <a:defRPr sz="1867" b="1"/>
            </a:lvl1pPr>
            <a:lvl2pPr marL="914400" lvl="1" indent="-406464" algn="l">
              <a:lnSpc>
                <a:spcPct val="100000"/>
              </a:lnSpc>
              <a:spcBef>
                <a:spcPts val="1000"/>
              </a:spcBef>
              <a:spcAft>
                <a:spcPts val="0"/>
              </a:spcAft>
              <a:buSzPts val="2801"/>
              <a:buFont typeface="Arial"/>
              <a:buChar char="̶"/>
              <a:defRPr sz="1867"/>
            </a:lvl2pPr>
            <a:lvl3pPr marL="1371600" lvl="2" indent="-406463" algn="l">
              <a:lnSpc>
                <a:spcPct val="100000"/>
              </a:lnSpc>
              <a:spcBef>
                <a:spcPts val="1000"/>
              </a:spcBef>
              <a:spcAft>
                <a:spcPts val="0"/>
              </a:spcAft>
              <a:buSzPts val="2801"/>
              <a:buFont typeface="Arial"/>
              <a:buChar char="•"/>
              <a:defRPr sz="1867"/>
            </a:lvl3pPr>
            <a:lvl4pPr marL="1828800" lvl="3" indent="-406463" algn="l">
              <a:lnSpc>
                <a:spcPct val="100000"/>
              </a:lnSpc>
              <a:spcBef>
                <a:spcPts val="1000"/>
              </a:spcBef>
              <a:spcAft>
                <a:spcPts val="0"/>
              </a:spcAft>
              <a:buSzPts val="2801"/>
              <a:buFont typeface="Noto Sans Symbols"/>
              <a:buChar char="✔"/>
              <a:defRPr sz="1867"/>
            </a:lvl4pPr>
            <a:lvl5pPr marL="2286000" lvl="4" indent="-406464" algn="l">
              <a:lnSpc>
                <a:spcPct val="100000"/>
              </a:lnSpc>
              <a:spcBef>
                <a:spcPts val="1000"/>
              </a:spcBef>
              <a:spcAft>
                <a:spcPts val="0"/>
              </a:spcAft>
              <a:buSzPts val="2801"/>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97" name="Google Shape;6597;p783"/>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000"/>
              </a:spcBef>
              <a:spcAft>
                <a:spcPts val="0"/>
              </a:spcAft>
              <a:buSzPts val="2000"/>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98" name="Google Shape;6598;p78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599" name="Google Shape;6599;p783"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cSld>
  <p:clrMapOvr>
    <a:masterClrMapping/>
  </p:clrMapOvr>
</p:sldLayout>
</file>

<file path=ppt/slideLayouts/slideLayout2467.xml><?xml version="1.0" encoding="utf-8"?>
<p:sldLayout xmlns:a="http://schemas.openxmlformats.org/drawingml/2006/main" xmlns:r="http://schemas.openxmlformats.org/officeDocument/2006/relationships" xmlns:p="http://schemas.openxmlformats.org/presentationml/2006/main" matchingName="2_Title and Content">
  <p:cSld name="11_Title and Content 16">
    <p:spTree>
      <p:nvGrpSpPr>
        <p:cNvPr id="1" name="Shape 6600"/>
        <p:cNvGrpSpPr/>
        <p:nvPr/>
      </p:nvGrpSpPr>
      <p:grpSpPr>
        <a:xfrm>
          <a:off x="0" y="0"/>
          <a:ext cx="0" cy="0"/>
          <a:chOff x="0" y="0"/>
          <a:chExt cx="0" cy="0"/>
        </a:xfrm>
      </p:grpSpPr>
      <p:pic>
        <p:nvPicPr>
          <p:cNvPr id="6601" name="Google Shape;6601;p784"/>
          <p:cNvPicPr preferRelativeResize="0"/>
          <p:nvPr/>
        </p:nvPicPr>
        <p:blipFill rotWithShape="1">
          <a:blip r:embed="rId2">
            <a:alphaModFix/>
          </a:blip>
          <a:srcRect/>
          <a:stretch/>
        </p:blipFill>
        <p:spPr>
          <a:xfrm>
            <a:off x="2119" y="762"/>
            <a:ext cx="12189292" cy="6856476"/>
          </a:xfrm>
          <a:prstGeom prst="rect">
            <a:avLst/>
          </a:prstGeom>
          <a:noFill/>
          <a:ln>
            <a:noFill/>
          </a:ln>
        </p:spPr>
      </p:pic>
      <p:sp>
        <p:nvSpPr>
          <p:cNvPr id="6602" name="Google Shape;6602;p78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03" name="Google Shape;6603;p78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04" name="Google Shape;6604;p784"/>
          <p:cNvSpPr txBox="1">
            <a:spLocks noGrp="1"/>
          </p:cNvSpPr>
          <p:nvPr>
            <p:ph type="body" idx="1"/>
          </p:nvPr>
        </p:nvSpPr>
        <p:spPr>
          <a:xfrm>
            <a:off x="838200" y="1825630"/>
            <a:ext cx="10515600" cy="4016375"/>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lvl1pPr>
            <a:lvl2pPr marL="914400" lvl="1" indent="-419100" algn="l">
              <a:lnSpc>
                <a:spcPct val="100000"/>
              </a:lnSpc>
              <a:spcBef>
                <a:spcPts val="1000"/>
              </a:spcBef>
              <a:spcAft>
                <a:spcPts val="0"/>
              </a:spcAft>
              <a:buSzPts val="30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68.xml><?xml version="1.0" encoding="utf-8"?>
<p:sldLayout xmlns:a="http://schemas.openxmlformats.org/drawingml/2006/main" xmlns:r="http://schemas.openxmlformats.org/officeDocument/2006/relationships" xmlns:p="http://schemas.openxmlformats.org/presentationml/2006/main" matchingName="Breaker-4">
  <p:cSld name="2_Breaker-4">
    <p:spTree>
      <p:nvGrpSpPr>
        <p:cNvPr id="1" name="Shape 6605"/>
        <p:cNvGrpSpPr/>
        <p:nvPr/>
      </p:nvGrpSpPr>
      <p:grpSpPr>
        <a:xfrm>
          <a:off x="0" y="0"/>
          <a:ext cx="0" cy="0"/>
          <a:chOff x="0" y="0"/>
          <a:chExt cx="0" cy="0"/>
        </a:xfrm>
      </p:grpSpPr>
      <p:pic>
        <p:nvPicPr>
          <p:cNvPr id="6606" name="Google Shape;6606;p785"/>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607" name="Google Shape;6607;p785"/>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608" name="Google Shape;6608;p785"/>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09" name="Google Shape;6609;p785"/>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69.xml><?xml version="1.0" encoding="utf-8"?>
<p:sldLayout xmlns:a="http://schemas.openxmlformats.org/drawingml/2006/main" xmlns:r="http://schemas.openxmlformats.org/officeDocument/2006/relationships" xmlns:p="http://schemas.openxmlformats.org/presentationml/2006/main" matchingName="Title and Content">
  <p:cSld name="11_Title and Content 17">
    <p:spTree>
      <p:nvGrpSpPr>
        <p:cNvPr id="1" name="Shape 6610"/>
        <p:cNvGrpSpPr/>
        <p:nvPr/>
      </p:nvGrpSpPr>
      <p:grpSpPr>
        <a:xfrm>
          <a:off x="0" y="0"/>
          <a:ext cx="0" cy="0"/>
          <a:chOff x="0" y="0"/>
          <a:chExt cx="0" cy="0"/>
        </a:xfrm>
      </p:grpSpPr>
      <p:grpSp>
        <p:nvGrpSpPr>
          <p:cNvPr id="6611" name="Google Shape;6611;p786"/>
          <p:cNvGrpSpPr/>
          <p:nvPr/>
        </p:nvGrpSpPr>
        <p:grpSpPr>
          <a:xfrm>
            <a:off x="7191543" y="1"/>
            <a:ext cx="5000459" cy="1425992"/>
            <a:chOff x="7191542" y="1"/>
            <a:chExt cx="5000459" cy="1425992"/>
          </a:xfrm>
        </p:grpSpPr>
        <p:pic>
          <p:nvPicPr>
            <p:cNvPr id="6612" name="Google Shape;6612;p7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613" name="Google Shape;6613;p786"/>
            <p:cNvGrpSpPr/>
            <p:nvPr/>
          </p:nvGrpSpPr>
          <p:grpSpPr>
            <a:xfrm>
              <a:off x="7191542" y="1"/>
              <a:ext cx="5000459" cy="1425992"/>
              <a:chOff x="7186272" y="0"/>
              <a:chExt cx="5005729" cy="1427495"/>
            </a:xfrm>
          </p:grpSpPr>
          <p:sp>
            <p:nvSpPr>
              <p:cNvPr id="6614" name="Google Shape;6614;p7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6615" name="Google Shape;6615;p7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6616" name="Google Shape;6616;p78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17" name="Google Shape;6617;p786"/>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18" name="Google Shape;6618;p78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619" name="Google Shape;6619;p78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620" name="Google Shape;6620;p78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70.xml><?xml version="1.0" encoding="utf-8"?>
<p:sldLayout xmlns:a="http://schemas.openxmlformats.org/drawingml/2006/main" xmlns:r="http://schemas.openxmlformats.org/officeDocument/2006/relationships" xmlns:p="http://schemas.openxmlformats.org/presentationml/2006/main" matchingName="3_Title Slide_Yale Blue">
  <p:cSld name="10_Title Slide_Yale Blue">
    <p:spTree>
      <p:nvGrpSpPr>
        <p:cNvPr id="1" name="Shape 6621"/>
        <p:cNvGrpSpPr/>
        <p:nvPr/>
      </p:nvGrpSpPr>
      <p:grpSpPr>
        <a:xfrm>
          <a:off x="0" y="0"/>
          <a:ext cx="0" cy="0"/>
          <a:chOff x="0" y="0"/>
          <a:chExt cx="0" cy="0"/>
        </a:xfrm>
      </p:grpSpPr>
      <p:sp>
        <p:nvSpPr>
          <p:cNvPr id="6622" name="Google Shape;6622;p787"/>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23" name="Google Shape;6623;p787"/>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4" name="Google Shape;6624;p787"/>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625" name="Google Shape;6625;p78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6" name="Google Shape;6626;p78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27" name="Google Shape;6627;p787"/>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28" name="Google Shape;6628;p787"/>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29" name="Google Shape;6629;p787"/>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630" name="Google Shape;6630;p787"/>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471.xml><?xml version="1.0" encoding="utf-8"?>
<p:sldLayout xmlns:a="http://schemas.openxmlformats.org/drawingml/2006/main" xmlns:r="http://schemas.openxmlformats.org/officeDocument/2006/relationships" xmlns:p="http://schemas.openxmlformats.org/presentationml/2006/main" matchingName="3_Title Slide_Yale Blue">
  <p:cSld name="10_Title Slide_Yale Blue 2">
    <p:spTree>
      <p:nvGrpSpPr>
        <p:cNvPr id="1" name="Shape 6631"/>
        <p:cNvGrpSpPr/>
        <p:nvPr/>
      </p:nvGrpSpPr>
      <p:grpSpPr>
        <a:xfrm>
          <a:off x="0" y="0"/>
          <a:ext cx="0" cy="0"/>
          <a:chOff x="0" y="0"/>
          <a:chExt cx="0" cy="0"/>
        </a:xfrm>
      </p:grpSpPr>
      <p:sp>
        <p:nvSpPr>
          <p:cNvPr id="6632" name="Google Shape;6632;p788"/>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33" name="Google Shape;6633;p788"/>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34" name="Google Shape;6634;p788"/>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635" name="Google Shape;6635;p78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36" name="Google Shape;6636;p78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37" name="Google Shape;6637;p788"/>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38" name="Google Shape;6638;p788"/>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39" name="Google Shape;6639;p788"/>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640" name="Google Shape;6640;p788"/>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472.xml><?xml version="1.0" encoding="utf-8"?>
<p:sldLayout xmlns:a="http://schemas.openxmlformats.org/drawingml/2006/main" xmlns:r="http://schemas.openxmlformats.org/officeDocument/2006/relationships" xmlns:p="http://schemas.openxmlformats.org/presentationml/2006/main" matchingName="Title and Bullets Layout">
  <p:cSld name="6_Title and Bullets Layout 4">
    <p:spTree>
      <p:nvGrpSpPr>
        <p:cNvPr id="1" name="Shape 6641"/>
        <p:cNvGrpSpPr/>
        <p:nvPr/>
      </p:nvGrpSpPr>
      <p:grpSpPr>
        <a:xfrm>
          <a:off x="0" y="0"/>
          <a:ext cx="0" cy="0"/>
          <a:chOff x="0" y="0"/>
          <a:chExt cx="0" cy="0"/>
        </a:xfrm>
      </p:grpSpPr>
      <p:sp>
        <p:nvSpPr>
          <p:cNvPr id="6642" name="Google Shape;6642;p789"/>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43" name="Google Shape;6643;p789"/>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44" name="Google Shape;6644;p789"/>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45" name="Google Shape;6645;p789"/>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646" name="Google Shape;6646;p789"/>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73.xml><?xml version="1.0" encoding="utf-8"?>
<p:sldLayout xmlns:a="http://schemas.openxmlformats.org/drawingml/2006/main" xmlns:r="http://schemas.openxmlformats.org/officeDocument/2006/relationships" xmlns:p="http://schemas.openxmlformats.org/presentationml/2006/main" matchingName="1_Title and Content">
  <p:cSld name="11_Title and Content 18">
    <p:spTree>
      <p:nvGrpSpPr>
        <p:cNvPr id="1" name="Shape 6647"/>
        <p:cNvGrpSpPr/>
        <p:nvPr/>
      </p:nvGrpSpPr>
      <p:grpSpPr>
        <a:xfrm>
          <a:off x="0" y="0"/>
          <a:ext cx="0" cy="0"/>
          <a:chOff x="0" y="0"/>
          <a:chExt cx="0" cy="0"/>
        </a:xfrm>
      </p:grpSpPr>
      <p:sp>
        <p:nvSpPr>
          <p:cNvPr id="6648" name="Google Shape;6648;p790"/>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649" name="Google Shape;6649;p790"/>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650" name="Google Shape;6650;p790"/>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51" name="Google Shape;6651;p790"/>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52" name="Google Shape;6652;p790"/>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74.xml><?xml version="1.0" encoding="utf-8"?>
<p:sldLayout xmlns:a="http://schemas.openxmlformats.org/drawingml/2006/main" xmlns:r="http://schemas.openxmlformats.org/officeDocument/2006/relationships" xmlns:p="http://schemas.openxmlformats.org/presentationml/2006/main" matchingName="Two Section | Picture and Copy Layout">
  <p:cSld name="6_Two Section | Picture and Copy Layout 4">
    <p:spTree>
      <p:nvGrpSpPr>
        <p:cNvPr id="1" name="Shape 6653"/>
        <p:cNvGrpSpPr/>
        <p:nvPr/>
      </p:nvGrpSpPr>
      <p:grpSpPr>
        <a:xfrm>
          <a:off x="0" y="0"/>
          <a:ext cx="0" cy="0"/>
          <a:chOff x="0" y="0"/>
          <a:chExt cx="0" cy="0"/>
        </a:xfrm>
      </p:grpSpPr>
      <p:sp>
        <p:nvSpPr>
          <p:cNvPr id="6654" name="Google Shape;6654;p791"/>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55" name="Google Shape;6655;p791"/>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56" name="Google Shape;6656;p791"/>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57" name="Google Shape;6657;p791"/>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58" name="Google Shape;6658;p791"/>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659" name="Google Shape;6659;p791"/>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75.xml><?xml version="1.0" encoding="utf-8"?>
<p:sldLayout xmlns:a="http://schemas.openxmlformats.org/drawingml/2006/main" xmlns:r="http://schemas.openxmlformats.org/officeDocument/2006/relationships" xmlns:p="http://schemas.openxmlformats.org/presentationml/2006/main" matchingName="3_Title Slide_Yale Blue">
  <p:cSld name="10_Title Slide_Yale Blue 3">
    <p:spTree>
      <p:nvGrpSpPr>
        <p:cNvPr id="1" name="Shape 6660"/>
        <p:cNvGrpSpPr/>
        <p:nvPr/>
      </p:nvGrpSpPr>
      <p:grpSpPr>
        <a:xfrm>
          <a:off x="0" y="0"/>
          <a:ext cx="0" cy="0"/>
          <a:chOff x="0" y="0"/>
          <a:chExt cx="0" cy="0"/>
        </a:xfrm>
      </p:grpSpPr>
      <p:sp>
        <p:nvSpPr>
          <p:cNvPr id="6661" name="Google Shape;6661;p792"/>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62" name="Google Shape;6662;p792"/>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63" name="Google Shape;6663;p792"/>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664" name="Google Shape;6664;p79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65" name="Google Shape;6665;p79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66" name="Google Shape;6666;p792"/>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67" name="Google Shape;6667;p792"/>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68" name="Google Shape;6668;p792"/>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669" name="Google Shape;6669;p792"/>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476.xml><?xml version="1.0" encoding="utf-8"?>
<p:sldLayout xmlns:a="http://schemas.openxmlformats.org/drawingml/2006/main" xmlns:r="http://schemas.openxmlformats.org/officeDocument/2006/relationships" xmlns:p="http://schemas.openxmlformats.org/presentationml/2006/main" matchingName="3_Title Slide_Yale Blue">
  <p:cSld name="10_Title Slide_Yale Blue 4">
    <p:spTree>
      <p:nvGrpSpPr>
        <p:cNvPr id="1" name="Shape 6670"/>
        <p:cNvGrpSpPr/>
        <p:nvPr/>
      </p:nvGrpSpPr>
      <p:grpSpPr>
        <a:xfrm>
          <a:off x="0" y="0"/>
          <a:ext cx="0" cy="0"/>
          <a:chOff x="0" y="0"/>
          <a:chExt cx="0" cy="0"/>
        </a:xfrm>
      </p:grpSpPr>
      <p:sp>
        <p:nvSpPr>
          <p:cNvPr id="6671" name="Google Shape;6671;p793"/>
          <p:cNvSpPr txBox="1">
            <a:spLocks noGrp="1"/>
          </p:cNvSpPr>
          <p:nvPr>
            <p:ph type="body" idx="1"/>
          </p:nvPr>
        </p:nvSpPr>
        <p:spPr>
          <a:xfrm>
            <a:off x="2826556" y="5400857"/>
            <a:ext cx="8178613" cy="507856"/>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000"/>
              </a:spcBef>
              <a:spcAft>
                <a:spcPts val="0"/>
              </a:spcAft>
              <a:buSzPts val="2801"/>
              <a:buNone/>
              <a:defRPr sz="1867">
                <a:solidFill>
                  <a:srgbClr val="616364"/>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72" name="Google Shape;6672;p793"/>
          <p:cNvSpPr txBox="1">
            <a:spLocks noGrp="1"/>
          </p:cNvSpPr>
          <p:nvPr>
            <p:ph type="ctrTitle"/>
          </p:nvPr>
        </p:nvSpPr>
        <p:spPr>
          <a:xfrm>
            <a:off x="2826556" y="1807152"/>
            <a:ext cx="8178613" cy="162945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5334"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73" name="Google Shape;6673;p793"/>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674" name="Google Shape;6674;p79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75" name="Google Shape;6675;p79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76" name="Google Shape;6676;p793"/>
          <p:cNvSpPr/>
          <p:nvPr/>
        </p:nvSpPr>
        <p:spPr>
          <a:xfrm rot="10800000">
            <a:off x="1" y="2000249"/>
            <a:ext cx="2785068" cy="2042851"/>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77" name="Google Shape;6677;p793"/>
          <p:cNvSpPr/>
          <p:nvPr/>
        </p:nvSpPr>
        <p:spPr>
          <a:xfrm>
            <a:off x="0" y="6115052"/>
            <a:ext cx="12192000" cy="742949"/>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678" name="Google Shape;6678;p793"/>
          <p:cNvSpPr txBox="1">
            <a:spLocks noGrp="1"/>
          </p:cNvSpPr>
          <p:nvPr>
            <p:ph type="body" idx="2"/>
          </p:nvPr>
        </p:nvSpPr>
        <p:spPr>
          <a:xfrm>
            <a:off x="2826556" y="3447400"/>
            <a:ext cx="8178613" cy="71331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4800"/>
              <a:buNone/>
              <a:defRPr sz="3200" b="0" i="0">
                <a:solidFill>
                  <a:srgbClr val="00314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679" name="Google Shape;6679;p793"/>
          <p:cNvPicPr preferRelativeResize="0"/>
          <p:nvPr/>
        </p:nvPicPr>
        <p:blipFill rotWithShape="1">
          <a:blip r:embed="rId2">
            <a:alphaModFix/>
          </a:blip>
          <a:srcRect/>
          <a:stretch/>
        </p:blipFill>
        <p:spPr>
          <a:xfrm>
            <a:off x="2829835" y="4178330"/>
            <a:ext cx="4395959" cy="1140163"/>
          </a:xfrm>
          <a:prstGeom prst="rect">
            <a:avLst/>
          </a:prstGeom>
          <a:noFill/>
          <a:ln>
            <a:noFill/>
          </a:ln>
        </p:spPr>
      </p:pic>
    </p:spTree>
  </p:cSld>
  <p:clrMapOvr>
    <a:masterClrMapping/>
  </p:clrMapOvr>
</p:sldLayout>
</file>

<file path=ppt/slideLayouts/slideLayout2477.xml><?xml version="1.0" encoding="utf-8"?>
<p:sldLayout xmlns:a="http://schemas.openxmlformats.org/drawingml/2006/main" xmlns:r="http://schemas.openxmlformats.org/officeDocument/2006/relationships" xmlns:p="http://schemas.openxmlformats.org/presentationml/2006/main" matchingName="Title and Bullets Layout">
  <p:cSld name="6_Title and Bullets Layout 5">
    <p:spTree>
      <p:nvGrpSpPr>
        <p:cNvPr id="1" name="Shape 6680"/>
        <p:cNvGrpSpPr/>
        <p:nvPr/>
      </p:nvGrpSpPr>
      <p:grpSpPr>
        <a:xfrm>
          <a:off x="0" y="0"/>
          <a:ext cx="0" cy="0"/>
          <a:chOff x="0" y="0"/>
          <a:chExt cx="0" cy="0"/>
        </a:xfrm>
      </p:grpSpPr>
      <p:sp>
        <p:nvSpPr>
          <p:cNvPr id="6681" name="Google Shape;6681;p794"/>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82" name="Google Shape;6682;p794"/>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83" name="Google Shape;6683;p794"/>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84" name="Google Shape;6684;p794"/>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685" name="Google Shape;6685;p794"/>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78.xml><?xml version="1.0" encoding="utf-8"?>
<p:sldLayout xmlns:a="http://schemas.openxmlformats.org/drawingml/2006/main" xmlns:r="http://schemas.openxmlformats.org/officeDocument/2006/relationships" xmlns:p="http://schemas.openxmlformats.org/presentationml/2006/main" matchingName="1_Title and Content">
  <p:cSld name="11_Title and Content 19">
    <p:spTree>
      <p:nvGrpSpPr>
        <p:cNvPr id="1" name="Shape 6686"/>
        <p:cNvGrpSpPr/>
        <p:nvPr/>
      </p:nvGrpSpPr>
      <p:grpSpPr>
        <a:xfrm>
          <a:off x="0" y="0"/>
          <a:ext cx="0" cy="0"/>
          <a:chOff x="0" y="0"/>
          <a:chExt cx="0" cy="0"/>
        </a:xfrm>
      </p:grpSpPr>
      <p:sp>
        <p:nvSpPr>
          <p:cNvPr id="6687" name="Google Shape;6687;p795"/>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688" name="Google Shape;6688;p795"/>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689" name="Google Shape;6689;p795"/>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90" name="Google Shape;6690;p795"/>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91" name="Google Shape;6691;p795"/>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79.xml><?xml version="1.0" encoding="utf-8"?>
<p:sldLayout xmlns:a="http://schemas.openxmlformats.org/drawingml/2006/main" xmlns:r="http://schemas.openxmlformats.org/officeDocument/2006/relationships" xmlns:p="http://schemas.openxmlformats.org/presentationml/2006/main" matchingName="Two Section | Picture and Copy Layout">
  <p:cSld name="6_Two Section | Picture and Copy Layout 5">
    <p:spTree>
      <p:nvGrpSpPr>
        <p:cNvPr id="1" name="Shape 6692"/>
        <p:cNvGrpSpPr/>
        <p:nvPr/>
      </p:nvGrpSpPr>
      <p:grpSpPr>
        <a:xfrm>
          <a:off x="0" y="0"/>
          <a:ext cx="0" cy="0"/>
          <a:chOff x="0" y="0"/>
          <a:chExt cx="0" cy="0"/>
        </a:xfrm>
      </p:grpSpPr>
      <p:sp>
        <p:nvSpPr>
          <p:cNvPr id="6693" name="Google Shape;6693;p796"/>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94" name="Google Shape;6694;p796"/>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695" name="Google Shape;6695;p796"/>
          <p:cNvSpPr txBox="1">
            <a:spLocks noGrp="1"/>
          </p:cNvSpPr>
          <p:nvPr>
            <p:ph type="body" idx="1"/>
          </p:nvPr>
        </p:nvSpPr>
        <p:spPr>
          <a:xfrm>
            <a:off x="1186832" y="1294453"/>
            <a:ext cx="3983336" cy="3788089"/>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1800"/>
              <a:buNone/>
              <a:defRPr sz="1200" b="0" i="1">
                <a:solidFill>
                  <a:srgbClr val="003B5C"/>
                </a:solidFill>
                <a:latin typeface="Verdana"/>
                <a:ea typeface="Verdana"/>
                <a:cs typeface="Verdana"/>
                <a:sym typeface="Verdana"/>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96" name="Google Shape;6696;p796"/>
          <p:cNvSpPr txBox="1">
            <a:spLocks noGrp="1"/>
          </p:cNvSpPr>
          <p:nvPr>
            <p:ph type="body" idx="2"/>
          </p:nvPr>
        </p:nvSpPr>
        <p:spPr>
          <a:xfrm>
            <a:off x="5549395" y="1997128"/>
            <a:ext cx="5466561" cy="3085413"/>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b="0">
                <a:solidFill>
                  <a:schemeClr val="dk1"/>
                </a:solidFill>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b="0">
                <a:solidFill>
                  <a:srgbClr val="003B5C"/>
                </a:solidFill>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b="0">
                <a:solidFill>
                  <a:srgbClr val="003B5C"/>
                </a:solidFill>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97" name="Google Shape;6697;p796"/>
          <p:cNvSpPr txBox="1">
            <a:spLocks noGrp="1"/>
          </p:cNvSpPr>
          <p:nvPr>
            <p:ph type="title"/>
          </p:nvPr>
        </p:nvSpPr>
        <p:spPr>
          <a:xfrm>
            <a:off x="5549395" y="1154527"/>
            <a:ext cx="5466561"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698" name="Google Shape;6698;p796"/>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80.xml><?xml version="1.0" encoding="utf-8"?>
<p:sldLayout xmlns:a="http://schemas.openxmlformats.org/drawingml/2006/main" xmlns:r="http://schemas.openxmlformats.org/officeDocument/2006/relationships" xmlns:p="http://schemas.openxmlformats.org/presentationml/2006/main" matchingName="Title and Bullets Layout">
  <p:cSld name="6_Title and Bullets Layout 6">
    <p:spTree>
      <p:nvGrpSpPr>
        <p:cNvPr id="1" name="Shape 6699"/>
        <p:cNvGrpSpPr/>
        <p:nvPr/>
      </p:nvGrpSpPr>
      <p:grpSpPr>
        <a:xfrm>
          <a:off x="0" y="0"/>
          <a:ext cx="0" cy="0"/>
          <a:chOff x="0" y="0"/>
          <a:chExt cx="0" cy="0"/>
        </a:xfrm>
      </p:grpSpPr>
      <p:sp>
        <p:nvSpPr>
          <p:cNvPr id="6700" name="Google Shape;6700;p797"/>
          <p:cNvSpPr txBox="1">
            <a:spLocks noGrp="1"/>
          </p:cNvSpPr>
          <p:nvPr>
            <p:ph type="title"/>
          </p:nvPr>
        </p:nvSpPr>
        <p:spPr>
          <a:xfrm>
            <a:off x="848991" y="783846"/>
            <a:ext cx="10177757"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01" name="Google Shape;6701;p797"/>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702" name="Google Shape;6702;p797"/>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703" name="Google Shape;6703;p797"/>
          <p:cNvSpPr txBox="1">
            <a:spLocks noGrp="1"/>
          </p:cNvSpPr>
          <p:nvPr>
            <p:ph type="body" idx="1"/>
          </p:nvPr>
        </p:nvSpPr>
        <p:spPr>
          <a:xfrm>
            <a:off x="848785" y="1615018"/>
            <a:ext cx="10176933" cy="3812116"/>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000"/>
              </a:spcBef>
              <a:spcAft>
                <a:spcPts val="0"/>
              </a:spcAft>
              <a:buSzPts val="3200"/>
              <a:buFont typeface="Arial"/>
              <a:buChar char="•"/>
              <a:defRPr sz="2133" b="0">
                <a:solidFill>
                  <a:schemeClr val="dk1"/>
                </a:solidFill>
                <a:latin typeface="Verdana"/>
                <a:ea typeface="Verdana"/>
                <a:cs typeface="Verdana"/>
                <a:sym typeface="Verdana"/>
              </a:defRPr>
            </a:lvl1pPr>
            <a:lvl2pPr marL="914400" lvl="1" indent="-431800" algn="l">
              <a:lnSpc>
                <a:spcPct val="100000"/>
              </a:lnSpc>
              <a:spcBef>
                <a:spcPts val="1000"/>
              </a:spcBef>
              <a:spcAft>
                <a:spcPts val="0"/>
              </a:spcAft>
              <a:buSzPts val="3200"/>
              <a:buChar char="•"/>
              <a:defRPr sz="2133">
                <a:latin typeface="Verdana"/>
                <a:ea typeface="Verdana"/>
                <a:cs typeface="Verdana"/>
                <a:sym typeface="Verdana"/>
              </a:defRPr>
            </a:lvl2pPr>
            <a:lvl3pPr marL="1371600" lvl="2" indent="-431800" algn="l">
              <a:lnSpc>
                <a:spcPct val="100000"/>
              </a:lnSpc>
              <a:spcBef>
                <a:spcPts val="1000"/>
              </a:spcBef>
              <a:spcAft>
                <a:spcPts val="0"/>
              </a:spcAft>
              <a:buSzPts val="3200"/>
              <a:buChar char="•"/>
              <a:defRPr sz="2133">
                <a:latin typeface="Verdana"/>
                <a:ea typeface="Verdana"/>
                <a:cs typeface="Verdana"/>
                <a:sym typeface="Verdana"/>
              </a:defRPr>
            </a:lvl3pPr>
            <a:lvl4pPr marL="1828800" lvl="3" indent="-431800" algn="l">
              <a:lnSpc>
                <a:spcPct val="100000"/>
              </a:lnSpc>
              <a:spcBef>
                <a:spcPts val="1000"/>
              </a:spcBef>
              <a:spcAft>
                <a:spcPts val="0"/>
              </a:spcAft>
              <a:buSzPts val="3200"/>
              <a:buChar char="•"/>
              <a:defRPr sz="2133">
                <a:latin typeface="Verdana"/>
                <a:ea typeface="Verdana"/>
                <a:cs typeface="Verdana"/>
                <a:sym typeface="Verdana"/>
              </a:defRPr>
            </a:lvl4pPr>
            <a:lvl5pPr marL="2286000" lvl="4" indent="-431800" algn="l">
              <a:lnSpc>
                <a:spcPct val="100000"/>
              </a:lnSpc>
              <a:spcBef>
                <a:spcPts val="1000"/>
              </a:spcBef>
              <a:spcAft>
                <a:spcPts val="0"/>
              </a:spcAft>
              <a:buSzPts val="3200"/>
              <a:buChar char="•"/>
              <a:defRPr sz="2133">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704" name="Google Shape;6704;p797"/>
          <p:cNvPicPr preferRelativeResize="0"/>
          <p:nvPr/>
        </p:nvPicPr>
        <p:blipFill rotWithShape="1">
          <a:blip r:embed="rId2">
            <a:alphaModFix/>
          </a:blip>
          <a:srcRect/>
          <a:stretch/>
        </p:blipFill>
        <p:spPr>
          <a:xfrm>
            <a:off x="7132672" y="6364408"/>
            <a:ext cx="5059328" cy="493592"/>
          </a:xfrm>
          <a:prstGeom prst="rect">
            <a:avLst/>
          </a:prstGeom>
          <a:noFill/>
          <a:ln>
            <a:noFill/>
          </a:ln>
        </p:spPr>
      </p:pic>
    </p:spTree>
  </p:cSld>
  <p:clrMapOvr>
    <a:masterClrMapping/>
  </p:clrMapOvr>
</p:sldLayout>
</file>

<file path=ppt/slideLayouts/slideLayout2481.xml><?xml version="1.0" encoding="utf-8"?>
<p:sldLayout xmlns:a="http://schemas.openxmlformats.org/drawingml/2006/main" xmlns:r="http://schemas.openxmlformats.org/officeDocument/2006/relationships" xmlns:p="http://schemas.openxmlformats.org/presentationml/2006/main" matchingName="1_Title and Content">
  <p:cSld name="11_Title and Content 20">
    <p:spTree>
      <p:nvGrpSpPr>
        <p:cNvPr id="1" name="Shape 6705"/>
        <p:cNvGrpSpPr/>
        <p:nvPr/>
      </p:nvGrpSpPr>
      <p:grpSpPr>
        <a:xfrm>
          <a:off x="0" y="0"/>
          <a:ext cx="0" cy="0"/>
          <a:chOff x="0" y="0"/>
          <a:chExt cx="0" cy="0"/>
        </a:xfrm>
      </p:grpSpPr>
      <p:sp>
        <p:nvSpPr>
          <p:cNvPr id="6706" name="Google Shape;6706;p798"/>
          <p:cNvSpPr/>
          <p:nvPr/>
        </p:nvSpPr>
        <p:spPr>
          <a:xfrm>
            <a:off x="0" y="6313118"/>
            <a:ext cx="12192000" cy="544883"/>
          </a:xfrm>
          <a:prstGeom prst="rect">
            <a:avLst/>
          </a:prstGeom>
          <a:solidFill>
            <a:srgbClr val="003B5C"/>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pic>
        <p:nvPicPr>
          <p:cNvPr id="6707" name="Google Shape;6707;p798"/>
          <p:cNvPicPr preferRelativeResize="0"/>
          <p:nvPr/>
        </p:nvPicPr>
        <p:blipFill rotWithShape="1">
          <a:blip r:embed="rId2">
            <a:alphaModFix/>
          </a:blip>
          <a:srcRect/>
          <a:stretch/>
        </p:blipFill>
        <p:spPr>
          <a:xfrm>
            <a:off x="7132672" y="6364408"/>
            <a:ext cx="5059328" cy="493592"/>
          </a:xfrm>
          <a:prstGeom prst="rect">
            <a:avLst/>
          </a:prstGeom>
          <a:noFill/>
          <a:ln>
            <a:noFill/>
          </a:ln>
        </p:spPr>
      </p:pic>
      <p:sp>
        <p:nvSpPr>
          <p:cNvPr id="6708" name="Google Shape;6708;p798"/>
          <p:cNvSpPr/>
          <p:nvPr/>
        </p:nvSpPr>
        <p:spPr>
          <a:xfrm>
            <a:off x="0" y="6301515"/>
            <a:ext cx="12192000" cy="45719"/>
          </a:xfrm>
          <a:prstGeom prst="rect">
            <a:avLst/>
          </a:prstGeom>
          <a:solidFill>
            <a:srgbClr val="A4D65E"/>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1351" b="0" i="0" u="none" strike="noStrike" cap="none">
              <a:solidFill>
                <a:schemeClr val="lt1"/>
              </a:solidFill>
              <a:latin typeface="Calibri"/>
              <a:ea typeface="Calibri"/>
              <a:cs typeface="Calibri"/>
              <a:sym typeface="Calibri"/>
            </a:endParaRPr>
          </a:p>
        </p:txBody>
      </p:sp>
      <p:sp>
        <p:nvSpPr>
          <p:cNvPr id="6709" name="Google Shape;6709;p798"/>
          <p:cNvSpPr txBox="1">
            <a:spLocks noGrp="1"/>
          </p:cNvSpPr>
          <p:nvPr>
            <p:ph type="title"/>
          </p:nvPr>
        </p:nvSpPr>
        <p:spPr>
          <a:xfrm>
            <a:off x="848990" y="806857"/>
            <a:ext cx="10156179" cy="830997"/>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48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10" name="Google Shape;6710;p798"/>
          <p:cNvSpPr txBox="1">
            <a:spLocks noGrp="1"/>
          </p:cNvSpPr>
          <p:nvPr>
            <p:ph type="body" idx="1"/>
          </p:nvPr>
        </p:nvSpPr>
        <p:spPr>
          <a:xfrm>
            <a:off x="848990" y="1637854"/>
            <a:ext cx="10156179" cy="411715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chemeClr val="dk1"/>
              </a:buClr>
              <a:buSzPts val="3200"/>
              <a:buFont typeface="Arial"/>
              <a:buNone/>
              <a:defRPr sz="2133">
                <a:latin typeface="Verdana"/>
                <a:ea typeface="Verdana"/>
                <a:cs typeface="Verdana"/>
                <a:sym typeface="Verdana"/>
              </a:defRPr>
            </a:lvl1pPr>
            <a:lvl2pPr marL="914400" lvl="1" indent="-406464" algn="l">
              <a:lnSpc>
                <a:spcPct val="100000"/>
              </a:lnSpc>
              <a:spcBef>
                <a:spcPts val="500"/>
              </a:spcBef>
              <a:spcAft>
                <a:spcPts val="0"/>
              </a:spcAft>
              <a:buSzPts val="2801"/>
              <a:buChar char="•"/>
              <a:defRPr sz="1867">
                <a:latin typeface="Verdana"/>
                <a:ea typeface="Verdana"/>
                <a:cs typeface="Verdana"/>
                <a:sym typeface="Verdana"/>
              </a:defRPr>
            </a:lvl2pPr>
            <a:lvl3pPr marL="1371600" lvl="2" indent="-406463" algn="l">
              <a:lnSpc>
                <a:spcPct val="100000"/>
              </a:lnSpc>
              <a:spcBef>
                <a:spcPts val="1000"/>
              </a:spcBef>
              <a:spcAft>
                <a:spcPts val="0"/>
              </a:spcAft>
              <a:buSzPts val="2801"/>
              <a:buChar char="•"/>
              <a:defRPr sz="1867">
                <a:latin typeface="Verdana"/>
                <a:ea typeface="Verdana"/>
                <a:cs typeface="Verdana"/>
                <a:sym typeface="Verdana"/>
              </a:defRPr>
            </a:lvl3pPr>
            <a:lvl4pPr marL="1828800" lvl="3" indent="-406463" algn="l">
              <a:lnSpc>
                <a:spcPct val="100000"/>
              </a:lnSpc>
              <a:spcBef>
                <a:spcPts val="1000"/>
              </a:spcBef>
              <a:spcAft>
                <a:spcPts val="0"/>
              </a:spcAft>
              <a:buSzPts val="2801"/>
              <a:buChar char="•"/>
              <a:defRPr sz="1867">
                <a:latin typeface="Verdana"/>
                <a:ea typeface="Verdana"/>
                <a:cs typeface="Verdana"/>
                <a:sym typeface="Verdana"/>
              </a:defRPr>
            </a:lvl4pPr>
            <a:lvl5pPr marL="2286000" lvl="4" indent="-406464" algn="l">
              <a:lnSpc>
                <a:spcPct val="100000"/>
              </a:lnSpc>
              <a:spcBef>
                <a:spcPts val="1000"/>
              </a:spcBef>
              <a:spcAft>
                <a:spcPts val="0"/>
              </a:spcAft>
              <a:buSzPts val="2801"/>
              <a:buChar char="•"/>
              <a:defRPr sz="1867">
                <a:latin typeface="Verdana"/>
                <a:ea typeface="Verdana"/>
                <a:cs typeface="Verdana"/>
                <a:sym typeface="Verdana"/>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82.xml><?xml version="1.0" encoding="utf-8"?>
<p:sldLayout xmlns:a="http://schemas.openxmlformats.org/drawingml/2006/main" xmlns:r="http://schemas.openxmlformats.org/officeDocument/2006/relationships" xmlns:p="http://schemas.openxmlformats.org/presentationml/2006/main" matchingName="Title and Content">
  <p:cSld name="11_Title and Content 21">
    <p:spTree>
      <p:nvGrpSpPr>
        <p:cNvPr id="1" name="Shape 6711"/>
        <p:cNvGrpSpPr/>
        <p:nvPr/>
      </p:nvGrpSpPr>
      <p:grpSpPr>
        <a:xfrm>
          <a:off x="0" y="0"/>
          <a:ext cx="0" cy="0"/>
          <a:chOff x="0" y="0"/>
          <a:chExt cx="0" cy="0"/>
        </a:xfrm>
      </p:grpSpPr>
      <p:grpSp>
        <p:nvGrpSpPr>
          <p:cNvPr id="6712" name="Google Shape;6712;p799"/>
          <p:cNvGrpSpPr/>
          <p:nvPr/>
        </p:nvGrpSpPr>
        <p:grpSpPr>
          <a:xfrm>
            <a:off x="7191543" y="1"/>
            <a:ext cx="5000459" cy="1425992"/>
            <a:chOff x="7191542" y="1"/>
            <a:chExt cx="5000459" cy="1425992"/>
          </a:xfrm>
        </p:grpSpPr>
        <p:pic>
          <p:nvPicPr>
            <p:cNvPr id="6713" name="Google Shape;6713;p7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714" name="Google Shape;6714;p799"/>
            <p:cNvGrpSpPr/>
            <p:nvPr/>
          </p:nvGrpSpPr>
          <p:grpSpPr>
            <a:xfrm>
              <a:off x="7191542" y="1"/>
              <a:ext cx="5000459" cy="1425992"/>
              <a:chOff x="7186272" y="0"/>
              <a:chExt cx="5005729" cy="1427495"/>
            </a:xfrm>
          </p:grpSpPr>
          <p:sp>
            <p:nvSpPr>
              <p:cNvPr id="6715" name="Google Shape;6715;p7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6716" name="Google Shape;6716;p7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6717" name="Google Shape;6717;p79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18" name="Google Shape;6718;p79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19" name="Google Shape;6719;p79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720" name="Google Shape;6720;p79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721" name="Google Shape;6721;p79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83.xml><?xml version="1.0" encoding="utf-8"?>
<p:sldLayout xmlns:a="http://schemas.openxmlformats.org/drawingml/2006/main" xmlns:r="http://schemas.openxmlformats.org/officeDocument/2006/relationships" xmlns:p="http://schemas.openxmlformats.org/presentationml/2006/main" matchingName="Photo Slide">
  <p:cSld name="1_Photo Slide 20">
    <p:spTree>
      <p:nvGrpSpPr>
        <p:cNvPr id="1" name="Shape 6722"/>
        <p:cNvGrpSpPr/>
        <p:nvPr/>
      </p:nvGrpSpPr>
      <p:grpSpPr>
        <a:xfrm>
          <a:off x="0" y="0"/>
          <a:ext cx="0" cy="0"/>
          <a:chOff x="0" y="0"/>
          <a:chExt cx="0" cy="0"/>
        </a:xfrm>
      </p:grpSpPr>
      <p:sp>
        <p:nvSpPr>
          <p:cNvPr id="6723" name="Google Shape;6723;p800"/>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724" name="Google Shape;6724;p800"/>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725" name="Google Shape;6725;p800"/>
          <p:cNvGrpSpPr/>
          <p:nvPr/>
        </p:nvGrpSpPr>
        <p:grpSpPr>
          <a:xfrm>
            <a:off x="0" y="5379427"/>
            <a:ext cx="2807368" cy="753891"/>
            <a:chOff x="0" y="5379426"/>
            <a:chExt cx="2807368" cy="753891"/>
          </a:xfrm>
        </p:grpSpPr>
        <p:sp>
          <p:nvSpPr>
            <p:cNvPr id="6726" name="Google Shape;6726;p80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sp>
          <p:nvSpPr>
            <p:cNvPr id="6727" name="Google Shape;6727;p80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grpSp>
      <p:sp>
        <p:nvSpPr>
          <p:cNvPr id="6728" name="Google Shape;6728;p800"/>
          <p:cNvSpPr>
            <a:spLocks noGrp="1"/>
          </p:cNvSpPr>
          <p:nvPr>
            <p:ph type="pic" idx="2"/>
          </p:nvPr>
        </p:nvSpPr>
        <p:spPr>
          <a:xfrm>
            <a:off x="2807368" y="457202"/>
            <a:ext cx="8915400" cy="5943598"/>
          </a:xfrm>
          <a:prstGeom prst="rect">
            <a:avLst/>
          </a:prstGeom>
          <a:noFill/>
          <a:ln>
            <a:noFill/>
          </a:ln>
        </p:spPr>
      </p:sp>
      <p:pic>
        <p:nvPicPr>
          <p:cNvPr id="6729" name="Google Shape;6729;p800"/>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484.xml><?xml version="1.0" encoding="utf-8"?>
<p:sldLayout xmlns:a="http://schemas.openxmlformats.org/drawingml/2006/main" xmlns:r="http://schemas.openxmlformats.org/officeDocument/2006/relationships" xmlns:p="http://schemas.openxmlformats.org/presentationml/2006/main" matchingName="Breaker-4">
  <p:cSld name="2_Breaker-4 2">
    <p:spTree>
      <p:nvGrpSpPr>
        <p:cNvPr id="1" name="Shape 6730"/>
        <p:cNvGrpSpPr/>
        <p:nvPr/>
      </p:nvGrpSpPr>
      <p:grpSpPr>
        <a:xfrm>
          <a:off x="0" y="0"/>
          <a:ext cx="0" cy="0"/>
          <a:chOff x="0" y="0"/>
          <a:chExt cx="0" cy="0"/>
        </a:xfrm>
      </p:grpSpPr>
      <p:pic>
        <p:nvPicPr>
          <p:cNvPr id="6731" name="Google Shape;6731;p801"/>
          <p:cNvPicPr preferRelativeResize="0"/>
          <p:nvPr/>
        </p:nvPicPr>
        <p:blipFill rotWithShape="1">
          <a:blip r:embed="rId2">
            <a:alphaModFix/>
          </a:blip>
          <a:srcRect/>
          <a:stretch/>
        </p:blipFill>
        <p:spPr>
          <a:xfrm>
            <a:off x="1524" y="96"/>
            <a:ext cx="12188952" cy="6857808"/>
          </a:xfrm>
          <a:prstGeom prst="rect">
            <a:avLst/>
          </a:prstGeom>
          <a:noFill/>
          <a:ln>
            <a:noFill/>
          </a:ln>
        </p:spPr>
      </p:pic>
      <p:pic>
        <p:nvPicPr>
          <p:cNvPr id="6732" name="Google Shape;6732;p801"/>
          <p:cNvPicPr preferRelativeResize="0"/>
          <p:nvPr/>
        </p:nvPicPr>
        <p:blipFill rotWithShape="1">
          <a:blip r:embed="rId3">
            <a:alphaModFix/>
          </a:blip>
          <a:srcRect/>
          <a:stretch/>
        </p:blipFill>
        <p:spPr>
          <a:xfrm>
            <a:off x="10425153" y="5894636"/>
            <a:ext cx="1312781" cy="562270"/>
          </a:xfrm>
          <a:prstGeom prst="rect">
            <a:avLst/>
          </a:prstGeom>
          <a:noFill/>
          <a:ln>
            <a:noFill/>
          </a:ln>
        </p:spPr>
      </p:pic>
      <p:sp>
        <p:nvSpPr>
          <p:cNvPr id="6733" name="Google Shape;6733;p801"/>
          <p:cNvSpPr txBox="1">
            <a:spLocks noGrp="1"/>
          </p:cNvSpPr>
          <p:nvPr>
            <p:ph type="body" idx="1"/>
          </p:nvPr>
        </p:nvSpPr>
        <p:spPr>
          <a:xfrm>
            <a:off x="7459666" y="3429000"/>
            <a:ext cx="4180795" cy="110285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3600">
                <a:solidFill>
                  <a:schemeClr val="dk2"/>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34" name="Google Shape;6734;p801"/>
          <p:cNvSpPr txBox="1">
            <a:spLocks noGrp="1"/>
          </p:cNvSpPr>
          <p:nvPr>
            <p:ph type="body" idx="2"/>
          </p:nvPr>
        </p:nvSpPr>
        <p:spPr>
          <a:xfrm>
            <a:off x="7459662" y="4775654"/>
            <a:ext cx="4180795" cy="78331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700"/>
              <a:buNone/>
              <a:defRPr sz="1800">
                <a:solidFill>
                  <a:schemeClr val="lt2"/>
                </a:solidFill>
                <a:latin typeface="Calibri"/>
                <a:ea typeface="Calibri"/>
                <a:cs typeface="Calibri"/>
                <a:sym typeface="Calibri"/>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85.xml><?xml version="1.0" encoding="utf-8"?>
<p:sldLayout xmlns:a="http://schemas.openxmlformats.org/drawingml/2006/main" xmlns:r="http://schemas.openxmlformats.org/officeDocument/2006/relationships" xmlns:p="http://schemas.openxmlformats.org/presentationml/2006/main" matchingName="LM-Transition">
  <p:cSld name="LM-Transition">
    <p:spTree>
      <p:nvGrpSpPr>
        <p:cNvPr id="1" name="Shape 6735"/>
        <p:cNvGrpSpPr/>
        <p:nvPr/>
      </p:nvGrpSpPr>
      <p:grpSpPr>
        <a:xfrm>
          <a:off x="0" y="0"/>
          <a:ext cx="0" cy="0"/>
          <a:chOff x="0" y="0"/>
          <a:chExt cx="0" cy="0"/>
        </a:xfrm>
      </p:grpSpPr>
      <p:sp>
        <p:nvSpPr>
          <p:cNvPr id="6736" name="Google Shape;6736;p802"/>
          <p:cNvSpPr/>
          <p:nvPr/>
        </p:nvSpPr>
        <p:spPr>
          <a:xfrm>
            <a:off x="0" y="2290794"/>
            <a:ext cx="12192000" cy="4567206"/>
          </a:xfrm>
          <a:prstGeom prst="rect">
            <a:avLst/>
          </a:prstGeom>
          <a:solidFill>
            <a:srgbClr val="8D234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cxnSp>
        <p:nvCxnSpPr>
          <p:cNvPr id="6737" name="Google Shape;6737;p802"/>
          <p:cNvCxnSpPr/>
          <p:nvPr/>
        </p:nvCxnSpPr>
        <p:spPr>
          <a:xfrm>
            <a:off x="875820" y="4631593"/>
            <a:ext cx="10440363" cy="0"/>
          </a:xfrm>
          <a:prstGeom prst="straightConnector1">
            <a:avLst/>
          </a:prstGeom>
          <a:noFill/>
          <a:ln w="9525" cap="flat" cmpd="sng">
            <a:solidFill>
              <a:srgbClr val="C9C9C9"/>
            </a:solidFill>
            <a:prstDash val="solid"/>
            <a:miter lim="800000"/>
            <a:headEnd type="none" w="sm" len="sm"/>
            <a:tailEnd type="none" w="sm" len="sm"/>
          </a:ln>
        </p:spPr>
      </p:cxnSp>
      <p:pic>
        <p:nvPicPr>
          <p:cNvPr id="6738" name="Google Shape;6738;p802" descr="LM_3C_H-300.png"/>
          <p:cNvPicPr preferRelativeResize="0"/>
          <p:nvPr/>
        </p:nvPicPr>
        <p:blipFill rotWithShape="1">
          <a:blip r:embed="rId2">
            <a:alphaModFix/>
          </a:blip>
          <a:srcRect/>
          <a:stretch/>
        </p:blipFill>
        <p:spPr>
          <a:xfrm>
            <a:off x="3848101" y="497976"/>
            <a:ext cx="4584701" cy="1142196"/>
          </a:xfrm>
          <a:prstGeom prst="rect">
            <a:avLst/>
          </a:prstGeom>
          <a:noFill/>
          <a:ln>
            <a:noFill/>
          </a:ln>
        </p:spPr>
      </p:pic>
      <p:pic>
        <p:nvPicPr>
          <p:cNvPr id="6739" name="Google Shape;6739;p802" descr="trinity_health.jpg"/>
          <p:cNvPicPr preferRelativeResize="0"/>
          <p:nvPr/>
        </p:nvPicPr>
        <p:blipFill rotWithShape="1">
          <a:blip r:embed="rId3">
            <a:alphaModFix/>
          </a:blip>
          <a:srcRect/>
          <a:stretch/>
        </p:blipFill>
        <p:spPr>
          <a:xfrm>
            <a:off x="4777706" y="1907926"/>
            <a:ext cx="2604577" cy="192492"/>
          </a:xfrm>
          <a:prstGeom prst="rect">
            <a:avLst/>
          </a:prstGeom>
          <a:noFill/>
          <a:ln>
            <a:noFill/>
          </a:ln>
        </p:spPr>
      </p:pic>
      <p:sp>
        <p:nvSpPr>
          <p:cNvPr id="6740" name="Google Shape;6740;p802"/>
          <p:cNvSpPr txBox="1">
            <a:spLocks noGrp="1"/>
          </p:cNvSpPr>
          <p:nvPr>
            <p:ph type="body" idx="1"/>
          </p:nvPr>
        </p:nvSpPr>
        <p:spPr>
          <a:xfrm>
            <a:off x="875820" y="4031767"/>
            <a:ext cx="10440363" cy="381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SzPts val="4200"/>
              <a:buNone/>
              <a:defRPr sz="2800" b="1" i="0">
                <a:solidFill>
                  <a:schemeClr val="lt1"/>
                </a:solidFill>
                <a:latin typeface="Arial"/>
                <a:ea typeface="Arial"/>
                <a:cs typeface="Arial"/>
                <a:sym typeface="Arial"/>
              </a:defRPr>
            </a:lvl1pPr>
            <a:lvl2pPr marL="914400" lvl="1"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2pPr>
            <a:lvl3pPr marL="1371600" lvl="2"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3pPr>
            <a:lvl4pPr marL="1828800" lvl="3"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4pPr>
            <a:lvl5pPr marL="2286000" lvl="4"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41" name="Google Shape;6741;p802"/>
          <p:cNvSpPr txBox="1">
            <a:spLocks noGrp="1"/>
          </p:cNvSpPr>
          <p:nvPr>
            <p:ph type="body" idx="2"/>
          </p:nvPr>
        </p:nvSpPr>
        <p:spPr>
          <a:xfrm>
            <a:off x="875820" y="4886876"/>
            <a:ext cx="10440363" cy="381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SzPts val="4200"/>
              <a:buNone/>
              <a:defRPr sz="2800" b="1" i="1">
                <a:solidFill>
                  <a:schemeClr val="lt1"/>
                </a:solidFill>
                <a:latin typeface="Times"/>
                <a:ea typeface="Times"/>
                <a:cs typeface="Times"/>
                <a:sym typeface="Times"/>
              </a:defRPr>
            </a:lvl1pPr>
            <a:lvl2pPr marL="914400" lvl="1"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2pPr>
            <a:lvl3pPr marL="1371600" lvl="2"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3pPr>
            <a:lvl4pPr marL="1828800" lvl="3"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4pPr>
            <a:lvl5pPr marL="2286000" lvl="4"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86.xml><?xml version="1.0" encoding="utf-8"?>
<p:sldLayout xmlns:a="http://schemas.openxmlformats.org/drawingml/2006/main" xmlns:r="http://schemas.openxmlformats.org/officeDocument/2006/relationships" xmlns:p="http://schemas.openxmlformats.org/presentationml/2006/main" matchingName="1 Line Title (Logo UR)">
  <p:cSld name="1 Line Title (Logo UR)">
    <p:spTree>
      <p:nvGrpSpPr>
        <p:cNvPr id="1" name="Shape 6742"/>
        <p:cNvGrpSpPr/>
        <p:nvPr/>
      </p:nvGrpSpPr>
      <p:grpSpPr>
        <a:xfrm>
          <a:off x="0" y="0"/>
          <a:ext cx="0" cy="0"/>
          <a:chOff x="0" y="0"/>
          <a:chExt cx="0" cy="0"/>
        </a:xfrm>
      </p:grpSpPr>
      <p:cxnSp>
        <p:nvCxnSpPr>
          <p:cNvPr id="6743" name="Google Shape;6743;p803"/>
          <p:cNvCxnSpPr/>
          <p:nvPr/>
        </p:nvCxnSpPr>
        <p:spPr>
          <a:xfrm>
            <a:off x="1" y="1129976"/>
            <a:ext cx="10289308" cy="0"/>
          </a:xfrm>
          <a:prstGeom prst="straightConnector1">
            <a:avLst/>
          </a:prstGeom>
          <a:noFill/>
          <a:ln w="12700" cap="flat" cmpd="sng">
            <a:solidFill>
              <a:srgbClr val="C9C9C9"/>
            </a:solidFill>
            <a:prstDash val="solid"/>
            <a:miter lim="800000"/>
            <a:headEnd type="none" w="sm" len="sm"/>
            <a:tailEnd type="oval" w="med" len="med"/>
          </a:ln>
        </p:spPr>
      </p:cxnSp>
      <p:sp>
        <p:nvSpPr>
          <p:cNvPr id="6744" name="Google Shape;6744;p803"/>
          <p:cNvSpPr txBox="1">
            <a:spLocks noGrp="1"/>
          </p:cNvSpPr>
          <p:nvPr>
            <p:ph type="body" idx="1"/>
          </p:nvPr>
        </p:nvSpPr>
        <p:spPr>
          <a:xfrm>
            <a:off x="700620" y="533968"/>
            <a:ext cx="8867787" cy="488537"/>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000"/>
              </a:spcBef>
              <a:spcAft>
                <a:spcPts val="0"/>
              </a:spcAft>
              <a:buSzPts val="3600"/>
              <a:buNone/>
              <a:defRPr b="1">
                <a:solidFill>
                  <a:srgbClr val="8C2347"/>
                </a:solidFill>
              </a:defRPr>
            </a:lvl1pPr>
            <a:lvl2pPr marL="914400" lvl="1" indent="-228600" algn="l">
              <a:lnSpc>
                <a:spcPct val="100000"/>
              </a:lnSpc>
              <a:spcBef>
                <a:spcPts val="1000"/>
              </a:spcBef>
              <a:spcAft>
                <a:spcPts val="0"/>
              </a:spcAft>
              <a:buSzPts val="3000"/>
              <a:buNone/>
              <a:defRPr b="1">
                <a:solidFill>
                  <a:srgbClr val="8C2347"/>
                </a:solidFill>
              </a:defRPr>
            </a:lvl2pPr>
            <a:lvl3pPr marL="1371600" lvl="2" indent="-228600" algn="l">
              <a:lnSpc>
                <a:spcPct val="100000"/>
              </a:lnSpc>
              <a:spcBef>
                <a:spcPts val="1000"/>
              </a:spcBef>
              <a:spcAft>
                <a:spcPts val="0"/>
              </a:spcAft>
              <a:buSzPts val="2700"/>
              <a:buNone/>
              <a:defRPr b="1">
                <a:solidFill>
                  <a:srgbClr val="8C2347"/>
                </a:solidFill>
              </a:defRPr>
            </a:lvl3pPr>
            <a:lvl4pPr marL="1828800" lvl="3" indent="-228600" algn="l">
              <a:lnSpc>
                <a:spcPct val="100000"/>
              </a:lnSpc>
              <a:spcBef>
                <a:spcPts val="1000"/>
              </a:spcBef>
              <a:spcAft>
                <a:spcPts val="0"/>
              </a:spcAft>
              <a:buSzPts val="2400"/>
              <a:buNone/>
              <a:defRPr b="1">
                <a:solidFill>
                  <a:srgbClr val="8C2347"/>
                </a:solidFill>
              </a:defRPr>
            </a:lvl4pPr>
            <a:lvl5pPr marL="2286000" lvl="4" indent="-228600" algn="l">
              <a:lnSpc>
                <a:spcPct val="100000"/>
              </a:lnSpc>
              <a:spcBef>
                <a:spcPts val="1000"/>
              </a:spcBef>
              <a:spcAft>
                <a:spcPts val="0"/>
              </a:spcAft>
              <a:buSzPts val="2400"/>
              <a:buNone/>
              <a:defRPr b="1">
                <a:solidFill>
                  <a:srgbClr val="8C2347"/>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45" name="Google Shape;6745;p803"/>
          <p:cNvSpPr/>
          <p:nvPr/>
        </p:nvSpPr>
        <p:spPr>
          <a:xfrm>
            <a:off x="9815333" y="5694745"/>
            <a:ext cx="2376668" cy="1163256"/>
          </a:xfrm>
          <a:prstGeom prst="rect">
            <a:avLst/>
          </a:prstGeom>
          <a:solidFill>
            <a:schemeClr val="lt1"/>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746" name="Google Shape;6746;p803"/>
          <p:cNvSpPr txBox="1">
            <a:spLocks noGrp="1"/>
          </p:cNvSpPr>
          <p:nvPr>
            <p:ph type="body" idx="2"/>
          </p:nvPr>
        </p:nvSpPr>
        <p:spPr>
          <a:xfrm>
            <a:off x="700619" y="1359437"/>
            <a:ext cx="10768892" cy="49820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700"/>
              <a:buNone/>
              <a:defRPr sz="1800" b="0" i="0">
                <a:solidFill>
                  <a:schemeClr val="dk1"/>
                </a:solidFill>
                <a:latin typeface="Arial"/>
                <a:ea typeface="Arial"/>
                <a:cs typeface="Arial"/>
                <a:sym typeface="Arial"/>
              </a:defRPr>
            </a:lvl1pPr>
            <a:lvl2pPr marL="914400" lvl="1"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2pPr>
            <a:lvl3pPr marL="1371600" lvl="2"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3pPr>
            <a:lvl4pPr marL="1828800" lvl="3"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4pPr>
            <a:lvl5pPr marL="2286000" lvl="4" indent="-228600" algn="l">
              <a:lnSpc>
                <a:spcPct val="100000"/>
              </a:lnSpc>
              <a:spcBef>
                <a:spcPts val="1000"/>
              </a:spcBef>
              <a:spcAft>
                <a:spcPts val="0"/>
              </a:spcAft>
              <a:buSzPts val="3000"/>
              <a:buNone/>
              <a:defRPr sz="2000" i="1">
                <a:solidFill>
                  <a:srgbClr val="9CA5AE"/>
                </a:solidFill>
                <a:latin typeface="Times New Roman"/>
                <a:ea typeface="Times New Roman"/>
                <a:cs typeface="Times New Roman"/>
                <a:sym typeface="Times New Roman"/>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87.xml><?xml version="1.0" encoding="utf-8"?>
<p:sldLayout xmlns:a="http://schemas.openxmlformats.org/drawingml/2006/main" xmlns:r="http://schemas.openxmlformats.org/officeDocument/2006/relationships" xmlns:p="http://schemas.openxmlformats.org/presentationml/2006/main" matchingName="Title and Content">
  <p:cSld name="11_Title and Content 22">
    <p:spTree>
      <p:nvGrpSpPr>
        <p:cNvPr id="1" name="Shape 6747"/>
        <p:cNvGrpSpPr/>
        <p:nvPr/>
      </p:nvGrpSpPr>
      <p:grpSpPr>
        <a:xfrm>
          <a:off x="0" y="0"/>
          <a:ext cx="0" cy="0"/>
          <a:chOff x="0" y="0"/>
          <a:chExt cx="0" cy="0"/>
        </a:xfrm>
      </p:grpSpPr>
      <p:sp>
        <p:nvSpPr>
          <p:cNvPr id="6748" name="Google Shape;6748;p804"/>
          <p:cNvSpPr txBox="1">
            <a:spLocks noGrp="1"/>
          </p:cNvSpPr>
          <p:nvPr>
            <p:ph type="dt" idx="10"/>
          </p:nvPr>
        </p:nvSpPr>
        <p:spPr>
          <a:xfrm>
            <a:off x="3133344" y="6436627"/>
            <a:ext cx="1133856" cy="224367"/>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749" name="Google Shape;6749;p804"/>
          <p:cNvSpPr txBox="1">
            <a:spLocks noGrp="1"/>
          </p:cNvSpPr>
          <p:nvPr>
            <p:ph type="ftr" idx="11"/>
          </p:nvPr>
        </p:nvSpPr>
        <p:spPr>
          <a:xfrm>
            <a:off x="4162659" y="6374245"/>
            <a:ext cx="6908800" cy="30835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50" name="Google Shape;6750;p804"/>
          <p:cNvSpPr txBox="1">
            <a:spLocks noGrp="1"/>
          </p:cNvSpPr>
          <p:nvPr>
            <p:ph type="sldNum" idx="12"/>
          </p:nvPr>
        </p:nvSpPr>
        <p:spPr>
          <a:xfrm>
            <a:off x="11074400" y="6374246"/>
            <a:ext cx="462327" cy="30835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51" name="Google Shape;6751;p804"/>
          <p:cNvSpPr txBox="1">
            <a:spLocks noGrp="1"/>
          </p:cNvSpPr>
          <p:nvPr>
            <p:ph type="title"/>
          </p:nvPr>
        </p:nvSpPr>
        <p:spPr>
          <a:xfrm>
            <a:off x="1464744" y="169881"/>
            <a:ext cx="9573685" cy="10160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52" name="Google Shape;6752;p804"/>
          <p:cNvSpPr txBox="1">
            <a:spLocks noGrp="1"/>
          </p:cNvSpPr>
          <p:nvPr>
            <p:ph type="body" idx="1"/>
          </p:nvPr>
        </p:nvSpPr>
        <p:spPr>
          <a:xfrm>
            <a:off x="1241841" y="2035613"/>
            <a:ext cx="9796587" cy="396874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53" name="Google Shape;6753;p804"/>
          <p:cNvSpPr txBox="1">
            <a:spLocks noGrp="1"/>
          </p:cNvSpPr>
          <p:nvPr>
            <p:ph type="body" idx="2"/>
          </p:nvPr>
        </p:nvSpPr>
        <p:spPr>
          <a:xfrm>
            <a:off x="1464742" y="1195843"/>
            <a:ext cx="9573684" cy="6096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4001"/>
              <a:buNone/>
              <a:defRPr sz="2667">
                <a:solidFill>
                  <a:schemeClr val="accent2"/>
                </a:solidFill>
              </a:defRPr>
            </a:lvl1pPr>
            <a:lvl2pPr marL="914400" lvl="1" indent="-228600" algn="l">
              <a:lnSpc>
                <a:spcPct val="100000"/>
              </a:lnSpc>
              <a:spcBef>
                <a:spcPts val="1000"/>
              </a:spcBef>
              <a:spcAft>
                <a:spcPts val="0"/>
              </a:spcAft>
              <a:buSzPts val="3000"/>
              <a:buNone/>
              <a:defRPr/>
            </a:lvl2pPr>
            <a:lvl3pPr marL="1371600" lvl="2" indent="-228600" algn="l">
              <a:lnSpc>
                <a:spcPct val="100000"/>
              </a:lnSpc>
              <a:spcBef>
                <a:spcPts val="1000"/>
              </a:spcBef>
              <a:spcAft>
                <a:spcPts val="0"/>
              </a:spcAft>
              <a:buSzPts val="2700"/>
              <a:buNone/>
              <a:defRPr/>
            </a:lvl3pPr>
            <a:lvl4pPr marL="1828800" lvl="3" indent="-228600" algn="l">
              <a:lnSpc>
                <a:spcPct val="100000"/>
              </a:lnSpc>
              <a:spcBef>
                <a:spcPts val="1000"/>
              </a:spcBef>
              <a:spcAft>
                <a:spcPts val="0"/>
              </a:spcAft>
              <a:buSzPts val="2400"/>
              <a:buNone/>
              <a:defRPr/>
            </a:lvl4pPr>
            <a:lvl5pPr marL="2286000" lvl="4" indent="-228600" algn="l">
              <a:lnSpc>
                <a:spcPct val="100000"/>
              </a:lnSpc>
              <a:spcBef>
                <a:spcPts val="1000"/>
              </a:spcBef>
              <a:spcAft>
                <a:spcPts val="0"/>
              </a:spcAft>
              <a:buSzPts val="2400"/>
              <a:buNone/>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88.xml><?xml version="1.0" encoding="utf-8"?>
<p:sldLayout xmlns:a="http://schemas.openxmlformats.org/drawingml/2006/main" xmlns:r="http://schemas.openxmlformats.org/officeDocument/2006/relationships" xmlns:p="http://schemas.openxmlformats.org/presentationml/2006/main" matchingName="Comparison">
  <p:cSld name="20_Comparison">
    <p:spTree>
      <p:nvGrpSpPr>
        <p:cNvPr id="1" name="Shape 6754"/>
        <p:cNvGrpSpPr/>
        <p:nvPr/>
      </p:nvGrpSpPr>
      <p:grpSpPr>
        <a:xfrm>
          <a:off x="0" y="0"/>
          <a:ext cx="0" cy="0"/>
          <a:chOff x="0" y="0"/>
          <a:chExt cx="0" cy="0"/>
        </a:xfrm>
      </p:grpSpPr>
      <p:sp>
        <p:nvSpPr>
          <p:cNvPr id="6755" name="Google Shape;6755;p805"/>
          <p:cNvSpPr txBox="1">
            <a:spLocks noGrp="1"/>
          </p:cNvSpPr>
          <p:nvPr>
            <p:ph type="dt" idx="10"/>
          </p:nvPr>
        </p:nvSpPr>
        <p:spPr>
          <a:xfrm>
            <a:off x="3133344" y="6436627"/>
            <a:ext cx="1133856" cy="224367"/>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756" name="Google Shape;6756;p805"/>
          <p:cNvSpPr txBox="1">
            <a:spLocks noGrp="1"/>
          </p:cNvSpPr>
          <p:nvPr>
            <p:ph type="ftr" idx="11"/>
          </p:nvPr>
        </p:nvSpPr>
        <p:spPr>
          <a:xfrm>
            <a:off x="4162659" y="6374245"/>
            <a:ext cx="6908800" cy="30835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57" name="Google Shape;6757;p805"/>
          <p:cNvSpPr txBox="1">
            <a:spLocks noGrp="1"/>
          </p:cNvSpPr>
          <p:nvPr>
            <p:ph type="sldNum" idx="12"/>
          </p:nvPr>
        </p:nvSpPr>
        <p:spPr>
          <a:xfrm>
            <a:off x="11074400" y="6374246"/>
            <a:ext cx="462327" cy="30835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58" name="Google Shape;6758;p805"/>
          <p:cNvSpPr txBox="1">
            <a:spLocks noGrp="1"/>
          </p:cNvSpPr>
          <p:nvPr>
            <p:ph type="body" idx="1"/>
          </p:nvPr>
        </p:nvSpPr>
        <p:spPr>
          <a:xfrm>
            <a:off x="1243327" y="2399682"/>
            <a:ext cx="4782825" cy="3596215"/>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000"/>
              </a:spcBef>
              <a:spcAft>
                <a:spcPts val="0"/>
              </a:spcAft>
              <a:buSzPts val="3600"/>
              <a:buChar char="•"/>
              <a:defRPr/>
            </a:lvl1pPr>
            <a:lvl2pPr marL="914400" lvl="1" indent="-419100" algn="l">
              <a:lnSpc>
                <a:spcPct val="100000"/>
              </a:lnSpc>
              <a:spcBef>
                <a:spcPts val="1000"/>
              </a:spcBef>
              <a:spcAft>
                <a:spcPts val="0"/>
              </a:spcAft>
              <a:buSzPts val="3000"/>
              <a:buChar char="•"/>
              <a:defRPr/>
            </a:lvl2pPr>
            <a:lvl3pPr marL="1371600" lvl="2" indent="-400050" algn="l">
              <a:lnSpc>
                <a:spcPct val="100000"/>
              </a:lnSpc>
              <a:spcBef>
                <a:spcPts val="1000"/>
              </a:spcBef>
              <a:spcAft>
                <a:spcPts val="0"/>
              </a:spcAft>
              <a:buSzPts val="2700"/>
              <a:buChar char="•"/>
              <a:defRPr/>
            </a:lvl3pPr>
            <a:lvl4pPr marL="1828800" lvl="3" indent="-381000" algn="l">
              <a:lnSpc>
                <a:spcPct val="100000"/>
              </a:lnSpc>
              <a:spcBef>
                <a:spcPts val="1000"/>
              </a:spcBef>
              <a:spcAft>
                <a:spcPts val="0"/>
              </a:spcAft>
              <a:buSzPts val="2400"/>
              <a:buChar char="•"/>
              <a:defRPr/>
            </a:lvl4pPr>
            <a:lvl5pPr marL="2286000" lvl="4" indent="-381000" algn="l">
              <a:lnSpc>
                <a:spcPct val="100000"/>
              </a:lnSpc>
              <a:spcBef>
                <a:spcPts val="1000"/>
              </a:spcBef>
              <a:spcAft>
                <a:spcPts val="0"/>
              </a:spcAft>
              <a:buSzPts val="24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59" name="Google Shape;6759;p805"/>
          <p:cNvSpPr txBox="1">
            <a:spLocks noGrp="1"/>
          </p:cNvSpPr>
          <p:nvPr>
            <p:ph type="title"/>
          </p:nvPr>
        </p:nvSpPr>
        <p:spPr>
          <a:xfrm>
            <a:off x="1464744" y="169881"/>
            <a:ext cx="9573685" cy="1016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60" name="Google Shape;6760;p805"/>
          <p:cNvSpPr txBox="1">
            <a:spLocks noGrp="1"/>
          </p:cNvSpPr>
          <p:nvPr>
            <p:ph type="body" idx="2"/>
          </p:nvPr>
        </p:nvSpPr>
        <p:spPr>
          <a:xfrm>
            <a:off x="1476554" y="2031619"/>
            <a:ext cx="4549607" cy="393593"/>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3401"/>
              <a:buNone/>
              <a:defRPr sz="2267" b="0">
                <a:solidFill>
                  <a:schemeClr val="dk2"/>
                </a:solidFill>
              </a:defRPr>
            </a:lvl1pPr>
            <a:lvl2pPr marL="914400" lvl="1" indent="-228600" algn="l">
              <a:lnSpc>
                <a:spcPct val="100000"/>
              </a:lnSpc>
              <a:spcBef>
                <a:spcPts val="1000"/>
              </a:spcBef>
              <a:spcAft>
                <a:spcPts val="0"/>
              </a:spcAft>
              <a:buSzPts val="4001"/>
              <a:buNone/>
              <a:defRPr sz="2667" b="1"/>
            </a:lvl2pPr>
            <a:lvl3pPr marL="1371600" lvl="2" indent="-228600" algn="l">
              <a:lnSpc>
                <a:spcPct val="100000"/>
              </a:lnSpc>
              <a:spcBef>
                <a:spcPts val="1000"/>
              </a:spcBef>
              <a:spcAft>
                <a:spcPts val="0"/>
              </a:spcAft>
              <a:buSzPts val="3600"/>
              <a:buNone/>
              <a:defRPr sz="2400" b="1"/>
            </a:lvl3pPr>
            <a:lvl4pPr marL="1828800" lvl="3" indent="-228600" algn="l">
              <a:lnSpc>
                <a:spcPct val="100000"/>
              </a:lnSpc>
              <a:spcBef>
                <a:spcPts val="1000"/>
              </a:spcBef>
              <a:spcAft>
                <a:spcPts val="0"/>
              </a:spcAft>
              <a:buSzPts val="3200"/>
              <a:buNone/>
              <a:defRPr sz="2133" b="1"/>
            </a:lvl4pPr>
            <a:lvl5pPr marL="2286000" lvl="4" indent="-228600" algn="l">
              <a:lnSpc>
                <a:spcPct val="100000"/>
              </a:lnSpc>
              <a:spcBef>
                <a:spcPts val="1000"/>
              </a:spcBef>
              <a:spcAft>
                <a:spcPts val="0"/>
              </a:spcAft>
              <a:buSzPts val="3200"/>
              <a:buNone/>
              <a:defRPr sz="2133" b="1"/>
            </a:lvl5pPr>
            <a:lvl6pPr marL="2743200" lvl="5" indent="-228600" algn="l">
              <a:lnSpc>
                <a:spcPct val="90000"/>
              </a:lnSpc>
              <a:spcBef>
                <a:spcPts val="1000"/>
              </a:spcBef>
              <a:spcAft>
                <a:spcPts val="0"/>
              </a:spcAft>
              <a:buClr>
                <a:schemeClr val="dk1"/>
              </a:buClr>
              <a:buSzPts val="3200"/>
              <a:buNone/>
              <a:defRPr sz="2133" b="1"/>
            </a:lvl6pPr>
            <a:lvl7pPr marL="3200400" lvl="6" indent="-228600" algn="l">
              <a:lnSpc>
                <a:spcPct val="90000"/>
              </a:lnSpc>
              <a:spcBef>
                <a:spcPts val="500"/>
              </a:spcBef>
              <a:spcAft>
                <a:spcPts val="0"/>
              </a:spcAft>
              <a:buClr>
                <a:schemeClr val="dk1"/>
              </a:buClr>
              <a:buSzPts val="3200"/>
              <a:buNone/>
              <a:defRPr sz="2133" b="1"/>
            </a:lvl7pPr>
            <a:lvl8pPr marL="3657600" lvl="7" indent="-228600" algn="l">
              <a:lnSpc>
                <a:spcPct val="90000"/>
              </a:lnSpc>
              <a:spcBef>
                <a:spcPts val="500"/>
              </a:spcBef>
              <a:spcAft>
                <a:spcPts val="0"/>
              </a:spcAft>
              <a:buClr>
                <a:schemeClr val="dk1"/>
              </a:buClr>
              <a:buSzPts val="3200"/>
              <a:buNone/>
              <a:defRPr sz="2133" b="1"/>
            </a:lvl8pPr>
            <a:lvl9pPr marL="4114800" lvl="8" indent="-228600" algn="l">
              <a:lnSpc>
                <a:spcPct val="90000"/>
              </a:lnSpc>
              <a:spcBef>
                <a:spcPts val="500"/>
              </a:spcBef>
              <a:spcAft>
                <a:spcPts val="0"/>
              </a:spcAft>
              <a:buClr>
                <a:schemeClr val="dk1"/>
              </a:buClr>
              <a:buSzPts val="3200"/>
              <a:buNone/>
              <a:defRPr sz="2133" b="1"/>
            </a:lvl9pPr>
          </a:lstStyle>
          <a:p>
            <a:endParaRPr/>
          </a:p>
        </p:txBody>
      </p:sp>
      <p:sp>
        <p:nvSpPr>
          <p:cNvPr id="6761" name="Google Shape;6761;p805"/>
          <p:cNvSpPr txBox="1">
            <a:spLocks noGrp="1"/>
          </p:cNvSpPr>
          <p:nvPr>
            <p:ph type="body" idx="3"/>
          </p:nvPr>
        </p:nvSpPr>
        <p:spPr>
          <a:xfrm>
            <a:off x="1464741" y="1195843"/>
            <a:ext cx="9573685" cy="6096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4001"/>
              <a:buNone/>
              <a:defRPr sz="2667">
                <a:solidFill>
                  <a:schemeClr val="accent2"/>
                </a:solidFill>
              </a:defRPr>
            </a:lvl1pPr>
            <a:lvl2pPr marL="914400" lvl="1" indent="-228600" algn="l">
              <a:lnSpc>
                <a:spcPct val="100000"/>
              </a:lnSpc>
              <a:spcBef>
                <a:spcPts val="1000"/>
              </a:spcBef>
              <a:spcAft>
                <a:spcPts val="0"/>
              </a:spcAft>
              <a:buSzPts val="3000"/>
              <a:buNone/>
              <a:defRPr/>
            </a:lvl2pPr>
            <a:lvl3pPr marL="1371600" lvl="2" indent="-228600" algn="l">
              <a:lnSpc>
                <a:spcPct val="100000"/>
              </a:lnSpc>
              <a:spcBef>
                <a:spcPts val="1000"/>
              </a:spcBef>
              <a:spcAft>
                <a:spcPts val="0"/>
              </a:spcAft>
              <a:buSzPts val="2700"/>
              <a:buNone/>
              <a:defRPr/>
            </a:lvl3pPr>
            <a:lvl4pPr marL="1828800" lvl="3" indent="-228600" algn="l">
              <a:lnSpc>
                <a:spcPct val="100000"/>
              </a:lnSpc>
              <a:spcBef>
                <a:spcPts val="1000"/>
              </a:spcBef>
              <a:spcAft>
                <a:spcPts val="0"/>
              </a:spcAft>
              <a:buSzPts val="2400"/>
              <a:buNone/>
              <a:defRPr/>
            </a:lvl4pPr>
            <a:lvl5pPr marL="2286000" lvl="4" indent="-228600" algn="l">
              <a:lnSpc>
                <a:spcPct val="100000"/>
              </a:lnSpc>
              <a:spcBef>
                <a:spcPts val="1000"/>
              </a:spcBef>
              <a:spcAft>
                <a:spcPts val="0"/>
              </a:spcAft>
              <a:buSzPts val="2400"/>
              <a:buNone/>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62" name="Google Shape;6762;p805"/>
          <p:cNvSpPr txBox="1">
            <a:spLocks noGrp="1"/>
          </p:cNvSpPr>
          <p:nvPr>
            <p:ph type="body" idx="4"/>
          </p:nvPr>
        </p:nvSpPr>
        <p:spPr>
          <a:xfrm>
            <a:off x="6251353" y="2399682"/>
            <a:ext cx="4782825" cy="3596215"/>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000"/>
              </a:spcBef>
              <a:spcAft>
                <a:spcPts val="0"/>
              </a:spcAft>
              <a:buSzPts val="3600"/>
              <a:buChar char="•"/>
              <a:defRPr/>
            </a:lvl1pPr>
            <a:lvl2pPr marL="914400" lvl="1" indent="-419100" algn="l">
              <a:lnSpc>
                <a:spcPct val="100000"/>
              </a:lnSpc>
              <a:spcBef>
                <a:spcPts val="1000"/>
              </a:spcBef>
              <a:spcAft>
                <a:spcPts val="0"/>
              </a:spcAft>
              <a:buSzPts val="3000"/>
              <a:buChar char="•"/>
              <a:defRPr/>
            </a:lvl2pPr>
            <a:lvl3pPr marL="1371600" lvl="2" indent="-400050" algn="l">
              <a:lnSpc>
                <a:spcPct val="100000"/>
              </a:lnSpc>
              <a:spcBef>
                <a:spcPts val="1000"/>
              </a:spcBef>
              <a:spcAft>
                <a:spcPts val="0"/>
              </a:spcAft>
              <a:buSzPts val="2700"/>
              <a:buChar char="•"/>
              <a:defRPr/>
            </a:lvl3pPr>
            <a:lvl4pPr marL="1828800" lvl="3" indent="-381000" algn="l">
              <a:lnSpc>
                <a:spcPct val="100000"/>
              </a:lnSpc>
              <a:spcBef>
                <a:spcPts val="1000"/>
              </a:spcBef>
              <a:spcAft>
                <a:spcPts val="0"/>
              </a:spcAft>
              <a:buSzPts val="2400"/>
              <a:buChar char="•"/>
              <a:defRPr/>
            </a:lvl4pPr>
            <a:lvl5pPr marL="2286000" lvl="4" indent="-381000" algn="l">
              <a:lnSpc>
                <a:spcPct val="100000"/>
              </a:lnSpc>
              <a:spcBef>
                <a:spcPts val="1000"/>
              </a:spcBef>
              <a:spcAft>
                <a:spcPts val="0"/>
              </a:spcAft>
              <a:buSzPts val="24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63" name="Google Shape;6763;p805"/>
          <p:cNvSpPr txBox="1">
            <a:spLocks noGrp="1"/>
          </p:cNvSpPr>
          <p:nvPr>
            <p:ph type="body" idx="5"/>
          </p:nvPr>
        </p:nvSpPr>
        <p:spPr>
          <a:xfrm>
            <a:off x="6484579" y="2031619"/>
            <a:ext cx="4549607" cy="393593"/>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3401"/>
              <a:buNone/>
              <a:defRPr sz="2267" b="0">
                <a:solidFill>
                  <a:schemeClr val="dk2"/>
                </a:solidFill>
              </a:defRPr>
            </a:lvl1pPr>
            <a:lvl2pPr marL="914400" lvl="1" indent="-228600" algn="l">
              <a:lnSpc>
                <a:spcPct val="100000"/>
              </a:lnSpc>
              <a:spcBef>
                <a:spcPts val="1000"/>
              </a:spcBef>
              <a:spcAft>
                <a:spcPts val="0"/>
              </a:spcAft>
              <a:buSzPts val="4001"/>
              <a:buNone/>
              <a:defRPr sz="2667" b="1"/>
            </a:lvl2pPr>
            <a:lvl3pPr marL="1371600" lvl="2" indent="-228600" algn="l">
              <a:lnSpc>
                <a:spcPct val="100000"/>
              </a:lnSpc>
              <a:spcBef>
                <a:spcPts val="1000"/>
              </a:spcBef>
              <a:spcAft>
                <a:spcPts val="0"/>
              </a:spcAft>
              <a:buSzPts val="3600"/>
              <a:buNone/>
              <a:defRPr sz="2400" b="1"/>
            </a:lvl3pPr>
            <a:lvl4pPr marL="1828800" lvl="3" indent="-228600" algn="l">
              <a:lnSpc>
                <a:spcPct val="100000"/>
              </a:lnSpc>
              <a:spcBef>
                <a:spcPts val="1000"/>
              </a:spcBef>
              <a:spcAft>
                <a:spcPts val="0"/>
              </a:spcAft>
              <a:buSzPts val="3200"/>
              <a:buNone/>
              <a:defRPr sz="2133" b="1"/>
            </a:lvl4pPr>
            <a:lvl5pPr marL="2286000" lvl="4" indent="-228600" algn="l">
              <a:lnSpc>
                <a:spcPct val="100000"/>
              </a:lnSpc>
              <a:spcBef>
                <a:spcPts val="1000"/>
              </a:spcBef>
              <a:spcAft>
                <a:spcPts val="0"/>
              </a:spcAft>
              <a:buSzPts val="3200"/>
              <a:buNone/>
              <a:defRPr sz="2133" b="1"/>
            </a:lvl5pPr>
            <a:lvl6pPr marL="2743200" lvl="5" indent="-228600" algn="l">
              <a:lnSpc>
                <a:spcPct val="90000"/>
              </a:lnSpc>
              <a:spcBef>
                <a:spcPts val="1000"/>
              </a:spcBef>
              <a:spcAft>
                <a:spcPts val="0"/>
              </a:spcAft>
              <a:buClr>
                <a:schemeClr val="dk1"/>
              </a:buClr>
              <a:buSzPts val="3200"/>
              <a:buNone/>
              <a:defRPr sz="2133" b="1"/>
            </a:lvl6pPr>
            <a:lvl7pPr marL="3200400" lvl="6" indent="-228600" algn="l">
              <a:lnSpc>
                <a:spcPct val="90000"/>
              </a:lnSpc>
              <a:spcBef>
                <a:spcPts val="500"/>
              </a:spcBef>
              <a:spcAft>
                <a:spcPts val="0"/>
              </a:spcAft>
              <a:buClr>
                <a:schemeClr val="dk1"/>
              </a:buClr>
              <a:buSzPts val="3200"/>
              <a:buNone/>
              <a:defRPr sz="2133" b="1"/>
            </a:lvl7pPr>
            <a:lvl8pPr marL="3657600" lvl="7" indent="-228600" algn="l">
              <a:lnSpc>
                <a:spcPct val="90000"/>
              </a:lnSpc>
              <a:spcBef>
                <a:spcPts val="500"/>
              </a:spcBef>
              <a:spcAft>
                <a:spcPts val="0"/>
              </a:spcAft>
              <a:buClr>
                <a:schemeClr val="dk1"/>
              </a:buClr>
              <a:buSzPts val="3200"/>
              <a:buNone/>
              <a:defRPr sz="2133" b="1"/>
            </a:lvl8pPr>
            <a:lvl9pPr marL="4114800" lvl="8" indent="-228600" algn="l">
              <a:lnSpc>
                <a:spcPct val="90000"/>
              </a:lnSpc>
              <a:spcBef>
                <a:spcPts val="500"/>
              </a:spcBef>
              <a:spcAft>
                <a:spcPts val="0"/>
              </a:spcAft>
              <a:buClr>
                <a:schemeClr val="dk1"/>
              </a:buClr>
              <a:buSzPts val="3200"/>
              <a:buNone/>
              <a:defRPr sz="2133" b="1"/>
            </a:lvl9pPr>
          </a:lstStyle>
          <a:p>
            <a:endParaRPr/>
          </a:p>
        </p:txBody>
      </p:sp>
    </p:spTree>
  </p:cSld>
  <p:clrMapOvr>
    <a:masterClrMapping/>
  </p:clrMapOvr>
</p:sldLayout>
</file>

<file path=ppt/slideLayouts/slideLayout2489.xml><?xml version="1.0" encoding="utf-8"?>
<p:sldLayout xmlns:a="http://schemas.openxmlformats.org/drawingml/2006/main" xmlns:r="http://schemas.openxmlformats.org/officeDocument/2006/relationships" xmlns:p="http://schemas.openxmlformats.org/presentationml/2006/main" matchingName="Stacked Two Content + Side">
  <p:cSld name="Stacked Two Content + Side">
    <p:spTree>
      <p:nvGrpSpPr>
        <p:cNvPr id="1" name="Shape 6764"/>
        <p:cNvGrpSpPr/>
        <p:nvPr/>
      </p:nvGrpSpPr>
      <p:grpSpPr>
        <a:xfrm>
          <a:off x="0" y="0"/>
          <a:ext cx="0" cy="0"/>
          <a:chOff x="0" y="0"/>
          <a:chExt cx="0" cy="0"/>
        </a:xfrm>
      </p:grpSpPr>
      <p:sp>
        <p:nvSpPr>
          <p:cNvPr id="6765" name="Google Shape;6765;p806"/>
          <p:cNvSpPr txBox="1">
            <a:spLocks noGrp="1"/>
          </p:cNvSpPr>
          <p:nvPr>
            <p:ph type="dt" idx="10"/>
          </p:nvPr>
        </p:nvSpPr>
        <p:spPr>
          <a:xfrm>
            <a:off x="3133344" y="6436627"/>
            <a:ext cx="1133856" cy="224367"/>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766" name="Google Shape;6766;p806"/>
          <p:cNvSpPr txBox="1">
            <a:spLocks noGrp="1"/>
          </p:cNvSpPr>
          <p:nvPr>
            <p:ph type="ftr" idx="11"/>
          </p:nvPr>
        </p:nvSpPr>
        <p:spPr>
          <a:xfrm>
            <a:off x="4162659" y="6374245"/>
            <a:ext cx="6908800" cy="30835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67" name="Google Shape;6767;p806"/>
          <p:cNvSpPr txBox="1">
            <a:spLocks noGrp="1"/>
          </p:cNvSpPr>
          <p:nvPr>
            <p:ph type="sldNum" idx="12"/>
          </p:nvPr>
        </p:nvSpPr>
        <p:spPr>
          <a:xfrm>
            <a:off x="11074400" y="6374246"/>
            <a:ext cx="462327" cy="30835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68" name="Google Shape;6768;p806"/>
          <p:cNvSpPr txBox="1">
            <a:spLocks noGrp="1"/>
          </p:cNvSpPr>
          <p:nvPr>
            <p:ph type="body" idx="1"/>
          </p:nvPr>
        </p:nvSpPr>
        <p:spPr>
          <a:xfrm>
            <a:off x="6926893" y="2032623"/>
            <a:ext cx="4858708" cy="3961777"/>
          </a:xfrm>
          <a:prstGeom prst="rect">
            <a:avLst/>
          </a:prstGeom>
          <a:noFill/>
          <a:ln>
            <a:noFill/>
          </a:ln>
        </p:spPr>
        <p:txBody>
          <a:bodyPr spcFirstLastPara="1" wrap="square" lIns="0" tIns="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419100" algn="l">
              <a:lnSpc>
                <a:spcPct val="100000"/>
              </a:lnSpc>
              <a:spcBef>
                <a:spcPts val="1000"/>
              </a:spcBef>
              <a:spcAft>
                <a:spcPts val="0"/>
              </a:spcAft>
              <a:buSzPts val="3000"/>
              <a:buChar char="•"/>
              <a:defRPr/>
            </a:lvl2pPr>
            <a:lvl3pPr marL="1371600" lvl="2" indent="-400050" algn="l">
              <a:lnSpc>
                <a:spcPct val="100000"/>
              </a:lnSpc>
              <a:spcBef>
                <a:spcPts val="1000"/>
              </a:spcBef>
              <a:spcAft>
                <a:spcPts val="0"/>
              </a:spcAft>
              <a:buSzPts val="2700"/>
              <a:buChar char="•"/>
              <a:defRPr/>
            </a:lvl3pPr>
            <a:lvl4pPr marL="1828800" lvl="3" indent="-381000" algn="l">
              <a:lnSpc>
                <a:spcPct val="100000"/>
              </a:lnSpc>
              <a:spcBef>
                <a:spcPts val="1000"/>
              </a:spcBef>
              <a:spcAft>
                <a:spcPts val="0"/>
              </a:spcAft>
              <a:buSzPts val="2400"/>
              <a:buChar char="•"/>
              <a:defRPr/>
            </a:lvl4pPr>
            <a:lvl5pPr marL="2286000" lvl="4" indent="-381000" algn="l">
              <a:lnSpc>
                <a:spcPct val="100000"/>
              </a:lnSpc>
              <a:spcBef>
                <a:spcPts val="1000"/>
              </a:spcBef>
              <a:spcAft>
                <a:spcPts val="0"/>
              </a:spcAft>
              <a:buSzPts val="24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69" name="Google Shape;6769;p806"/>
          <p:cNvSpPr txBox="1">
            <a:spLocks noGrp="1"/>
          </p:cNvSpPr>
          <p:nvPr>
            <p:ph type="title"/>
          </p:nvPr>
        </p:nvSpPr>
        <p:spPr>
          <a:xfrm>
            <a:off x="1464744" y="169881"/>
            <a:ext cx="9573685" cy="1016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70" name="Google Shape;6770;p806"/>
          <p:cNvSpPr txBox="1">
            <a:spLocks noGrp="1"/>
          </p:cNvSpPr>
          <p:nvPr>
            <p:ph type="body" idx="2"/>
          </p:nvPr>
        </p:nvSpPr>
        <p:spPr>
          <a:xfrm>
            <a:off x="1464743" y="1195843"/>
            <a:ext cx="9573684" cy="6096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4001"/>
              <a:buNone/>
              <a:defRPr sz="2667">
                <a:solidFill>
                  <a:schemeClr val="accent2"/>
                </a:solidFill>
              </a:defRPr>
            </a:lvl1pPr>
            <a:lvl2pPr marL="914400" lvl="1" indent="-228600" algn="l">
              <a:lnSpc>
                <a:spcPct val="100000"/>
              </a:lnSpc>
              <a:spcBef>
                <a:spcPts val="1000"/>
              </a:spcBef>
              <a:spcAft>
                <a:spcPts val="0"/>
              </a:spcAft>
              <a:buSzPts val="3000"/>
              <a:buNone/>
              <a:defRPr/>
            </a:lvl2pPr>
            <a:lvl3pPr marL="1371600" lvl="2" indent="-228600" algn="l">
              <a:lnSpc>
                <a:spcPct val="100000"/>
              </a:lnSpc>
              <a:spcBef>
                <a:spcPts val="1000"/>
              </a:spcBef>
              <a:spcAft>
                <a:spcPts val="0"/>
              </a:spcAft>
              <a:buSzPts val="2700"/>
              <a:buNone/>
              <a:defRPr/>
            </a:lvl3pPr>
            <a:lvl4pPr marL="1828800" lvl="3" indent="-228600" algn="l">
              <a:lnSpc>
                <a:spcPct val="100000"/>
              </a:lnSpc>
              <a:spcBef>
                <a:spcPts val="1000"/>
              </a:spcBef>
              <a:spcAft>
                <a:spcPts val="0"/>
              </a:spcAft>
              <a:buSzPts val="2400"/>
              <a:buNone/>
              <a:defRPr/>
            </a:lvl4pPr>
            <a:lvl5pPr marL="2286000" lvl="4" indent="-228600" algn="l">
              <a:lnSpc>
                <a:spcPct val="100000"/>
              </a:lnSpc>
              <a:spcBef>
                <a:spcPts val="1000"/>
              </a:spcBef>
              <a:spcAft>
                <a:spcPts val="0"/>
              </a:spcAft>
              <a:buSzPts val="2400"/>
              <a:buNone/>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71" name="Google Shape;6771;p806"/>
          <p:cNvSpPr txBox="1">
            <a:spLocks noGrp="1"/>
          </p:cNvSpPr>
          <p:nvPr>
            <p:ph type="body" idx="3"/>
          </p:nvPr>
        </p:nvSpPr>
        <p:spPr>
          <a:xfrm>
            <a:off x="1243325" y="2399682"/>
            <a:ext cx="5242141" cy="1450537"/>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000"/>
              </a:spcBef>
              <a:spcAft>
                <a:spcPts val="0"/>
              </a:spcAft>
              <a:buSzPts val="3600"/>
              <a:buChar char="•"/>
              <a:defRPr/>
            </a:lvl1pPr>
            <a:lvl2pPr marL="914400" lvl="1" indent="-419100" algn="l">
              <a:lnSpc>
                <a:spcPct val="100000"/>
              </a:lnSpc>
              <a:spcBef>
                <a:spcPts val="1000"/>
              </a:spcBef>
              <a:spcAft>
                <a:spcPts val="0"/>
              </a:spcAft>
              <a:buSzPts val="3000"/>
              <a:buChar char="•"/>
              <a:defRPr/>
            </a:lvl2pPr>
            <a:lvl3pPr marL="1371600" lvl="2" indent="-400050" algn="l">
              <a:lnSpc>
                <a:spcPct val="100000"/>
              </a:lnSpc>
              <a:spcBef>
                <a:spcPts val="1000"/>
              </a:spcBef>
              <a:spcAft>
                <a:spcPts val="0"/>
              </a:spcAft>
              <a:buSzPts val="2700"/>
              <a:buChar char="•"/>
              <a:defRPr/>
            </a:lvl3pPr>
            <a:lvl4pPr marL="1828800" lvl="3" indent="-381000" algn="l">
              <a:lnSpc>
                <a:spcPct val="100000"/>
              </a:lnSpc>
              <a:spcBef>
                <a:spcPts val="1000"/>
              </a:spcBef>
              <a:spcAft>
                <a:spcPts val="0"/>
              </a:spcAft>
              <a:buSzPts val="2400"/>
              <a:buChar char="•"/>
              <a:defRPr/>
            </a:lvl4pPr>
            <a:lvl5pPr marL="2286000" lvl="4" indent="-381000" algn="l">
              <a:lnSpc>
                <a:spcPct val="100000"/>
              </a:lnSpc>
              <a:spcBef>
                <a:spcPts val="1000"/>
              </a:spcBef>
              <a:spcAft>
                <a:spcPts val="0"/>
              </a:spcAft>
              <a:buSzPts val="24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72" name="Google Shape;6772;p806"/>
          <p:cNvSpPr txBox="1">
            <a:spLocks noGrp="1"/>
          </p:cNvSpPr>
          <p:nvPr>
            <p:ph type="body" idx="4"/>
          </p:nvPr>
        </p:nvSpPr>
        <p:spPr>
          <a:xfrm>
            <a:off x="1476553" y="2031619"/>
            <a:ext cx="5008915" cy="393593"/>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3401"/>
              <a:buNone/>
              <a:defRPr sz="2267" b="0">
                <a:solidFill>
                  <a:schemeClr val="dk2"/>
                </a:solidFill>
              </a:defRPr>
            </a:lvl1pPr>
            <a:lvl2pPr marL="914400" lvl="1" indent="-228600" algn="l">
              <a:lnSpc>
                <a:spcPct val="100000"/>
              </a:lnSpc>
              <a:spcBef>
                <a:spcPts val="1000"/>
              </a:spcBef>
              <a:spcAft>
                <a:spcPts val="0"/>
              </a:spcAft>
              <a:buSzPts val="4001"/>
              <a:buNone/>
              <a:defRPr sz="2667" b="1"/>
            </a:lvl2pPr>
            <a:lvl3pPr marL="1371600" lvl="2" indent="-228600" algn="l">
              <a:lnSpc>
                <a:spcPct val="100000"/>
              </a:lnSpc>
              <a:spcBef>
                <a:spcPts val="1000"/>
              </a:spcBef>
              <a:spcAft>
                <a:spcPts val="0"/>
              </a:spcAft>
              <a:buSzPts val="3600"/>
              <a:buNone/>
              <a:defRPr sz="2400" b="1"/>
            </a:lvl3pPr>
            <a:lvl4pPr marL="1828800" lvl="3" indent="-228600" algn="l">
              <a:lnSpc>
                <a:spcPct val="100000"/>
              </a:lnSpc>
              <a:spcBef>
                <a:spcPts val="1000"/>
              </a:spcBef>
              <a:spcAft>
                <a:spcPts val="0"/>
              </a:spcAft>
              <a:buSzPts val="3200"/>
              <a:buNone/>
              <a:defRPr sz="2133" b="1"/>
            </a:lvl4pPr>
            <a:lvl5pPr marL="2286000" lvl="4" indent="-228600" algn="l">
              <a:lnSpc>
                <a:spcPct val="100000"/>
              </a:lnSpc>
              <a:spcBef>
                <a:spcPts val="1000"/>
              </a:spcBef>
              <a:spcAft>
                <a:spcPts val="0"/>
              </a:spcAft>
              <a:buSzPts val="3200"/>
              <a:buNone/>
              <a:defRPr sz="2133" b="1"/>
            </a:lvl5pPr>
            <a:lvl6pPr marL="2743200" lvl="5" indent="-228600" algn="l">
              <a:lnSpc>
                <a:spcPct val="90000"/>
              </a:lnSpc>
              <a:spcBef>
                <a:spcPts val="1000"/>
              </a:spcBef>
              <a:spcAft>
                <a:spcPts val="0"/>
              </a:spcAft>
              <a:buClr>
                <a:schemeClr val="dk1"/>
              </a:buClr>
              <a:buSzPts val="3200"/>
              <a:buNone/>
              <a:defRPr sz="2133" b="1"/>
            </a:lvl6pPr>
            <a:lvl7pPr marL="3200400" lvl="6" indent="-228600" algn="l">
              <a:lnSpc>
                <a:spcPct val="90000"/>
              </a:lnSpc>
              <a:spcBef>
                <a:spcPts val="500"/>
              </a:spcBef>
              <a:spcAft>
                <a:spcPts val="0"/>
              </a:spcAft>
              <a:buClr>
                <a:schemeClr val="dk1"/>
              </a:buClr>
              <a:buSzPts val="3200"/>
              <a:buNone/>
              <a:defRPr sz="2133" b="1"/>
            </a:lvl7pPr>
            <a:lvl8pPr marL="3657600" lvl="7" indent="-228600" algn="l">
              <a:lnSpc>
                <a:spcPct val="90000"/>
              </a:lnSpc>
              <a:spcBef>
                <a:spcPts val="500"/>
              </a:spcBef>
              <a:spcAft>
                <a:spcPts val="0"/>
              </a:spcAft>
              <a:buClr>
                <a:schemeClr val="dk1"/>
              </a:buClr>
              <a:buSzPts val="3200"/>
              <a:buNone/>
              <a:defRPr sz="2133" b="1"/>
            </a:lvl8pPr>
            <a:lvl9pPr marL="4114800" lvl="8" indent="-228600" algn="l">
              <a:lnSpc>
                <a:spcPct val="90000"/>
              </a:lnSpc>
              <a:spcBef>
                <a:spcPts val="500"/>
              </a:spcBef>
              <a:spcAft>
                <a:spcPts val="0"/>
              </a:spcAft>
              <a:buClr>
                <a:schemeClr val="dk1"/>
              </a:buClr>
              <a:buSzPts val="3200"/>
              <a:buNone/>
              <a:defRPr sz="2133" b="1"/>
            </a:lvl9pPr>
          </a:lstStyle>
          <a:p>
            <a:endParaRPr/>
          </a:p>
        </p:txBody>
      </p:sp>
      <p:sp>
        <p:nvSpPr>
          <p:cNvPr id="6773" name="Google Shape;6773;p806"/>
          <p:cNvSpPr txBox="1">
            <a:spLocks noGrp="1"/>
          </p:cNvSpPr>
          <p:nvPr>
            <p:ph type="body" idx="5"/>
          </p:nvPr>
        </p:nvSpPr>
        <p:spPr>
          <a:xfrm>
            <a:off x="1243325" y="4401799"/>
            <a:ext cx="5242141" cy="1450537"/>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000"/>
              </a:spcBef>
              <a:spcAft>
                <a:spcPts val="0"/>
              </a:spcAft>
              <a:buSzPts val="3600"/>
              <a:buChar char="•"/>
              <a:defRPr/>
            </a:lvl1pPr>
            <a:lvl2pPr marL="914400" lvl="1" indent="-419100" algn="l">
              <a:lnSpc>
                <a:spcPct val="100000"/>
              </a:lnSpc>
              <a:spcBef>
                <a:spcPts val="1000"/>
              </a:spcBef>
              <a:spcAft>
                <a:spcPts val="0"/>
              </a:spcAft>
              <a:buSzPts val="3000"/>
              <a:buChar char="•"/>
              <a:defRPr/>
            </a:lvl2pPr>
            <a:lvl3pPr marL="1371600" lvl="2" indent="-400050" algn="l">
              <a:lnSpc>
                <a:spcPct val="100000"/>
              </a:lnSpc>
              <a:spcBef>
                <a:spcPts val="1000"/>
              </a:spcBef>
              <a:spcAft>
                <a:spcPts val="0"/>
              </a:spcAft>
              <a:buSzPts val="2700"/>
              <a:buChar char="•"/>
              <a:defRPr/>
            </a:lvl3pPr>
            <a:lvl4pPr marL="1828800" lvl="3" indent="-381000" algn="l">
              <a:lnSpc>
                <a:spcPct val="100000"/>
              </a:lnSpc>
              <a:spcBef>
                <a:spcPts val="1000"/>
              </a:spcBef>
              <a:spcAft>
                <a:spcPts val="0"/>
              </a:spcAft>
              <a:buSzPts val="2400"/>
              <a:buChar char="•"/>
              <a:defRPr/>
            </a:lvl4pPr>
            <a:lvl5pPr marL="2286000" lvl="4" indent="-381000" algn="l">
              <a:lnSpc>
                <a:spcPct val="100000"/>
              </a:lnSpc>
              <a:spcBef>
                <a:spcPts val="1000"/>
              </a:spcBef>
              <a:spcAft>
                <a:spcPts val="0"/>
              </a:spcAft>
              <a:buSzPts val="24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74" name="Google Shape;6774;p806"/>
          <p:cNvSpPr txBox="1">
            <a:spLocks noGrp="1"/>
          </p:cNvSpPr>
          <p:nvPr>
            <p:ph type="body" idx="6"/>
          </p:nvPr>
        </p:nvSpPr>
        <p:spPr>
          <a:xfrm>
            <a:off x="1476553" y="4033737"/>
            <a:ext cx="5008915" cy="393593"/>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3401"/>
              <a:buNone/>
              <a:defRPr sz="2267" b="0">
                <a:solidFill>
                  <a:schemeClr val="dk2"/>
                </a:solidFill>
              </a:defRPr>
            </a:lvl1pPr>
            <a:lvl2pPr marL="914400" lvl="1" indent="-228600" algn="l">
              <a:lnSpc>
                <a:spcPct val="100000"/>
              </a:lnSpc>
              <a:spcBef>
                <a:spcPts val="1000"/>
              </a:spcBef>
              <a:spcAft>
                <a:spcPts val="0"/>
              </a:spcAft>
              <a:buSzPts val="4001"/>
              <a:buNone/>
              <a:defRPr sz="2667" b="1"/>
            </a:lvl2pPr>
            <a:lvl3pPr marL="1371600" lvl="2" indent="-228600" algn="l">
              <a:lnSpc>
                <a:spcPct val="100000"/>
              </a:lnSpc>
              <a:spcBef>
                <a:spcPts val="1000"/>
              </a:spcBef>
              <a:spcAft>
                <a:spcPts val="0"/>
              </a:spcAft>
              <a:buSzPts val="3600"/>
              <a:buNone/>
              <a:defRPr sz="2400" b="1"/>
            </a:lvl3pPr>
            <a:lvl4pPr marL="1828800" lvl="3" indent="-228600" algn="l">
              <a:lnSpc>
                <a:spcPct val="100000"/>
              </a:lnSpc>
              <a:spcBef>
                <a:spcPts val="1000"/>
              </a:spcBef>
              <a:spcAft>
                <a:spcPts val="0"/>
              </a:spcAft>
              <a:buSzPts val="3200"/>
              <a:buNone/>
              <a:defRPr sz="2133" b="1"/>
            </a:lvl4pPr>
            <a:lvl5pPr marL="2286000" lvl="4" indent="-228600" algn="l">
              <a:lnSpc>
                <a:spcPct val="100000"/>
              </a:lnSpc>
              <a:spcBef>
                <a:spcPts val="1000"/>
              </a:spcBef>
              <a:spcAft>
                <a:spcPts val="0"/>
              </a:spcAft>
              <a:buSzPts val="3200"/>
              <a:buNone/>
              <a:defRPr sz="2133" b="1"/>
            </a:lvl5pPr>
            <a:lvl6pPr marL="2743200" lvl="5" indent="-228600" algn="l">
              <a:lnSpc>
                <a:spcPct val="90000"/>
              </a:lnSpc>
              <a:spcBef>
                <a:spcPts val="1000"/>
              </a:spcBef>
              <a:spcAft>
                <a:spcPts val="0"/>
              </a:spcAft>
              <a:buClr>
                <a:schemeClr val="dk1"/>
              </a:buClr>
              <a:buSzPts val="3200"/>
              <a:buNone/>
              <a:defRPr sz="2133" b="1"/>
            </a:lvl6pPr>
            <a:lvl7pPr marL="3200400" lvl="6" indent="-228600" algn="l">
              <a:lnSpc>
                <a:spcPct val="90000"/>
              </a:lnSpc>
              <a:spcBef>
                <a:spcPts val="500"/>
              </a:spcBef>
              <a:spcAft>
                <a:spcPts val="0"/>
              </a:spcAft>
              <a:buClr>
                <a:schemeClr val="dk1"/>
              </a:buClr>
              <a:buSzPts val="3200"/>
              <a:buNone/>
              <a:defRPr sz="2133" b="1"/>
            </a:lvl7pPr>
            <a:lvl8pPr marL="3657600" lvl="7" indent="-228600" algn="l">
              <a:lnSpc>
                <a:spcPct val="90000"/>
              </a:lnSpc>
              <a:spcBef>
                <a:spcPts val="500"/>
              </a:spcBef>
              <a:spcAft>
                <a:spcPts val="0"/>
              </a:spcAft>
              <a:buClr>
                <a:schemeClr val="dk1"/>
              </a:buClr>
              <a:buSzPts val="3200"/>
              <a:buNone/>
              <a:defRPr sz="2133" b="1"/>
            </a:lvl8pPr>
            <a:lvl9pPr marL="4114800" lvl="8" indent="-228600" algn="l">
              <a:lnSpc>
                <a:spcPct val="90000"/>
              </a:lnSpc>
              <a:spcBef>
                <a:spcPts val="500"/>
              </a:spcBef>
              <a:spcAft>
                <a:spcPts val="0"/>
              </a:spcAft>
              <a:buClr>
                <a:schemeClr val="dk1"/>
              </a:buClr>
              <a:buSzPts val="3200"/>
              <a:buNone/>
              <a:defRPr sz="2133" b="1"/>
            </a:lvl9pPr>
          </a:lstStyle>
          <a:p>
            <a:endParaRPr/>
          </a:p>
        </p:txBody>
      </p:sp>
    </p:spTree>
  </p:cSld>
  <p:clrMapOvr>
    <a:masterClrMapping/>
  </p:clrMapOvr>
</p:sldLayout>
</file>

<file path=ppt/slideLayouts/slideLayout2490.xml><?xml version="1.0" encoding="utf-8"?>
<p:sldLayout xmlns:a="http://schemas.openxmlformats.org/drawingml/2006/main" xmlns:r="http://schemas.openxmlformats.org/officeDocument/2006/relationships" xmlns:p="http://schemas.openxmlformats.org/presentationml/2006/main" matchingName="1_Title and Content">
  <p:cSld name="11_Title and Content 23">
    <p:spTree>
      <p:nvGrpSpPr>
        <p:cNvPr id="1" name="Shape 6775"/>
        <p:cNvGrpSpPr/>
        <p:nvPr/>
      </p:nvGrpSpPr>
      <p:grpSpPr>
        <a:xfrm>
          <a:off x="0" y="0"/>
          <a:ext cx="0" cy="0"/>
          <a:chOff x="0" y="0"/>
          <a:chExt cx="0" cy="0"/>
        </a:xfrm>
      </p:grpSpPr>
      <p:sp>
        <p:nvSpPr>
          <p:cNvPr id="6776" name="Google Shape;6776;p807"/>
          <p:cNvSpPr txBox="1">
            <a:spLocks noGrp="1"/>
          </p:cNvSpPr>
          <p:nvPr>
            <p:ph type="title"/>
          </p:nvPr>
        </p:nvSpPr>
        <p:spPr>
          <a:xfrm>
            <a:off x="1320799" y="152400"/>
            <a:ext cx="10285292" cy="762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77" name="Google Shape;6777;p807"/>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78" name="Google Shape;6778;p807"/>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779" name="Google Shape;6779;p80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80" name="Google Shape;6780;p80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B1ACCE"/>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81" name="Google Shape;6781;p807"/>
          <p:cNvSpPr txBox="1">
            <a:spLocks noGrp="1"/>
          </p:cNvSpPr>
          <p:nvPr>
            <p:ph type="body" idx="2"/>
          </p:nvPr>
        </p:nvSpPr>
        <p:spPr>
          <a:xfrm>
            <a:off x="1320800" y="914400"/>
            <a:ext cx="9139936" cy="4572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3000"/>
              <a:buNone/>
              <a:defRPr sz="2000">
                <a:solidFill>
                  <a:schemeClr val="accent2"/>
                </a:solidFill>
              </a:defRPr>
            </a:lvl1pPr>
            <a:lvl2pPr marL="914400" lvl="1" indent="-228600" algn="l">
              <a:lnSpc>
                <a:spcPct val="100000"/>
              </a:lnSpc>
              <a:spcBef>
                <a:spcPts val="1000"/>
              </a:spcBef>
              <a:spcAft>
                <a:spcPts val="0"/>
              </a:spcAft>
              <a:buSzPts val="3000"/>
              <a:buNone/>
              <a:defRPr/>
            </a:lvl2pPr>
            <a:lvl3pPr marL="1371600" lvl="2" indent="-228600" algn="l">
              <a:lnSpc>
                <a:spcPct val="100000"/>
              </a:lnSpc>
              <a:spcBef>
                <a:spcPts val="1000"/>
              </a:spcBef>
              <a:spcAft>
                <a:spcPts val="0"/>
              </a:spcAft>
              <a:buSzPts val="2700"/>
              <a:buNone/>
              <a:defRPr/>
            </a:lvl3pPr>
            <a:lvl4pPr marL="1828800" lvl="3" indent="-228600" algn="l">
              <a:lnSpc>
                <a:spcPct val="100000"/>
              </a:lnSpc>
              <a:spcBef>
                <a:spcPts val="1000"/>
              </a:spcBef>
              <a:spcAft>
                <a:spcPts val="0"/>
              </a:spcAft>
              <a:buSzPts val="2400"/>
              <a:buNone/>
              <a:defRPr/>
            </a:lvl4pPr>
            <a:lvl5pPr marL="2286000" lvl="4" indent="-228600" algn="l">
              <a:lnSpc>
                <a:spcPct val="100000"/>
              </a:lnSpc>
              <a:spcBef>
                <a:spcPts val="1000"/>
              </a:spcBef>
              <a:spcAft>
                <a:spcPts val="0"/>
              </a:spcAft>
              <a:buSzPts val="2400"/>
              <a:buNone/>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91.xml><?xml version="1.0" encoding="utf-8"?>
<p:sldLayout xmlns:a="http://schemas.openxmlformats.org/drawingml/2006/main" xmlns:r="http://schemas.openxmlformats.org/officeDocument/2006/relationships" xmlns:p="http://schemas.openxmlformats.org/presentationml/2006/main" showMasterSp="0" matchingName="End Slide">
  <p:cSld name="End Slide">
    <p:spTree>
      <p:nvGrpSpPr>
        <p:cNvPr id="1" name="Shape 6782"/>
        <p:cNvGrpSpPr/>
        <p:nvPr/>
      </p:nvGrpSpPr>
      <p:grpSpPr>
        <a:xfrm>
          <a:off x="0" y="0"/>
          <a:ext cx="0" cy="0"/>
          <a:chOff x="0" y="0"/>
          <a:chExt cx="0" cy="0"/>
        </a:xfrm>
      </p:grpSpPr>
      <p:sp>
        <p:nvSpPr>
          <p:cNvPr id="6783" name="Google Shape;6783;p808"/>
          <p:cNvSpPr txBox="1">
            <a:spLocks noGrp="1"/>
          </p:cNvSpPr>
          <p:nvPr>
            <p:ph type="ctrTitle"/>
          </p:nvPr>
        </p:nvSpPr>
        <p:spPr>
          <a:xfrm>
            <a:off x="1460260" y="2759803"/>
            <a:ext cx="8963171" cy="1168439"/>
          </a:xfrm>
          <a:prstGeom prst="rect">
            <a:avLst/>
          </a:prstGeom>
          <a:noFill/>
          <a:ln>
            <a:noFill/>
          </a:ln>
        </p:spPr>
        <p:txBody>
          <a:bodyPr spcFirstLastPara="1" wrap="square" lIns="91425" tIns="45700" rIns="0" bIns="0" anchor="b" anchorCtr="0">
            <a:noAutofit/>
          </a:bodyPr>
          <a:lstStyle>
            <a:lvl1pPr lvl="0" algn="l">
              <a:lnSpc>
                <a:spcPct val="90000"/>
              </a:lnSpc>
              <a:spcBef>
                <a:spcPts val="0"/>
              </a:spcBef>
              <a:spcAft>
                <a:spcPts val="0"/>
              </a:spcAft>
              <a:buClr>
                <a:schemeClr val="dk2"/>
              </a:buClr>
              <a:buSzPts val="8000"/>
              <a:buFont typeface="Calibri"/>
              <a:buNone/>
              <a:defRPr sz="5334" b="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84" name="Google Shape;6784;p808"/>
          <p:cNvSpPr txBox="1">
            <a:spLocks noGrp="1"/>
          </p:cNvSpPr>
          <p:nvPr>
            <p:ph type="subTitle" idx="1"/>
          </p:nvPr>
        </p:nvSpPr>
        <p:spPr>
          <a:xfrm>
            <a:off x="1490143" y="3986119"/>
            <a:ext cx="8534400" cy="914400"/>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SzPts val="4800"/>
              <a:buNone/>
              <a:defRPr sz="3200">
                <a:solidFill>
                  <a:schemeClr val="accent1"/>
                </a:solidFill>
              </a:defRPr>
            </a:lvl1pPr>
            <a:lvl2pPr lvl="1" algn="ctr">
              <a:lnSpc>
                <a:spcPct val="100000"/>
              </a:lnSpc>
              <a:spcBef>
                <a:spcPts val="1000"/>
              </a:spcBef>
              <a:spcAft>
                <a:spcPts val="0"/>
              </a:spcAft>
              <a:buSzPts val="3000"/>
              <a:buNone/>
              <a:defRPr>
                <a:solidFill>
                  <a:srgbClr val="919497"/>
                </a:solidFill>
              </a:defRPr>
            </a:lvl2pPr>
            <a:lvl3pPr lvl="2" algn="ctr">
              <a:lnSpc>
                <a:spcPct val="100000"/>
              </a:lnSpc>
              <a:spcBef>
                <a:spcPts val="1000"/>
              </a:spcBef>
              <a:spcAft>
                <a:spcPts val="0"/>
              </a:spcAft>
              <a:buSzPts val="2700"/>
              <a:buNone/>
              <a:defRPr>
                <a:solidFill>
                  <a:srgbClr val="919497"/>
                </a:solidFill>
              </a:defRPr>
            </a:lvl3pPr>
            <a:lvl4pPr lvl="3" algn="ctr">
              <a:lnSpc>
                <a:spcPct val="100000"/>
              </a:lnSpc>
              <a:spcBef>
                <a:spcPts val="1000"/>
              </a:spcBef>
              <a:spcAft>
                <a:spcPts val="0"/>
              </a:spcAft>
              <a:buSzPts val="2400"/>
              <a:buNone/>
              <a:defRPr>
                <a:solidFill>
                  <a:srgbClr val="919497"/>
                </a:solidFill>
              </a:defRPr>
            </a:lvl4pPr>
            <a:lvl5pPr lvl="4" algn="ctr">
              <a:lnSpc>
                <a:spcPct val="100000"/>
              </a:lnSpc>
              <a:spcBef>
                <a:spcPts val="1000"/>
              </a:spcBef>
              <a:spcAft>
                <a:spcPts val="0"/>
              </a:spcAft>
              <a:buSzPts val="2400"/>
              <a:buNone/>
              <a:defRPr>
                <a:solidFill>
                  <a:srgbClr val="919497"/>
                </a:solidFill>
              </a:defRPr>
            </a:lvl5pPr>
            <a:lvl6pPr lvl="5" algn="ctr">
              <a:lnSpc>
                <a:spcPct val="90000"/>
              </a:lnSpc>
              <a:spcBef>
                <a:spcPts val="1000"/>
              </a:spcBef>
              <a:spcAft>
                <a:spcPts val="0"/>
              </a:spcAft>
              <a:buClr>
                <a:srgbClr val="919497"/>
              </a:buClr>
              <a:buSzPts val="2700"/>
              <a:buNone/>
              <a:defRPr>
                <a:solidFill>
                  <a:srgbClr val="919497"/>
                </a:solidFill>
              </a:defRPr>
            </a:lvl6pPr>
            <a:lvl7pPr lvl="6" algn="ctr">
              <a:lnSpc>
                <a:spcPct val="90000"/>
              </a:lnSpc>
              <a:spcBef>
                <a:spcPts val="500"/>
              </a:spcBef>
              <a:spcAft>
                <a:spcPts val="0"/>
              </a:spcAft>
              <a:buClr>
                <a:srgbClr val="919497"/>
              </a:buClr>
              <a:buSzPts val="2700"/>
              <a:buNone/>
              <a:defRPr>
                <a:solidFill>
                  <a:srgbClr val="919497"/>
                </a:solidFill>
              </a:defRPr>
            </a:lvl7pPr>
            <a:lvl8pPr lvl="7" algn="ctr">
              <a:lnSpc>
                <a:spcPct val="90000"/>
              </a:lnSpc>
              <a:spcBef>
                <a:spcPts val="500"/>
              </a:spcBef>
              <a:spcAft>
                <a:spcPts val="0"/>
              </a:spcAft>
              <a:buClr>
                <a:srgbClr val="919497"/>
              </a:buClr>
              <a:buSzPts val="2700"/>
              <a:buNone/>
              <a:defRPr>
                <a:solidFill>
                  <a:srgbClr val="919497"/>
                </a:solidFill>
              </a:defRPr>
            </a:lvl8pPr>
            <a:lvl9pPr lvl="8" algn="ctr">
              <a:lnSpc>
                <a:spcPct val="90000"/>
              </a:lnSpc>
              <a:spcBef>
                <a:spcPts val="500"/>
              </a:spcBef>
              <a:spcAft>
                <a:spcPts val="0"/>
              </a:spcAft>
              <a:buClr>
                <a:srgbClr val="919497"/>
              </a:buClr>
              <a:buSzPts val="2700"/>
              <a:buNone/>
              <a:defRPr>
                <a:solidFill>
                  <a:srgbClr val="919497"/>
                </a:solidFill>
              </a:defRPr>
            </a:lvl9pPr>
          </a:lstStyle>
          <a:p>
            <a:endParaRPr/>
          </a:p>
        </p:txBody>
      </p:sp>
      <p:sp>
        <p:nvSpPr>
          <p:cNvPr id="6785" name="Google Shape;6785;p808"/>
          <p:cNvSpPr txBox="1">
            <a:spLocks noGrp="1"/>
          </p:cNvSpPr>
          <p:nvPr>
            <p:ph type="dt" idx="10"/>
          </p:nvPr>
        </p:nvSpPr>
        <p:spPr>
          <a:xfrm>
            <a:off x="3133344" y="6436627"/>
            <a:ext cx="1133856" cy="224367"/>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786" name="Google Shape;6786;p808"/>
          <p:cNvSpPr txBox="1">
            <a:spLocks noGrp="1"/>
          </p:cNvSpPr>
          <p:nvPr>
            <p:ph type="ftr" idx="11"/>
          </p:nvPr>
        </p:nvSpPr>
        <p:spPr>
          <a:xfrm>
            <a:off x="4162659" y="6374245"/>
            <a:ext cx="6908800" cy="30835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87" name="Google Shape;6787;p808"/>
          <p:cNvSpPr txBox="1">
            <a:spLocks noGrp="1"/>
          </p:cNvSpPr>
          <p:nvPr>
            <p:ph type="sldNum" idx="12"/>
          </p:nvPr>
        </p:nvSpPr>
        <p:spPr>
          <a:xfrm>
            <a:off x="11074400" y="6374246"/>
            <a:ext cx="462327" cy="30835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788" name="Google Shape;6788;p808" descr="NM-Logo-Stacked-RGB.jpg"/>
          <p:cNvPicPr preferRelativeResize="0"/>
          <p:nvPr/>
        </p:nvPicPr>
        <p:blipFill rotWithShape="1">
          <a:blip r:embed="rId2">
            <a:alphaModFix/>
          </a:blip>
          <a:srcRect/>
          <a:stretch/>
        </p:blipFill>
        <p:spPr>
          <a:xfrm>
            <a:off x="902002" y="6283001"/>
            <a:ext cx="1935404" cy="361216"/>
          </a:xfrm>
          <a:prstGeom prst="rect">
            <a:avLst/>
          </a:prstGeom>
          <a:noFill/>
          <a:ln>
            <a:noFill/>
          </a:ln>
        </p:spPr>
      </p:pic>
    </p:spTree>
  </p:cSld>
  <p:clrMapOvr>
    <a:masterClrMapping/>
  </p:clrMapOvr>
</p:sldLayout>
</file>

<file path=ppt/slideLayouts/slideLayout2492.xml><?xml version="1.0" encoding="utf-8"?>
<p:sldLayout xmlns:a="http://schemas.openxmlformats.org/drawingml/2006/main" xmlns:r="http://schemas.openxmlformats.org/officeDocument/2006/relationships" xmlns:p="http://schemas.openxmlformats.org/presentationml/2006/main" showMasterSp="0" matchingName="Table of Content">
  <p:cSld name="1_Table of Content 2">
    <p:spTree>
      <p:nvGrpSpPr>
        <p:cNvPr id="1" name="Shape 6789"/>
        <p:cNvGrpSpPr/>
        <p:nvPr/>
      </p:nvGrpSpPr>
      <p:grpSpPr>
        <a:xfrm>
          <a:off x="0" y="0"/>
          <a:ext cx="0" cy="0"/>
          <a:chOff x="0" y="0"/>
          <a:chExt cx="0" cy="0"/>
        </a:xfrm>
      </p:grpSpPr>
      <p:sp>
        <p:nvSpPr>
          <p:cNvPr id="6790" name="Google Shape;6790;p809"/>
          <p:cNvSpPr/>
          <p:nvPr/>
        </p:nvSpPr>
        <p:spPr>
          <a:xfrm>
            <a:off x="-10584" y="6620934"/>
            <a:ext cx="12213168" cy="237067"/>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6791" name="Google Shape;6791;p809"/>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92" name="Google Shape;6792;p809"/>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Font typeface="Noto Sans Symbols"/>
              <a:buChar char="▪"/>
              <a:defRPr sz="1867" b="1"/>
            </a:lvl1pPr>
            <a:lvl2pPr marL="914400" lvl="1" indent="-406464" algn="l">
              <a:lnSpc>
                <a:spcPct val="100000"/>
              </a:lnSpc>
              <a:spcBef>
                <a:spcPts val="1000"/>
              </a:spcBef>
              <a:spcAft>
                <a:spcPts val="0"/>
              </a:spcAft>
              <a:buSzPts val="2801"/>
              <a:buFont typeface="Arial"/>
              <a:buChar char="̶"/>
              <a:defRPr sz="1867"/>
            </a:lvl2pPr>
            <a:lvl3pPr marL="1371600" lvl="2" indent="-406463" algn="l">
              <a:lnSpc>
                <a:spcPct val="100000"/>
              </a:lnSpc>
              <a:spcBef>
                <a:spcPts val="1000"/>
              </a:spcBef>
              <a:spcAft>
                <a:spcPts val="0"/>
              </a:spcAft>
              <a:buSzPts val="2801"/>
              <a:buFont typeface="Arial"/>
              <a:buChar char="•"/>
              <a:defRPr sz="1867"/>
            </a:lvl3pPr>
            <a:lvl4pPr marL="1828800" lvl="3" indent="-406463" algn="l">
              <a:lnSpc>
                <a:spcPct val="100000"/>
              </a:lnSpc>
              <a:spcBef>
                <a:spcPts val="1000"/>
              </a:spcBef>
              <a:spcAft>
                <a:spcPts val="0"/>
              </a:spcAft>
              <a:buSzPts val="2801"/>
              <a:buFont typeface="Noto Sans Symbols"/>
              <a:buChar char="✔"/>
              <a:defRPr sz="1867"/>
            </a:lvl4pPr>
            <a:lvl5pPr marL="2286000" lvl="4" indent="-406464" algn="l">
              <a:lnSpc>
                <a:spcPct val="100000"/>
              </a:lnSpc>
              <a:spcBef>
                <a:spcPts val="1000"/>
              </a:spcBef>
              <a:spcAft>
                <a:spcPts val="0"/>
              </a:spcAft>
              <a:buSzPts val="2801"/>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93" name="Google Shape;6793;p809"/>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000"/>
              </a:spcBef>
              <a:spcAft>
                <a:spcPts val="0"/>
              </a:spcAft>
              <a:buSzPts val="2000"/>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94" name="Google Shape;6794;p80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795" name="Google Shape;6795;p80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cSld>
  <p:clrMapOvr>
    <a:masterClrMapping/>
  </p:clrMapOvr>
</p:sldLayout>
</file>

<file path=ppt/slideLayouts/slideLayout2493.xml><?xml version="1.0" encoding="utf-8"?>
<p:sldLayout xmlns:a="http://schemas.openxmlformats.org/drawingml/2006/main" xmlns:r="http://schemas.openxmlformats.org/officeDocument/2006/relationships" xmlns:p="http://schemas.openxmlformats.org/presentationml/2006/main" matchingName="Two Content">
  <p:cSld name="4_Two Content">
    <p:spTree>
      <p:nvGrpSpPr>
        <p:cNvPr id="1" name="Shape 6796"/>
        <p:cNvGrpSpPr/>
        <p:nvPr/>
      </p:nvGrpSpPr>
      <p:grpSpPr>
        <a:xfrm>
          <a:off x="0" y="0"/>
          <a:ext cx="0" cy="0"/>
          <a:chOff x="0" y="0"/>
          <a:chExt cx="0" cy="0"/>
        </a:xfrm>
      </p:grpSpPr>
      <p:sp>
        <p:nvSpPr>
          <p:cNvPr id="6797" name="Google Shape;6797;p81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98" name="Google Shape;6798;p810"/>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6799" name="Google Shape;6799;p810"/>
          <p:cNvGrpSpPr/>
          <p:nvPr/>
        </p:nvGrpSpPr>
        <p:grpSpPr>
          <a:xfrm>
            <a:off x="7191543" y="1"/>
            <a:ext cx="5000459" cy="1425992"/>
            <a:chOff x="7191542" y="1"/>
            <a:chExt cx="5000459" cy="1425992"/>
          </a:xfrm>
        </p:grpSpPr>
        <p:pic>
          <p:nvPicPr>
            <p:cNvPr id="6800" name="Google Shape;6800;p8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01" name="Google Shape;6801;p810"/>
            <p:cNvGrpSpPr/>
            <p:nvPr/>
          </p:nvGrpSpPr>
          <p:grpSpPr>
            <a:xfrm>
              <a:off x="7191542" y="1"/>
              <a:ext cx="5000459" cy="1425992"/>
              <a:chOff x="7186272" y="0"/>
              <a:chExt cx="5005729" cy="1427495"/>
            </a:xfrm>
          </p:grpSpPr>
          <p:sp>
            <p:nvSpPr>
              <p:cNvPr id="6802" name="Google Shape;6802;p8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6803" name="Google Shape;6803;p8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6804" name="Google Shape;6804;p810"/>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05" name="Google Shape;6805;p810"/>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06" name="Google Shape;6806;p81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07" name="Google Shape;6807;p81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494.xml><?xml version="1.0" encoding="utf-8"?>
<p:sldLayout xmlns:a="http://schemas.openxmlformats.org/drawingml/2006/main" xmlns:r="http://schemas.openxmlformats.org/officeDocument/2006/relationships" xmlns:p="http://schemas.openxmlformats.org/presentationml/2006/main" matchingName="54_Title and Content">
  <p:cSld name="54_Title and Content">
    <p:spTree>
      <p:nvGrpSpPr>
        <p:cNvPr id="1" name="Shape 6808"/>
        <p:cNvGrpSpPr/>
        <p:nvPr/>
      </p:nvGrpSpPr>
      <p:grpSpPr>
        <a:xfrm>
          <a:off x="0" y="0"/>
          <a:ext cx="0" cy="0"/>
          <a:chOff x="0" y="0"/>
          <a:chExt cx="0" cy="0"/>
        </a:xfrm>
      </p:grpSpPr>
      <p:pic>
        <p:nvPicPr>
          <p:cNvPr id="6809" name="Google Shape;6809;p811"/>
          <p:cNvPicPr preferRelativeResize="0"/>
          <p:nvPr/>
        </p:nvPicPr>
        <p:blipFill rotWithShape="1">
          <a:blip r:embed="rId2">
            <a:alphaModFix/>
          </a:blip>
          <a:srcRect/>
          <a:stretch/>
        </p:blipFill>
        <p:spPr>
          <a:xfrm>
            <a:off x="1524" y="0"/>
            <a:ext cx="12190476" cy="6858000"/>
          </a:xfrm>
          <a:prstGeom prst="rect">
            <a:avLst/>
          </a:prstGeom>
          <a:noFill/>
          <a:ln>
            <a:noFill/>
          </a:ln>
        </p:spPr>
      </p:pic>
      <p:sp>
        <p:nvSpPr>
          <p:cNvPr id="6810" name="Google Shape;6810;p81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11" name="Google Shape;6811;p81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812" name="Google Shape;6812;p811"/>
          <p:cNvSpPr txBox="1">
            <a:spLocks noGrp="1"/>
          </p:cNvSpPr>
          <p:nvPr>
            <p:ph type="body" idx="1"/>
          </p:nvPr>
        </p:nvSpPr>
        <p:spPr>
          <a:xfrm>
            <a:off x="838200" y="1825626"/>
            <a:ext cx="10515600" cy="4016375"/>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495.xml><?xml version="1.0" encoding="utf-8"?>
<p:sldLayout xmlns:a="http://schemas.openxmlformats.org/drawingml/2006/main" xmlns:r="http://schemas.openxmlformats.org/officeDocument/2006/relationships" xmlns:p="http://schemas.openxmlformats.org/presentationml/2006/main" matchingName="20_Comparison">
  <p:cSld name="20_Comparison 2">
    <p:spTree>
      <p:nvGrpSpPr>
        <p:cNvPr id="1" name="Shape 6813"/>
        <p:cNvGrpSpPr/>
        <p:nvPr/>
      </p:nvGrpSpPr>
      <p:grpSpPr>
        <a:xfrm>
          <a:off x="0" y="0"/>
          <a:ext cx="0" cy="0"/>
          <a:chOff x="0" y="0"/>
          <a:chExt cx="0" cy="0"/>
        </a:xfrm>
      </p:grpSpPr>
      <p:grpSp>
        <p:nvGrpSpPr>
          <p:cNvPr id="6814" name="Google Shape;6814;p812"/>
          <p:cNvGrpSpPr/>
          <p:nvPr/>
        </p:nvGrpSpPr>
        <p:grpSpPr>
          <a:xfrm>
            <a:off x="7191543" y="1"/>
            <a:ext cx="5000459" cy="1425992"/>
            <a:chOff x="7191542" y="1"/>
            <a:chExt cx="5000459" cy="1425992"/>
          </a:xfrm>
        </p:grpSpPr>
        <p:pic>
          <p:nvPicPr>
            <p:cNvPr id="6815" name="Google Shape;6815;p8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16" name="Google Shape;6816;p812"/>
            <p:cNvGrpSpPr/>
            <p:nvPr/>
          </p:nvGrpSpPr>
          <p:grpSpPr>
            <a:xfrm>
              <a:off x="7191542" y="1"/>
              <a:ext cx="5000459" cy="1425992"/>
              <a:chOff x="7186272" y="0"/>
              <a:chExt cx="5005729" cy="1427495"/>
            </a:xfrm>
          </p:grpSpPr>
          <p:sp>
            <p:nvSpPr>
              <p:cNvPr id="6817" name="Google Shape;6817;p8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818" name="Google Shape;6818;p8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819" name="Google Shape;6819;p812"/>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20" name="Google Shape;6820;p812"/>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821" name="Google Shape;6821;p812"/>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22" name="Google Shape;6822;p812"/>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823" name="Google Shape;6823;p812"/>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24" name="Google Shape;6824;p81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25" name="Google Shape;6825;p81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26" name="Google Shape;6826;p81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96.xml><?xml version="1.0" encoding="utf-8"?>
<p:sldLayout xmlns:a="http://schemas.openxmlformats.org/drawingml/2006/main" xmlns:r="http://schemas.openxmlformats.org/officeDocument/2006/relationships" xmlns:p="http://schemas.openxmlformats.org/presentationml/2006/main" matchingName="25_Comparison">
  <p:cSld name="25_Comparison">
    <p:spTree>
      <p:nvGrpSpPr>
        <p:cNvPr id="1" name="Shape 6827"/>
        <p:cNvGrpSpPr/>
        <p:nvPr/>
      </p:nvGrpSpPr>
      <p:grpSpPr>
        <a:xfrm>
          <a:off x="0" y="0"/>
          <a:ext cx="0" cy="0"/>
          <a:chOff x="0" y="0"/>
          <a:chExt cx="0" cy="0"/>
        </a:xfrm>
      </p:grpSpPr>
      <p:grpSp>
        <p:nvGrpSpPr>
          <p:cNvPr id="6828" name="Google Shape;6828;p813"/>
          <p:cNvGrpSpPr/>
          <p:nvPr/>
        </p:nvGrpSpPr>
        <p:grpSpPr>
          <a:xfrm>
            <a:off x="7191543" y="1"/>
            <a:ext cx="5000459" cy="1425992"/>
            <a:chOff x="7191542" y="1"/>
            <a:chExt cx="5000459" cy="1425992"/>
          </a:xfrm>
        </p:grpSpPr>
        <p:pic>
          <p:nvPicPr>
            <p:cNvPr id="6829" name="Google Shape;6829;p8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30" name="Google Shape;6830;p813"/>
            <p:cNvGrpSpPr/>
            <p:nvPr/>
          </p:nvGrpSpPr>
          <p:grpSpPr>
            <a:xfrm>
              <a:off x="7191542" y="1"/>
              <a:ext cx="5000459" cy="1425992"/>
              <a:chOff x="7186272" y="0"/>
              <a:chExt cx="5005729" cy="1427495"/>
            </a:xfrm>
          </p:grpSpPr>
          <p:sp>
            <p:nvSpPr>
              <p:cNvPr id="6831" name="Google Shape;6831;p8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832" name="Google Shape;6832;p8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833" name="Google Shape;6833;p813"/>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34" name="Google Shape;6834;p813"/>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835" name="Google Shape;6835;p813"/>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36" name="Google Shape;6836;p813"/>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837" name="Google Shape;6837;p813"/>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38" name="Google Shape;6838;p81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39" name="Google Shape;6839;p81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40" name="Google Shape;6840;p81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97.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6841"/>
        <p:cNvGrpSpPr/>
        <p:nvPr/>
      </p:nvGrpSpPr>
      <p:grpSpPr>
        <a:xfrm>
          <a:off x="0" y="0"/>
          <a:ext cx="0" cy="0"/>
          <a:chOff x="0" y="0"/>
          <a:chExt cx="0" cy="0"/>
        </a:xfrm>
      </p:grpSpPr>
      <p:sp>
        <p:nvSpPr>
          <p:cNvPr id="6842" name="Google Shape;6842;p814"/>
          <p:cNvSpPr txBox="1">
            <a:spLocks noGrp="1"/>
          </p:cNvSpPr>
          <p:nvPr>
            <p:ph type="title"/>
          </p:nvPr>
        </p:nvSpPr>
        <p:spPr>
          <a:xfrm>
            <a:off x="963084" y="4406904"/>
            <a:ext cx="10363200" cy="136207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43" name="Google Shape;6843;p814"/>
          <p:cNvSpPr txBox="1">
            <a:spLocks noGrp="1"/>
          </p:cNvSpPr>
          <p:nvPr>
            <p:ph type="body" idx="1"/>
          </p:nvPr>
        </p:nvSpPr>
        <p:spPr>
          <a:xfrm>
            <a:off x="963084" y="2906714"/>
            <a:ext cx="10363200" cy="1500187"/>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3000"/>
              <a:buNone/>
              <a:defRPr sz="2000">
                <a:solidFill>
                  <a:srgbClr val="919497"/>
                </a:solidFill>
              </a:defRPr>
            </a:lvl1pPr>
            <a:lvl2pPr marL="914400" lvl="1" indent="-228600" algn="l">
              <a:lnSpc>
                <a:spcPct val="100000"/>
              </a:lnSpc>
              <a:spcBef>
                <a:spcPts val="1000"/>
              </a:spcBef>
              <a:spcAft>
                <a:spcPts val="0"/>
              </a:spcAft>
              <a:buSzPts val="2700"/>
              <a:buNone/>
              <a:defRPr sz="1800">
                <a:solidFill>
                  <a:srgbClr val="919497"/>
                </a:solidFill>
              </a:defRPr>
            </a:lvl2pPr>
            <a:lvl3pPr marL="1371600" lvl="2" indent="-228600" algn="l">
              <a:lnSpc>
                <a:spcPct val="100000"/>
              </a:lnSpc>
              <a:spcBef>
                <a:spcPts val="1000"/>
              </a:spcBef>
              <a:spcAft>
                <a:spcPts val="0"/>
              </a:spcAft>
              <a:buSzPts val="2400"/>
              <a:buNone/>
              <a:defRPr sz="1600">
                <a:solidFill>
                  <a:srgbClr val="919497"/>
                </a:solidFill>
              </a:defRPr>
            </a:lvl3pPr>
            <a:lvl4pPr marL="1828800" lvl="3" indent="-228600" algn="l">
              <a:lnSpc>
                <a:spcPct val="100000"/>
              </a:lnSpc>
              <a:spcBef>
                <a:spcPts val="1000"/>
              </a:spcBef>
              <a:spcAft>
                <a:spcPts val="0"/>
              </a:spcAft>
              <a:buSzPts val="2100"/>
              <a:buNone/>
              <a:defRPr sz="1400">
                <a:solidFill>
                  <a:srgbClr val="919497"/>
                </a:solidFill>
              </a:defRPr>
            </a:lvl4pPr>
            <a:lvl5pPr marL="2286000" lvl="4" indent="-228600" algn="l">
              <a:lnSpc>
                <a:spcPct val="100000"/>
              </a:lnSpc>
              <a:spcBef>
                <a:spcPts val="1000"/>
              </a:spcBef>
              <a:spcAft>
                <a:spcPts val="0"/>
              </a:spcAft>
              <a:buSzPts val="2100"/>
              <a:buNone/>
              <a:defRPr sz="1400">
                <a:solidFill>
                  <a:srgbClr val="919497"/>
                </a:solidFill>
              </a:defRPr>
            </a:lvl5pPr>
            <a:lvl6pPr marL="2743200" lvl="5" indent="-228600" algn="l">
              <a:lnSpc>
                <a:spcPct val="90000"/>
              </a:lnSpc>
              <a:spcBef>
                <a:spcPts val="1000"/>
              </a:spcBef>
              <a:spcAft>
                <a:spcPts val="0"/>
              </a:spcAft>
              <a:buClr>
                <a:srgbClr val="919497"/>
              </a:buClr>
              <a:buSzPts val="2100"/>
              <a:buNone/>
              <a:defRPr sz="1400">
                <a:solidFill>
                  <a:srgbClr val="919497"/>
                </a:solidFill>
              </a:defRPr>
            </a:lvl6pPr>
            <a:lvl7pPr marL="3200400" lvl="6" indent="-228600" algn="l">
              <a:lnSpc>
                <a:spcPct val="90000"/>
              </a:lnSpc>
              <a:spcBef>
                <a:spcPts val="500"/>
              </a:spcBef>
              <a:spcAft>
                <a:spcPts val="0"/>
              </a:spcAft>
              <a:buClr>
                <a:srgbClr val="919497"/>
              </a:buClr>
              <a:buSzPts val="2100"/>
              <a:buNone/>
              <a:defRPr sz="1400">
                <a:solidFill>
                  <a:srgbClr val="919497"/>
                </a:solidFill>
              </a:defRPr>
            </a:lvl7pPr>
            <a:lvl8pPr marL="3657600" lvl="7" indent="-228600" algn="l">
              <a:lnSpc>
                <a:spcPct val="90000"/>
              </a:lnSpc>
              <a:spcBef>
                <a:spcPts val="500"/>
              </a:spcBef>
              <a:spcAft>
                <a:spcPts val="0"/>
              </a:spcAft>
              <a:buClr>
                <a:srgbClr val="919497"/>
              </a:buClr>
              <a:buSzPts val="2100"/>
              <a:buNone/>
              <a:defRPr sz="1400">
                <a:solidFill>
                  <a:srgbClr val="919497"/>
                </a:solidFill>
              </a:defRPr>
            </a:lvl8pPr>
            <a:lvl9pPr marL="4114800" lvl="8" indent="-228600" algn="l">
              <a:lnSpc>
                <a:spcPct val="90000"/>
              </a:lnSpc>
              <a:spcBef>
                <a:spcPts val="500"/>
              </a:spcBef>
              <a:spcAft>
                <a:spcPts val="0"/>
              </a:spcAft>
              <a:buClr>
                <a:srgbClr val="919497"/>
              </a:buClr>
              <a:buSzPts val="2100"/>
              <a:buNone/>
              <a:defRPr sz="1400">
                <a:solidFill>
                  <a:srgbClr val="919497"/>
                </a:solidFill>
              </a:defRPr>
            </a:lvl9pPr>
          </a:lstStyle>
          <a:p>
            <a:endParaRPr/>
          </a:p>
        </p:txBody>
      </p:sp>
      <p:sp>
        <p:nvSpPr>
          <p:cNvPr id="6844" name="Google Shape;6844;p814"/>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845" name="Google Shape;6845;p81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46" name="Google Shape;6846;p81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98.xml><?xml version="1.0" encoding="utf-8"?>
<p:sldLayout xmlns:a="http://schemas.openxmlformats.org/drawingml/2006/main" xmlns:r="http://schemas.openxmlformats.org/officeDocument/2006/relationships" xmlns:p="http://schemas.openxmlformats.org/presentationml/2006/main" matchingName="1_Content with Caption">
  <p:cSld name="1_Content with Caption">
    <p:spTree>
      <p:nvGrpSpPr>
        <p:cNvPr id="1" name="Shape 6847"/>
        <p:cNvGrpSpPr/>
        <p:nvPr/>
      </p:nvGrpSpPr>
      <p:grpSpPr>
        <a:xfrm>
          <a:off x="0" y="0"/>
          <a:ext cx="0" cy="0"/>
          <a:chOff x="0" y="0"/>
          <a:chExt cx="0" cy="0"/>
        </a:xfrm>
      </p:grpSpPr>
      <p:sp>
        <p:nvSpPr>
          <p:cNvPr id="6848" name="Google Shape;6848;p815"/>
          <p:cNvSpPr txBox="1">
            <a:spLocks noGrp="1"/>
          </p:cNvSpPr>
          <p:nvPr>
            <p:ph type="title"/>
          </p:nvPr>
        </p:nvSpPr>
        <p:spPr>
          <a:xfrm>
            <a:off x="609605" y="273052"/>
            <a:ext cx="4011084" cy="116205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49" name="Google Shape;6849;p815"/>
          <p:cNvSpPr txBox="1">
            <a:spLocks noGrp="1"/>
          </p:cNvSpPr>
          <p:nvPr>
            <p:ph type="body" idx="1"/>
          </p:nvPr>
        </p:nvSpPr>
        <p:spPr>
          <a:xfrm>
            <a:off x="4766734" y="273055"/>
            <a:ext cx="6815667" cy="5853113"/>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000"/>
              </a:spcBef>
              <a:spcAft>
                <a:spcPts val="0"/>
              </a:spcAft>
              <a:buSzPts val="4800"/>
              <a:buChar char="•"/>
              <a:defRPr sz="3200"/>
            </a:lvl1pPr>
            <a:lvl2pPr marL="914400" lvl="1" indent="-495300" algn="l">
              <a:lnSpc>
                <a:spcPct val="100000"/>
              </a:lnSpc>
              <a:spcBef>
                <a:spcPts val="1000"/>
              </a:spcBef>
              <a:spcAft>
                <a:spcPts val="0"/>
              </a:spcAft>
              <a:buSzPts val="4200"/>
              <a:buChar char="•"/>
              <a:defRPr sz="2800"/>
            </a:lvl2pPr>
            <a:lvl3pPr marL="1371600" lvl="2" indent="-457200" algn="l">
              <a:lnSpc>
                <a:spcPct val="100000"/>
              </a:lnSpc>
              <a:spcBef>
                <a:spcPts val="1000"/>
              </a:spcBef>
              <a:spcAft>
                <a:spcPts val="0"/>
              </a:spcAft>
              <a:buSzPts val="3600"/>
              <a:buChar char="•"/>
              <a:defRPr sz="2400"/>
            </a:lvl3pPr>
            <a:lvl4pPr marL="1828800" lvl="3" indent="-419100" algn="l">
              <a:lnSpc>
                <a:spcPct val="100000"/>
              </a:lnSpc>
              <a:spcBef>
                <a:spcPts val="1000"/>
              </a:spcBef>
              <a:spcAft>
                <a:spcPts val="0"/>
              </a:spcAft>
              <a:buSzPts val="3000"/>
              <a:buChar char="•"/>
              <a:defRPr sz="2000"/>
            </a:lvl4pPr>
            <a:lvl5pPr marL="2286000" lvl="4" indent="-419100" algn="l">
              <a:lnSpc>
                <a:spcPct val="100000"/>
              </a:lnSpc>
              <a:spcBef>
                <a:spcPts val="1000"/>
              </a:spcBef>
              <a:spcAft>
                <a:spcPts val="0"/>
              </a:spcAft>
              <a:buSzPts val="3000"/>
              <a:buChar char="•"/>
              <a:defRPr sz="2000"/>
            </a:lvl5pPr>
            <a:lvl6pPr marL="2743200" lvl="5" indent="-419100" algn="l">
              <a:lnSpc>
                <a:spcPct val="90000"/>
              </a:lnSpc>
              <a:spcBef>
                <a:spcPts val="1000"/>
              </a:spcBef>
              <a:spcAft>
                <a:spcPts val="0"/>
              </a:spcAft>
              <a:buClr>
                <a:schemeClr val="dk1"/>
              </a:buClr>
              <a:buSzPts val="3000"/>
              <a:buChar char="•"/>
              <a:defRPr sz="2000"/>
            </a:lvl6pPr>
            <a:lvl7pPr marL="3200400" lvl="6" indent="-419100" algn="l">
              <a:lnSpc>
                <a:spcPct val="90000"/>
              </a:lnSpc>
              <a:spcBef>
                <a:spcPts val="500"/>
              </a:spcBef>
              <a:spcAft>
                <a:spcPts val="0"/>
              </a:spcAft>
              <a:buClr>
                <a:schemeClr val="dk1"/>
              </a:buClr>
              <a:buSzPts val="3000"/>
              <a:buChar char="•"/>
              <a:defRPr sz="2000"/>
            </a:lvl7pPr>
            <a:lvl8pPr marL="3657600" lvl="7" indent="-419100" algn="l">
              <a:lnSpc>
                <a:spcPct val="90000"/>
              </a:lnSpc>
              <a:spcBef>
                <a:spcPts val="500"/>
              </a:spcBef>
              <a:spcAft>
                <a:spcPts val="0"/>
              </a:spcAft>
              <a:buClr>
                <a:schemeClr val="dk1"/>
              </a:buClr>
              <a:buSzPts val="3000"/>
              <a:buChar char="•"/>
              <a:defRPr sz="2000"/>
            </a:lvl8pPr>
            <a:lvl9pPr marL="4114800" lvl="8" indent="-419100" algn="l">
              <a:lnSpc>
                <a:spcPct val="90000"/>
              </a:lnSpc>
              <a:spcBef>
                <a:spcPts val="500"/>
              </a:spcBef>
              <a:spcAft>
                <a:spcPts val="0"/>
              </a:spcAft>
              <a:buClr>
                <a:schemeClr val="dk1"/>
              </a:buClr>
              <a:buSzPts val="3000"/>
              <a:buChar char="•"/>
              <a:defRPr sz="2000"/>
            </a:lvl9pPr>
          </a:lstStyle>
          <a:p>
            <a:endParaRPr/>
          </a:p>
        </p:txBody>
      </p:sp>
      <p:sp>
        <p:nvSpPr>
          <p:cNvPr id="6850" name="Google Shape;6850;p815"/>
          <p:cNvSpPr txBox="1">
            <a:spLocks noGrp="1"/>
          </p:cNvSpPr>
          <p:nvPr>
            <p:ph type="body" idx="2"/>
          </p:nvPr>
        </p:nvSpPr>
        <p:spPr>
          <a:xfrm>
            <a:off x="609605" y="1435104"/>
            <a:ext cx="4011084" cy="4691063"/>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100"/>
              <a:buNone/>
              <a:defRPr sz="1400"/>
            </a:lvl1pPr>
            <a:lvl2pPr marL="914400" lvl="1" indent="-228600" algn="l">
              <a:lnSpc>
                <a:spcPct val="100000"/>
              </a:lnSpc>
              <a:spcBef>
                <a:spcPts val="1000"/>
              </a:spcBef>
              <a:spcAft>
                <a:spcPts val="0"/>
              </a:spcAft>
              <a:buSzPts val="1800"/>
              <a:buNone/>
              <a:defRPr sz="1200"/>
            </a:lvl2pPr>
            <a:lvl3pPr marL="1371600" lvl="2" indent="-228600" algn="l">
              <a:lnSpc>
                <a:spcPct val="100000"/>
              </a:lnSpc>
              <a:spcBef>
                <a:spcPts val="1000"/>
              </a:spcBef>
              <a:spcAft>
                <a:spcPts val="0"/>
              </a:spcAft>
              <a:buSzPts val="1500"/>
              <a:buNone/>
              <a:defRPr sz="1000"/>
            </a:lvl3pPr>
            <a:lvl4pPr marL="1828800" lvl="3" indent="-228600" algn="l">
              <a:lnSpc>
                <a:spcPct val="100000"/>
              </a:lnSpc>
              <a:spcBef>
                <a:spcPts val="1000"/>
              </a:spcBef>
              <a:spcAft>
                <a:spcPts val="0"/>
              </a:spcAft>
              <a:buSzPts val="1350"/>
              <a:buNone/>
              <a:defRPr sz="900"/>
            </a:lvl4pPr>
            <a:lvl5pPr marL="2286000" lvl="4" indent="-228600" algn="l">
              <a:lnSpc>
                <a:spcPct val="100000"/>
              </a:lnSpc>
              <a:spcBef>
                <a:spcPts val="1000"/>
              </a:spcBef>
              <a:spcAft>
                <a:spcPts val="0"/>
              </a:spcAft>
              <a:buSzPts val="1350"/>
              <a:buNone/>
              <a:defRPr sz="900"/>
            </a:lvl5pPr>
            <a:lvl6pPr marL="2743200" lvl="5" indent="-228600" algn="l">
              <a:lnSpc>
                <a:spcPct val="90000"/>
              </a:lnSpc>
              <a:spcBef>
                <a:spcPts val="1000"/>
              </a:spcBef>
              <a:spcAft>
                <a:spcPts val="0"/>
              </a:spcAft>
              <a:buClr>
                <a:schemeClr val="dk1"/>
              </a:buClr>
              <a:buSzPts val="1350"/>
              <a:buNone/>
              <a:defRPr sz="900"/>
            </a:lvl6pPr>
            <a:lvl7pPr marL="3200400" lvl="6" indent="-228600" algn="l">
              <a:lnSpc>
                <a:spcPct val="90000"/>
              </a:lnSpc>
              <a:spcBef>
                <a:spcPts val="500"/>
              </a:spcBef>
              <a:spcAft>
                <a:spcPts val="0"/>
              </a:spcAft>
              <a:buClr>
                <a:schemeClr val="dk1"/>
              </a:buClr>
              <a:buSzPts val="1350"/>
              <a:buNone/>
              <a:defRPr sz="900"/>
            </a:lvl7pPr>
            <a:lvl8pPr marL="3657600" lvl="7" indent="-228600" algn="l">
              <a:lnSpc>
                <a:spcPct val="90000"/>
              </a:lnSpc>
              <a:spcBef>
                <a:spcPts val="500"/>
              </a:spcBef>
              <a:spcAft>
                <a:spcPts val="0"/>
              </a:spcAft>
              <a:buClr>
                <a:schemeClr val="dk1"/>
              </a:buClr>
              <a:buSzPts val="1350"/>
              <a:buNone/>
              <a:defRPr sz="900"/>
            </a:lvl8pPr>
            <a:lvl9pPr marL="4114800" lvl="8" indent="-228600" algn="l">
              <a:lnSpc>
                <a:spcPct val="90000"/>
              </a:lnSpc>
              <a:spcBef>
                <a:spcPts val="500"/>
              </a:spcBef>
              <a:spcAft>
                <a:spcPts val="0"/>
              </a:spcAft>
              <a:buClr>
                <a:schemeClr val="dk1"/>
              </a:buClr>
              <a:buSzPts val="1350"/>
              <a:buNone/>
              <a:defRPr sz="900"/>
            </a:lvl9pPr>
          </a:lstStyle>
          <a:p>
            <a:endParaRPr/>
          </a:p>
        </p:txBody>
      </p:sp>
      <p:sp>
        <p:nvSpPr>
          <p:cNvPr id="6851" name="Google Shape;6851;p815"/>
          <p:cNvSpPr txBox="1">
            <a:spLocks noGrp="1"/>
          </p:cNvSpPr>
          <p:nvPr>
            <p:ph type="dt" idx="10"/>
          </p:nvPr>
        </p:nvSpPr>
        <p:spPr>
          <a:xfrm>
            <a:off x="0" y="0"/>
            <a:ext cx="2000000" cy="2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852" name="Google Shape;6852;p81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53" name="Google Shape;6853;p81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99.xml><?xml version="1.0" encoding="utf-8"?>
<p:sldLayout xmlns:a="http://schemas.openxmlformats.org/drawingml/2006/main" xmlns:r="http://schemas.openxmlformats.org/officeDocument/2006/relationships" xmlns:p="http://schemas.openxmlformats.org/presentationml/2006/main" showMasterSp="0" matchingName="EVERYDAY - CONTENT ONLY">
  <p:cSld name="1_EVERYDAY - CONTENT ONLY 2">
    <p:spTree>
      <p:nvGrpSpPr>
        <p:cNvPr id="1" name="Shape 6854"/>
        <p:cNvGrpSpPr/>
        <p:nvPr/>
      </p:nvGrpSpPr>
      <p:grpSpPr>
        <a:xfrm>
          <a:off x="0" y="0"/>
          <a:ext cx="0" cy="0"/>
          <a:chOff x="0" y="0"/>
          <a:chExt cx="0" cy="0"/>
        </a:xfrm>
      </p:grpSpPr>
      <p:sp>
        <p:nvSpPr>
          <p:cNvPr id="6855" name="Google Shape;6855;p816"/>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856" name="Google Shape;6856;p816"/>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857" name="Google Shape;6857;p816"/>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58" name="Google Shape;6858;p816"/>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6859" name="Google Shape;6859;p816"/>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60" name="Google Shape;6860;p816"/>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861" name="Google Shape;6861;p816"/>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6862" name="Google Shape;6862;p816"/>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863" name="Google Shape;6863;p816"/>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cSld>
  <p:clrMapOvr>
    <a:masterClrMapping/>
  </p:clrMapOvr>
</p:sldLayout>
</file>

<file path=ppt/slideLayouts/slideLayout2500.xml><?xml version="1.0" encoding="utf-8"?>
<p:sldLayout xmlns:a="http://schemas.openxmlformats.org/drawingml/2006/main" xmlns:r="http://schemas.openxmlformats.org/officeDocument/2006/relationships" xmlns:p="http://schemas.openxmlformats.org/presentationml/2006/main" matchingName="Divider">
  <p:cSld name="5_Divider 13">
    <p:bg>
      <p:bgPr>
        <a:solidFill>
          <a:schemeClr val="lt2"/>
        </a:solidFill>
        <a:effectLst/>
      </p:bgPr>
    </p:bg>
    <p:spTree>
      <p:nvGrpSpPr>
        <p:cNvPr id="1" name="Shape 6864"/>
        <p:cNvGrpSpPr/>
        <p:nvPr/>
      </p:nvGrpSpPr>
      <p:grpSpPr>
        <a:xfrm>
          <a:off x="0" y="0"/>
          <a:ext cx="0" cy="0"/>
          <a:chOff x="0" y="0"/>
          <a:chExt cx="0" cy="0"/>
        </a:xfrm>
      </p:grpSpPr>
      <p:grpSp>
        <p:nvGrpSpPr>
          <p:cNvPr id="6865" name="Google Shape;6865;p817"/>
          <p:cNvGrpSpPr/>
          <p:nvPr/>
        </p:nvGrpSpPr>
        <p:grpSpPr>
          <a:xfrm>
            <a:off x="0" y="5020348"/>
            <a:ext cx="12192000" cy="1837653"/>
            <a:chOff x="0" y="5020347"/>
            <a:chExt cx="12192000" cy="1837653"/>
          </a:xfrm>
        </p:grpSpPr>
        <p:sp>
          <p:nvSpPr>
            <p:cNvPr id="6866" name="Google Shape;6866;p8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sp>
          <p:nvSpPr>
            <p:cNvPr id="6867" name="Google Shape;6867;p8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sp>
          <p:nvSpPr>
            <p:cNvPr id="6868" name="Google Shape;6868;p8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1800" b="0" i="0" u="none" strike="noStrike" cap="none">
                <a:solidFill>
                  <a:schemeClr val="lt1"/>
                </a:solidFill>
                <a:latin typeface="Calibri"/>
                <a:ea typeface="Calibri"/>
                <a:cs typeface="Calibri"/>
                <a:sym typeface="Calibri"/>
              </a:endParaRPr>
            </a:p>
          </p:txBody>
        </p:sp>
        <p:pic>
          <p:nvPicPr>
            <p:cNvPr id="6869" name="Google Shape;6869;p8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870" name="Google Shape;6870;p81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71" name="Google Shape;6871;p81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a:solidFill>
                  <a:schemeClr val="dk1"/>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90000"/>
              </a:lnSpc>
              <a:spcBef>
                <a:spcPts val="10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501.xml><?xml version="1.0" encoding="utf-8"?>
<p:sldLayout xmlns:a="http://schemas.openxmlformats.org/drawingml/2006/main" xmlns:r="http://schemas.openxmlformats.org/officeDocument/2006/relationships" xmlns:p="http://schemas.openxmlformats.org/presentationml/2006/main" matchingName="Title and Content">
  <p:cSld name="11_Title and Content 24">
    <p:spTree>
      <p:nvGrpSpPr>
        <p:cNvPr id="1" name="Shape 6872"/>
        <p:cNvGrpSpPr/>
        <p:nvPr/>
      </p:nvGrpSpPr>
      <p:grpSpPr>
        <a:xfrm>
          <a:off x="0" y="0"/>
          <a:ext cx="0" cy="0"/>
          <a:chOff x="0" y="0"/>
          <a:chExt cx="0" cy="0"/>
        </a:xfrm>
      </p:grpSpPr>
      <p:grpSp>
        <p:nvGrpSpPr>
          <p:cNvPr id="6873" name="Google Shape;6873;p818"/>
          <p:cNvGrpSpPr/>
          <p:nvPr/>
        </p:nvGrpSpPr>
        <p:grpSpPr>
          <a:xfrm>
            <a:off x="7191543" y="1"/>
            <a:ext cx="5000459" cy="1425992"/>
            <a:chOff x="7191542" y="1"/>
            <a:chExt cx="5000459" cy="1425992"/>
          </a:xfrm>
        </p:grpSpPr>
        <p:pic>
          <p:nvPicPr>
            <p:cNvPr id="6874" name="Google Shape;6874;p8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75" name="Google Shape;6875;p818"/>
            <p:cNvGrpSpPr/>
            <p:nvPr/>
          </p:nvGrpSpPr>
          <p:grpSpPr>
            <a:xfrm>
              <a:off x="7191542" y="1"/>
              <a:ext cx="5000459" cy="1425992"/>
              <a:chOff x="7186272" y="0"/>
              <a:chExt cx="5005729" cy="1427495"/>
            </a:xfrm>
          </p:grpSpPr>
          <p:sp>
            <p:nvSpPr>
              <p:cNvPr id="6876" name="Google Shape;6876;p8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6877" name="Google Shape;6877;p8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6878" name="Google Shape;6878;p81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79" name="Google Shape;6879;p818"/>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80" name="Google Shape;6880;p81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81" name="Google Shape;6881;p81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882" name="Google Shape;6882;p81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502.xml><?xml version="1.0" encoding="utf-8"?>
<p:sldLayout xmlns:a="http://schemas.openxmlformats.org/drawingml/2006/main" xmlns:r="http://schemas.openxmlformats.org/officeDocument/2006/relationships" xmlns:p="http://schemas.openxmlformats.org/presentationml/2006/main" showMasterSp="0" matchingName="Title Slide">
  <p:cSld name="6_Title Slide 5">
    <p:bg>
      <p:bgPr>
        <a:solidFill>
          <a:schemeClr val="lt1"/>
        </a:solidFill>
        <a:effectLst/>
      </p:bgPr>
    </p:bg>
    <p:spTree>
      <p:nvGrpSpPr>
        <p:cNvPr id="1" name="Shape 6883"/>
        <p:cNvGrpSpPr/>
        <p:nvPr/>
      </p:nvGrpSpPr>
      <p:grpSpPr>
        <a:xfrm>
          <a:off x="0" y="0"/>
          <a:ext cx="0" cy="0"/>
          <a:chOff x="0" y="0"/>
          <a:chExt cx="0" cy="0"/>
        </a:xfrm>
      </p:grpSpPr>
      <p:sp>
        <p:nvSpPr>
          <p:cNvPr id="6884" name="Google Shape;6884;p819"/>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885" name="Google Shape;6885;p819"/>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6886" name="Google Shape;6886;p819"/>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6887" name="Google Shape;6887;p819"/>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6888" name="Google Shape;6888;p819"/>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6889" name="Google Shape;6889;p819"/>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890" name="Google Shape;6890;p819"/>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91" name="Google Shape;6891;p819"/>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6892" name="Google Shape;6892;p819"/>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93" name="Google Shape;6893;p819"/>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6894" name="Google Shape;6894;p819"/>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03.xml><?xml version="1.0" encoding="utf-8"?>
<p:sldLayout xmlns:a="http://schemas.openxmlformats.org/drawingml/2006/main" xmlns:r="http://schemas.openxmlformats.org/officeDocument/2006/relationships" xmlns:p="http://schemas.openxmlformats.org/presentationml/2006/main" matchingName="Title and Content">
  <p:cSld name="11_Title and Content 25">
    <p:spTree>
      <p:nvGrpSpPr>
        <p:cNvPr id="1" name="Shape 6895"/>
        <p:cNvGrpSpPr/>
        <p:nvPr/>
      </p:nvGrpSpPr>
      <p:grpSpPr>
        <a:xfrm>
          <a:off x="0" y="0"/>
          <a:ext cx="0" cy="0"/>
          <a:chOff x="0" y="0"/>
          <a:chExt cx="0" cy="0"/>
        </a:xfrm>
      </p:grpSpPr>
      <p:grpSp>
        <p:nvGrpSpPr>
          <p:cNvPr id="6896" name="Google Shape;6896;p820"/>
          <p:cNvGrpSpPr/>
          <p:nvPr/>
        </p:nvGrpSpPr>
        <p:grpSpPr>
          <a:xfrm>
            <a:off x="7191543" y="1"/>
            <a:ext cx="5000459" cy="1425992"/>
            <a:chOff x="7191542" y="1"/>
            <a:chExt cx="5000459" cy="1425992"/>
          </a:xfrm>
        </p:grpSpPr>
        <p:pic>
          <p:nvPicPr>
            <p:cNvPr id="6897" name="Google Shape;6897;p8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98" name="Google Shape;6898;p820"/>
            <p:cNvGrpSpPr/>
            <p:nvPr/>
          </p:nvGrpSpPr>
          <p:grpSpPr>
            <a:xfrm>
              <a:off x="7191542" y="1"/>
              <a:ext cx="5000459" cy="1425992"/>
              <a:chOff x="7186272" y="0"/>
              <a:chExt cx="5005729" cy="1427495"/>
            </a:xfrm>
          </p:grpSpPr>
          <p:sp>
            <p:nvSpPr>
              <p:cNvPr id="6899" name="Google Shape;6899;p8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6900" name="Google Shape;6900;p8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6901" name="Google Shape;6901;p82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02" name="Google Shape;6902;p82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03" name="Google Shape;6903;p82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04" name="Google Shape;6904;p82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905" name="Google Shape;6905;p82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504.xml><?xml version="1.0" encoding="utf-8"?>
<p:sldLayout xmlns:a="http://schemas.openxmlformats.org/drawingml/2006/main" xmlns:r="http://schemas.openxmlformats.org/officeDocument/2006/relationships" xmlns:p="http://schemas.openxmlformats.org/presentationml/2006/main" matchingName="Photo Slide">
  <p:cSld name="1_Photo Slide 21">
    <p:spTree>
      <p:nvGrpSpPr>
        <p:cNvPr id="1" name="Shape 6906"/>
        <p:cNvGrpSpPr/>
        <p:nvPr/>
      </p:nvGrpSpPr>
      <p:grpSpPr>
        <a:xfrm>
          <a:off x="0" y="0"/>
          <a:ext cx="0" cy="0"/>
          <a:chOff x="0" y="0"/>
          <a:chExt cx="0" cy="0"/>
        </a:xfrm>
      </p:grpSpPr>
      <p:sp>
        <p:nvSpPr>
          <p:cNvPr id="6907" name="Google Shape;6907;p821"/>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908" name="Google Shape;6908;p821"/>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909" name="Google Shape;6909;p821"/>
          <p:cNvGrpSpPr/>
          <p:nvPr/>
        </p:nvGrpSpPr>
        <p:grpSpPr>
          <a:xfrm>
            <a:off x="0" y="5379427"/>
            <a:ext cx="2807368" cy="753891"/>
            <a:chOff x="0" y="5379426"/>
            <a:chExt cx="2807368" cy="753891"/>
          </a:xfrm>
        </p:grpSpPr>
        <p:sp>
          <p:nvSpPr>
            <p:cNvPr id="6910" name="Google Shape;6910;p82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6911" name="Google Shape;6911;p82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6912" name="Google Shape;6912;p821"/>
          <p:cNvSpPr>
            <a:spLocks noGrp="1"/>
          </p:cNvSpPr>
          <p:nvPr>
            <p:ph type="pic" idx="2"/>
          </p:nvPr>
        </p:nvSpPr>
        <p:spPr>
          <a:xfrm>
            <a:off x="2807368" y="457202"/>
            <a:ext cx="8915400" cy="5943598"/>
          </a:xfrm>
          <a:prstGeom prst="rect">
            <a:avLst/>
          </a:prstGeom>
          <a:noFill/>
          <a:ln>
            <a:noFill/>
          </a:ln>
        </p:spPr>
      </p:sp>
      <p:pic>
        <p:nvPicPr>
          <p:cNvPr id="6913" name="Google Shape;6913;p821"/>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505.xml><?xml version="1.0" encoding="utf-8"?>
<p:sldLayout xmlns:a="http://schemas.openxmlformats.org/drawingml/2006/main" xmlns:r="http://schemas.openxmlformats.org/officeDocument/2006/relationships" xmlns:p="http://schemas.openxmlformats.org/presentationml/2006/main" matchingName="Photo Slide">
  <p:cSld name="1_Photo Slide 22">
    <p:spTree>
      <p:nvGrpSpPr>
        <p:cNvPr id="1" name="Shape 6914"/>
        <p:cNvGrpSpPr/>
        <p:nvPr/>
      </p:nvGrpSpPr>
      <p:grpSpPr>
        <a:xfrm>
          <a:off x="0" y="0"/>
          <a:ext cx="0" cy="0"/>
          <a:chOff x="0" y="0"/>
          <a:chExt cx="0" cy="0"/>
        </a:xfrm>
      </p:grpSpPr>
      <p:sp>
        <p:nvSpPr>
          <p:cNvPr id="6915" name="Google Shape;6915;p822"/>
          <p:cNvSpPr txBox="1">
            <a:spLocks noGrp="1"/>
          </p:cNvSpPr>
          <p:nvPr>
            <p:ph type="body" idx="1"/>
          </p:nvPr>
        </p:nvSpPr>
        <p:spPr>
          <a:xfrm>
            <a:off x="457200" y="1146258"/>
            <a:ext cx="2350169" cy="297179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2400"/>
              <a:buNone/>
              <a:defRPr b="0">
                <a:solidFill>
                  <a:schemeClr val="dk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916" name="Google Shape;6916;p822"/>
          <p:cNvCxnSpPr/>
          <p:nvPr/>
        </p:nvCxnSpPr>
        <p:spPr>
          <a:xfrm>
            <a:off x="457200" y="947987"/>
            <a:ext cx="2350168" cy="0"/>
          </a:xfrm>
          <a:prstGeom prst="straightConnector1">
            <a:avLst/>
          </a:prstGeom>
          <a:noFill/>
          <a:ln w="31750" cap="flat" cmpd="sng">
            <a:solidFill>
              <a:schemeClr val="accent3"/>
            </a:solidFill>
            <a:prstDash val="solid"/>
            <a:miter lim="800000"/>
            <a:headEnd type="none" w="sm" len="sm"/>
            <a:tailEnd type="none" w="sm" len="sm"/>
          </a:ln>
        </p:spPr>
      </p:cxnSp>
      <p:grpSp>
        <p:nvGrpSpPr>
          <p:cNvPr id="6917" name="Google Shape;6917;p822"/>
          <p:cNvGrpSpPr/>
          <p:nvPr/>
        </p:nvGrpSpPr>
        <p:grpSpPr>
          <a:xfrm>
            <a:off x="0" y="5379427"/>
            <a:ext cx="2807368" cy="753891"/>
            <a:chOff x="0" y="5379426"/>
            <a:chExt cx="2807368" cy="753891"/>
          </a:xfrm>
        </p:grpSpPr>
        <p:sp>
          <p:nvSpPr>
            <p:cNvPr id="6918" name="Google Shape;6918;p82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6919" name="Google Shape;6919;p82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6920" name="Google Shape;6920;p822"/>
          <p:cNvSpPr>
            <a:spLocks noGrp="1"/>
          </p:cNvSpPr>
          <p:nvPr>
            <p:ph type="pic" idx="2"/>
          </p:nvPr>
        </p:nvSpPr>
        <p:spPr>
          <a:xfrm>
            <a:off x="2807368" y="457202"/>
            <a:ext cx="8915400" cy="5943598"/>
          </a:xfrm>
          <a:prstGeom prst="rect">
            <a:avLst/>
          </a:prstGeom>
          <a:noFill/>
          <a:ln>
            <a:noFill/>
          </a:ln>
        </p:spPr>
      </p:sp>
      <p:pic>
        <p:nvPicPr>
          <p:cNvPr id="6921" name="Google Shape;6921;p822"/>
          <p:cNvPicPr preferRelativeResize="0"/>
          <p:nvPr/>
        </p:nvPicPr>
        <p:blipFill rotWithShape="1">
          <a:blip r:embed="rId2">
            <a:alphaModFix/>
          </a:blip>
          <a:srcRect/>
          <a:stretch/>
        </p:blipFill>
        <p:spPr>
          <a:xfrm>
            <a:off x="513349" y="4385538"/>
            <a:ext cx="2025315" cy="911940"/>
          </a:xfrm>
          <a:prstGeom prst="rect">
            <a:avLst/>
          </a:prstGeom>
          <a:noFill/>
          <a:ln>
            <a:noFill/>
          </a:ln>
        </p:spPr>
      </p:pic>
    </p:spTree>
  </p:cSld>
  <p:clrMapOvr>
    <a:masterClrMapping/>
  </p:clrMapOvr>
</p:sldLayout>
</file>

<file path=ppt/slideLayouts/slideLayout2506.xml><?xml version="1.0" encoding="utf-8"?>
<p:sldLayout xmlns:a="http://schemas.openxmlformats.org/drawingml/2006/main" xmlns:r="http://schemas.openxmlformats.org/officeDocument/2006/relationships" xmlns:p="http://schemas.openxmlformats.org/presentationml/2006/main" matchingName="Cover">
  <p:cSld name="6_Cover 12">
    <p:spTree>
      <p:nvGrpSpPr>
        <p:cNvPr id="1" name="Shape 6922"/>
        <p:cNvGrpSpPr/>
        <p:nvPr/>
      </p:nvGrpSpPr>
      <p:grpSpPr>
        <a:xfrm>
          <a:off x="0" y="0"/>
          <a:ext cx="0" cy="0"/>
          <a:chOff x="0" y="0"/>
          <a:chExt cx="0" cy="0"/>
        </a:xfrm>
      </p:grpSpPr>
      <p:sp>
        <p:nvSpPr>
          <p:cNvPr id="6923" name="Google Shape;6923;p823"/>
          <p:cNvSpPr/>
          <p:nvPr/>
        </p:nvSpPr>
        <p:spPr>
          <a:xfrm>
            <a:off x="902368" y="1294414"/>
            <a:ext cx="11289632" cy="3822607"/>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24" name="Google Shape;6924;p823"/>
          <p:cNvSpPr txBox="1">
            <a:spLocks noGrp="1"/>
          </p:cNvSpPr>
          <p:nvPr>
            <p:ph type="ctrTitle"/>
          </p:nvPr>
        </p:nvSpPr>
        <p:spPr>
          <a:xfrm>
            <a:off x="1413311" y="1561332"/>
            <a:ext cx="5194433" cy="182633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4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25" name="Google Shape;6925;p823"/>
          <p:cNvSpPr txBox="1">
            <a:spLocks noGrp="1"/>
          </p:cNvSpPr>
          <p:nvPr>
            <p:ph type="subTitle" idx="1"/>
          </p:nvPr>
        </p:nvSpPr>
        <p:spPr>
          <a:xfrm>
            <a:off x="1413311" y="3766863"/>
            <a:ext cx="5194433"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
        <p:nvSpPr>
          <p:cNvPr id="6926" name="Google Shape;6926;p823"/>
          <p:cNvSpPr>
            <a:spLocks noGrp="1"/>
          </p:cNvSpPr>
          <p:nvPr>
            <p:ph type="pic" idx="2"/>
          </p:nvPr>
        </p:nvSpPr>
        <p:spPr>
          <a:xfrm>
            <a:off x="7118684" y="233915"/>
            <a:ext cx="5073316" cy="5943600"/>
          </a:xfrm>
          <a:prstGeom prst="rect">
            <a:avLst/>
          </a:prstGeom>
          <a:noFill/>
          <a:ln>
            <a:noFill/>
          </a:ln>
        </p:spPr>
      </p:sp>
      <p:grpSp>
        <p:nvGrpSpPr>
          <p:cNvPr id="6927" name="Google Shape;6927;p823"/>
          <p:cNvGrpSpPr/>
          <p:nvPr/>
        </p:nvGrpSpPr>
        <p:grpSpPr>
          <a:xfrm>
            <a:off x="0" y="5020349"/>
            <a:ext cx="12192000" cy="1837653"/>
            <a:chOff x="0" y="5020348"/>
            <a:chExt cx="12192000" cy="1837653"/>
          </a:xfrm>
        </p:grpSpPr>
        <p:sp>
          <p:nvSpPr>
            <p:cNvPr id="6928" name="Google Shape;6928;p82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29" name="Google Shape;6929;p82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6930" name="Google Shape;6930;p82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2507.xml><?xml version="1.0" encoding="utf-8"?>
<p:sldLayout xmlns:a="http://schemas.openxmlformats.org/drawingml/2006/main" xmlns:r="http://schemas.openxmlformats.org/officeDocument/2006/relationships" xmlns:p="http://schemas.openxmlformats.org/presentationml/2006/main" matchingName="Divider">
  <p:cSld name="5_Divider 14">
    <p:bg>
      <p:bgPr>
        <a:solidFill>
          <a:schemeClr val="lt2"/>
        </a:solidFill>
        <a:effectLst/>
      </p:bgPr>
    </p:bg>
    <p:spTree>
      <p:nvGrpSpPr>
        <p:cNvPr id="1" name="Shape 6931"/>
        <p:cNvGrpSpPr/>
        <p:nvPr/>
      </p:nvGrpSpPr>
      <p:grpSpPr>
        <a:xfrm>
          <a:off x="0" y="0"/>
          <a:ext cx="0" cy="0"/>
          <a:chOff x="0" y="0"/>
          <a:chExt cx="0" cy="0"/>
        </a:xfrm>
      </p:grpSpPr>
      <p:grpSp>
        <p:nvGrpSpPr>
          <p:cNvPr id="6932" name="Google Shape;6932;p824"/>
          <p:cNvGrpSpPr/>
          <p:nvPr/>
        </p:nvGrpSpPr>
        <p:grpSpPr>
          <a:xfrm>
            <a:off x="0" y="5020348"/>
            <a:ext cx="12192000" cy="1837653"/>
            <a:chOff x="0" y="5020347"/>
            <a:chExt cx="12192000" cy="1837653"/>
          </a:xfrm>
        </p:grpSpPr>
        <p:sp>
          <p:nvSpPr>
            <p:cNvPr id="6933" name="Google Shape;6933;p82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34" name="Google Shape;6934;p82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35" name="Google Shape;6935;p82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6936" name="Google Shape;6936;p82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937" name="Google Shape;6937;p824"/>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38" name="Google Shape;6938;p824"/>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08.xml><?xml version="1.0" encoding="utf-8"?>
<p:sldLayout xmlns:a="http://schemas.openxmlformats.org/drawingml/2006/main" xmlns:r="http://schemas.openxmlformats.org/officeDocument/2006/relationships" xmlns:p="http://schemas.openxmlformats.org/presentationml/2006/main" matchingName="29_Comparison">
  <p:cSld name="29_Comparison">
    <p:spTree>
      <p:nvGrpSpPr>
        <p:cNvPr id="1" name="Shape 6939"/>
        <p:cNvGrpSpPr/>
        <p:nvPr/>
      </p:nvGrpSpPr>
      <p:grpSpPr>
        <a:xfrm>
          <a:off x="0" y="0"/>
          <a:ext cx="0" cy="0"/>
          <a:chOff x="0" y="0"/>
          <a:chExt cx="0" cy="0"/>
        </a:xfrm>
      </p:grpSpPr>
      <p:grpSp>
        <p:nvGrpSpPr>
          <p:cNvPr id="6940" name="Google Shape;6940;p825"/>
          <p:cNvGrpSpPr/>
          <p:nvPr/>
        </p:nvGrpSpPr>
        <p:grpSpPr>
          <a:xfrm>
            <a:off x="7191543" y="1"/>
            <a:ext cx="5000459" cy="1425992"/>
            <a:chOff x="7191542" y="1"/>
            <a:chExt cx="5000459" cy="1425992"/>
          </a:xfrm>
        </p:grpSpPr>
        <p:pic>
          <p:nvPicPr>
            <p:cNvPr id="6941" name="Google Shape;6941;p8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42" name="Google Shape;6942;p825"/>
            <p:cNvGrpSpPr/>
            <p:nvPr/>
          </p:nvGrpSpPr>
          <p:grpSpPr>
            <a:xfrm>
              <a:off x="7191542" y="1"/>
              <a:ext cx="5000459" cy="1425992"/>
              <a:chOff x="7186272" y="0"/>
              <a:chExt cx="5005729" cy="1427495"/>
            </a:xfrm>
          </p:grpSpPr>
          <p:sp>
            <p:nvSpPr>
              <p:cNvPr id="6943" name="Google Shape;6943;p8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944" name="Google Shape;6944;p8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945" name="Google Shape;6945;p825"/>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46" name="Google Shape;6946;p825"/>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947" name="Google Shape;6947;p825"/>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48" name="Google Shape;6948;p825"/>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6949" name="Google Shape;6949;p825"/>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50" name="Google Shape;6950;p825"/>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51" name="Google Shape;6951;p825"/>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952" name="Google Shape;6952;p825"/>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09.xml><?xml version="1.0" encoding="utf-8"?>
<p:sldLayout xmlns:a="http://schemas.openxmlformats.org/drawingml/2006/main" xmlns:r="http://schemas.openxmlformats.org/officeDocument/2006/relationships" xmlns:p="http://schemas.openxmlformats.org/presentationml/2006/main" matchingName="69_Quotation">
  <p:cSld name="69_Quotation">
    <p:spTree>
      <p:nvGrpSpPr>
        <p:cNvPr id="1" name="Shape 6953"/>
        <p:cNvGrpSpPr/>
        <p:nvPr/>
      </p:nvGrpSpPr>
      <p:grpSpPr>
        <a:xfrm>
          <a:off x="0" y="0"/>
          <a:ext cx="0" cy="0"/>
          <a:chOff x="0" y="0"/>
          <a:chExt cx="0" cy="0"/>
        </a:xfrm>
      </p:grpSpPr>
      <p:sp>
        <p:nvSpPr>
          <p:cNvPr id="6954" name="Google Shape;6954;p826"/>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55" name="Google Shape;6955;p826"/>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56" name="Google Shape;6956;p826"/>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57" name="Google Shape;6957;p82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58" name="Google Shape;6958;p82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959" name="Google Shape;6959;p82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60" name="Google Shape;6960;p826"/>
          <p:cNvGrpSpPr/>
          <p:nvPr/>
        </p:nvGrpSpPr>
        <p:grpSpPr>
          <a:xfrm>
            <a:off x="7191543" y="1"/>
            <a:ext cx="5000459" cy="1425992"/>
            <a:chOff x="7191542" y="1"/>
            <a:chExt cx="5000459" cy="1425992"/>
          </a:xfrm>
        </p:grpSpPr>
        <p:pic>
          <p:nvPicPr>
            <p:cNvPr id="6961" name="Google Shape;6961;p8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62" name="Google Shape;6962;p826"/>
            <p:cNvGrpSpPr/>
            <p:nvPr/>
          </p:nvGrpSpPr>
          <p:grpSpPr>
            <a:xfrm>
              <a:off x="7191542" y="1"/>
              <a:ext cx="5000459" cy="1425992"/>
              <a:chOff x="7186272" y="0"/>
              <a:chExt cx="5005729" cy="1427495"/>
            </a:xfrm>
          </p:grpSpPr>
          <p:sp>
            <p:nvSpPr>
              <p:cNvPr id="6963" name="Google Shape;6963;p8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964" name="Google Shape;6964;p8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965" name="Google Shape;6965;p826"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0.xml><?xml version="1.0" encoding="utf-8"?>
<p:sldLayout xmlns:a="http://schemas.openxmlformats.org/drawingml/2006/main" xmlns:r="http://schemas.openxmlformats.org/officeDocument/2006/relationships" xmlns:p="http://schemas.openxmlformats.org/presentationml/2006/main" matchingName="68_Quotation">
  <p:cSld name="68_Quotation">
    <p:spTree>
      <p:nvGrpSpPr>
        <p:cNvPr id="1" name="Shape 6966"/>
        <p:cNvGrpSpPr/>
        <p:nvPr/>
      </p:nvGrpSpPr>
      <p:grpSpPr>
        <a:xfrm>
          <a:off x="0" y="0"/>
          <a:ext cx="0" cy="0"/>
          <a:chOff x="0" y="0"/>
          <a:chExt cx="0" cy="0"/>
        </a:xfrm>
      </p:grpSpPr>
      <p:sp>
        <p:nvSpPr>
          <p:cNvPr id="6967" name="Google Shape;6967;p827"/>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68" name="Google Shape;6968;p827"/>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69" name="Google Shape;6969;p827"/>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70" name="Google Shape;6970;p82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71" name="Google Shape;6971;p82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972" name="Google Shape;6972;p82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73" name="Google Shape;6973;p827"/>
          <p:cNvGrpSpPr/>
          <p:nvPr/>
        </p:nvGrpSpPr>
        <p:grpSpPr>
          <a:xfrm>
            <a:off x="7191543" y="1"/>
            <a:ext cx="5000459" cy="1425992"/>
            <a:chOff x="7191542" y="1"/>
            <a:chExt cx="5000459" cy="1425992"/>
          </a:xfrm>
        </p:grpSpPr>
        <p:pic>
          <p:nvPicPr>
            <p:cNvPr id="6974" name="Google Shape;6974;p8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75" name="Google Shape;6975;p827"/>
            <p:cNvGrpSpPr/>
            <p:nvPr/>
          </p:nvGrpSpPr>
          <p:grpSpPr>
            <a:xfrm>
              <a:off x="7191542" y="1"/>
              <a:ext cx="5000459" cy="1425992"/>
              <a:chOff x="7186272" y="0"/>
              <a:chExt cx="5005729" cy="1427495"/>
            </a:xfrm>
          </p:grpSpPr>
          <p:sp>
            <p:nvSpPr>
              <p:cNvPr id="6976" name="Google Shape;6976;p8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977" name="Google Shape;6977;p8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978" name="Google Shape;6978;p827"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1.xml><?xml version="1.0" encoding="utf-8"?>
<p:sldLayout xmlns:a="http://schemas.openxmlformats.org/drawingml/2006/main" xmlns:r="http://schemas.openxmlformats.org/officeDocument/2006/relationships" xmlns:p="http://schemas.openxmlformats.org/presentationml/2006/main" matchingName="107_Quotation">
  <p:cSld name="107_Quotation">
    <p:spTree>
      <p:nvGrpSpPr>
        <p:cNvPr id="1" name="Shape 6979"/>
        <p:cNvGrpSpPr/>
        <p:nvPr/>
      </p:nvGrpSpPr>
      <p:grpSpPr>
        <a:xfrm>
          <a:off x="0" y="0"/>
          <a:ext cx="0" cy="0"/>
          <a:chOff x="0" y="0"/>
          <a:chExt cx="0" cy="0"/>
        </a:xfrm>
      </p:grpSpPr>
      <p:sp>
        <p:nvSpPr>
          <p:cNvPr id="6980" name="Google Shape;6980;p828"/>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81" name="Google Shape;6981;p828"/>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82" name="Google Shape;6982;p828"/>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83" name="Google Shape;6983;p82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84" name="Google Shape;6984;p82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985" name="Google Shape;6985;p82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86" name="Google Shape;6986;p828"/>
          <p:cNvGrpSpPr/>
          <p:nvPr/>
        </p:nvGrpSpPr>
        <p:grpSpPr>
          <a:xfrm>
            <a:off x="7191543" y="1"/>
            <a:ext cx="5000459" cy="1425992"/>
            <a:chOff x="7191542" y="1"/>
            <a:chExt cx="5000459" cy="1425992"/>
          </a:xfrm>
        </p:grpSpPr>
        <p:pic>
          <p:nvPicPr>
            <p:cNvPr id="6987" name="Google Shape;6987;p8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88" name="Google Shape;6988;p828"/>
            <p:cNvGrpSpPr/>
            <p:nvPr/>
          </p:nvGrpSpPr>
          <p:grpSpPr>
            <a:xfrm>
              <a:off x="7191542" y="1"/>
              <a:ext cx="5000459" cy="1425992"/>
              <a:chOff x="7186272" y="0"/>
              <a:chExt cx="5005729" cy="1427495"/>
            </a:xfrm>
          </p:grpSpPr>
          <p:sp>
            <p:nvSpPr>
              <p:cNvPr id="6989" name="Google Shape;6989;p8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6990" name="Google Shape;6990;p8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6991" name="Google Shape;6991;p828"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2.xml><?xml version="1.0" encoding="utf-8"?>
<p:sldLayout xmlns:a="http://schemas.openxmlformats.org/drawingml/2006/main" xmlns:r="http://schemas.openxmlformats.org/officeDocument/2006/relationships" xmlns:p="http://schemas.openxmlformats.org/presentationml/2006/main" matchingName="106_Quotation">
  <p:cSld name="106_Quotation">
    <p:spTree>
      <p:nvGrpSpPr>
        <p:cNvPr id="1" name="Shape 6992"/>
        <p:cNvGrpSpPr/>
        <p:nvPr/>
      </p:nvGrpSpPr>
      <p:grpSpPr>
        <a:xfrm>
          <a:off x="0" y="0"/>
          <a:ext cx="0" cy="0"/>
          <a:chOff x="0" y="0"/>
          <a:chExt cx="0" cy="0"/>
        </a:xfrm>
      </p:grpSpPr>
      <p:sp>
        <p:nvSpPr>
          <p:cNvPr id="6993" name="Google Shape;6993;p829"/>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6994" name="Google Shape;6994;p829"/>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95" name="Google Shape;6995;p829"/>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96" name="Google Shape;6996;p82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97" name="Google Shape;6997;p82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6998" name="Google Shape;6998;p82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99" name="Google Shape;6999;p829"/>
          <p:cNvGrpSpPr/>
          <p:nvPr/>
        </p:nvGrpSpPr>
        <p:grpSpPr>
          <a:xfrm>
            <a:off x="7191543" y="1"/>
            <a:ext cx="5000459" cy="1425992"/>
            <a:chOff x="7191542" y="1"/>
            <a:chExt cx="5000459" cy="1425992"/>
          </a:xfrm>
        </p:grpSpPr>
        <p:pic>
          <p:nvPicPr>
            <p:cNvPr id="7000" name="Google Shape;7000;p8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01" name="Google Shape;7001;p829"/>
            <p:cNvGrpSpPr/>
            <p:nvPr/>
          </p:nvGrpSpPr>
          <p:grpSpPr>
            <a:xfrm>
              <a:off x="7191542" y="1"/>
              <a:ext cx="5000459" cy="1425992"/>
              <a:chOff x="7186272" y="0"/>
              <a:chExt cx="5005729" cy="1427495"/>
            </a:xfrm>
          </p:grpSpPr>
          <p:sp>
            <p:nvSpPr>
              <p:cNvPr id="7002" name="Google Shape;7002;p8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003" name="Google Shape;7003;p8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7004" name="Google Shape;7004;p829"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3.xml><?xml version="1.0" encoding="utf-8"?>
<p:sldLayout xmlns:a="http://schemas.openxmlformats.org/drawingml/2006/main" xmlns:r="http://schemas.openxmlformats.org/officeDocument/2006/relationships" xmlns:p="http://schemas.openxmlformats.org/presentationml/2006/main" matchingName="100_Quotation">
  <p:cSld name="100_Quotation">
    <p:spTree>
      <p:nvGrpSpPr>
        <p:cNvPr id="1" name="Shape 7005"/>
        <p:cNvGrpSpPr/>
        <p:nvPr/>
      </p:nvGrpSpPr>
      <p:grpSpPr>
        <a:xfrm>
          <a:off x="0" y="0"/>
          <a:ext cx="0" cy="0"/>
          <a:chOff x="0" y="0"/>
          <a:chExt cx="0" cy="0"/>
        </a:xfrm>
      </p:grpSpPr>
      <p:sp>
        <p:nvSpPr>
          <p:cNvPr id="7006" name="Google Shape;7006;p830"/>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07" name="Google Shape;7007;p830"/>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08" name="Google Shape;7008;p830"/>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009" name="Google Shape;7009;p83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10" name="Google Shape;7010;p83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11" name="Google Shape;7011;p83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12" name="Google Shape;7012;p830"/>
          <p:cNvGrpSpPr/>
          <p:nvPr/>
        </p:nvGrpSpPr>
        <p:grpSpPr>
          <a:xfrm>
            <a:off x="7191543" y="1"/>
            <a:ext cx="5000459" cy="1425992"/>
            <a:chOff x="7191542" y="1"/>
            <a:chExt cx="5000459" cy="1425992"/>
          </a:xfrm>
        </p:grpSpPr>
        <p:pic>
          <p:nvPicPr>
            <p:cNvPr id="7013" name="Google Shape;7013;p8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14" name="Google Shape;7014;p830"/>
            <p:cNvGrpSpPr/>
            <p:nvPr/>
          </p:nvGrpSpPr>
          <p:grpSpPr>
            <a:xfrm>
              <a:off x="7191542" y="1"/>
              <a:ext cx="5000459" cy="1425992"/>
              <a:chOff x="7186272" y="0"/>
              <a:chExt cx="5005729" cy="1427495"/>
            </a:xfrm>
          </p:grpSpPr>
          <p:sp>
            <p:nvSpPr>
              <p:cNvPr id="7015" name="Google Shape;7015;p8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016" name="Google Shape;7016;p8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7017" name="Google Shape;7017;p830"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4.xml><?xml version="1.0" encoding="utf-8"?>
<p:sldLayout xmlns:a="http://schemas.openxmlformats.org/drawingml/2006/main" xmlns:r="http://schemas.openxmlformats.org/officeDocument/2006/relationships" xmlns:p="http://schemas.openxmlformats.org/presentationml/2006/main" showMasterSp="0" matchingName="15_Title Slide">
  <p:cSld name="15_Title Slide">
    <p:spTree>
      <p:nvGrpSpPr>
        <p:cNvPr id="1" name="Shape 7018"/>
        <p:cNvGrpSpPr/>
        <p:nvPr/>
      </p:nvGrpSpPr>
      <p:grpSpPr>
        <a:xfrm>
          <a:off x="0" y="0"/>
          <a:ext cx="0" cy="0"/>
          <a:chOff x="0" y="0"/>
          <a:chExt cx="0" cy="0"/>
        </a:xfrm>
      </p:grpSpPr>
      <p:sp>
        <p:nvSpPr>
          <p:cNvPr id="7019" name="Google Shape;7019;p831"/>
          <p:cNvSpPr/>
          <p:nvPr/>
        </p:nvSpPr>
        <p:spPr>
          <a:xfrm>
            <a:off x="-21166" y="6629400"/>
            <a:ext cx="12213167" cy="228600"/>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7020" name="Google Shape;7020;p831"/>
          <p:cNvPicPr preferRelativeResize="0"/>
          <p:nvPr/>
        </p:nvPicPr>
        <p:blipFill rotWithShape="1">
          <a:blip r:embed="rId2">
            <a:alphaModFix/>
          </a:blip>
          <a:srcRect/>
          <a:stretch/>
        </p:blipFill>
        <p:spPr>
          <a:xfrm>
            <a:off x="7945967" y="408519"/>
            <a:ext cx="3706284" cy="1813983"/>
          </a:xfrm>
          <a:prstGeom prst="rect">
            <a:avLst/>
          </a:prstGeom>
          <a:noFill/>
          <a:ln>
            <a:noFill/>
          </a:ln>
        </p:spPr>
      </p:pic>
      <p:grpSp>
        <p:nvGrpSpPr>
          <p:cNvPr id="7021" name="Google Shape;7021;p831"/>
          <p:cNvGrpSpPr/>
          <p:nvPr/>
        </p:nvGrpSpPr>
        <p:grpSpPr>
          <a:xfrm>
            <a:off x="1" y="0"/>
            <a:ext cx="1862667" cy="6629400"/>
            <a:chOff x="-15876" y="0"/>
            <a:chExt cx="1927803" cy="6858000"/>
          </a:xfrm>
        </p:grpSpPr>
        <p:sp>
          <p:nvSpPr>
            <p:cNvPr id="7022" name="Google Shape;7022;p831"/>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7023" name="Google Shape;7023;p831"/>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7024" name="Google Shape;7024;p831"/>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801"/>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7025" name="Google Shape;7025;p831"/>
          <p:cNvSpPr txBox="1">
            <a:spLocks noGrp="1"/>
          </p:cNvSpPr>
          <p:nvPr>
            <p:ph type="ctrTitle"/>
          </p:nvPr>
        </p:nvSpPr>
        <p:spPr>
          <a:xfrm>
            <a:off x="1621873" y="1806430"/>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5334">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26" name="Google Shape;7026;p831"/>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027" name="Google Shape;7027;p831"/>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515.xml><?xml version="1.0" encoding="utf-8"?>
<p:sldLayout xmlns:a="http://schemas.openxmlformats.org/drawingml/2006/main" xmlns:r="http://schemas.openxmlformats.org/officeDocument/2006/relationships" xmlns:p="http://schemas.openxmlformats.org/presentationml/2006/main" matchingName="88_Quotation">
  <p:cSld name="88_Quotation">
    <p:spTree>
      <p:nvGrpSpPr>
        <p:cNvPr id="1" name="Shape 7028"/>
        <p:cNvGrpSpPr/>
        <p:nvPr/>
      </p:nvGrpSpPr>
      <p:grpSpPr>
        <a:xfrm>
          <a:off x="0" y="0"/>
          <a:ext cx="0" cy="0"/>
          <a:chOff x="0" y="0"/>
          <a:chExt cx="0" cy="0"/>
        </a:xfrm>
      </p:grpSpPr>
      <p:sp>
        <p:nvSpPr>
          <p:cNvPr id="7029" name="Google Shape;7029;p832"/>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30" name="Google Shape;7030;p832"/>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31" name="Google Shape;7031;p832"/>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032" name="Google Shape;7032;p832"/>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33" name="Google Shape;7033;p832"/>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34" name="Google Shape;7034;p832"/>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35" name="Google Shape;7035;p832"/>
          <p:cNvGrpSpPr/>
          <p:nvPr/>
        </p:nvGrpSpPr>
        <p:grpSpPr>
          <a:xfrm>
            <a:off x="7191543" y="1"/>
            <a:ext cx="5000459" cy="1425992"/>
            <a:chOff x="7191542" y="1"/>
            <a:chExt cx="5000459" cy="1425992"/>
          </a:xfrm>
        </p:grpSpPr>
        <p:pic>
          <p:nvPicPr>
            <p:cNvPr id="7036" name="Google Shape;7036;p8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37" name="Google Shape;7037;p832"/>
            <p:cNvGrpSpPr/>
            <p:nvPr/>
          </p:nvGrpSpPr>
          <p:grpSpPr>
            <a:xfrm>
              <a:off x="7191542" y="1"/>
              <a:ext cx="5000459" cy="1425992"/>
              <a:chOff x="7186272" y="0"/>
              <a:chExt cx="5005729" cy="1427495"/>
            </a:xfrm>
          </p:grpSpPr>
          <p:sp>
            <p:nvSpPr>
              <p:cNvPr id="7038" name="Google Shape;7038;p8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039" name="Google Shape;7039;p8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7040" name="Google Shape;7040;p832"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6.xml><?xml version="1.0" encoding="utf-8"?>
<p:sldLayout xmlns:a="http://schemas.openxmlformats.org/drawingml/2006/main" xmlns:r="http://schemas.openxmlformats.org/officeDocument/2006/relationships" xmlns:p="http://schemas.openxmlformats.org/presentationml/2006/main" matchingName="86_Quotation">
  <p:cSld name="86_Quotation">
    <p:spTree>
      <p:nvGrpSpPr>
        <p:cNvPr id="1" name="Shape 7041"/>
        <p:cNvGrpSpPr/>
        <p:nvPr/>
      </p:nvGrpSpPr>
      <p:grpSpPr>
        <a:xfrm>
          <a:off x="0" y="0"/>
          <a:ext cx="0" cy="0"/>
          <a:chOff x="0" y="0"/>
          <a:chExt cx="0" cy="0"/>
        </a:xfrm>
      </p:grpSpPr>
      <p:sp>
        <p:nvSpPr>
          <p:cNvPr id="7042" name="Google Shape;7042;p833"/>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43" name="Google Shape;7043;p833"/>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44" name="Google Shape;7044;p833"/>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045" name="Google Shape;7045;p833"/>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46" name="Google Shape;7046;p833"/>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47" name="Google Shape;7047;p833"/>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48" name="Google Shape;7048;p833"/>
          <p:cNvGrpSpPr/>
          <p:nvPr/>
        </p:nvGrpSpPr>
        <p:grpSpPr>
          <a:xfrm>
            <a:off x="7191543" y="1"/>
            <a:ext cx="5000459" cy="1425992"/>
            <a:chOff x="7191542" y="1"/>
            <a:chExt cx="5000459" cy="1425992"/>
          </a:xfrm>
        </p:grpSpPr>
        <p:pic>
          <p:nvPicPr>
            <p:cNvPr id="7049" name="Google Shape;7049;p8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50" name="Google Shape;7050;p833"/>
            <p:cNvGrpSpPr/>
            <p:nvPr/>
          </p:nvGrpSpPr>
          <p:grpSpPr>
            <a:xfrm>
              <a:off x="7191542" y="1"/>
              <a:ext cx="5000459" cy="1425992"/>
              <a:chOff x="7186272" y="0"/>
              <a:chExt cx="5005729" cy="1427495"/>
            </a:xfrm>
          </p:grpSpPr>
          <p:sp>
            <p:nvSpPr>
              <p:cNvPr id="7051" name="Google Shape;7051;p8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052" name="Google Shape;7052;p8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7053" name="Google Shape;7053;p833"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7.xml><?xml version="1.0" encoding="utf-8"?>
<p:sldLayout xmlns:a="http://schemas.openxmlformats.org/drawingml/2006/main" xmlns:r="http://schemas.openxmlformats.org/officeDocument/2006/relationships" xmlns:p="http://schemas.openxmlformats.org/presentationml/2006/main" matchingName="85_Quotation">
  <p:cSld name="85_Quotation">
    <p:spTree>
      <p:nvGrpSpPr>
        <p:cNvPr id="1" name="Shape 7054"/>
        <p:cNvGrpSpPr/>
        <p:nvPr/>
      </p:nvGrpSpPr>
      <p:grpSpPr>
        <a:xfrm>
          <a:off x="0" y="0"/>
          <a:ext cx="0" cy="0"/>
          <a:chOff x="0" y="0"/>
          <a:chExt cx="0" cy="0"/>
        </a:xfrm>
      </p:grpSpPr>
      <p:sp>
        <p:nvSpPr>
          <p:cNvPr id="7055" name="Google Shape;7055;p834"/>
          <p:cNvSpPr/>
          <p:nvPr/>
        </p:nvSpPr>
        <p:spPr>
          <a:xfrm>
            <a:off x="1427357" y="1387869"/>
            <a:ext cx="10155043" cy="3506936"/>
          </a:xfrm>
          <a:prstGeom prst="rect">
            <a:avLst/>
          </a:prstGeom>
          <a:solidFill>
            <a:schemeClr val="lt2"/>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56" name="Google Shape;7056;p834"/>
          <p:cNvSpPr txBox="1">
            <a:spLocks noGrp="1"/>
          </p:cNvSpPr>
          <p:nvPr>
            <p:ph type="title"/>
          </p:nvPr>
        </p:nvSpPr>
        <p:spPr>
          <a:xfrm>
            <a:off x="1427357" y="1377235"/>
            <a:ext cx="10155043" cy="3506936"/>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57" name="Google Shape;7057;p834"/>
          <p:cNvSpPr txBox="1">
            <a:spLocks noGrp="1"/>
          </p:cNvSpPr>
          <p:nvPr>
            <p:ph type="body" idx="1"/>
          </p:nvPr>
        </p:nvSpPr>
        <p:spPr>
          <a:xfrm>
            <a:off x="1427356" y="5007456"/>
            <a:ext cx="10155044" cy="82519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000"/>
              </a:spcBef>
              <a:spcAft>
                <a:spcPts val="0"/>
              </a:spcAft>
              <a:buSzPts val="3600"/>
              <a:buNone/>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058" name="Google Shape;7058;p83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59" name="Google Shape;7059;p83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060" name="Google Shape;7060;p83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61" name="Google Shape;7061;p834"/>
          <p:cNvGrpSpPr/>
          <p:nvPr/>
        </p:nvGrpSpPr>
        <p:grpSpPr>
          <a:xfrm>
            <a:off x="7191543" y="1"/>
            <a:ext cx="5000459" cy="1425992"/>
            <a:chOff x="7191542" y="1"/>
            <a:chExt cx="5000459" cy="1425992"/>
          </a:xfrm>
        </p:grpSpPr>
        <p:pic>
          <p:nvPicPr>
            <p:cNvPr id="7062" name="Google Shape;7062;p8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63" name="Google Shape;7063;p834"/>
            <p:cNvGrpSpPr/>
            <p:nvPr/>
          </p:nvGrpSpPr>
          <p:grpSpPr>
            <a:xfrm>
              <a:off x="7191542" y="1"/>
              <a:ext cx="5000459" cy="1425992"/>
              <a:chOff x="7186272" y="0"/>
              <a:chExt cx="5005729" cy="1427495"/>
            </a:xfrm>
          </p:grpSpPr>
          <p:sp>
            <p:nvSpPr>
              <p:cNvPr id="7064" name="Google Shape;7064;p8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065" name="Google Shape;7065;p8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7066" name="Google Shape;7066;p834" descr="Open quotation mark with solid fill"/>
          <p:cNvSpPr/>
          <p:nvPr/>
        </p:nvSpPr>
        <p:spPr>
          <a:xfrm>
            <a:off x="111512" y="136525"/>
            <a:ext cx="2036762" cy="2036762"/>
          </a:xfrm>
          <a:prstGeom prst="rect">
            <a:avLst/>
          </a:prstGeom>
          <a:noFill/>
          <a:ln>
            <a:noFill/>
          </a:ln>
        </p:spPr>
        <p:txBody>
          <a:bodyPr spcFirstLastPara="1" wrap="square" lIns="60950" tIns="60950" rIns="60950" bIns="60950" anchor="ctr" anchorCtr="0">
            <a:noAutofit/>
          </a:bodyPr>
          <a:lstStyle/>
          <a:p>
            <a:pPr marL="0" marR="0" lvl="0" indent="0" algn="l" rtl="0">
              <a:spcBef>
                <a:spcPts val="0"/>
              </a:spcBef>
              <a:spcAft>
                <a:spcPts val="0"/>
              </a:spcAft>
              <a:buClr>
                <a:schemeClr val="dk1"/>
              </a:buClr>
              <a:buSzPts val="1200"/>
              <a:buFont typeface="Arial"/>
              <a:buNone/>
            </a:pPr>
            <a:endParaRPr sz="1200">
              <a:solidFill>
                <a:schemeClr val="dk1"/>
              </a:solidFill>
              <a:latin typeface="Arial"/>
              <a:ea typeface="Arial"/>
              <a:cs typeface="Arial"/>
              <a:sym typeface="Arial"/>
            </a:endParaRPr>
          </a:p>
        </p:txBody>
      </p:sp>
    </p:spTree>
  </p:cSld>
  <p:clrMapOvr>
    <a:masterClrMapping/>
  </p:clrMapOvr>
</p:sldLayout>
</file>

<file path=ppt/slideLayouts/slideLayout2518.xml><?xml version="1.0" encoding="utf-8"?>
<p:sldLayout xmlns:a="http://schemas.openxmlformats.org/drawingml/2006/main" xmlns:r="http://schemas.openxmlformats.org/officeDocument/2006/relationships" xmlns:p="http://schemas.openxmlformats.org/presentationml/2006/main" matchingName="41_Divider">
  <p:cSld name="41_Divider">
    <p:spTree>
      <p:nvGrpSpPr>
        <p:cNvPr id="1" name="Shape 7067"/>
        <p:cNvGrpSpPr/>
        <p:nvPr/>
      </p:nvGrpSpPr>
      <p:grpSpPr>
        <a:xfrm>
          <a:off x="0" y="0"/>
          <a:ext cx="0" cy="0"/>
          <a:chOff x="0" y="0"/>
          <a:chExt cx="0" cy="0"/>
        </a:xfrm>
      </p:grpSpPr>
      <p:grpSp>
        <p:nvGrpSpPr>
          <p:cNvPr id="7068" name="Google Shape;7068;p835"/>
          <p:cNvGrpSpPr/>
          <p:nvPr/>
        </p:nvGrpSpPr>
        <p:grpSpPr>
          <a:xfrm>
            <a:off x="0" y="5020348"/>
            <a:ext cx="12192000" cy="1837653"/>
            <a:chOff x="0" y="5020347"/>
            <a:chExt cx="12192000" cy="1837653"/>
          </a:xfrm>
        </p:grpSpPr>
        <p:sp>
          <p:nvSpPr>
            <p:cNvPr id="7069" name="Google Shape;7069;p83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70" name="Google Shape;7070;p83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71" name="Google Shape;7071;p83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072" name="Google Shape;7072;p83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73" name="Google Shape;7073;p835"/>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74" name="Google Shape;7074;p835"/>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19.xml><?xml version="1.0" encoding="utf-8"?>
<p:sldLayout xmlns:a="http://schemas.openxmlformats.org/drawingml/2006/main" xmlns:r="http://schemas.openxmlformats.org/officeDocument/2006/relationships" xmlns:p="http://schemas.openxmlformats.org/presentationml/2006/main" matchingName="40_Divider">
  <p:cSld name="40_Divider">
    <p:spTree>
      <p:nvGrpSpPr>
        <p:cNvPr id="1" name="Shape 7075"/>
        <p:cNvGrpSpPr/>
        <p:nvPr/>
      </p:nvGrpSpPr>
      <p:grpSpPr>
        <a:xfrm>
          <a:off x="0" y="0"/>
          <a:ext cx="0" cy="0"/>
          <a:chOff x="0" y="0"/>
          <a:chExt cx="0" cy="0"/>
        </a:xfrm>
      </p:grpSpPr>
      <p:grpSp>
        <p:nvGrpSpPr>
          <p:cNvPr id="7076" name="Google Shape;7076;p836"/>
          <p:cNvGrpSpPr/>
          <p:nvPr/>
        </p:nvGrpSpPr>
        <p:grpSpPr>
          <a:xfrm>
            <a:off x="0" y="5020348"/>
            <a:ext cx="12192000" cy="1837653"/>
            <a:chOff x="0" y="5020347"/>
            <a:chExt cx="12192000" cy="1837653"/>
          </a:xfrm>
        </p:grpSpPr>
        <p:sp>
          <p:nvSpPr>
            <p:cNvPr id="7077" name="Google Shape;7077;p83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78" name="Google Shape;7078;p83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79" name="Google Shape;7079;p83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080" name="Google Shape;7080;p83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81" name="Google Shape;7081;p836"/>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82" name="Google Shape;7082;p836"/>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0.xml><?xml version="1.0" encoding="utf-8"?>
<p:sldLayout xmlns:a="http://schemas.openxmlformats.org/drawingml/2006/main" xmlns:r="http://schemas.openxmlformats.org/officeDocument/2006/relationships" xmlns:p="http://schemas.openxmlformats.org/presentationml/2006/main" matchingName="39_Divider">
  <p:cSld name="39_Divider">
    <p:spTree>
      <p:nvGrpSpPr>
        <p:cNvPr id="1" name="Shape 7083"/>
        <p:cNvGrpSpPr/>
        <p:nvPr/>
      </p:nvGrpSpPr>
      <p:grpSpPr>
        <a:xfrm>
          <a:off x="0" y="0"/>
          <a:ext cx="0" cy="0"/>
          <a:chOff x="0" y="0"/>
          <a:chExt cx="0" cy="0"/>
        </a:xfrm>
      </p:grpSpPr>
      <p:grpSp>
        <p:nvGrpSpPr>
          <p:cNvPr id="7084" name="Google Shape;7084;p837"/>
          <p:cNvGrpSpPr/>
          <p:nvPr/>
        </p:nvGrpSpPr>
        <p:grpSpPr>
          <a:xfrm>
            <a:off x="0" y="5020348"/>
            <a:ext cx="12192000" cy="1837653"/>
            <a:chOff x="0" y="5020347"/>
            <a:chExt cx="12192000" cy="1837653"/>
          </a:xfrm>
        </p:grpSpPr>
        <p:sp>
          <p:nvSpPr>
            <p:cNvPr id="7085" name="Google Shape;7085;p83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86" name="Google Shape;7086;p83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87" name="Google Shape;7087;p83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088" name="Google Shape;7088;p83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89" name="Google Shape;7089;p837"/>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90" name="Google Shape;7090;p837"/>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1.xml><?xml version="1.0" encoding="utf-8"?>
<p:sldLayout xmlns:a="http://schemas.openxmlformats.org/drawingml/2006/main" xmlns:r="http://schemas.openxmlformats.org/officeDocument/2006/relationships" xmlns:p="http://schemas.openxmlformats.org/presentationml/2006/main" matchingName="38_Divider">
  <p:cSld name="38_Divider">
    <p:spTree>
      <p:nvGrpSpPr>
        <p:cNvPr id="1" name="Shape 7091"/>
        <p:cNvGrpSpPr/>
        <p:nvPr/>
      </p:nvGrpSpPr>
      <p:grpSpPr>
        <a:xfrm>
          <a:off x="0" y="0"/>
          <a:ext cx="0" cy="0"/>
          <a:chOff x="0" y="0"/>
          <a:chExt cx="0" cy="0"/>
        </a:xfrm>
      </p:grpSpPr>
      <p:grpSp>
        <p:nvGrpSpPr>
          <p:cNvPr id="7092" name="Google Shape;7092;p838"/>
          <p:cNvGrpSpPr/>
          <p:nvPr/>
        </p:nvGrpSpPr>
        <p:grpSpPr>
          <a:xfrm>
            <a:off x="0" y="5020348"/>
            <a:ext cx="12192000" cy="1837653"/>
            <a:chOff x="0" y="5020347"/>
            <a:chExt cx="12192000" cy="1837653"/>
          </a:xfrm>
        </p:grpSpPr>
        <p:sp>
          <p:nvSpPr>
            <p:cNvPr id="7093" name="Google Shape;7093;p83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94" name="Google Shape;7094;p83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095" name="Google Shape;7095;p83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096" name="Google Shape;7096;p83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97" name="Google Shape;7097;p83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98" name="Google Shape;7098;p83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2.xml><?xml version="1.0" encoding="utf-8"?>
<p:sldLayout xmlns:a="http://schemas.openxmlformats.org/drawingml/2006/main" xmlns:r="http://schemas.openxmlformats.org/officeDocument/2006/relationships" xmlns:p="http://schemas.openxmlformats.org/presentationml/2006/main" matchingName="37_Divider">
  <p:cSld name="37_Divider">
    <p:spTree>
      <p:nvGrpSpPr>
        <p:cNvPr id="1" name="Shape 7099"/>
        <p:cNvGrpSpPr/>
        <p:nvPr/>
      </p:nvGrpSpPr>
      <p:grpSpPr>
        <a:xfrm>
          <a:off x="0" y="0"/>
          <a:ext cx="0" cy="0"/>
          <a:chOff x="0" y="0"/>
          <a:chExt cx="0" cy="0"/>
        </a:xfrm>
      </p:grpSpPr>
      <p:grpSp>
        <p:nvGrpSpPr>
          <p:cNvPr id="7100" name="Google Shape;7100;p839"/>
          <p:cNvGrpSpPr/>
          <p:nvPr/>
        </p:nvGrpSpPr>
        <p:grpSpPr>
          <a:xfrm>
            <a:off x="0" y="5020348"/>
            <a:ext cx="12192000" cy="1837653"/>
            <a:chOff x="0" y="5020347"/>
            <a:chExt cx="12192000" cy="1837653"/>
          </a:xfrm>
        </p:grpSpPr>
        <p:sp>
          <p:nvSpPr>
            <p:cNvPr id="7101" name="Google Shape;7101;p83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02" name="Google Shape;7102;p8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03" name="Google Shape;7103;p83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04" name="Google Shape;7104;p8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05" name="Google Shape;7105;p839"/>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06" name="Google Shape;7106;p839"/>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3.xml><?xml version="1.0" encoding="utf-8"?>
<p:sldLayout xmlns:a="http://schemas.openxmlformats.org/drawingml/2006/main" xmlns:r="http://schemas.openxmlformats.org/officeDocument/2006/relationships" xmlns:p="http://schemas.openxmlformats.org/presentationml/2006/main" matchingName="36_Divider">
  <p:cSld name="36_Divider">
    <p:spTree>
      <p:nvGrpSpPr>
        <p:cNvPr id="1" name="Shape 7107"/>
        <p:cNvGrpSpPr/>
        <p:nvPr/>
      </p:nvGrpSpPr>
      <p:grpSpPr>
        <a:xfrm>
          <a:off x="0" y="0"/>
          <a:ext cx="0" cy="0"/>
          <a:chOff x="0" y="0"/>
          <a:chExt cx="0" cy="0"/>
        </a:xfrm>
      </p:grpSpPr>
      <p:grpSp>
        <p:nvGrpSpPr>
          <p:cNvPr id="7108" name="Google Shape;7108;p840"/>
          <p:cNvGrpSpPr/>
          <p:nvPr/>
        </p:nvGrpSpPr>
        <p:grpSpPr>
          <a:xfrm>
            <a:off x="0" y="5020348"/>
            <a:ext cx="12192000" cy="1837653"/>
            <a:chOff x="0" y="5020347"/>
            <a:chExt cx="12192000" cy="1837653"/>
          </a:xfrm>
        </p:grpSpPr>
        <p:sp>
          <p:nvSpPr>
            <p:cNvPr id="7109" name="Google Shape;7109;p84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10" name="Google Shape;7110;p8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11" name="Google Shape;7111;p84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12" name="Google Shape;7112;p8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13" name="Google Shape;7113;p84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14" name="Google Shape;7114;p84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4.xml><?xml version="1.0" encoding="utf-8"?>
<p:sldLayout xmlns:a="http://schemas.openxmlformats.org/drawingml/2006/main" xmlns:r="http://schemas.openxmlformats.org/officeDocument/2006/relationships" xmlns:p="http://schemas.openxmlformats.org/presentationml/2006/main" matchingName="35_Divider">
  <p:cSld name="35_Divider">
    <p:spTree>
      <p:nvGrpSpPr>
        <p:cNvPr id="1" name="Shape 7115"/>
        <p:cNvGrpSpPr/>
        <p:nvPr/>
      </p:nvGrpSpPr>
      <p:grpSpPr>
        <a:xfrm>
          <a:off x="0" y="0"/>
          <a:ext cx="0" cy="0"/>
          <a:chOff x="0" y="0"/>
          <a:chExt cx="0" cy="0"/>
        </a:xfrm>
      </p:grpSpPr>
      <p:grpSp>
        <p:nvGrpSpPr>
          <p:cNvPr id="7116" name="Google Shape;7116;p841"/>
          <p:cNvGrpSpPr/>
          <p:nvPr/>
        </p:nvGrpSpPr>
        <p:grpSpPr>
          <a:xfrm>
            <a:off x="0" y="5020348"/>
            <a:ext cx="12192000" cy="1837653"/>
            <a:chOff x="0" y="5020347"/>
            <a:chExt cx="12192000" cy="1837653"/>
          </a:xfrm>
        </p:grpSpPr>
        <p:sp>
          <p:nvSpPr>
            <p:cNvPr id="7117" name="Google Shape;7117;p84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18" name="Google Shape;7118;p84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19" name="Google Shape;7119;p84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20" name="Google Shape;7120;p84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21" name="Google Shape;7121;p841"/>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22" name="Google Shape;7122;p841"/>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5.xml><?xml version="1.0" encoding="utf-8"?>
<p:sldLayout xmlns:a="http://schemas.openxmlformats.org/drawingml/2006/main" xmlns:r="http://schemas.openxmlformats.org/officeDocument/2006/relationships" xmlns:p="http://schemas.openxmlformats.org/presentationml/2006/main" matchingName="34_Divider">
  <p:cSld name="34_Divider">
    <p:spTree>
      <p:nvGrpSpPr>
        <p:cNvPr id="1" name="Shape 7123"/>
        <p:cNvGrpSpPr/>
        <p:nvPr/>
      </p:nvGrpSpPr>
      <p:grpSpPr>
        <a:xfrm>
          <a:off x="0" y="0"/>
          <a:ext cx="0" cy="0"/>
          <a:chOff x="0" y="0"/>
          <a:chExt cx="0" cy="0"/>
        </a:xfrm>
      </p:grpSpPr>
      <p:grpSp>
        <p:nvGrpSpPr>
          <p:cNvPr id="7124" name="Google Shape;7124;p842"/>
          <p:cNvGrpSpPr/>
          <p:nvPr/>
        </p:nvGrpSpPr>
        <p:grpSpPr>
          <a:xfrm>
            <a:off x="0" y="5020348"/>
            <a:ext cx="12192000" cy="1837653"/>
            <a:chOff x="0" y="5020347"/>
            <a:chExt cx="12192000" cy="1837653"/>
          </a:xfrm>
        </p:grpSpPr>
        <p:sp>
          <p:nvSpPr>
            <p:cNvPr id="7125" name="Google Shape;7125;p84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26" name="Google Shape;7126;p8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27" name="Google Shape;7127;p84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28" name="Google Shape;7128;p8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29" name="Google Shape;7129;p842"/>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30" name="Google Shape;7130;p842"/>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6.xml><?xml version="1.0" encoding="utf-8"?>
<p:sldLayout xmlns:a="http://schemas.openxmlformats.org/drawingml/2006/main" xmlns:r="http://schemas.openxmlformats.org/officeDocument/2006/relationships" xmlns:p="http://schemas.openxmlformats.org/presentationml/2006/main" matchingName="33_Divider">
  <p:cSld name="33_Divider">
    <p:spTree>
      <p:nvGrpSpPr>
        <p:cNvPr id="1" name="Shape 7131"/>
        <p:cNvGrpSpPr/>
        <p:nvPr/>
      </p:nvGrpSpPr>
      <p:grpSpPr>
        <a:xfrm>
          <a:off x="0" y="0"/>
          <a:ext cx="0" cy="0"/>
          <a:chOff x="0" y="0"/>
          <a:chExt cx="0" cy="0"/>
        </a:xfrm>
      </p:grpSpPr>
      <p:grpSp>
        <p:nvGrpSpPr>
          <p:cNvPr id="7132" name="Google Shape;7132;p843"/>
          <p:cNvGrpSpPr/>
          <p:nvPr/>
        </p:nvGrpSpPr>
        <p:grpSpPr>
          <a:xfrm>
            <a:off x="0" y="5020348"/>
            <a:ext cx="12192000" cy="1837653"/>
            <a:chOff x="0" y="5020347"/>
            <a:chExt cx="12192000" cy="1837653"/>
          </a:xfrm>
        </p:grpSpPr>
        <p:sp>
          <p:nvSpPr>
            <p:cNvPr id="7133" name="Google Shape;7133;p84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34" name="Google Shape;7134;p8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35" name="Google Shape;7135;p84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36" name="Google Shape;7136;p8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37" name="Google Shape;7137;p843"/>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38" name="Google Shape;7138;p843"/>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27.xml><?xml version="1.0" encoding="utf-8"?>
<p:sldLayout xmlns:a="http://schemas.openxmlformats.org/drawingml/2006/main" xmlns:r="http://schemas.openxmlformats.org/officeDocument/2006/relationships" xmlns:p="http://schemas.openxmlformats.org/presentationml/2006/main" matchingName="14_Title Slide">
  <p:cSld name="14_Title Slide">
    <p:spTree>
      <p:nvGrpSpPr>
        <p:cNvPr id="1" name="Shape 7139"/>
        <p:cNvGrpSpPr/>
        <p:nvPr/>
      </p:nvGrpSpPr>
      <p:grpSpPr>
        <a:xfrm>
          <a:off x="0" y="0"/>
          <a:ext cx="0" cy="0"/>
          <a:chOff x="0" y="0"/>
          <a:chExt cx="0" cy="0"/>
        </a:xfrm>
      </p:grpSpPr>
      <p:sp>
        <p:nvSpPr>
          <p:cNvPr id="7140" name="Google Shape;7140;p844"/>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141" name="Google Shape;7141;p844"/>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7142" name="Google Shape;7142;p844"/>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7143" name="Google Shape;7143;p844"/>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7144" name="Google Shape;7144;p844"/>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7145" name="Google Shape;7145;p844"/>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146" name="Google Shape;7146;p844"/>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47" name="Google Shape;7147;p844"/>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7148" name="Google Shape;7148;p844"/>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49" name="Google Shape;7149;p844"/>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150" name="Google Shape;7150;p844"/>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28.xml><?xml version="1.0" encoding="utf-8"?>
<p:sldLayout xmlns:a="http://schemas.openxmlformats.org/drawingml/2006/main" xmlns:r="http://schemas.openxmlformats.org/officeDocument/2006/relationships" xmlns:p="http://schemas.openxmlformats.org/presentationml/2006/main" matchingName="13_Title Slide">
  <p:cSld name="13_Title Slide">
    <p:spTree>
      <p:nvGrpSpPr>
        <p:cNvPr id="1" name="Shape 7151"/>
        <p:cNvGrpSpPr/>
        <p:nvPr/>
      </p:nvGrpSpPr>
      <p:grpSpPr>
        <a:xfrm>
          <a:off x="0" y="0"/>
          <a:ext cx="0" cy="0"/>
          <a:chOff x="0" y="0"/>
          <a:chExt cx="0" cy="0"/>
        </a:xfrm>
      </p:grpSpPr>
      <p:sp>
        <p:nvSpPr>
          <p:cNvPr id="7152" name="Google Shape;7152;p845"/>
          <p:cNvSpPr/>
          <p:nvPr/>
        </p:nvSpPr>
        <p:spPr>
          <a:xfrm>
            <a:off x="-21166" y="6629400"/>
            <a:ext cx="12213167" cy="228600"/>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7153" name="Google Shape;7153;p845"/>
          <p:cNvPicPr preferRelativeResize="0"/>
          <p:nvPr/>
        </p:nvPicPr>
        <p:blipFill rotWithShape="1">
          <a:blip r:embed="rId2">
            <a:alphaModFix/>
          </a:blip>
          <a:srcRect/>
          <a:stretch/>
        </p:blipFill>
        <p:spPr>
          <a:xfrm>
            <a:off x="7945967" y="408519"/>
            <a:ext cx="3706284" cy="1813983"/>
          </a:xfrm>
          <a:prstGeom prst="rect">
            <a:avLst/>
          </a:prstGeom>
          <a:noFill/>
          <a:ln>
            <a:noFill/>
          </a:ln>
        </p:spPr>
      </p:pic>
      <p:grpSp>
        <p:nvGrpSpPr>
          <p:cNvPr id="7154" name="Google Shape;7154;p845"/>
          <p:cNvGrpSpPr/>
          <p:nvPr/>
        </p:nvGrpSpPr>
        <p:grpSpPr>
          <a:xfrm>
            <a:off x="1" y="0"/>
            <a:ext cx="1862667" cy="6629400"/>
            <a:chOff x="-15876" y="0"/>
            <a:chExt cx="1927803" cy="6858000"/>
          </a:xfrm>
        </p:grpSpPr>
        <p:sp>
          <p:nvSpPr>
            <p:cNvPr id="7155" name="Google Shape;7155;p845"/>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pic>
          <p:nvPicPr>
            <p:cNvPr id="7156" name="Google Shape;7156;p845"/>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7157" name="Google Shape;7157;p845"/>
          <p:cNvSpPr txBox="1">
            <a:spLocks noGrp="1"/>
          </p:cNvSpPr>
          <p:nvPr>
            <p:ph type="subTitle" idx="1"/>
          </p:nvPr>
        </p:nvSpPr>
        <p:spPr>
          <a:xfrm>
            <a:off x="3147489" y="4195763"/>
            <a:ext cx="5488516" cy="365760"/>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801"/>
              <a:buChar char="•"/>
              <a:defRPr sz="1867"/>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7158" name="Google Shape;7158;p845"/>
          <p:cNvSpPr txBox="1">
            <a:spLocks noGrp="1"/>
          </p:cNvSpPr>
          <p:nvPr>
            <p:ph type="ctrTitle"/>
          </p:nvPr>
        </p:nvSpPr>
        <p:spPr>
          <a:xfrm>
            <a:off x="1621873" y="1806430"/>
            <a:ext cx="10189827" cy="227821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5334">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59" name="Google Shape;7159;p845"/>
          <p:cNvSpPr txBox="1">
            <a:spLocks noGrp="1"/>
          </p:cNvSpPr>
          <p:nvPr>
            <p:ph type="body" idx="2"/>
          </p:nvPr>
        </p:nvSpPr>
        <p:spPr>
          <a:xfrm>
            <a:off x="3147484" y="4600575"/>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60" name="Google Shape;7160;p845"/>
          <p:cNvSpPr txBox="1">
            <a:spLocks noGrp="1"/>
          </p:cNvSpPr>
          <p:nvPr>
            <p:ph type="body" idx="3"/>
          </p:nvPr>
        </p:nvSpPr>
        <p:spPr>
          <a:xfrm>
            <a:off x="3147484" y="5005387"/>
            <a:ext cx="5486400" cy="36576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Char char="•"/>
              <a:defRPr sz="1867"/>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529.xml><?xml version="1.0" encoding="utf-8"?>
<p:sldLayout xmlns:a="http://schemas.openxmlformats.org/drawingml/2006/main" xmlns:r="http://schemas.openxmlformats.org/officeDocument/2006/relationships" xmlns:p="http://schemas.openxmlformats.org/presentationml/2006/main" matchingName="4_Table of Content">
  <p:cSld name="4_Table of Content">
    <p:spTree>
      <p:nvGrpSpPr>
        <p:cNvPr id="1" name="Shape 7161"/>
        <p:cNvGrpSpPr/>
        <p:nvPr/>
      </p:nvGrpSpPr>
      <p:grpSpPr>
        <a:xfrm>
          <a:off x="0" y="0"/>
          <a:ext cx="0" cy="0"/>
          <a:chOff x="0" y="0"/>
          <a:chExt cx="0" cy="0"/>
        </a:xfrm>
      </p:grpSpPr>
      <p:sp>
        <p:nvSpPr>
          <p:cNvPr id="7162" name="Google Shape;7162;p846"/>
          <p:cNvSpPr/>
          <p:nvPr/>
        </p:nvSpPr>
        <p:spPr>
          <a:xfrm>
            <a:off x="-10584" y="6620934"/>
            <a:ext cx="12213168" cy="237067"/>
          </a:xfrm>
          <a:prstGeom prst="rect">
            <a:avLst/>
          </a:prstGeom>
          <a:solidFill>
            <a:srgbClr val="767676"/>
          </a:soli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2400" b="0" i="0" u="none" strike="noStrike" cap="none">
              <a:solidFill>
                <a:schemeClr val="lt1"/>
              </a:solidFill>
              <a:latin typeface="Calibri"/>
              <a:ea typeface="Calibri"/>
              <a:cs typeface="Calibri"/>
              <a:sym typeface="Calibri"/>
            </a:endParaRPr>
          </a:p>
        </p:txBody>
      </p:sp>
      <p:sp>
        <p:nvSpPr>
          <p:cNvPr id="7163" name="Google Shape;7163;p846"/>
          <p:cNvSpPr txBox="1">
            <a:spLocks noGrp="1"/>
          </p:cNvSpPr>
          <p:nvPr>
            <p:ph type="title"/>
          </p:nvPr>
        </p:nvSpPr>
        <p:spPr>
          <a:xfrm>
            <a:off x="218115" y="224841"/>
            <a:ext cx="11715725"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2933">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64" name="Google Shape;7164;p846"/>
          <p:cNvSpPr txBox="1">
            <a:spLocks noGrp="1"/>
          </p:cNvSpPr>
          <p:nvPr>
            <p:ph type="body" idx="1"/>
          </p:nvPr>
        </p:nvSpPr>
        <p:spPr>
          <a:xfrm>
            <a:off x="218115" y="917198"/>
            <a:ext cx="11715725" cy="4958671"/>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000"/>
              </a:spcBef>
              <a:spcAft>
                <a:spcPts val="0"/>
              </a:spcAft>
              <a:buSzPts val="2801"/>
              <a:buFont typeface="Noto Sans Symbols"/>
              <a:buChar char="▪"/>
              <a:defRPr sz="1867" b="1"/>
            </a:lvl1pPr>
            <a:lvl2pPr marL="914400" lvl="1" indent="-406464" algn="l">
              <a:lnSpc>
                <a:spcPct val="100000"/>
              </a:lnSpc>
              <a:spcBef>
                <a:spcPts val="1000"/>
              </a:spcBef>
              <a:spcAft>
                <a:spcPts val="0"/>
              </a:spcAft>
              <a:buSzPts val="2801"/>
              <a:buFont typeface="Arial"/>
              <a:buChar char="̶"/>
              <a:defRPr sz="1867"/>
            </a:lvl2pPr>
            <a:lvl3pPr marL="1371600" lvl="2" indent="-406463" algn="l">
              <a:lnSpc>
                <a:spcPct val="100000"/>
              </a:lnSpc>
              <a:spcBef>
                <a:spcPts val="1000"/>
              </a:spcBef>
              <a:spcAft>
                <a:spcPts val="0"/>
              </a:spcAft>
              <a:buSzPts val="2801"/>
              <a:buFont typeface="Arial"/>
              <a:buChar char="•"/>
              <a:defRPr sz="1867"/>
            </a:lvl3pPr>
            <a:lvl4pPr marL="1828800" lvl="3" indent="-406463" algn="l">
              <a:lnSpc>
                <a:spcPct val="100000"/>
              </a:lnSpc>
              <a:spcBef>
                <a:spcPts val="1000"/>
              </a:spcBef>
              <a:spcAft>
                <a:spcPts val="0"/>
              </a:spcAft>
              <a:buSzPts val="2801"/>
              <a:buFont typeface="Noto Sans Symbols"/>
              <a:buChar char="✔"/>
              <a:defRPr sz="1867"/>
            </a:lvl4pPr>
            <a:lvl5pPr marL="2286000" lvl="4" indent="-406464" algn="l">
              <a:lnSpc>
                <a:spcPct val="100000"/>
              </a:lnSpc>
              <a:spcBef>
                <a:spcPts val="1000"/>
              </a:spcBef>
              <a:spcAft>
                <a:spcPts val="0"/>
              </a:spcAft>
              <a:buSzPts val="2801"/>
              <a:buChar char="•"/>
              <a:defRPr sz="1867"/>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65" name="Google Shape;7165;p846"/>
          <p:cNvSpPr txBox="1">
            <a:spLocks noGrp="1"/>
          </p:cNvSpPr>
          <p:nvPr>
            <p:ph type="body" idx="2"/>
          </p:nvPr>
        </p:nvSpPr>
        <p:spPr>
          <a:xfrm>
            <a:off x="3858938" y="5969002"/>
            <a:ext cx="8074903" cy="64981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000"/>
              </a:spcBef>
              <a:spcAft>
                <a:spcPts val="0"/>
              </a:spcAft>
              <a:buSzPts val="2000"/>
              <a:buChar char="•"/>
              <a:defRPr sz="1333" b="0"/>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66" name="Google Shape;7166;p84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1467"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167" name="Google Shape;7167;p846"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01602" y="5969001"/>
            <a:ext cx="3704343" cy="651933"/>
          </a:xfrm>
          <a:prstGeom prst="rect">
            <a:avLst/>
          </a:prstGeom>
          <a:noFill/>
          <a:ln>
            <a:noFill/>
          </a:ln>
        </p:spPr>
      </p:pic>
    </p:spTree>
  </p:cSld>
  <p:clrMapOvr>
    <a:masterClrMapping/>
  </p:clrMapOvr>
</p:sldLayout>
</file>

<file path=ppt/slideLayouts/slideLayout2530.xml><?xml version="1.0" encoding="utf-8"?>
<p:sldLayout xmlns:a="http://schemas.openxmlformats.org/drawingml/2006/main" xmlns:r="http://schemas.openxmlformats.org/officeDocument/2006/relationships" xmlns:p="http://schemas.openxmlformats.org/presentationml/2006/main" matchingName="12_Title Slide">
  <p:cSld name="12_Title Slide">
    <p:spTree>
      <p:nvGrpSpPr>
        <p:cNvPr id="1" name="Shape 7168"/>
        <p:cNvGrpSpPr/>
        <p:nvPr/>
      </p:nvGrpSpPr>
      <p:grpSpPr>
        <a:xfrm>
          <a:off x="0" y="0"/>
          <a:ext cx="0" cy="0"/>
          <a:chOff x="0" y="0"/>
          <a:chExt cx="0" cy="0"/>
        </a:xfrm>
      </p:grpSpPr>
      <p:sp>
        <p:nvSpPr>
          <p:cNvPr id="7169" name="Google Shape;7169;p847"/>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170" name="Google Shape;7170;p847"/>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7171" name="Google Shape;7171;p847"/>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7172" name="Google Shape;7172;p847"/>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7173" name="Google Shape;7173;p847"/>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7174" name="Google Shape;7174;p847"/>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175" name="Google Shape;7175;p847"/>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76" name="Google Shape;7176;p847"/>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7177" name="Google Shape;7177;p847"/>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78" name="Google Shape;7178;p847"/>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179" name="Google Shape;7179;p847"/>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31.xml><?xml version="1.0" encoding="utf-8"?>
<p:sldLayout xmlns:a="http://schemas.openxmlformats.org/drawingml/2006/main" xmlns:r="http://schemas.openxmlformats.org/officeDocument/2006/relationships" xmlns:p="http://schemas.openxmlformats.org/presentationml/2006/main" matchingName="32_Divider">
  <p:cSld name="32_Divider">
    <p:spTree>
      <p:nvGrpSpPr>
        <p:cNvPr id="1" name="Shape 7180"/>
        <p:cNvGrpSpPr/>
        <p:nvPr/>
      </p:nvGrpSpPr>
      <p:grpSpPr>
        <a:xfrm>
          <a:off x="0" y="0"/>
          <a:ext cx="0" cy="0"/>
          <a:chOff x="0" y="0"/>
          <a:chExt cx="0" cy="0"/>
        </a:xfrm>
      </p:grpSpPr>
      <p:grpSp>
        <p:nvGrpSpPr>
          <p:cNvPr id="7181" name="Google Shape;7181;p848"/>
          <p:cNvGrpSpPr/>
          <p:nvPr/>
        </p:nvGrpSpPr>
        <p:grpSpPr>
          <a:xfrm>
            <a:off x="0" y="5020348"/>
            <a:ext cx="12192000" cy="1837653"/>
            <a:chOff x="0" y="5020347"/>
            <a:chExt cx="12192000" cy="1837653"/>
          </a:xfrm>
        </p:grpSpPr>
        <p:sp>
          <p:nvSpPr>
            <p:cNvPr id="7182" name="Google Shape;7182;p84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83" name="Google Shape;7183;p8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84" name="Google Shape;7184;p84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85" name="Google Shape;7185;p8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86" name="Google Shape;7186;p848"/>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87" name="Google Shape;7187;p848"/>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32.xml><?xml version="1.0" encoding="utf-8"?>
<p:sldLayout xmlns:a="http://schemas.openxmlformats.org/drawingml/2006/main" xmlns:r="http://schemas.openxmlformats.org/officeDocument/2006/relationships" xmlns:p="http://schemas.openxmlformats.org/presentationml/2006/main" matchingName="31_Divider">
  <p:cSld name="31_Divider">
    <p:spTree>
      <p:nvGrpSpPr>
        <p:cNvPr id="1" name="Shape 7188"/>
        <p:cNvGrpSpPr/>
        <p:nvPr/>
      </p:nvGrpSpPr>
      <p:grpSpPr>
        <a:xfrm>
          <a:off x="0" y="0"/>
          <a:ext cx="0" cy="0"/>
          <a:chOff x="0" y="0"/>
          <a:chExt cx="0" cy="0"/>
        </a:xfrm>
      </p:grpSpPr>
      <p:grpSp>
        <p:nvGrpSpPr>
          <p:cNvPr id="7189" name="Google Shape;7189;p849"/>
          <p:cNvGrpSpPr/>
          <p:nvPr/>
        </p:nvGrpSpPr>
        <p:grpSpPr>
          <a:xfrm>
            <a:off x="0" y="5020348"/>
            <a:ext cx="12192000" cy="1837653"/>
            <a:chOff x="0" y="5020347"/>
            <a:chExt cx="12192000" cy="1837653"/>
          </a:xfrm>
        </p:grpSpPr>
        <p:sp>
          <p:nvSpPr>
            <p:cNvPr id="7190" name="Google Shape;7190;p84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91" name="Google Shape;7191;p84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92" name="Google Shape;7192;p84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193" name="Google Shape;7193;p84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94" name="Google Shape;7194;p849"/>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95" name="Google Shape;7195;p849"/>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33.xml><?xml version="1.0" encoding="utf-8"?>
<p:sldLayout xmlns:a="http://schemas.openxmlformats.org/drawingml/2006/main" xmlns:r="http://schemas.openxmlformats.org/officeDocument/2006/relationships" xmlns:p="http://schemas.openxmlformats.org/presentationml/2006/main" matchingName="24_Divider">
  <p:cSld name="24_Divider">
    <p:spTree>
      <p:nvGrpSpPr>
        <p:cNvPr id="1" name="Shape 7196"/>
        <p:cNvGrpSpPr/>
        <p:nvPr/>
      </p:nvGrpSpPr>
      <p:grpSpPr>
        <a:xfrm>
          <a:off x="0" y="0"/>
          <a:ext cx="0" cy="0"/>
          <a:chOff x="0" y="0"/>
          <a:chExt cx="0" cy="0"/>
        </a:xfrm>
      </p:grpSpPr>
      <p:grpSp>
        <p:nvGrpSpPr>
          <p:cNvPr id="7197" name="Google Shape;7197;p850"/>
          <p:cNvGrpSpPr/>
          <p:nvPr/>
        </p:nvGrpSpPr>
        <p:grpSpPr>
          <a:xfrm>
            <a:off x="0" y="5020348"/>
            <a:ext cx="12192000" cy="1837653"/>
            <a:chOff x="0" y="5020347"/>
            <a:chExt cx="12192000" cy="1837653"/>
          </a:xfrm>
        </p:grpSpPr>
        <p:sp>
          <p:nvSpPr>
            <p:cNvPr id="7198" name="Google Shape;7198;p85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199" name="Google Shape;7199;p85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200" name="Google Shape;7200;p85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pic>
          <p:nvPicPr>
            <p:cNvPr id="7201" name="Google Shape;7201;p85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202" name="Google Shape;7202;p850"/>
          <p:cNvSpPr txBox="1">
            <a:spLocks noGrp="1"/>
          </p:cNvSpPr>
          <p:nvPr>
            <p:ph type="title"/>
          </p:nvPr>
        </p:nvSpPr>
        <p:spPr>
          <a:xfrm>
            <a:off x="1413310" y="701749"/>
            <a:ext cx="9365380" cy="201467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03" name="Google Shape;7203;p850"/>
          <p:cNvSpPr txBox="1">
            <a:spLocks noGrp="1"/>
          </p:cNvSpPr>
          <p:nvPr>
            <p:ph type="subTitle" idx="1"/>
          </p:nvPr>
        </p:nvSpPr>
        <p:spPr>
          <a:xfrm>
            <a:off x="1413310" y="3081640"/>
            <a:ext cx="9365380" cy="986569"/>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3600"/>
              <a:buNone/>
              <a:defRPr sz="2400">
                <a:solidFill>
                  <a:schemeClr val="dk1"/>
                </a:solidFill>
              </a:defRPr>
            </a:lvl1pPr>
            <a:lvl2pPr lvl="1" algn="ctr">
              <a:lnSpc>
                <a:spcPct val="100000"/>
              </a:lnSpc>
              <a:spcBef>
                <a:spcPts val="1000"/>
              </a:spcBef>
              <a:spcAft>
                <a:spcPts val="0"/>
              </a:spcAft>
              <a:buSzPts val="3000"/>
              <a:buNone/>
              <a:defRPr sz="2000"/>
            </a:lvl2pPr>
            <a:lvl3pPr lvl="2" algn="ctr">
              <a:lnSpc>
                <a:spcPct val="100000"/>
              </a:lnSpc>
              <a:spcBef>
                <a:spcPts val="1000"/>
              </a:spcBef>
              <a:spcAft>
                <a:spcPts val="0"/>
              </a:spcAft>
              <a:buSzPts val="2700"/>
              <a:buNone/>
              <a:defRPr sz="1800"/>
            </a:lvl3pPr>
            <a:lvl4pPr lvl="3" algn="ctr">
              <a:lnSpc>
                <a:spcPct val="100000"/>
              </a:lnSpc>
              <a:spcBef>
                <a:spcPts val="1000"/>
              </a:spcBef>
              <a:spcAft>
                <a:spcPts val="0"/>
              </a:spcAft>
              <a:buSzPts val="2400"/>
              <a:buNone/>
              <a:defRPr sz="1600"/>
            </a:lvl4pPr>
            <a:lvl5pPr lvl="4" algn="ctr">
              <a:lnSpc>
                <a:spcPct val="100000"/>
              </a:lnSpc>
              <a:spcBef>
                <a:spcPts val="1000"/>
              </a:spcBef>
              <a:spcAft>
                <a:spcPts val="0"/>
              </a:spcAft>
              <a:buSzPts val="2400"/>
              <a:buNone/>
              <a:defRPr sz="1600"/>
            </a:lvl5pPr>
            <a:lvl6pPr lvl="5" algn="ctr">
              <a:lnSpc>
                <a:spcPct val="90000"/>
              </a:lnSpc>
              <a:spcBef>
                <a:spcPts val="1000"/>
              </a:spcBef>
              <a:spcAft>
                <a:spcPts val="0"/>
              </a:spcAft>
              <a:buClr>
                <a:schemeClr val="dk1"/>
              </a:buClr>
              <a:buSzPts val="2400"/>
              <a:buNone/>
              <a:defRPr sz="1600"/>
            </a:lvl6pPr>
            <a:lvl7pPr lvl="6" algn="ctr">
              <a:lnSpc>
                <a:spcPct val="90000"/>
              </a:lnSpc>
              <a:spcBef>
                <a:spcPts val="500"/>
              </a:spcBef>
              <a:spcAft>
                <a:spcPts val="0"/>
              </a:spcAft>
              <a:buClr>
                <a:schemeClr val="dk1"/>
              </a:buClr>
              <a:buSzPts val="2400"/>
              <a:buNone/>
              <a:defRPr sz="1600"/>
            </a:lvl7pPr>
            <a:lvl8pPr lvl="7" algn="ctr">
              <a:lnSpc>
                <a:spcPct val="90000"/>
              </a:lnSpc>
              <a:spcBef>
                <a:spcPts val="500"/>
              </a:spcBef>
              <a:spcAft>
                <a:spcPts val="0"/>
              </a:spcAft>
              <a:buClr>
                <a:schemeClr val="dk1"/>
              </a:buClr>
              <a:buSzPts val="2400"/>
              <a:buNone/>
              <a:defRPr sz="1600"/>
            </a:lvl8pPr>
            <a:lvl9pPr lvl="8" algn="ctr">
              <a:lnSpc>
                <a:spcPct val="90000"/>
              </a:lnSpc>
              <a:spcBef>
                <a:spcPts val="500"/>
              </a:spcBef>
              <a:spcAft>
                <a:spcPts val="0"/>
              </a:spcAft>
              <a:buClr>
                <a:schemeClr val="dk1"/>
              </a:buClr>
              <a:buSzPts val="2400"/>
              <a:buNone/>
              <a:defRPr sz="1600"/>
            </a:lvl9pPr>
          </a:lstStyle>
          <a:p>
            <a:endParaRPr/>
          </a:p>
        </p:txBody>
      </p:sp>
    </p:spTree>
  </p:cSld>
  <p:clrMapOvr>
    <a:masterClrMapping/>
  </p:clrMapOvr>
</p:sldLayout>
</file>

<file path=ppt/slideLayouts/slideLayout2534.xml><?xml version="1.0" encoding="utf-8"?>
<p:sldLayout xmlns:a="http://schemas.openxmlformats.org/drawingml/2006/main" xmlns:r="http://schemas.openxmlformats.org/officeDocument/2006/relationships" xmlns:p="http://schemas.openxmlformats.org/presentationml/2006/main" matchingName="7_EVERYDAY - CONTENT ONLY">
  <p:cSld name="7_EVERYDAY - CONTENT ONLY">
    <p:spTree>
      <p:nvGrpSpPr>
        <p:cNvPr id="1" name="Shape 7204"/>
        <p:cNvGrpSpPr/>
        <p:nvPr/>
      </p:nvGrpSpPr>
      <p:grpSpPr>
        <a:xfrm>
          <a:off x="0" y="0"/>
          <a:ext cx="0" cy="0"/>
          <a:chOff x="0" y="0"/>
          <a:chExt cx="0" cy="0"/>
        </a:xfrm>
      </p:grpSpPr>
      <p:sp>
        <p:nvSpPr>
          <p:cNvPr id="7205" name="Google Shape;7205;p851"/>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206" name="Google Shape;7206;p851"/>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7207" name="Google Shape;7207;p851"/>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08" name="Google Shape;7208;p851"/>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7209" name="Google Shape;7209;p851"/>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10" name="Google Shape;7210;p851"/>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7211" name="Google Shape;7211;p851"/>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212" name="Google Shape;7212;p851"/>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213" name="Google Shape;7213;p851"/>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cSld>
  <p:clrMapOvr>
    <a:masterClrMapping/>
  </p:clrMapOvr>
</p:sldLayout>
</file>

<file path=ppt/slideLayouts/slideLayout2535.xml><?xml version="1.0" encoding="utf-8"?>
<p:sldLayout xmlns:a="http://schemas.openxmlformats.org/drawingml/2006/main" xmlns:r="http://schemas.openxmlformats.org/officeDocument/2006/relationships" xmlns:p="http://schemas.openxmlformats.org/presentationml/2006/main" matchingName="6_EVERYDAY - CONTENT ONLY">
  <p:cSld name="6_EVERYDAY - CONTENT ONLY">
    <p:spTree>
      <p:nvGrpSpPr>
        <p:cNvPr id="1" name="Shape 7214"/>
        <p:cNvGrpSpPr/>
        <p:nvPr/>
      </p:nvGrpSpPr>
      <p:grpSpPr>
        <a:xfrm>
          <a:off x="0" y="0"/>
          <a:ext cx="0" cy="0"/>
          <a:chOff x="0" y="0"/>
          <a:chExt cx="0" cy="0"/>
        </a:xfrm>
      </p:grpSpPr>
      <p:sp>
        <p:nvSpPr>
          <p:cNvPr id="7215" name="Google Shape;7215;p852"/>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216" name="Google Shape;7216;p852"/>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7217" name="Google Shape;7217;p852"/>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18" name="Google Shape;7218;p852"/>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7219" name="Google Shape;7219;p852"/>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20" name="Google Shape;7220;p852"/>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7221" name="Google Shape;7221;p852"/>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222" name="Google Shape;7222;p852"/>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223" name="Google Shape;7223;p852"/>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cSld>
  <p:clrMapOvr>
    <a:masterClrMapping/>
  </p:clrMapOvr>
</p:sldLayout>
</file>

<file path=ppt/slideLayouts/slideLayout2536.xml><?xml version="1.0" encoding="utf-8"?>
<p:sldLayout xmlns:a="http://schemas.openxmlformats.org/drawingml/2006/main" xmlns:r="http://schemas.openxmlformats.org/officeDocument/2006/relationships" xmlns:p="http://schemas.openxmlformats.org/presentationml/2006/main" showMasterSp="0" matchingName="EVERYDAY - CONTENT ONLY">
  <p:cSld name="1_EVERYDAY - CONTENT ONLY 3">
    <p:spTree>
      <p:nvGrpSpPr>
        <p:cNvPr id="1" name="Shape 7224"/>
        <p:cNvGrpSpPr/>
        <p:nvPr/>
      </p:nvGrpSpPr>
      <p:grpSpPr>
        <a:xfrm>
          <a:off x="0" y="0"/>
          <a:ext cx="0" cy="0"/>
          <a:chOff x="0" y="0"/>
          <a:chExt cx="0" cy="0"/>
        </a:xfrm>
      </p:grpSpPr>
      <p:sp>
        <p:nvSpPr>
          <p:cNvPr id="7225" name="Google Shape;7225;p853"/>
          <p:cNvSpPr/>
          <p:nvPr/>
        </p:nvSpPr>
        <p:spPr>
          <a:xfrm>
            <a:off x="0" y="0"/>
            <a:ext cx="12192000" cy="1313056"/>
          </a:xfrm>
          <a:prstGeom prst="rect">
            <a:avLst/>
          </a:prstGeom>
          <a:gradFill>
            <a:gsLst>
              <a:gs pos="0">
                <a:schemeClr val="accent1"/>
              </a:gs>
              <a:gs pos="100000">
                <a:schemeClr val="dk2"/>
              </a:gs>
            </a:gsLst>
            <a:lin ang="0" scaled="0"/>
          </a:gradFill>
          <a:ln>
            <a:noFill/>
          </a:ln>
        </p:spPr>
        <p:txBody>
          <a:bodyPr spcFirstLastPara="1" wrap="square" lIns="60950" tIns="30450" rIns="60950" bIns="304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1800" b="0" i="0" u="none" strike="noStrike" cap="none">
              <a:solidFill>
                <a:schemeClr val="lt1"/>
              </a:solidFill>
              <a:latin typeface="Calibri"/>
              <a:ea typeface="Calibri"/>
              <a:cs typeface="Calibri"/>
              <a:sym typeface="Calibri"/>
            </a:endParaRPr>
          </a:p>
        </p:txBody>
      </p:sp>
      <p:sp>
        <p:nvSpPr>
          <p:cNvPr id="7226" name="Google Shape;7226;p853"/>
          <p:cNvSpPr/>
          <p:nvPr/>
        </p:nvSpPr>
        <p:spPr>
          <a:xfrm>
            <a:off x="6863643" y="16267"/>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7227" name="Google Shape;7227;p853"/>
          <p:cNvSpPr txBox="1">
            <a:spLocks noGrp="1"/>
          </p:cNvSpPr>
          <p:nvPr>
            <p:ph type="body" idx="1"/>
          </p:nvPr>
        </p:nvSpPr>
        <p:spPr>
          <a:xfrm>
            <a:off x="508540" y="1707786"/>
            <a:ext cx="11203664" cy="4648568"/>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000"/>
              </a:spcBef>
              <a:spcAft>
                <a:spcPts val="0"/>
              </a:spcAft>
              <a:buSzPts val="3600"/>
              <a:buChar char="•"/>
              <a:defRPr>
                <a:solidFill>
                  <a:srgbClr val="4B545E"/>
                </a:solidFill>
              </a:defRPr>
            </a:lvl1pPr>
            <a:lvl2pPr marL="914400" lvl="1" indent="-419100" algn="l">
              <a:lnSpc>
                <a:spcPct val="100000"/>
              </a:lnSpc>
              <a:spcBef>
                <a:spcPts val="1000"/>
              </a:spcBef>
              <a:spcAft>
                <a:spcPts val="0"/>
              </a:spcAft>
              <a:buSzPts val="3000"/>
              <a:buChar char="•"/>
              <a:defRPr>
                <a:solidFill>
                  <a:srgbClr val="4B545E"/>
                </a:solidFill>
              </a:defRPr>
            </a:lvl2pPr>
            <a:lvl3pPr marL="1371600" lvl="2" indent="-400050" algn="l">
              <a:lnSpc>
                <a:spcPct val="100000"/>
              </a:lnSpc>
              <a:spcBef>
                <a:spcPts val="1000"/>
              </a:spcBef>
              <a:spcAft>
                <a:spcPts val="0"/>
              </a:spcAft>
              <a:buSzPts val="2700"/>
              <a:buChar char="•"/>
              <a:defRPr>
                <a:solidFill>
                  <a:srgbClr val="4B545E"/>
                </a:solidFill>
              </a:defRPr>
            </a:lvl3pPr>
            <a:lvl4pPr marL="1828800" lvl="3" indent="-381000" algn="l">
              <a:lnSpc>
                <a:spcPct val="100000"/>
              </a:lnSpc>
              <a:spcBef>
                <a:spcPts val="1000"/>
              </a:spcBef>
              <a:spcAft>
                <a:spcPts val="0"/>
              </a:spcAft>
              <a:buSzPts val="2400"/>
              <a:buChar char="•"/>
              <a:defRPr>
                <a:solidFill>
                  <a:srgbClr val="4B545E"/>
                </a:solidFill>
              </a:defRPr>
            </a:lvl4pPr>
            <a:lvl5pPr marL="2286000" lvl="4" indent="-381000" algn="l">
              <a:lnSpc>
                <a:spcPct val="100000"/>
              </a:lnSpc>
              <a:spcBef>
                <a:spcPts val="1000"/>
              </a:spcBef>
              <a:spcAft>
                <a:spcPts val="0"/>
              </a:spcAft>
              <a:buSzPts val="2400"/>
              <a:buChar char="•"/>
              <a:defRPr>
                <a:solidFill>
                  <a:srgbClr val="4B545E"/>
                </a:solidFill>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28" name="Google Shape;7228;p853"/>
          <p:cNvSpPr/>
          <p:nvPr/>
        </p:nvSpPr>
        <p:spPr>
          <a:xfrm>
            <a:off x="6863643" y="519648"/>
            <a:ext cx="5328356" cy="812272"/>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1525" b="0" i="0" u="none" strike="noStrike" cap="none">
              <a:solidFill>
                <a:srgbClr val="FFFFFF"/>
              </a:solidFill>
              <a:latin typeface="Helvetica Neue"/>
              <a:ea typeface="Helvetica Neue"/>
              <a:cs typeface="Helvetica Neue"/>
              <a:sym typeface="Helvetica Neue"/>
            </a:endParaRPr>
          </a:p>
        </p:txBody>
      </p:sp>
      <p:sp>
        <p:nvSpPr>
          <p:cNvPr id="7229" name="Google Shape;7229;p853"/>
          <p:cNvSpPr txBox="1">
            <a:spLocks noGrp="1"/>
          </p:cNvSpPr>
          <p:nvPr>
            <p:ph type="title"/>
          </p:nvPr>
        </p:nvSpPr>
        <p:spPr>
          <a:xfrm>
            <a:off x="304800" y="170056"/>
            <a:ext cx="11430000"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32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30" name="Google Shape;7230;p853"/>
          <p:cNvSpPr txBox="1">
            <a:spLocks noGrp="1"/>
          </p:cNvSpPr>
          <p:nvPr>
            <p:ph type="body" idx="2"/>
          </p:nvPr>
        </p:nvSpPr>
        <p:spPr>
          <a:xfrm>
            <a:off x="332187" y="953346"/>
            <a:ext cx="11430112" cy="41592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2100"/>
              <a:buNone/>
              <a:defRPr sz="1400">
                <a:solidFill>
                  <a:schemeClr val="lt1"/>
                </a:solidFill>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7231" name="Google Shape;7231;p853"/>
          <p:cNvCxnSpPr/>
          <p:nvPr/>
        </p:nvCxnSpPr>
        <p:spPr>
          <a:xfrm>
            <a:off x="11311725" y="6447273"/>
            <a:ext cx="0" cy="267883"/>
          </a:xfrm>
          <a:prstGeom prst="straightConnector1">
            <a:avLst/>
          </a:prstGeom>
          <a:noFill/>
          <a:ln w="9525" cap="flat" cmpd="sng">
            <a:solidFill>
              <a:srgbClr val="7F7F7F"/>
            </a:solidFill>
            <a:prstDash val="solid"/>
            <a:miter lim="800000"/>
            <a:headEnd type="none" w="sm" len="sm"/>
            <a:tailEnd type="none" w="sm" len="sm"/>
          </a:ln>
        </p:spPr>
      </p:cxnSp>
      <p:sp>
        <p:nvSpPr>
          <p:cNvPr id="7232" name="Google Shape;7232;p853"/>
          <p:cNvSpPr txBox="1">
            <a:spLocks noGrp="1"/>
          </p:cNvSpPr>
          <p:nvPr>
            <p:ph type="sldNum" idx="12"/>
          </p:nvPr>
        </p:nvSpPr>
        <p:spPr>
          <a:xfrm>
            <a:off x="11202595" y="6454534"/>
            <a:ext cx="559704" cy="3191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0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233" name="Google Shape;7233;p853"/>
          <p:cNvPicPr preferRelativeResize="0"/>
          <p:nvPr/>
        </p:nvPicPr>
        <p:blipFill rotWithShape="1">
          <a:blip r:embed="rId2">
            <a:alphaModFix/>
          </a:blip>
          <a:srcRect/>
          <a:stretch/>
        </p:blipFill>
        <p:spPr>
          <a:xfrm>
            <a:off x="9596462" y="6492240"/>
            <a:ext cx="1606135" cy="229238"/>
          </a:xfrm>
          <a:prstGeom prst="rect">
            <a:avLst/>
          </a:prstGeom>
          <a:noFill/>
          <a:ln>
            <a:noFill/>
          </a:ln>
        </p:spPr>
      </p:pic>
    </p:spTree>
  </p:cSld>
  <p:clrMapOvr>
    <a:masterClrMapping/>
  </p:clrMapOvr>
</p:sldLayout>
</file>

<file path=ppt/slideLayouts/slideLayout2537.xml><?xml version="1.0" encoding="utf-8"?>
<p:sldLayout xmlns:a="http://schemas.openxmlformats.org/drawingml/2006/main" xmlns:r="http://schemas.openxmlformats.org/officeDocument/2006/relationships" xmlns:p="http://schemas.openxmlformats.org/presentationml/2006/main" matchingName="Title and Content">
  <p:cSld name="11_Title and Content 26">
    <p:spTree>
      <p:nvGrpSpPr>
        <p:cNvPr id="1" name="Shape 7234"/>
        <p:cNvGrpSpPr/>
        <p:nvPr/>
      </p:nvGrpSpPr>
      <p:grpSpPr>
        <a:xfrm>
          <a:off x="0" y="0"/>
          <a:ext cx="0" cy="0"/>
          <a:chOff x="0" y="0"/>
          <a:chExt cx="0" cy="0"/>
        </a:xfrm>
      </p:grpSpPr>
      <p:grpSp>
        <p:nvGrpSpPr>
          <p:cNvPr id="7235" name="Google Shape;7235;p854"/>
          <p:cNvGrpSpPr/>
          <p:nvPr/>
        </p:nvGrpSpPr>
        <p:grpSpPr>
          <a:xfrm>
            <a:off x="7191543" y="1"/>
            <a:ext cx="5000459" cy="1425992"/>
            <a:chOff x="7191542" y="1"/>
            <a:chExt cx="5000459" cy="1425992"/>
          </a:xfrm>
        </p:grpSpPr>
        <p:pic>
          <p:nvPicPr>
            <p:cNvPr id="7236" name="Google Shape;7236;p8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37" name="Google Shape;7237;p854"/>
            <p:cNvGrpSpPr/>
            <p:nvPr/>
          </p:nvGrpSpPr>
          <p:grpSpPr>
            <a:xfrm>
              <a:off x="7191542" y="1"/>
              <a:ext cx="5000459" cy="1425992"/>
              <a:chOff x="7186272" y="0"/>
              <a:chExt cx="5005729" cy="1427495"/>
            </a:xfrm>
          </p:grpSpPr>
          <p:sp>
            <p:nvSpPr>
              <p:cNvPr id="7238" name="Google Shape;7238;p8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7239" name="Google Shape;7239;p8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7240" name="Google Shape;7240;p854"/>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41" name="Google Shape;7241;p854"/>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42" name="Google Shape;7242;p854"/>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43" name="Google Shape;7243;p854"/>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44" name="Google Shape;7244;p854"/>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538.xml><?xml version="1.0" encoding="utf-8"?>
<p:sldLayout xmlns:a="http://schemas.openxmlformats.org/drawingml/2006/main" xmlns:r="http://schemas.openxmlformats.org/officeDocument/2006/relationships" xmlns:p="http://schemas.openxmlformats.org/presentationml/2006/main" showMasterSp="0" matchingName="6_Title Slide">
  <p:cSld name="6_Title Slide 6">
    <p:bg>
      <p:bgPr>
        <a:solidFill>
          <a:schemeClr val="lt1"/>
        </a:solidFill>
        <a:effectLst/>
      </p:bgPr>
    </p:bg>
    <p:spTree>
      <p:nvGrpSpPr>
        <p:cNvPr id="1" name="Shape 7245"/>
        <p:cNvGrpSpPr/>
        <p:nvPr/>
      </p:nvGrpSpPr>
      <p:grpSpPr>
        <a:xfrm>
          <a:off x="0" y="0"/>
          <a:ext cx="0" cy="0"/>
          <a:chOff x="0" y="0"/>
          <a:chExt cx="0" cy="0"/>
        </a:xfrm>
      </p:grpSpPr>
      <p:sp>
        <p:nvSpPr>
          <p:cNvPr id="7246" name="Google Shape;7246;p855"/>
          <p:cNvSpPr/>
          <p:nvPr/>
        </p:nvSpPr>
        <p:spPr>
          <a:xfrm>
            <a:off x="0" y="0"/>
            <a:ext cx="12192000" cy="6858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247" name="Google Shape;7247;p855"/>
          <p:cNvSpPr/>
          <p:nvPr/>
        </p:nvSpPr>
        <p:spPr>
          <a:xfrm>
            <a:off x="3"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7248" name="Google Shape;7248;p855"/>
          <p:cNvPicPr preferRelativeResize="0"/>
          <p:nvPr/>
        </p:nvPicPr>
        <p:blipFill rotWithShape="1">
          <a:blip r:embed="rId2">
            <a:alphaModFix/>
          </a:blip>
          <a:srcRect/>
          <a:stretch/>
        </p:blipFill>
        <p:spPr>
          <a:xfrm>
            <a:off x="0" y="5041899"/>
            <a:ext cx="12192000" cy="1816100"/>
          </a:xfrm>
          <a:prstGeom prst="rect">
            <a:avLst/>
          </a:prstGeom>
          <a:noFill/>
          <a:ln>
            <a:noFill/>
          </a:ln>
        </p:spPr>
      </p:pic>
      <p:sp>
        <p:nvSpPr>
          <p:cNvPr id="7249" name="Google Shape;7249;p855"/>
          <p:cNvSpPr/>
          <p:nvPr/>
        </p:nvSpPr>
        <p:spPr>
          <a:xfrm>
            <a:off x="1" y="5020056"/>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pic>
        <p:nvPicPr>
          <p:cNvPr id="7250" name="Google Shape;7250;p855"/>
          <p:cNvPicPr preferRelativeResize="0"/>
          <p:nvPr/>
        </p:nvPicPr>
        <p:blipFill rotWithShape="1">
          <a:blip r:embed="rId3">
            <a:alphaModFix/>
          </a:blip>
          <a:srcRect/>
          <a:stretch/>
        </p:blipFill>
        <p:spPr>
          <a:xfrm>
            <a:off x="313957" y="5564124"/>
            <a:ext cx="2025383" cy="911351"/>
          </a:xfrm>
          <a:prstGeom prst="rect">
            <a:avLst/>
          </a:prstGeom>
          <a:noFill/>
          <a:ln>
            <a:noFill/>
          </a:ln>
        </p:spPr>
      </p:pic>
      <p:sp>
        <p:nvSpPr>
          <p:cNvPr id="7251" name="Google Shape;7251;p855"/>
          <p:cNvSpPr/>
          <p:nvPr/>
        </p:nvSpPr>
        <p:spPr>
          <a:xfrm>
            <a:off x="1520189" y="2812542"/>
            <a:ext cx="2286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252" name="Google Shape;7252;p855"/>
          <p:cNvSpPr txBox="1">
            <a:spLocks noGrp="1"/>
          </p:cNvSpPr>
          <p:nvPr>
            <p:ph type="ctrTitle"/>
          </p:nvPr>
        </p:nvSpPr>
        <p:spPr>
          <a:xfrm>
            <a:off x="471690" y="365442"/>
            <a:ext cx="11248618"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53" name="Google Shape;7253;p855"/>
          <p:cNvSpPr txBox="1">
            <a:spLocks noGrp="1"/>
          </p:cNvSpPr>
          <p:nvPr>
            <p:ph type="subTitle" idx="1"/>
          </p:nvPr>
        </p:nvSpPr>
        <p:spPr>
          <a:xfrm>
            <a:off x="1828800" y="3840480"/>
            <a:ext cx="8534400" cy="682238"/>
          </a:xfrm>
          <a:prstGeom prst="rect">
            <a:avLst/>
          </a:prstGeom>
          <a:noFill/>
          <a:ln>
            <a:noFill/>
          </a:ln>
        </p:spPr>
        <p:txBody>
          <a:bodyPr spcFirstLastPara="1" wrap="square" lIns="0" tIns="0" rIns="0" bIns="0" anchor="t" anchorCtr="0">
            <a:spAutoFit/>
          </a:bodyPr>
          <a:lstStyle>
            <a:lvl1pPr lvl="0" algn="l">
              <a:lnSpc>
                <a:spcPct val="100000"/>
              </a:lnSpc>
              <a:spcBef>
                <a:spcPts val="1000"/>
              </a:spcBef>
              <a:spcAft>
                <a:spcPts val="0"/>
              </a:spcAft>
              <a:buSzPts val="3600"/>
              <a:buChar char="•"/>
              <a:defRPr/>
            </a:lvl1pPr>
            <a:lvl2pPr lvl="1" algn="l">
              <a:lnSpc>
                <a:spcPct val="100000"/>
              </a:lnSpc>
              <a:spcBef>
                <a:spcPts val="1000"/>
              </a:spcBef>
              <a:spcAft>
                <a:spcPts val="0"/>
              </a:spcAft>
              <a:buSzPts val="1800"/>
              <a:buChar char="•"/>
              <a:defRPr/>
            </a:lvl2pPr>
            <a:lvl3pPr lvl="2" algn="l">
              <a:lnSpc>
                <a:spcPct val="100000"/>
              </a:lnSpc>
              <a:spcBef>
                <a:spcPts val="1000"/>
              </a:spcBef>
              <a:spcAft>
                <a:spcPts val="0"/>
              </a:spcAft>
              <a:buSzPts val="1800"/>
              <a:buChar char="•"/>
              <a:defRPr/>
            </a:lvl3pPr>
            <a:lvl4pPr lvl="3" algn="l">
              <a:lnSpc>
                <a:spcPct val="100000"/>
              </a:lnSpc>
              <a:spcBef>
                <a:spcPts val="1000"/>
              </a:spcBef>
              <a:spcAft>
                <a:spcPts val="0"/>
              </a:spcAft>
              <a:buSzPts val="1800"/>
              <a:buChar char="•"/>
              <a:defRPr/>
            </a:lvl4pPr>
            <a:lvl5pPr lvl="4" algn="l">
              <a:lnSpc>
                <a:spcPct val="100000"/>
              </a:lnSpc>
              <a:spcBef>
                <a:spcPts val="1000"/>
              </a:spcBef>
              <a:spcAft>
                <a:spcPts val="0"/>
              </a:spcAft>
              <a:buSzPts val="1800"/>
              <a:buChar char="•"/>
              <a:defRPr/>
            </a:lvl5pPr>
            <a:lvl6pPr lvl="5" algn="l">
              <a:lnSpc>
                <a:spcPct val="90000"/>
              </a:lnSpc>
              <a:spcBef>
                <a:spcPts val="10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7254" name="Google Shape;7254;p855"/>
          <p:cNvSpPr txBox="1">
            <a:spLocks noGrp="1"/>
          </p:cNvSpPr>
          <p:nvPr>
            <p:ph type="ftr" idx="11"/>
          </p:nvPr>
        </p:nvSpPr>
        <p:spPr>
          <a:xfrm>
            <a:off x="609600" y="6356351"/>
            <a:ext cx="4114800" cy="365125"/>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55" name="Google Shape;7255;p855"/>
          <p:cNvSpPr txBox="1">
            <a:spLocks noGrp="1"/>
          </p:cNvSpPr>
          <p:nvPr>
            <p:ph type="dt" idx="10"/>
          </p:nvPr>
        </p:nvSpPr>
        <p:spPr>
          <a:xfrm>
            <a:off x="0" y="0"/>
            <a:ext cx="2000000" cy="2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256" name="Google Shape;7256;p855"/>
          <p:cNvSpPr txBox="1">
            <a:spLocks noGrp="1"/>
          </p:cNvSpPr>
          <p:nvPr>
            <p:ph type="sldNum" idx="12"/>
          </p:nvPr>
        </p:nvSpPr>
        <p:spPr>
          <a:xfrm>
            <a:off x="8839200" y="6356351"/>
            <a:ext cx="2743200" cy="365125"/>
          </a:xfrm>
          <a:prstGeom prst="rect">
            <a:avLst/>
          </a:prstGeom>
          <a:noFill/>
          <a:ln>
            <a:noFill/>
          </a:ln>
        </p:spPr>
        <p:txBody>
          <a:bodyPr spcFirstLastPara="1" wrap="square" lIns="0" tIns="0" rIns="0" bIns="0" anchor="ctr" anchorCtr="0">
            <a:noAutofit/>
          </a:bodyPr>
          <a:lstStyle>
            <a:lvl1pPr marL="38102" marR="0" lvl="0"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1pPr>
            <a:lvl2pPr marL="38102" marR="0" lvl="1"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2pPr>
            <a:lvl3pPr marL="38102" marR="0" lvl="2"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3pPr>
            <a:lvl4pPr marL="38102" marR="0" lvl="3"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4pPr>
            <a:lvl5pPr marL="38102" marR="0" lvl="4"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5pPr>
            <a:lvl6pPr marL="38102" marR="0" lvl="5"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6pPr>
            <a:lvl7pPr marL="38102" marR="0" lvl="6"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7pPr>
            <a:lvl8pPr marL="38102" marR="0" lvl="7"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8pPr>
            <a:lvl9pPr marL="38102" marR="0" lvl="8" indent="0" algn="r">
              <a:lnSpc>
                <a:spcPct val="118777"/>
              </a:lnSpc>
              <a:spcBef>
                <a:spcPts val="0"/>
              </a:spcBef>
              <a:spcAft>
                <a:spcPts val="0"/>
              </a:spcAft>
              <a:buClr>
                <a:srgbClr val="000000"/>
              </a:buClr>
              <a:buSzPts val="1800"/>
              <a:buFont typeface="Arial"/>
              <a:buNone/>
              <a:defRPr sz="1200" b="0" i="0" u="none" strike="noStrike" cap="none">
                <a:solidFill>
                  <a:srgbClr val="929599"/>
                </a:solidFill>
                <a:latin typeface="Arial"/>
                <a:ea typeface="Arial"/>
                <a:cs typeface="Arial"/>
                <a:sym typeface="Arial"/>
              </a:defRPr>
            </a:lvl9pPr>
          </a:lstStyle>
          <a:p>
            <a:pPr marL="38102"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39.xml><?xml version="1.0" encoding="utf-8"?>
<p:sldLayout xmlns:a="http://schemas.openxmlformats.org/drawingml/2006/main" xmlns:r="http://schemas.openxmlformats.org/officeDocument/2006/relationships" xmlns:p="http://schemas.openxmlformats.org/presentationml/2006/main" matchingName="27_Comparison">
  <p:cSld name="27_Comparison">
    <p:spTree>
      <p:nvGrpSpPr>
        <p:cNvPr id="1" name="Shape 7257"/>
        <p:cNvGrpSpPr/>
        <p:nvPr/>
      </p:nvGrpSpPr>
      <p:grpSpPr>
        <a:xfrm>
          <a:off x="0" y="0"/>
          <a:ext cx="0" cy="0"/>
          <a:chOff x="0" y="0"/>
          <a:chExt cx="0" cy="0"/>
        </a:xfrm>
      </p:grpSpPr>
      <p:grpSp>
        <p:nvGrpSpPr>
          <p:cNvPr id="7258" name="Google Shape;7258;p856"/>
          <p:cNvGrpSpPr/>
          <p:nvPr/>
        </p:nvGrpSpPr>
        <p:grpSpPr>
          <a:xfrm>
            <a:off x="7191543" y="1"/>
            <a:ext cx="5000459" cy="1425992"/>
            <a:chOff x="7191542" y="1"/>
            <a:chExt cx="5000459" cy="1425992"/>
          </a:xfrm>
        </p:grpSpPr>
        <p:pic>
          <p:nvPicPr>
            <p:cNvPr id="7259" name="Google Shape;7259;p8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60" name="Google Shape;7260;p856"/>
            <p:cNvGrpSpPr/>
            <p:nvPr/>
          </p:nvGrpSpPr>
          <p:grpSpPr>
            <a:xfrm>
              <a:off x="7191542" y="1"/>
              <a:ext cx="5000459" cy="1425992"/>
              <a:chOff x="7186272" y="0"/>
              <a:chExt cx="5005729" cy="1427495"/>
            </a:xfrm>
          </p:grpSpPr>
          <p:sp>
            <p:nvSpPr>
              <p:cNvPr id="7261" name="Google Shape;7261;p8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262" name="Google Shape;7262;p8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
        <p:nvSpPr>
          <p:cNvPr id="7263" name="Google Shape;7263;p856"/>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64" name="Google Shape;7264;p856"/>
          <p:cNvSpPr txBox="1">
            <a:spLocks noGrp="1"/>
          </p:cNvSpPr>
          <p:nvPr>
            <p:ph type="body" idx="1"/>
          </p:nvPr>
        </p:nvSpPr>
        <p:spPr>
          <a:xfrm>
            <a:off x="609601" y="1681163"/>
            <a:ext cx="5387975"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7265" name="Google Shape;7265;p856"/>
          <p:cNvSpPr txBox="1">
            <a:spLocks noGrp="1"/>
          </p:cNvSpPr>
          <p:nvPr>
            <p:ph type="body" idx="2"/>
          </p:nvPr>
        </p:nvSpPr>
        <p:spPr>
          <a:xfrm>
            <a:off x="609601" y="2505075"/>
            <a:ext cx="5387975" cy="3684588"/>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66" name="Google Shape;7266;p856"/>
          <p:cNvSpPr txBox="1">
            <a:spLocks noGrp="1"/>
          </p:cNvSpPr>
          <p:nvPr>
            <p:ph type="body" idx="3"/>
          </p:nvPr>
        </p:nvSpPr>
        <p:spPr>
          <a:xfrm>
            <a:off x="6172200" y="1681163"/>
            <a:ext cx="5410200" cy="823912"/>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000"/>
              </a:spcBef>
              <a:spcAft>
                <a:spcPts val="0"/>
              </a:spcAft>
              <a:buSzPts val="3600"/>
              <a:buNone/>
              <a:defRPr sz="2400" b="0" u="sng">
                <a:solidFill>
                  <a:schemeClr val="dk1"/>
                </a:solidFill>
                <a:latin typeface="Calibri"/>
                <a:ea typeface="Calibri"/>
                <a:cs typeface="Calibri"/>
                <a:sym typeface="Calibri"/>
              </a:defRPr>
            </a:lvl1pPr>
            <a:lvl2pPr marL="914400" lvl="1" indent="-228600" algn="l">
              <a:lnSpc>
                <a:spcPct val="100000"/>
              </a:lnSpc>
              <a:spcBef>
                <a:spcPts val="1000"/>
              </a:spcBef>
              <a:spcAft>
                <a:spcPts val="0"/>
              </a:spcAft>
              <a:buSzPts val="3000"/>
              <a:buNone/>
              <a:defRPr sz="2000" b="1"/>
            </a:lvl2pPr>
            <a:lvl3pPr marL="1371600" lvl="2" indent="-228600" algn="l">
              <a:lnSpc>
                <a:spcPct val="100000"/>
              </a:lnSpc>
              <a:spcBef>
                <a:spcPts val="1000"/>
              </a:spcBef>
              <a:spcAft>
                <a:spcPts val="0"/>
              </a:spcAft>
              <a:buSzPts val="2700"/>
              <a:buNone/>
              <a:defRPr sz="1800" b="1"/>
            </a:lvl3pPr>
            <a:lvl4pPr marL="1828800" lvl="3" indent="-228600" algn="l">
              <a:lnSpc>
                <a:spcPct val="100000"/>
              </a:lnSpc>
              <a:spcBef>
                <a:spcPts val="1000"/>
              </a:spcBef>
              <a:spcAft>
                <a:spcPts val="0"/>
              </a:spcAft>
              <a:buSzPts val="2400"/>
              <a:buNone/>
              <a:defRPr sz="1600" b="1"/>
            </a:lvl4pPr>
            <a:lvl5pPr marL="2286000" lvl="4" indent="-228600" algn="l">
              <a:lnSpc>
                <a:spcPct val="100000"/>
              </a:lnSpc>
              <a:spcBef>
                <a:spcPts val="1000"/>
              </a:spcBef>
              <a:spcAft>
                <a:spcPts val="0"/>
              </a:spcAft>
              <a:buSzPts val="2400"/>
              <a:buNone/>
              <a:defRPr sz="1600" b="1"/>
            </a:lvl5pPr>
            <a:lvl6pPr marL="2743200" lvl="5" indent="-228600" algn="l">
              <a:lnSpc>
                <a:spcPct val="90000"/>
              </a:lnSpc>
              <a:spcBef>
                <a:spcPts val="1000"/>
              </a:spcBef>
              <a:spcAft>
                <a:spcPts val="0"/>
              </a:spcAft>
              <a:buClr>
                <a:schemeClr val="dk1"/>
              </a:buClr>
              <a:buSzPts val="2400"/>
              <a:buNone/>
              <a:defRPr sz="1600" b="1"/>
            </a:lvl6pPr>
            <a:lvl7pPr marL="3200400" lvl="6" indent="-228600" algn="l">
              <a:lnSpc>
                <a:spcPct val="90000"/>
              </a:lnSpc>
              <a:spcBef>
                <a:spcPts val="500"/>
              </a:spcBef>
              <a:spcAft>
                <a:spcPts val="0"/>
              </a:spcAft>
              <a:buClr>
                <a:schemeClr val="dk1"/>
              </a:buClr>
              <a:buSzPts val="2400"/>
              <a:buNone/>
              <a:defRPr sz="1600" b="1"/>
            </a:lvl7pPr>
            <a:lvl8pPr marL="3657600" lvl="7" indent="-228600" algn="l">
              <a:lnSpc>
                <a:spcPct val="90000"/>
              </a:lnSpc>
              <a:spcBef>
                <a:spcPts val="500"/>
              </a:spcBef>
              <a:spcAft>
                <a:spcPts val="0"/>
              </a:spcAft>
              <a:buClr>
                <a:schemeClr val="dk1"/>
              </a:buClr>
              <a:buSzPts val="2400"/>
              <a:buNone/>
              <a:defRPr sz="1600" b="1"/>
            </a:lvl8pPr>
            <a:lvl9pPr marL="4114800" lvl="8" indent="-228600" algn="l">
              <a:lnSpc>
                <a:spcPct val="90000"/>
              </a:lnSpc>
              <a:spcBef>
                <a:spcPts val="500"/>
              </a:spcBef>
              <a:spcAft>
                <a:spcPts val="0"/>
              </a:spcAft>
              <a:buClr>
                <a:schemeClr val="dk1"/>
              </a:buClr>
              <a:buSzPts val="2400"/>
              <a:buNone/>
              <a:defRPr sz="1600" b="1"/>
            </a:lvl9pPr>
          </a:lstStyle>
          <a:p>
            <a:endParaRPr/>
          </a:p>
        </p:txBody>
      </p:sp>
      <p:sp>
        <p:nvSpPr>
          <p:cNvPr id="7267" name="Google Shape;7267;p856"/>
          <p:cNvSpPr txBox="1">
            <a:spLocks noGrp="1"/>
          </p:cNvSpPr>
          <p:nvPr>
            <p:ph type="body" idx="4"/>
          </p:nvPr>
        </p:nvSpPr>
        <p:spPr>
          <a:xfrm>
            <a:off x="6172200" y="2505075"/>
            <a:ext cx="5410200" cy="3684588"/>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000"/>
              </a:spcBef>
              <a:spcAft>
                <a:spcPts val="0"/>
              </a:spcAft>
              <a:buSzPts val="3000"/>
              <a:buChar char="•"/>
              <a:defRPr sz="2000"/>
            </a:lvl1pPr>
            <a:lvl2pPr marL="914400" lvl="1" indent="-400050" algn="l">
              <a:lnSpc>
                <a:spcPct val="100000"/>
              </a:lnSpc>
              <a:spcBef>
                <a:spcPts val="1000"/>
              </a:spcBef>
              <a:spcAft>
                <a:spcPts val="0"/>
              </a:spcAft>
              <a:buSzPts val="2700"/>
              <a:buChar char="•"/>
              <a:defRPr sz="1800"/>
            </a:lvl2pPr>
            <a:lvl3pPr marL="1371600" lvl="2" indent="-381000" algn="l">
              <a:lnSpc>
                <a:spcPct val="100000"/>
              </a:lnSpc>
              <a:spcBef>
                <a:spcPts val="1000"/>
              </a:spcBef>
              <a:spcAft>
                <a:spcPts val="0"/>
              </a:spcAft>
              <a:buSzPts val="2400"/>
              <a:buChar char="•"/>
              <a:defRPr sz="1600"/>
            </a:lvl3pPr>
            <a:lvl4pPr marL="1828800" lvl="3" indent="-361950" algn="l">
              <a:lnSpc>
                <a:spcPct val="100000"/>
              </a:lnSpc>
              <a:spcBef>
                <a:spcPts val="1000"/>
              </a:spcBef>
              <a:spcAft>
                <a:spcPts val="0"/>
              </a:spcAft>
              <a:buSzPts val="2100"/>
              <a:buChar char="•"/>
              <a:defRPr sz="1400"/>
            </a:lvl4pPr>
            <a:lvl5pPr marL="2286000" lvl="4" indent="-361950" algn="l">
              <a:lnSpc>
                <a:spcPct val="100000"/>
              </a:lnSpc>
              <a:spcBef>
                <a:spcPts val="1000"/>
              </a:spcBef>
              <a:spcAft>
                <a:spcPts val="0"/>
              </a:spcAft>
              <a:buSzPts val="2100"/>
              <a:buChar char="•"/>
              <a:defRPr sz="1400"/>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68" name="Google Shape;7268;p856"/>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69" name="Google Shape;7269;p856"/>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70" name="Google Shape;7270;p856"/>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40.xml><?xml version="1.0" encoding="utf-8"?>
<p:sldLayout xmlns:a="http://schemas.openxmlformats.org/drawingml/2006/main" xmlns:r="http://schemas.openxmlformats.org/officeDocument/2006/relationships" xmlns:p="http://schemas.openxmlformats.org/presentationml/2006/main" matchingName="26_Blank">
  <p:cSld name="26_Blank">
    <p:spTree>
      <p:nvGrpSpPr>
        <p:cNvPr id="1" name="Shape 7271"/>
        <p:cNvGrpSpPr/>
        <p:nvPr/>
      </p:nvGrpSpPr>
      <p:grpSpPr>
        <a:xfrm>
          <a:off x="0" y="0"/>
          <a:ext cx="0" cy="0"/>
          <a:chOff x="0" y="0"/>
          <a:chExt cx="0" cy="0"/>
        </a:xfrm>
      </p:grpSpPr>
      <p:sp>
        <p:nvSpPr>
          <p:cNvPr id="7272" name="Google Shape;7272;p857"/>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73" name="Google Shape;7273;p857"/>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74" name="Google Shape;7274;p857"/>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75" name="Google Shape;7275;p857"/>
          <p:cNvGrpSpPr/>
          <p:nvPr/>
        </p:nvGrpSpPr>
        <p:grpSpPr>
          <a:xfrm>
            <a:off x="7191543" y="1"/>
            <a:ext cx="5000459" cy="1425992"/>
            <a:chOff x="7191542" y="1"/>
            <a:chExt cx="5000459" cy="1425992"/>
          </a:xfrm>
        </p:grpSpPr>
        <p:pic>
          <p:nvPicPr>
            <p:cNvPr id="7276" name="Google Shape;7276;p8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77" name="Google Shape;7277;p857"/>
            <p:cNvGrpSpPr/>
            <p:nvPr/>
          </p:nvGrpSpPr>
          <p:grpSpPr>
            <a:xfrm>
              <a:off x="7191542" y="1"/>
              <a:ext cx="5000459" cy="1425992"/>
              <a:chOff x="7186272" y="0"/>
              <a:chExt cx="5005729" cy="1427495"/>
            </a:xfrm>
          </p:grpSpPr>
          <p:sp>
            <p:nvSpPr>
              <p:cNvPr id="7278" name="Google Shape;7278;p8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279" name="Google Shape;7279;p8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541.xml><?xml version="1.0" encoding="utf-8"?>
<p:sldLayout xmlns:a="http://schemas.openxmlformats.org/drawingml/2006/main" xmlns:r="http://schemas.openxmlformats.org/officeDocument/2006/relationships" xmlns:p="http://schemas.openxmlformats.org/presentationml/2006/main" matchingName="26_Blank">
  <p:cSld name="27_Blank">
    <p:spTree>
      <p:nvGrpSpPr>
        <p:cNvPr id="1" name="Shape 7280"/>
        <p:cNvGrpSpPr/>
        <p:nvPr/>
      </p:nvGrpSpPr>
      <p:grpSpPr>
        <a:xfrm>
          <a:off x="0" y="0"/>
          <a:ext cx="0" cy="0"/>
          <a:chOff x="0" y="0"/>
          <a:chExt cx="0" cy="0"/>
        </a:xfrm>
      </p:grpSpPr>
      <p:sp>
        <p:nvSpPr>
          <p:cNvPr id="7281" name="Google Shape;7281;p85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82" name="Google Shape;7282;p858"/>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283" name="Google Shape;7283;p85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84" name="Google Shape;7284;p858"/>
          <p:cNvGrpSpPr/>
          <p:nvPr/>
        </p:nvGrpSpPr>
        <p:grpSpPr>
          <a:xfrm>
            <a:off x="7191543" y="1"/>
            <a:ext cx="5000459" cy="1425992"/>
            <a:chOff x="7191542" y="1"/>
            <a:chExt cx="5000459" cy="1425992"/>
          </a:xfrm>
        </p:grpSpPr>
        <p:pic>
          <p:nvPicPr>
            <p:cNvPr id="7285" name="Google Shape;7285;p8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86" name="Google Shape;7286;p858"/>
            <p:cNvGrpSpPr/>
            <p:nvPr/>
          </p:nvGrpSpPr>
          <p:grpSpPr>
            <a:xfrm>
              <a:off x="7191542" y="1"/>
              <a:ext cx="5000459" cy="1425992"/>
              <a:chOff x="7186272" y="0"/>
              <a:chExt cx="5005729" cy="1427495"/>
            </a:xfrm>
          </p:grpSpPr>
          <p:sp>
            <p:nvSpPr>
              <p:cNvPr id="7287" name="Google Shape;7287;p8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sp>
            <p:nvSpPr>
              <p:cNvPr id="7288" name="Google Shape;7288;p8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2542.xml><?xml version="1.0" encoding="utf-8"?>
<p:sldLayout xmlns:a="http://schemas.openxmlformats.org/drawingml/2006/main" xmlns:r="http://schemas.openxmlformats.org/officeDocument/2006/relationships" xmlns:p="http://schemas.openxmlformats.org/presentationml/2006/main" matchingName="Two Content">
  <p:cSld name="4_Two Content 2">
    <p:spTree>
      <p:nvGrpSpPr>
        <p:cNvPr id="1" name="Shape 7289"/>
        <p:cNvGrpSpPr/>
        <p:nvPr/>
      </p:nvGrpSpPr>
      <p:grpSpPr>
        <a:xfrm>
          <a:off x="0" y="0"/>
          <a:ext cx="0" cy="0"/>
          <a:chOff x="0" y="0"/>
          <a:chExt cx="0" cy="0"/>
        </a:xfrm>
      </p:grpSpPr>
      <p:sp>
        <p:nvSpPr>
          <p:cNvPr id="7290" name="Google Shape;7290;p85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91" name="Google Shape;7291;p859"/>
          <p:cNvSpPr txBox="1">
            <a:spLocks noGrp="1"/>
          </p:cNvSpPr>
          <p:nvPr>
            <p:ph type="body" idx="1"/>
          </p:nvPr>
        </p:nvSpPr>
        <p:spPr>
          <a:xfrm>
            <a:off x="609600" y="1825626"/>
            <a:ext cx="5410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7292" name="Google Shape;7292;p859"/>
          <p:cNvGrpSpPr/>
          <p:nvPr/>
        </p:nvGrpSpPr>
        <p:grpSpPr>
          <a:xfrm>
            <a:off x="7191543" y="1"/>
            <a:ext cx="5000459" cy="1425992"/>
            <a:chOff x="7191542" y="1"/>
            <a:chExt cx="5000459" cy="1425992"/>
          </a:xfrm>
        </p:grpSpPr>
        <p:pic>
          <p:nvPicPr>
            <p:cNvPr id="7293" name="Google Shape;7293;p8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94" name="Google Shape;7294;p859"/>
            <p:cNvGrpSpPr/>
            <p:nvPr/>
          </p:nvGrpSpPr>
          <p:grpSpPr>
            <a:xfrm>
              <a:off x="7191542" y="1"/>
              <a:ext cx="5000459" cy="1425992"/>
              <a:chOff x="7186272" y="0"/>
              <a:chExt cx="5005729" cy="1427495"/>
            </a:xfrm>
          </p:grpSpPr>
          <p:sp>
            <p:nvSpPr>
              <p:cNvPr id="7295" name="Google Shape;7295;p8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sp>
            <p:nvSpPr>
              <p:cNvPr id="7296" name="Google Shape;7296;p8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1800" b="0" i="0" u="none" strike="noStrike" cap="none">
                  <a:solidFill>
                    <a:schemeClr val="dk1"/>
                  </a:solidFill>
                  <a:latin typeface="Calibri"/>
                  <a:ea typeface="Calibri"/>
                  <a:cs typeface="Calibri"/>
                  <a:sym typeface="Calibri"/>
                </a:endParaRPr>
              </a:p>
            </p:txBody>
          </p:sp>
        </p:grpSp>
      </p:grpSp>
      <p:sp>
        <p:nvSpPr>
          <p:cNvPr id="7297" name="Google Shape;7297;p859"/>
          <p:cNvSpPr txBox="1">
            <a:spLocks noGrp="1"/>
          </p:cNvSpPr>
          <p:nvPr>
            <p:ph type="body" idx="2"/>
          </p:nvPr>
        </p:nvSpPr>
        <p:spPr>
          <a:xfrm>
            <a:off x="6172200" y="1825626"/>
            <a:ext cx="5410199"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98" name="Google Shape;7298;p859"/>
          <p:cNvSpPr txBox="1">
            <a:spLocks noGrp="1"/>
          </p:cNvSpPr>
          <p:nvPr>
            <p:ph type="sldNum" idx="12"/>
          </p:nvPr>
        </p:nvSpPr>
        <p:spPr>
          <a:xfrm>
            <a:off x="8839198"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99" name="Google Shape;7299;p859"/>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00" name="Google Shape;7300;p85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543.xml><?xml version="1.0" encoding="utf-8"?>
<p:sldLayout xmlns:a="http://schemas.openxmlformats.org/drawingml/2006/main" xmlns:r="http://schemas.openxmlformats.org/officeDocument/2006/relationships" xmlns:p="http://schemas.openxmlformats.org/presentationml/2006/main" matchingName="Title and Content">
  <p:cSld name="11_Title and Content 27">
    <p:spTree>
      <p:nvGrpSpPr>
        <p:cNvPr id="1" name="Shape 7301"/>
        <p:cNvGrpSpPr/>
        <p:nvPr/>
      </p:nvGrpSpPr>
      <p:grpSpPr>
        <a:xfrm>
          <a:off x="0" y="0"/>
          <a:ext cx="0" cy="0"/>
          <a:chOff x="0" y="0"/>
          <a:chExt cx="0" cy="0"/>
        </a:xfrm>
      </p:grpSpPr>
      <p:grpSp>
        <p:nvGrpSpPr>
          <p:cNvPr id="7302" name="Google Shape;7302;p860"/>
          <p:cNvGrpSpPr/>
          <p:nvPr/>
        </p:nvGrpSpPr>
        <p:grpSpPr>
          <a:xfrm>
            <a:off x="7191543" y="1"/>
            <a:ext cx="5000459" cy="1425992"/>
            <a:chOff x="7191542" y="1"/>
            <a:chExt cx="5000459" cy="1425992"/>
          </a:xfrm>
        </p:grpSpPr>
        <p:pic>
          <p:nvPicPr>
            <p:cNvPr id="7303" name="Google Shape;7303;p8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04" name="Google Shape;7304;p860"/>
            <p:cNvGrpSpPr/>
            <p:nvPr/>
          </p:nvGrpSpPr>
          <p:grpSpPr>
            <a:xfrm>
              <a:off x="7191542" y="1"/>
              <a:ext cx="5000459" cy="1425992"/>
              <a:chOff x="7186272" y="0"/>
              <a:chExt cx="5005729" cy="1427495"/>
            </a:xfrm>
          </p:grpSpPr>
          <p:sp>
            <p:nvSpPr>
              <p:cNvPr id="7305" name="Google Shape;7305;p8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7306" name="Google Shape;7306;p8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7307" name="Google Shape;7307;p860"/>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08" name="Google Shape;7308;p860"/>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1000"/>
              </a:spcBef>
              <a:spcAft>
                <a:spcPts val="0"/>
              </a:spcAft>
              <a:buSzPts val="1800"/>
              <a:buChar char="•"/>
              <a:defRPr/>
            </a:lvl2pPr>
            <a:lvl3pPr marL="1371600" lvl="2" indent="-342900" algn="l">
              <a:lnSpc>
                <a:spcPct val="100000"/>
              </a:lnSpc>
              <a:spcBef>
                <a:spcPts val="1000"/>
              </a:spcBef>
              <a:spcAft>
                <a:spcPts val="0"/>
              </a:spcAft>
              <a:buSzPts val="1800"/>
              <a:buChar char="•"/>
              <a:defRPr/>
            </a:lvl3pPr>
            <a:lvl4pPr marL="1828800" lvl="3" indent="-342900" algn="l">
              <a:lnSpc>
                <a:spcPct val="100000"/>
              </a:lnSpc>
              <a:spcBef>
                <a:spcPts val="1000"/>
              </a:spcBef>
              <a:spcAft>
                <a:spcPts val="0"/>
              </a:spcAft>
              <a:buSzPts val="1800"/>
              <a:buChar char="•"/>
              <a:defRPr/>
            </a:lvl4pPr>
            <a:lvl5pPr marL="2286000" lvl="4" indent="-342900" algn="l">
              <a:lnSpc>
                <a:spcPct val="100000"/>
              </a:lnSpc>
              <a:spcBef>
                <a:spcPts val="1000"/>
              </a:spcBef>
              <a:spcAft>
                <a:spcPts val="0"/>
              </a:spcAft>
              <a:buSzPts val="1800"/>
              <a:buChar char="•"/>
              <a:defRPr/>
            </a:lvl5pPr>
            <a:lvl6pPr marL="2743200" lvl="5" indent="-342900" algn="l">
              <a:lnSpc>
                <a:spcPct val="90000"/>
              </a:lnSpc>
              <a:spcBef>
                <a:spcPts val="10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309" name="Google Shape;7309;p860"/>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310" name="Google Shape;7310;p860"/>
          <p:cNvCxnSpPr/>
          <p:nvPr/>
        </p:nvCxnSpPr>
        <p:spPr>
          <a:xfrm>
            <a:off x="609600" y="6335713"/>
            <a:ext cx="10972800" cy="0"/>
          </a:xfrm>
          <a:prstGeom prst="straightConnector1">
            <a:avLst/>
          </a:prstGeom>
          <a:noFill/>
          <a:ln w="9525" cap="flat" cmpd="sng">
            <a:solidFill>
              <a:srgbClr val="AEB3B7"/>
            </a:solidFill>
            <a:prstDash val="solid"/>
            <a:miter lim="800000"/>
            <a:headEnd type="none" w="sm" len="sm"/>
            <a:tailEnd type="none" w="sm" len="sm"/>
          </a:ln>
        </p:spPr>
      </p:cxnSp>
      <p:sp>
        <p:nvSpPr>
          <p:cNvPr id="7311" name="Google Shape;7311;p860"/>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17" Type="http://schemas.openxmlformats.org/officeDocument/2006/relationships/slideLayout" Target="../slideLayouts/slideLayout129.xml"/><Relationship Id="rId21" Type="http://schemas.openxmlformats.org/officeDocument/2006/relationships/slideLayout" Target="../slideLayouts/slideLayout33.xml"/><Relationship Id="rId63" Type="http://schemas.openxmlformats.org/officeDocument/2006/relationships/slideLayout" Target="../slideLayouts/slideLayout75.xml"/><Relationship Id="rId159" Type="http://schemas.openxmlformats.org/officeDocument/2006/relationships/slideLayout" Target="../slideLayouts/slideLayout171.xml"/><Relationship Id="rId170" Type="http://schemas.openxmlformats.org/officeDocument/2006/relationships/slideLayout" Target="../slideLayouts/slideLayout182.xml"/><Relationship Id="rId226" Type="http://schemas.openxmlformats.org/officeDocument/2006/relationships/slideLayout" Target="../slideLayouts/slideLayout238.xml"/><Relationship Id="rId268" Type="http://schemas.openxmlformats.org/officeDocument/2006/relationships/slideLayout" Target="../slideLayouts/slideLayout280.xml"/><Relationship Id="rId32" Type="http://schemas.openxmlformats.org/officeDocument/2006/relationships/slideLayout" Target="../slideLayouts/slideLayout44.xml"/><Relationship Id="rId74" Type="http://schemas.openxmlformats.org/officeDocument/2006/relationships/slideLayout" Target="../slideLayouts/slideLayout86.xml"/><Relationship Id="rId128" Type="http://schemas.openxmlformats.org/officeDocument/2006/relationships/slideLayout" Target="../slideLayouts/slideLayout140.xml"/><Relationship Id="rId5" Type="http://schemas.openxmlformats.org/officeDocument/2006/relationships/slideLayout" Target="../slideLayouts/slideLayout17.xml"/><Relationship Id="rId181" Type="http://schemas.openxmlformats.org/officeDocument/2006/relationships/slideLayout" Target="../slideLayouts/slideLayout193.xml"/><Relationship Id="rId237" Type="http://schemas.openxmlformats.org/officeDocument/2006/relationships/slideLayout" Target="../slideLayouts/slideLayout249.xml"/><Relationship Id="rId279" Type="http://schemas.openxmlformats.org/officeDocument/2006/relationships/slideLayout" Target="../slideLayouts/slideLayout291.xml"/><Relationship Id="rId43" Type="http://schemas.openxmlformats.org/officeDocument/2006/relationships/slideLayout" Target="../slideLayouts/slideLayout55.xml"/><Relationship Id="rId139" Type="http://schemas.openxmlformats.org/officeDocument/2006/relationships/slideLayout" Target="../slideLayouts/slideLayout151.xml"/><Relationship Id="rId85" Type="http://schemas.openxmlformats.org/officeDocument/2006/relationships/slideLayout" Target="../slideLayouts/slideLayout97.xml"/><Relationship Id="rId150" Type="http://schemas.openxmlformats.org/officeDocument/2006/relationships/slideLayout" Target="../slideLayouts/slideLayout162.xml"/><Relationship Id="rId171" Type="http://schemas.openxmlformats.org/officeDocument/2006/relationships/slideLayout" Target="../slideLayouts/slideLayout183.xml"/><Relationship Id="rId192" Type="http://schemas.openxmlformats.org/officeDocument/2006/relationships/slideLayout" Target="../slideLayouts/slideLayout204.xml"/><Relationship Id="rId206" Type="http://schemas.openxmlformats.org/officeDocument/2006/relationships/slideLayout" Target="../slideLayouts/slideLayout218.xml"/><Relationship Id="rId227" Type="http://schemas.openxmlformats.org/officeDocument/2006/relationships/slideLayout" Target="../slideLayouts/slideLayout239.xml"/><Relationship Id="rId248" Type="http://schemas.openxmlformats.org/officeDocument/2006/relationships/slideLayout" Target="../slideLayouts/slideLayout260.xml"/><Relationship Id="rId269" Type="http://schemas.openxmlformats.org/officeDocument/2006/relationships/slideLayout" Target="../slideLayouts/slideLayout281.xml"/><Relationship Id="rId12" Type="http://schemas.openxmlformats.org/officeDocument/2006/relationships/slideLayout" Target="../slideLayouts/slideLayout24.xml"/><Relationship Id="rId33" Type="http://schemas.openxmlformats.org/officeDocument/2006/relationships/slideLayout" Target="../slideLayouts/slideLayout45.xml"/><Relationship Id="rId108" Type="http://schemas.openxmlformats.org/officeDocument/2006/relationships/slideLayout" Target="../slideLayouts/slideLayout120.xml"/><Relationship Id="rId129" Type="http://schemas.openxmlformats.org/officeDocument/2006/relationships/slideLayout" Target="../slideLayouts/slideLayout141.xml"/><Relationship Id="rId280" Type="http://schemas.openxmlformats.org/officeDocument/2006/relationships/slideLayout" Target="../slideLayouts/slideLayout292.xml"/><Relationship Id="rId54" Type="http://schemas.openxmlformats.org/officeDocument/2006/relationships/slideLayout" Target="../slideLayouts/slideLayout66.xml"/><Relationship Id="rId75" Type="http://schemas.openxmlformats.org/officeDocument/2006/relationships/slideLayout" Target="../slideLayouts/slideLayout87.xml"/><Relationship Id="rId96" Type="http://schemas.openxmlformats.org/officeDocument/2006/relationships/slideLayout" Target="../slideLayouts/slideLayout108.xml"/><Relationship Id="rId140" Type="http://schemas.openxmlformats.org/officeDocument/2006/relationships/slideLayout" Target="../slideLayouts/slideLayout152.xml"/><Relationship Id="rId161" Type="http://schemas.openxmlformats.org/officeDocument/2006/relationships/slideLayout" Target="../slideLayouts/slideLayout173.xml"/><Relationship Id="rId182" Type="http://schemas.openxmlformats.org/officeDocument/2006/relationships/slideLayout" Target="../slideLayouts/slideLayout194.xml"/><Relationship Id="rId217" Type="http://schemas.openxmlformats.org/officeDocument/2006/relationships/slideLayout" Target="../slideLayouts/slideLayout229.xml"/><Relationship Id="rId6" Type="http://schemas.openxmlformats.org/officeDocument/2006/relationships/slideLayout" Target="../slideLayouts/slideLayout18.xml"/><Relationship Id="rId238" Type="http://schemas.openxmlformats.org/officeDocument/2006/relationships/slideLayout" Target="../slideLayouts/slideLayout250.xml"/><Relationship Id="rId259" Type="http://schemas.openxmlformats.org/officeDocument/2006/relationships/slideLayout" Target="../slideLayouts/slideLayout271.xml"/><Relationship Id="rId23" Type="http://schemas.openxmlformats.org/officeDocument/2006/relationships/slideLayout" Target="../slideLayouts/slideLayout35.xml"/><Relationship Id="rId119" Type="http://schemas.openxmlformats.org/officeDocument/2006/relationships/slideLayout" Target="../slideLayouts/slideLayout131.xml"/><Relationship Id="rId270" Type="http://schemas.openxmlformats.org/officeDocument/2006/relationships/slideLayout" Target="../slideLayouts/slideLayout282.xml"/><Relationship Id="rId44" Type="http://schemas.openxmlformats.org/officeDocument/2006/relationships/slideLayout" Target="../slideLayouts/slideLayout56.xml"/><Relationship Id="rId65" Type="http://schemas.openxmlformats.org/officeDocument/2006/relationships/slideLayout" Target="../slideLayouts/slideLayout77.xml"/><Relationship Id="rId86" Type="http://schemas.openxmlformats.org/officeDocument/2006/relationships/slideLayout" Target="../slideLayouts/slideLayout98.xml"/><Relationship Id="rId130" Type="http://schemas.openxmlformats.org/officeDocument/2006/relationships/slideLayout" Target="../slideLayouts/slideLayout142.xml"/><Relationship Id="rId151" Type="http://schemas.openxmlformats.org/officeDocument/2006/relationships/slideLayout" Target="../slideLayouts/slideLayout163.xml"/><Relationship Id="rId172" Type="http://schemas.openxmlformats.org/officeDocument/2006/relationships/slideLayout" Target="../slideLayouts/slideLayout184.xml"/><Relationship Id="rId193" Type="http://schemas.openxmlformats.org/officeDocument/2006/relationships/slideLayout" Target="../slideLayouts/slideLayout205.xml"/><Relationship Id="rId207" Type="http://schemas.openxmlformats.org/officeDocument/2006/relationships/slideLayout" Target="../slideLayouts/slideLayout219.xml"/><Relationship Id="rId228" Type="http://schemas.openxmlformats.org/officeDocument/2006/relationships/slideLayout" Target="../slideLayouts/slideLayout240.xml"/><Relationship Id="rId249" Type="http://schemas.openxmlformats.org/officeDocument/2006/relationships/slideLayout" Target="../slideLayouts/slideLayout261.xml"/><Relationship Id="rId13" Type="http://schemas.openxmlformats.org/officeDocument/2006/relationships/slideLayout" Target="../slideLayouts/slideLayout25.xml"/><Relationship Id="rId109" Type="http://schemas.openxmlformats.org/officeDocument/2006/relationships/slideLayout" Target="../slideLayouts/slideLayout121.xml"/><Relationship Id="rId260" Type="http://schemas.openxmlformats.org/officeDocument/2006/relationships/slideLayout" Target="../slideLayouts/slideLayout272.xml"/><Relationship Id="rId281" Type="http://schemas.openxmlformats.org/officeDocument/2006/relationships/slideLayout" Target="../slideLayouts/slideLayout293.xml"/><Relationship Id="rId34" Type="http://schemas.openxmlformats.org/officeDocument/2006/relationships/slideLayout" Target="../slideLayouts/slideLayout46.xml"/><Relationship Id="rId55" Type="http://schemas.openxmlformats.org/officeDocument/2006/relationships/slideLayout" Target="../slideLayouts/slideLayout67.xml"/><Relationship Id="rId76" Type="http://schemas.openxmlformats.org/officeDocument/2006/relationships/slideLayout" Target="../slideLayouts/slideLayout88.xml"/><Relationship Id="rId97" Type="http://schemas.openxmlformats.org/officeDocument/2006/relationships/slideLayout" Target="../slideLayouts/slideLayout109.xml"/><Relationship Id="rId120" Type="http://schemas.openxmlformats.org/officeDocument/2006/relationships/slideLayout" Target="../slideLayouts/slideLayout132.xml"/><Relationship Id="rId141" Type="http://schemas.openxmlformats.org/officeDocument/2006/relationships/slideLayout" Target="../slideLayouts/slideLayout153.xml"/><Relationship Id="rId7" Type="http://schemas.openxmlformats.org/officeDocument/2006/relationships/slideLayout" Target="../slideLayouts/slideLayout19.xml"/><Relationship Id="rId162" Type="http://schemas.openxmlformats.org/officeDocument/2006/relationships/slideLayout" Target="../slideLayouts/slideLayout174.xml"/><Relationship Id="rId183" Type="http://schemas.openxmlformats.org/officeDocument/2006/relationships/slideLayout" Target="../slideLayouts/slideLayout195.xml"/><Relationship Id="rId218" Type="http://schemas.openxmlformats.org/officeDocument/2006/relationships/slideLayout" Target="../slideLayouts/slideLayout230.xml"/><Relationship Id="rId239" Type="http://schemas.openxmlformats.org/officeDocument/2006/relationships/slideLayout" Target="../slideLayouts/slideLayout251.xml"/><Relationship Id="rId250" Type="http://schemas.openxmlformats.org/officeDocument/2006/relationships/slideLayout" Target="../slideLayouts/slideLayout262.xml"/><Relationship Id="rId271" Type="http://schemas.openxmlformats.org/officeDocument/2006/relationships/slideLayout" Target="../slideLayouts/slideLayout283.xml"/><Relationship Id="rId24" Type="http://schemas.openxmlformats.org/officeDocument/2006/relationships/slideLayout" Target="../slideLayouts/slideLayout36.xml"/><Relationship Id="rId45" Type="http://schemas.openxmlformats.org/officeDocument/2006/relationships/slideLayout" Target="../slideLayouts/slideLayout57.xml"/><Relationship Id="rId66" Type="http://schemas.openxmlformats.org/officeDocument/2006/relationships/slideLayout" Target="../slideLayouts/slideLayout78.xml"/><Relationship Id="rId87" Type="http://schemas.openxmlformats.org/officeDocument/2006/relationships/slideLayout" Target="../slideLayouts/slideLayout99.xml"/><Relationship Id="rId110" Type="http://schemas.openxmlformats.org/officeDocument/2006/relationships/slideLayout" Target="../slideLayouts/slideLayout122.xml"/><Relationship Id="rId131" Type="http://schemas.openxmlformats.org/officeDocument/2006/relationships/slideLayout" Target="../slideLayouts/slideLayout143.xml"/><Relationship Id="rId152" Type="http://schemas.openxmlformats.org/officeDocument/2006/relationships/slideLayout" Target="../slideLayouts/slideLayout164.xml"/><Relationship Id="rId173" Type="http://schemas.openxmlformats.org/officeDocument/2006/relationships/slideLayout" Target="../slideLayouts/slideLayout185.xml"/><Relationship Id="rId194" Type="http://schemas.openxmlformats.org/officeDocument/2006/relationships/slideLayout" Target="../slideLayouts/slideLayout206.xml"/><Relationship Id="rId208" Type="http://schemas.openxmlformats.org/officeDocument/2006/relationships/slideLayout" Target="../slideLayouts/slideLayout220.xml"/><Relationship Id="rId229" Type="http://schemas.openxmlformats.org/officeDocument/2006/relationships/slideLayout" Target="../slideLayouts/slideLayout241.xml"/><Relationship Id="rId240" Type="http://schemas.openxmlformats.org/officeDocument/2006/relationships/slideLayout" Target="../slideLayouts/slideLayout252.xml"/><Relationship Id="rId261" Type="http://schemas.openxmlformats.org/officeDocument/2006/relationships/slideLayout" Target="../slideLayouts/slideLayout273.xml"/><Relationship Id="rId14" Type="http://schemas.openxmlformats.org/officeDocument/2006/relationships/slideLayout" Target="../slideLayouts/slideLayout26.xml"/><Relationship Id="rId35" Type="http://schemas.openxmlformats.org/officeDocument/2006/relationships/slideLayout" Target="../slideLayouts/slideLayout47.xml"/><Relationship Id="rId56" Type="http://schemas.openxmlformats.org/officeDocument/2006/relationships/slideLayout" Target="../slideLayouts/slideLayout68.xml"/><Relationship Id="rId77" Type="http://schemas.openxmlformats.org/officeDocument/2006/relationships/slideLayout" Target="../slideLayouts/slideLayout89.xml"/><Relationship Id="rId100" Type="http://schemas.openxmlformats.org/officeDocument/2006/relationships/slideLayout" Target="../slideLayouts/slideLayout112.xml"/><Relationship Id="rId282" Type="http://schemas.openxmlformats.org/officeDocument/2006/relationships/slideLayout" Target="../slideLayouts/slideLayout294.xml"/><Relationship Id="rId8" Type="http://schemas.openxmlformats.org/officeDocument/2006/relationships/slideLayout" Target="../slideLayouts/slideLayout20.xml"/><Relationship Id="rId98" Type="http://schemas.openxmlformats.org/officeDocument/2006/relationships/slideLayout" Target="../slideLayouts/slideLayout110.xml"/><Relationship Id="rId121" Type="http://schemas.openxmlformats.org/officeDocument/2006/relationships/slideLayout" Target="../slideLayouts/slideLayout133.xml"/><Relationship Id="rId142" Type="http://schemas.openxmlformats.org/officeDocument/2006/relationships/slideLayout" Target="../slideLayouts/slideLayout154.xml"/><Relationship Id="rId163" Type="http://schemas.openxmlformats.org/officeDocument/2006/relationships/slideLayout" Target="../slideLayouts/slideLayout175.xml"/><Relationship Id="rId184" Type="http://schemas.openxmlformats.org/officeDocument/2006/relationships/slideLayout" Target="../slideLayouts/slideLayout196.xml"/><Relationship Id="rId219" Type="http://schemas.openxmlformats.org/officeDocument/2006/relationships/slideLayout" Target="../slideLayouts/slideLayout231.xml"/><Relationship Id="rId230" Type="http://schemas.openxmlformats.org/officeDocument/2006/relationships/slideLayout" Target="../slideLayouts/slideLayout242.xml"/><Relationship Id="rId251" Type="http://schemas.openxmlformats.org/officeDocument/2006/relationships/slideLayout" Target="../slideLayouts/slideLayout263.xml"/><Relationship Id="rId25" Type="http://schemas.openxmlformats.org/officeDocument/2006/relationships/slideLayout" Target="../slideLayouts/slideLayout37.xml"/><Relationship Id="rId46" Type="http://schemas.openxmlformats.org/officeDocument/2006/relationships/slideLayout" Target="../slideLayouts/slideLayout58.xml"/><Relationship Id="rId67" Type="http://schemas.openxmlformats.org/officeDocument/2006/relationships/slideLayout" Target="../slideLayouts/slideLayout79.xml"/><Relationship Id="rId272" Type="http://schemas.openxmlformats.org/officeDocument/2006/relationships/slideLayout" Target="../slideLayouts/slideLayout284.xml"/><Relationship Id="rId88" Type="http://schemas.openxmlformats.org/officeDocument/2006/relationships/slideLayout" Target="../slideLayouts/slideLayout100.xml"/><Relationship Id="rId111" Type="http://schemas.openxmlformats.org/officeDocument/2006/relationships/slideLayout" Target="../slideLayouts/slideLayout123.xml"/><Relationship Id="rId132" Type="http://schemas.openxmlformats.org/officeDocument/2006/relationships/slideLayout" Target="../slideLayouts/slideLayout144.xml"/><Relationship Id="rId153" Type="http://schemas.openxmlformats.org/officeDocument/2006/relationships/slideLayout" Target="../slideLayouts/slideLayout165.xml"/><Relationship Id="rId174" Type="http://schemas.openxmlformats.org/officeDocument/2006/relationships/slideLayout" Target="../slideLayouts/slideLayout186.xml"/><Relationship Id="rId195" Type="http://schemas.openxmlformats.org/officeDocument/2006/relationships/slideLayout" Target="../slideLayouts/slideLayout207.xml"/><Relationship Id="rId209" Type="http://schemas.openxmlformats.org/officeDocument/2006/relationships/slideLayout" Target="../slideLayouts/slideLayout221.xml"/><Relationship Id="rId220" Type="http://schemas.openxmlformats.org/officeDocument/2006/relationships/slideLayout" Target="../slideLayouts/slideLayout232.xml"/><Relationship Id="rId241" Type="http://schemas.openxmlformats.org/officeDocument/2006/relationships/slideLayout" Target="../slideLayouts/slideLayout253.xml"/><Relationship Id="rId15" Type="http://schemas.openxmlformats.org/officeDocument/2006/relationships/slideLayout" Target="../slideLayouts/slideLayout27.xml"/><Relationship Id="rId36" Type="http://schemas.openxmlformats.org/officeDocument/2006/relationships/slideLayout" Target="../slideLayouts/slideLayout48.xml"/><Relationship Id="rId57" Type="http://schemas.openxmlformats.org/officeDocument/2006/relationships/slideLayout" Target="../slideLayouts/slideLayout69.xml"/><Relationship Id="rId262" Type="http://schemas.openxmlformats.org/officeDocument/2006/relationships/slideLayout" Target="../slideLayouts/slideLayout274.xml"/><Relationship Id="rId283" Type="http://schemas.openxmlformats.org/officeDocument/2006/relationships/slideLayout" Target="../slideLayouts/slideLayout295.xml"/><Relationship Id="rId78" Type="http://schemas.openxmlformats.org/officeDocument/2006/relationships/slideLayout" Target="../slideLayouts/slideLayout90.xml"/><Relationship Id="rId99" Type="http://schemas.openxmlformats.org/officeDocument/2006/relationships/slideLayout" Target="../slideLayouts/slideLayout111.xml"/><Relationship Id="rId101" Type="http://schemas.openxmlformats.org/officeDocument/2006/relationships/slideLayout" Target="../slideLayouts/slideLayout113.xml"/><Relationship Id="rId122" Type="http://schemas.openxmlformats.org/officeDocument/2006/relationships/slideLayout" Target="../slideLayouts/slideLayout134.xml"/><Relationship Id="rId143" Type="http://schemas.openxmlformats.org/officeDocument/2006/relationships/slideLayout" Target="../slideLayouts/slideLayout155.xml"/><Relationship Id="rId164" Type="http://schemas.openxmlformats.org/officeDocument/2006/relationships/slideLayout" Target="../slideLayouts/slideLayout176.xml"/><Relationship Id="rId185" Type="http://schemas.openxmlformats.org/officeDocument/2006/relationships/slideLayout" Target="../slideLayouts/slideLayout197.xml"/><Relationship Id="rId9" Type="http://schemas.openxmlformats.org/officeDocument/2006/relationships/slideLayout" Target="../slideLayouts/slideLayout21.xml"/><Relationship Id="rId210" Type="http://schemas.openxmlformats.org/officeDocument/2006/relationships/slideLayout" Target="../slideLayouts/slideLayout222.xml"/><Relationship Id="rId26" Type="http://schemas.openxmlformats.org/officeDocument/2006/relationships/slideLayout" Target="../slideLayouts/slideLayout38.xml"/><Relationship Id="rId231" Type="http://schemas.openxmlformats.org/officeDocument/2006/relationships/slideLayout" Target="../slideLayouts/slideLayout243.xml"/><Relationship Id="rId252" Type="http://schemas.openxmlformats.org/officeDocument/2006/relationships/slideLayout" Target="../slideLayouts/slideLayout264.xml"/><Relationship Id="rId273" Type="http://schemas.openxmlformats.org/officeDocument/2006/relationships/slideLayout" Target="../slideLayouts/slideLayout285.xml"/><Relationship Id="rId47" Type="http://schemas.openxmlformats.org/officeDocument/2006/relationships/slideLayout" Target="../slideLayouts/slideLayout59.xml"/><Relationship Id="rId68" Type="http://schemas.openxmlformats.org/officeDocument/2006/relationships/slideLayout" Target="../slideLayouts/slideLayout80.xml"/><Relationship Id="rId89" Type="http://schemas.openxmlformats.org/officeDocument/2006/relationships/slideLayout" Target="../slideLayouts/slideLayout101.xml"/><Relationship Id="rId112" Type="http://schemas.openxmlformats.org/officeDocument/2006/relationships/slideLayout" Target="../slideLayouts/slideLayout124.xml"/><Relationship Id="rId133" Type="http://schemas.openxmlformats.org/officeDocument/2006/relationships/slideLayout" Target="../slideLayouts/slideLayout145.xml"/><Relationship Id="rId154" Type="http://schemas.openxmlformats.org/officeDocument/2006/relationships/slideLayout" Target="../slideLayouts/slideLayout166.xml"/><Relationship Id="rId175" Type="http://schemas.openxmlformats.org/officeDocument/2006/relationships/slideLayout" Target="../slideLayouts/slideLayout187.xml"/><Relationship Id="rId196" Type="http://schemas.openxmlformats.org/officeDocument/2006/relationships/slideLayout" Target="../slideLayouts/slideLayout208.xml"/><Relationship Id="rId200" Type="http://schemas.openxmlformats.org/officeDocument/2006/relationships/slideLayout" Target="../slideLayouts/slideLayout212.xml"/><Relationship Id="rId16" Type="http://schemas.openxmlformats.org/officeDocument/2006/relationships/slideLayout" Target="../slideLayouts/slideLayout28.xml"/><Relationship Id="rId221" Type="http://schemas.openxmlformats.org/officeDocument/2006/relationships/slideLayout" Target="../slideLayouts/slideLayout233.xml"/><Relationship Id="rId242" Type="http://schemas.openxmlformats.org/officeDocument/2006/relationships/slideLayout" Target="../slideLayouts/slideLayout254.xml"/><Relationship Id="rId263" Type="http://schemas.openxmlformats.org/officeDocument/2006/relationships/slideLayout" Target="../slideLayouts/slideLayout275.xml"/><Relationship Id="rId284" Type="http://schemas.openxmlformats.org/officeDocument/2006/relationships/slideLayout" Target="../slideLayouts/slideLayout296.xml"/><Relationship Id="rId37" Type="http://schemas.openxmlformats.org/officeDocument/2006/relationships/slideLayout" Target="../slideLayouts/slideLayout49.xml"/><Relationship Id="rId58" Type="http://schemas.openxmlformats.org/officeDocument/2006/relationships/slideLayout" Target="../slideLayouts/slideLayout70.xml"/><Relationship Id="rId79" Type="http://schemas.openxmlformats.org/officeDocument/2006/relationships/slideLayout" Target="../slideLayouts/slideLayout91.xml"/><Relationship Id="rId102" Type="http://schemas.openxmlformats.org/officeDocument/2006/relationships/slideLayout" Target="../slideLayouts/slideLayout114.xml"/><Relationship Id="rId123" Type="http://schemas.openxmlformats.org/officeDocument/2006/relationships/slideLayout" Target="../slideLayouts/slideLayout135.xml"/><Relationship Id="rId144" Type="http://schemas.openxmlformats.org/officeDocument/2006/relationships/slideLayout" Target="../slideLayouts/slideLayout156.xml"/><Relationship Id="rId90" Type="http://schemas.openxmlformats.org/officeDocument/2006/relationships/slideLayout" Target="../slideLayouts/slideLayout102.xml"/><Relationship Id="rId165" Type="http://schemas.openxmlformats.org/officeDocument/2006/relationships/slideLayout" Target="../slideLayouts/slideLayout177.xml"/><Relationship Id="rId186" Type="http://schemas.openxmlformats.org/officeDocument/2006/relationships/slideLayout" Target="../slideLayouts/slideLayout198.xml"/><Relationship Id="rId211" Type="http://schemas.openxmlformats.org/officeDocument/2006/relationships/slideLayout" Target="../slideLayouts/slideLayout223.xml"/><Relationship Id="rId232" Type="http://schemas.openxmlformats.org/officeDocument/2006/relationships/slideLayout" Target="../slideLayouts/slideLayout244.xml"/><Relationship Id="rId253" Type="http://schemas.openxmlformats.org/officeDocument/2006/relationships/slideLayout" Target="../slideLayouts/slideLayout265.xml"/><Relationship Id="rId274" Type="http://schemas.openxmlformats.org/officeDocument/2006/relationships/slideLayout" Target="../slideLayouts/slideLayout286.xml"/><Relationship Id="rId27" Type="http://schemas.openxmlformats.org/officeDocument/2006/relationships/slideLayout" Target="../slideLayouts/slideLayout39.xml"/><Relationship Id="rId48" Type="http://schemas.openxmlformats.org/officeDocument/2006/relationships/slideLayout" Target="../slideLayouts/slideLayout60.xml"/><Relationship Id="rId69" Type="http://schemas.openxmlformats.org/officeDocument/2006/relationships/slideLayout" Target="../slideLayouts/slideLayout81.xml"/><Relationship Id="rId113" Type="http://schemas.openxmlformats.org/officeDocument/2006/relationships/slideLayout" Target="../slideLayouts/slideLayout125.xml"/><Relationship Id="rId134" Type="http://schemas.openxmlformats.org/officeDocument/2006/relationships/slideLayout" Target="../slideLayouts/slideLayout146.xml"/><Relationship Id="rId80" Type="http://schemas.openxmlformats.org/officeDocument/2006/relationships/slideLayout" Target="../slideLayouts/slideLayout92.xml"/><Relationship Id="rId155" Type="http://schemas.openxmlformats.org/officeDocument/2006/relationships/slideLayout" Target="../slideLayouts/slideLayout167.xml"/><Relationship Id="rId176" Type="http://schemas.openxmlformats.org/officeDocument/2006/relationships/slideLayout" Target="../slideLayouts/slideLayout188.xml"/><Relationship Id="rId197" Type="http://schemas.openxmlformats.org/officeDocument/2006/relationships/slideLayout" Target="../slideLayouts/slideLayout209.xml"/><Relationship Id="rId201" Type="http://schemas.openxmlformats.org/officeDocument/2006/relationships/slideLayout" Target="../slideLayouts/slideLayout213.xml"/><Relationship Id="rId222" Type="http://schemas.openxmlformats.org/officeDocument/2006/relationships/slideLayout" Target="../slideLayouts/slideLayout234.xml"/><Relationship Id="rId243" Type="http://schemas.openxmlformats.org/officeDocument/2006/relationships/slideLayout" Target="../slideLayouts/slideLayout255.xml"/><Relationship Id="rId264" Type="http://schemas.openxmlformats.org/officeDocument/2006/relationships/slideLayout" Target="../slideLayouts/slideLayout276.xml"/><Relationship Id="rId285" Type="http://schemas.openxmlformats.org/officeDocument/2006/relationships/slideLayout" Target="../slideLayouts/slideLayout297.xml"/><Relationship Id="rId17" Type="http://schemas.openxmlformats.org/officeDocument/2006/relationships/slideLayout" Target="../slideLayouts/slideLayout29.xml"/><Relationship Id="rId38" Type="http://schemas.openxmlformats.org/officeDocument/2006/relationships/slideLayout" Target="../slideLayouts/slideLayout50.xml"/><Relationship Id="rId59" Type="http://schemas.openxmlformats.org/officeDocument/2006/relationships/slideLayout" Target="../slideLayouts/slideLayout71.xml"/><Relationship Id="rId103" Type="http://schemas.openxmlformats.org/officeDocument/2006/relationships/slideLayout" Target="../slideLayouts/slideLayout115.xml"/><Relationship Id="rId124" Type="http://schemas.openxmlformats.org/officeDocument/2006/relationships/slideLayout" Target="../slideLayouts/slideLayout136.xml"/><Relationship Id="rId70" Type="http://schemas.openxmlformats.org/officeDocument/2006/relationships/slideLayout" Target="../slideLayouts/slideLayout82.xml"/><Relationship Id="rId91" Type="http://schemas.openxmlformats.org/officeDocument/2006/relationships/slideLayout" Target="../slideLayouts/slideLayout103.xml"/><Relationship Id="rId145" Type="http://schemas.openxmlformats.org/officeDocument/2006/relationships/slideLayout" Target="../slideLayouts/slideLayout157.xml"/><Relationship Id="rId166" Type="http://schemas.openxmlformats.org/officeDocument/2006/relationships/slideLayout" Target="../slideLayouts/slideLayout178.xml"/><Relationship Id="rId187" Type="http://schemas.openxmlformats.org/officeDocument/2006/relationships/slideLayout" Target="../slideLayouts/slideLayout199.xml"/><Relationship Id="rId1" Type="http://schemas.openxmlformats.org/officeDocument/2006/relationships/slideLayout" Target="../slideLayouts/slideLayout13.xml"/><Relationship Id="rId212" Type="http://schemas.openxmlformats.org/officeDocument/2006/relationships/slideLayout" Target="../slideLayouts/slideLayout224.xml"/><Relationship Id="rId233" Type="http://schemas.openxmlformats.org/officeDocument/2006/relationships/slideLayout" Target="../slideLayouts/slideLayout245.xml"/><Relationship Id="rId254" Type="http://schemas.openxmlformats.org/officeDocument/2006/relationships/slideLayout" Target="../slideLayouts/slideLayout266.xml"/><Relationship Id="rId28" Type="http://schemas.openxmlformats.org/officeDocument/2006/relationships/slideLayout" Target="../slideLayouts/slideLayout40.xml"/><Relationship Id="rId49" Type="http://schemas.openxmlformats.org/officeDocument/2006/relationships/slideLayout" Target="../slideLayouts/slideLayout61.xml"/><Relationship Id="rId114" Type="http://schemas.openxmlformats.org/officeDocument/2006/relationships/slideLayout" Target="../slideLayouts/slideLayout126.xml"/><Relationship Id="rId275" Type="http://schemas.openxmlformats.org/officeDocument/2006/relationships/slideLayout" Target="../slideLayouts/slideLayout287.xml"/><Relationship Id="rId60" Type="http://schemas.openxmlformats.org/officeDocument/2006/relationships/slideLayout" Target="../slideLayouts/slideLayout72.xml"/><Relationship Id="rId81" Type="http://schemas.openxmlformats.org/officeDocument/2006/relationships/slideLayout" Target="../slideLayouts/slideLayout93.xml"/><Relationship Id="rId135" Type="http://schemas.openxmlformats.org/officeDocument/2006/relationships/slideLayout" Target="../slideLayouts/slideLayout147.xml"/><Relationship Id="rId156" Type="http://schemas.openxmlformats.org/officeDocument/2006/relationships/slideLayout" Target="../slideLayouts/slideLayout168.xml"/><Relationship Id="rId177" Type="http://schemas.openxmlformats.org/officeDocument/2006/relationships/slideLayout" Target="../slideLayouts/slideLayout189.xml"/><Relationship Id="rId198" Type="http://schemas.openxmlformats.org/officeDocument/2006/relationships/slideLayout" Target="../slideLayouts/slideLayout210.xml"/><Relationship Id="rId202" Type="http://schemas.openxmlformats.org/officeDocument/2006/relationships/slideLayout" Target="../slideLayouts/slideLayout214.xml"/><Relationship Id="rId223" Type="http://schemas.openxmlformats.org/officeDocument/2006/relationships/slideLayout" Target="../slideLayouts/slideLayout235.xml"/><Relationship Id="rId244" Type="http://schemas.openxmlformats.org/officeDocument/2006/relationships/slideLayout" Target="../slideLayouts/slideLayout256.xml"/><Relationship Id="rId18" Type="http://schemas.openxmlformats.org/officeDocument/2006/relationships/slideLayout" Target="../slideLayouts/slideLayout30.xml"/><Relationship Id="rId39" Type="http://schemas.openxmlformats.org/officeDocument/2006/relationships/slideLayout" Target="../slideLayouts/slideLayout51.xml"/><Relationship Id="rId265" Type="http://schemas.openxmlformats.org/officeDocument/2006/relationships/slideLayout" Target="../slideLayouts/slideLayout277.xml"/><Relationship Id="rId286" Type="http://schemas.openxmlformats.org/officeDocument/2006/relationships/slideLayout" Target="../slideLayouts/slideLayout298.xml"/><Relationship Id="rId50" Type="http://schemas.openxmlformats.org/officeDocument/2006/relationships/slideLayout" Target="../slideLayouts/slideLayout62.xml"/><Relationship Id="rId104" Type="http://schemas.openxmlformats.org/officeDocument/2006/relationships/slideLayout" Target="../slideLayouts/slideLayout116.xml"/><Relationship Id="rId125" Type="http://schemas.openxmlformats.org/officeDocument/2006/relationships/slideLayout" Target="../slideLayouts/slideLayout137.xml"/><Relationship Id="rId146" Type="http://schemas.openxmlformats.org/officeDocument/2006/relationships/slideLayout" Target="../slideLayouts/slideLayout158.xml"/><Relationship Id="rId167" Type="http://schemas.openxmlformats.org/officeDocument/2006/relationships/slideLayout" Target="../slideLayouts/slideLayout179.xml"/><Relationship Id="rId188" Type="http://schemas.openxmlformats.org/officeDocument/2006/relationships/slideLayout" Target="../slideLayouts/slideLayout200.xml"/><Relationship Id="rId71" Type="http://schemas.openxmlformats.org/officeDocument/2006/relationships/slideLayout" Target="../slideLayouts/slideLayout83.xml"/><Relationship Id="rId92" Type="http://schemas.openxmlformats.org/officeDocument/2006/relationships/slideLayout" Target="../slideLayouts/slideLayout104.xml"/><Relationship Id="rId213" Type="http://schemas.openxmlformats.org/officeDocument/2006/relationships/slideLayout" Target="../slideLayouts/slideLayout225.xml"/><Relationship Id="rId234" Type="http://schemas.openxmlformats.org/officeDocument/2006/relationships/slideLayout" Target="../slideLayouts/slideLayout246.xml"/><Relationship Id="rId2" Type="http://schemas.openxmlformats.org/officeDocument/2006/relationships/slideLayout" Target="../slideLayouts/slideLayout14.xml"/><Relationship Id="rId29" Type="http://schemas.openxmlformats.org/officeDocument/2006/relationships/slideLayout" Target="../slideLayouts/slideLayout41.xml"/><Relationship Id="rId255" Type="http://schemas.openxmlformats.org/officeDocument/2006/relationships/slideLayout" Target="../slideLayouts/slideLayout267.xml"/><Relationship Id="rId276" Type="http://schemas.openxmlformats.org/officeDocument/2006/relationships/slideLayout" Target="../slideLayouts/slideLayout288.xml"/><Relationship Id="rId40" Type="http://schemas.openxmlformats.org/officeDocument/2006/relationships/slideLayout" Target="../slideLayouts/slideLayout52.xml"/><Relationship Id="rId115" Type="http://schemas.openxmlformats.org/officeDocument/2006/relationships/slideLayout" Target="../slideLayouts/slideLayout127.xml"/><Relationship Id="rId136" Type="http://schemas.openxmlformats.org/officeDocument/2006/relationships/slideLayout" Target="../slideLayouts/slideLayout148.xml"/><Relationship Id="rId157" Type="http://schemas.openxmlformats.org/officeDocument/2006/relationships/slideLayout" Target="../slideLayouts/slideLayout169.xml"/><Relationship Id="rId178" Type="http://schemas.openxmlformats.org/officeDocument/2006/relationships/slideLayout" Target="../slideLayouts/slideLayout190.xml"/><Relationship Id="rId61" Type="http://schemas.openxmlformats.org/officeDocument/2006/relationships/slideLayout" Target="../slideLayouts/slideLayout73.xml"/><Relationship Id="rId82" Type="http://schemas.openxmlformats.org/officeDocument/2006/relationships/slideLayout" Target="../slideLayouts/slideLayout94.xml"/><Relationship Id="rId199" Type="http://schemas.openxmlformats.org/officeDocument/2006/relationships/slideLayout" Target="../slideLayouts/slideLayout211.xml"/><Relationship Id="rId203" Type="http://schemas.openxmlformats.org/officeDocument/2006/relationships/slideLayout" Target="../slideLayouts/slideLayout215.xml"/><Relationship Id="rId19" Type="http://schemas.openxmlformats.org/officeDocument/2006/relationships/slideLayout" Target="../slideLayouts/slideLayout31.xml"/><Relationship Id="rId224" Type="http://schemas.openxmlformats.org/officeDocument/2006/relationships/slideLayout" Target="../slideLayouts/slideLayout236.xml"/><Relationship Id="rId245" Type="http://schemas.openxmlformats.org/officeDocument/2006/relationships/slideLayout" Target="../slideLayouts/slideLayout257.xml"/><Relationship Id="rId266" Type="http://schemas.openxmlformats.org/officeDocument/2006/relationships/slideLayout" Target="../slideLayouts/slideLayout278.xml"/><Relationship Id="rId287" Type="http://schemas.openxmlformats.org/officeDocument/2006/relationships/theme" Target="../theme/theme2.xml"/><Relationship Id="rId30" Type="http://schemas.openxmlformats.org/officeDocument/2006/relationships/slideLayout" Target="../slideLayouts/slideLayout42.xml"/><Relationship Id="rId105" Type="http://schemas.openxmlformats.org/officeDocument/2006/relationships/slideLayout" Target="../slideLayouts/slideLayout117.xml"/><Relationship Id="rId126" Type="http://schemas.openxmlformats.org/officeDocument/2006/relationships/slideLayout" Target="../slideLayouts/slideLayout138.xml"/><Relationship Id="rId147" Type="http://schemas.openxmlformats.org/officeDocument/2006/relationships/slideLayout" Target="../slideLayouts/slideLayout159.xml"/><Relationship Id="rId168" Type="http://schemas.openxmlformats.org/officeDocument/2006/relationships/slideLayout" Target="../slideLayouts/slideLayout180.xml"/><Relationship Id="rId51" Type="http://schemas.openxmlformats.org/officeDocument/2006/relationships/slideLayout" Target="../slideLayouts/slideLayout63.xml"/><Relationship Id="rId72" Type="http://schemas.openxmlformats.org/officeDocument/2006/relationships/slideLayout" Target="../slideLayouts/slideLayout84.xml"/><Relationship Id="rId93" Type="http://schemas.openxmlformats.org/officeDocument/2006/relationships/slideLayout" Target="../slideLayouts/slideLayout105.xml"/><Relationship Id="rId189" Type="http://schemas.openxmlformats.org/officeDocument/2006/relationships/slideLayout" Target="../slideLayouts/slideLayout201.xml"/><Relationship Id="rId3" Type="http://schemas.openxmlformats.org/officeDocument/2006/relationships/slideLayout" Target="../slideLayouts/slideLayout15.xml"/><Relationship Id="rId214" Type="http://schemas.openxmlformats.org/officeDocument/2006/relationships/slideLayout" Target="../slideLayouts/slideLayout226.xml"/><Relationship Id="rId235" Type="http://schemas.openxmlformats.org/officeDocument/2006/relationships/slideLayout" Target="../slideLayouts/slideLayout247.xml"/><Relationship Id="rId256" Type="http://schemas.openxmlformats.org/officeDocument/2006/relationships/slideLayout" Target="../slideLayouts/slideLayout268.xml"/><Relationship Id="rId277" Type="http://schemas.openxmlformats.org/officeDocument/2006/relationships/slideLayout" Target="../slideLayouts/slideLayout289.xml"/><Relationship Id="rId116" Type="http://schemas.openxmlformats.org/officeDocument/2006/relationships/slideLayout" Target="../slideLayouts/slideLayout128.xml"/><Relationship Id="rId137" Type="http://schemas.openxmlformats.org/officeDocument/2006/relationships/slideLayout" Target="../slideLayouts/slideLayout149.xml"/><Relationship Id="rId158" Type="http://schemas.openxmlformats.org/officeDocument/2006/relationships/slideLayout" Target="../slideLayouts/slideLayout170.xml"/><Relationship Id="rId20" Type="http://schemas.openxmlformats.org/officeDocument/2006/relationships/slideLayout" Target="../slideLayouts/slideLayout32.xml"/><Relationship Id="rId41" Type="http://schemas.openxmlformats.org/officeDocument/2006/relationships/slideLayout" Target="../slideLayouts/slideLayout53.xml"/><Relationship Id="rId62" Type="http://schemas.openxmlformats.org/officeDocument/2006/relationships/slideLayout" Target="../slideLayouts/slideLayout74.xml"/><Relationship Id="rId83" Type="http://schemas.openxmlformats.org/officeDocument/2006/relationships/slideLayout" Target="../slideLayouts/slideLayout95.xml"/><Relationship Id="rId179" Type="http://schemas.openxmlformats.org/officeDocument/2006/relationships/slideLayout" Target="../slideLayouts/slideLayout191.xml"/><Relationship Id="rId190" Type="http://schemas.openxmlformats.org/officeDocument/2006/relationships/slideLayout" Target="../slideLayouts/slideLayout202.xml"/><Relationship Id="rId204" Type="http://schemas.openxmlformats.org/officeDocument/2006/relationships/slideLayout" Target="../slideLayouts/slideLayout216.xml"/><Relationship Id="rId225" Type="http://schemas.openxmlformats.org/officeDocument/2006/relationships/slideLayout" Target="../slideLayouts/slideLayout237.xml"/><Relationship Id="rId246" Type="http://schemas.openxmlformats.org/officeDocument/2006/relationships/slideLayout" Target="../slideLayouts/slideLayout258.xml"/><Relationship Id="rId267" Type="http://schemas.openxmlformats.org/officeDocument/2006/relationships/slideLayout" Target="../slideLayouts/slideLayout279.xml"/><Relationship Id="rId106" Type="http://schemas.openxmlformats.org/officeDocument/2006/relationships/slideLayout" Target="../slideLayouts/slideLayout118.xml"/><Relationship Id="rId127" Type="http://schemas.openxmlformats.org/officeDocument/2006/relationships/slideLayout" Target="../slideLayouts/slideLayout139.xml"/><Relationship Id="rId10" Type="http://schemas.openxmlformats.org/officeDocument/2006/relationships/slideLayout" Target="../slideLayouts/slideLayout22.xml"/><Relationship Id="rId31" Type="http://schemas.openxmlformats.org/officeDocument/2006/relationships/slideLayout" Target="../slideLayouts/slideLayout43.xml"/><Relationship Id="rId52" Type="http://schemas.openxmlformats.org/officeDocument/2006/relationships/slideLayout" Target="../slideLayouts/slideLayout64.xml"/><Relationship Id="rId73" Type="http://schemas.openxmlformats.org/officeDocument/2006/relationships/slideLayout" Target="../slideLayouts/slideLayout85.xml"/><Relationship Id="rId94" Type="http://schemas.openxmlformats.org/officeDocument/2006/relationships/slideLayout" Target="../slideLayouts/slideLayout106.xml"/><Relationship Id="rId148" Type="http://schemas.openxmlformats.org/officeDocument/2006/relationships/slideLayout" Target="../slideLayouts/slideLayout160.xml"/><Relationship Id="rId169" Type="http://schemas.openxmlformats.org/officeDocument/2006/relationships/slideLayout" Target="../slideLayouts/slideLayout181.xml"/><Relationship Id="rId4" Type="http://schemas.openxmlformats.org/officeDocument/2006/relationships/slideLayout" Target="../slideLayouts/slideLayout16.xml"/><Relationship Id="rId180" Type="http://schemas.openxmlformats.org/officeDocument/2006/relationships/slideLayout" Target="../slideLayouts/slideLayout192.xml"/><Relationship Id="rId215" Type="http://schemas.openxmlformats.org/officeDocument/2006/relationships/slideLayout" Target="../slideLayouts/slideLayout227.xml"/><Relationship Id="rId236" Type="http://schemas.openxmlformats.org/officeDocument/2006/relationships/slideLayout" Target="../slideLayouts/slideLayout248.xml"/><Relationship Id="rId257" Type="http://schemas.openxmlformats.org/officeDocument/2006/relationships/slideLayout" Target="../slideLayouts/slideLayout269.xml"/><Relationship Id="rId278" Type="http://schemas.openxmlformats.org/officeDocument/2006/relationships/slideLayout" Target="../slideLayouts/slideLayout290.xml"/><Relationship Id="rId42" Type="http://schemas.openxmlformats.org/officeDocument/2006/relationships/slideLayout" Target="../slideLayouts/slideLayout54.xml"/><Relationship Id="rId84" Type="http://schemas.openxmlformats.org/officeDocument/2006/relationships/slideLayout" Target="../slideLayouts/slideLayout96.xml"/><Relationship Id="rId138" Type="http://schemas.openxmlformats.org/officeDocument/2006/relationships/slideLayout" Target="../slideLayouts/slideLayout150.xml"/><Relationship Id="rId191" Type="http://schemas.openxmlformats.org/officeDocument/2006/relationships/slideLayout" Target="../slideLayouts/slideLayout203.xml"/><Relationship Id="rId205" Type="http://schemas.openxmlformats.org/officeDocument/2006/relationships/slideLayout" Target="../slideLayouts/slideLayout217.xml"/><Relationship Id="rId247" Type="http://schemas.openxmlformats.org/officeDocument/2006/relationships/slideLayout" Target="../slideLayouts/slideLayout259.xml"/><Relationship Id="rId107" Type="http://schemas.openxmlformats.org/officeDocument/2006/relationships/slideLayout" Target="../slideLayouts/slideLayout119.xml"/><Relationship Id="rId11" Type="http://schemas.openxmlformats.org/officeDocument/2006/relationships/slideLayout" Target="../slideLayouts/slideLayout23.xml"/><Relationship Id="rId53" Type="http://schemas.openxmlformats.org/officeDocument/2006/relationships/slideLayout" Target="../slideLayouts/slideLayout65.xml"/><Relationship Id="rId149" Type="http://schemas.openxmlformats.org/officeDocument/2006/relationships/slideLayout" Target="../slideLayouts/slideLayout161.xml"/><Relationship Id="rId95" Type="http://schemas.openxmlformats.org/officeDocument/2006/relationships/slideLayout" Target="../slideLayouts/slideLayout107.xml"/><Relationship Id="rId160" Type="http://schemas.openxmlformats.org/officeDocument/2006/relationships/slideLayout" Target="../slideLayouts/slideLayout172.xml"/><Relationship Id="rId216" Type="http://schemas.openxmlformats.org/officeDocument/2006/relationships/slideLayout" Target="../slideLayouts/slideLayout228.xml"/><Relationship Id="rId258" Type="http://schemas.openxmlformats.org/officeDocument/2006/relationships/slideLayout" Target="../slideLayouts/slideLayout270.xml"/><Relationship Id="rId22" Type="http://schemas.openxmlformats.org/officeDocument/2006/relationships/slideLayout" Target="../slideLayouts/slideLayout34.xml"/><Relationship Id="rId64" Type="http://schemas.openxmlformats.org/officeDocument/2006/relationships/slideLayout" Target="../slideLayouts/slideLayout76.xml"/><Relationship Id="rId118" Type="http://schemas.openxmlformats.org/officeDocument/2006/relationships/slideLayout" Target="../slideLayouts/slideLayout130.xml"/></Relationships>
</file>

<file path=ppt/slideMasters/_rels/slideMaster3.xml.rels><?xml version="1.0" encoding="UTF-8" standalone="yes"?>
<Relationships xmlns="http://schemas.openxmlformats.org/package/2006/relationships"><Relationship Id="rId117" Type="http://schemas.openxmlformats.org/officeDocument/2006/relationships/slideLayout" Target="../slideLayouts/slideLayout415.xml"/><Relationship Id="rId299" Type="http://schemas.openxmlformats.org/officeDocument/2006/relationships/slideLayout" Target="../slideLayouts/slideLayout597.xml"/><Relationship Id="rId21" Type="http://schemas.openxmlformats.org/officeDocument/2006/relationships/slideLayout" Target="../slideLayouts/slideLayout319.xml"/><Relationship Id="rId63" Type="http://schemas.openxmlformats.org/officeDocument/2006/relationships/slideLayout" Target="../slideLayouts/slideLayout361.xml"/><Relationship Id="rId159" Type="http://schemas.openxmlformats.org/officeDocument/2006/relationships/slideLayout" Target="../slideLayouts/slideLayout457.xml"/><Relationship Id="rId324" Type="http://schemas.openxmlformats.org/officeDocument/2006/relationships/slideLayout" Target="../slideLayouts/slideLayout622.xml"/><Relationship Id="rId366" Type="http://schemas.openxmlformats.org/officeDocument/2006/relationships/slideLayout" Target="../slideLayouts/slideLayout664.xml"/><Relationship Id="rId170" Type="http://schemas.openxmlformats.org/officeDocument/2006/relationships/slideLayout" Target="../slideLayouts/slideLayout468.xml"/><Relationship Id="rId226" Type="http://schemas.openxmlformats.org/officeDocument/2006/relationships/slideLayout" Target="../slideLayouts/slideLayout524.xml"/><Relationship Id="rId268" Type="http://schemas.openxmlformats.org/officeDocument/2006/relationships/slideLayout" Target="../slideLayouts/slideLayout566.xml"/><Relationship Id="rId32" Type="http://schemas.openxmlformats.org/officeDocument/2006/relationships/slideLayout" Target="../slideLayouts/slideLayout330.xml"/><Relationship Id="rId74" Type="http://schemas.openxmlformats.org/officeDocument/2006/relationships/slideLayout" Target="../slideLayouts/slideLayout372.xml"/><Relationship Id="rId128" Type="http://schemas.openxmlformats.org/officeDocument/2006/relationships/slideLayout" Target="../slideLayouts/slideLayout426.xml"/><Relationship Id="rId335" Type="http://schemas.openxmlformats.org/officeDocument/2006/relationships/slideLayout" Target="../slideLayouts/slideLayout633.xml"/><Relationship Id="rId377" Type="http://schemas.openxmlformats.org/officeDocument/2006/relationships/slideLayout" Target="../slideLayouts/slideLayout675.xml"/><Relationship Id="rId5" Type="http://schemas.openxmlformats.org/officeDocument/2006/relationships/slideLayout" Target="../slideLayouts/slideLayout303.xml"/><Relationship Id="rId181" Type="http://schemas.openxmlformats.org/officeDocument/2006/relationships/slideLayout" Target="../slideLayouts/slideLayout479.xml"/><Relationship Id="rId237" Type="http://schemas.openxmlformats.org/officeDocument/2006/relationships/slideLayout" Target="../slideLayouts/slideLayout535.xml"/><Relationship Id="rId279" Type="http://schemas.openxmlformats.org/officeDocument/2006/relationships/slideLayout" Target="../slideLayouts/slideLayout577.xml"/><Relationship Id="rId43" Type="http://schemas.openxmlformats.org/officeDocument/2006/relationships/slideLayout" Target="../slideLayouts/slideLayout341.xml"/><Relationship Id="rId139" Type="http://schemas.openxmlformats.org/officeDocument/2006/relationships/slideLayout" Target="../slideLayouts/slideLayout437.xml"/><Relationship Id="rId290" Type="http://schemas.openxmlformats.org/officeDocument/2006/relationships/slideLayout" Target="../slideLayouts/slideLayout588.xml"/><Relationship Id="rId304" Type="http://schemas.openxmlformats.org/officeDocument/2006/relationships/slideLayout" Target="../slideLayouts/slideLayout602.xml"/><Relationship Id="rId346" Type="http://schemas.openxmlformats.org/officeDocument/2006/relationships/slideLayout" Target="../slideLayouts/slideLayout644.xml"/><Relationship Id="rId388" Type="http://schemas.openxmlformats.org/officeDocument/2006/relationships/slideLayout" Target="../slideLayouts/slideLayout686.xml"/><Relationship Id="rId85" Type="http://schemas.openxmlformats.org/officeDocument/2006/relationships/slideLayout" Target="../slideLayouts/slideLayout383.xml"/><Relationship Id="rId150" Type="http://schemas.openxmlformats.org/officeDocument/2006/relationships/slideLayout" Target="../slideLayouts/slideLayout448.xml"/><Relationship Id="rId192" Type="http://schemas.openxmlformats.org/officeDocument/2006/relationships/slideLayout" Target="../slideLayouts/slideLayout490.xml"/><Relationship Id="rId206" Type="http://schemas.openxmlformats.org/officeDocument/2006/relationships/slideLayout" Target="../slideLayouts/slideLayout504.xml"/><Relationship Id="rId248" Type="http://schemas.openxmlformats.org/officeDocument/2006/relationships/slideLayout" Target="../slideLayouts/slideLayout546.xml"/><Relationship Id="rId12" Type="http://schemas.openxmlformats.org/officeDocument/2006/relationships/slideLayout" Target="../slideLayouts/slideLayout310.xml"/><Relationship Id="rId108" Type="http://schemas.openxmlformats.org/officeDocument/2006/relationships/slideLayout" Target="../slideLayouts/slideLayout406.xml"/><Relationship Id="rId315" Type="http://schemas.openxmlformats.org/officeDocument/2006/relationships/slideLayout" Target="../slideLayouts/slideLayout613.xml"/><Relationship Id="rId357" Type="http://schemas.openxmlformats.org/officeDocument/2006/relationships/slideLayout" Target="../slideLayouts/slideLayout655.xml"/><Relationship Id="rId54" Type="http://schemas.openxmlformats.org/officeDocument/2006/relationships/slideLayout" Target="../slideLayouts/slideLayout352.xml"/><Relationship Id="rId96" Type="http://schemas.openxmlformats.org/officeDocument/2006/relationships/slideLayout" Target="../slideLayouts/slideLayout394.xml"/><Relationship Id="rId161" Type="http://schemas.openxmlformats.org/officeDocument/2006/relationships/slideLayout" Target="../slideLayouts/slideLayout459.xml"/><Relationship Id="rId217" Type="http://schemas.openxmlformats.org/officeDocument/2006/relationships/slideLayout" Target="../slideLayouts/slideLayout515.xml"/><Relationship Id="rId259" Type="http://schemas.openxmlformats.org/officeDocument/2006/relationships/slideLayout" Target="../slideLayouts/slideLayout557.xml"/><Relationship Id="rId23" Type="http://schemas.openxmlformats.org/officeDocument/2006/relationships/slideLayout" Target="../slideLayouts/slideLayout321.xml"/><Relationship Id="rId119" Type="http://schemas.openxmlformats.org/officeDocument/2006/relationships/slideLayout" Target="../slideLayouts/slideLayout417.xml"/><Relationship Id="rId270" Type="http://schemas.openxmlformats.org/officeDocument/2006/relationships/slideLayout" Target="../slideLayouts/slideLayout568.xml"/><Relationship Id="rId326" Type="http://schemas.openxmlformats.org/officeDocument/2006/relationships/slideLayout" Target="../slideLayouts/slideLayout624.xml"/><Relationship Id="rId65" Type="http://schemas.openxmlformats.org/officeDocument/2006/relationships/slideLayout" Target="../slideLayouts/slideLayout363.xml"/><Relationship Id="rId130" Type="http://schemas.openxmlformats.org/officeDocument/2006/relationships/slideLayout" Target="../slideLayouts/slideLayout428.xml"/><Relationship Id="rId368" Type="http://schemas.openxmlformats.org/officeDocument/2006/relationships/slideLayout" Target="../slideLayouts/slideLayout666.xml"/><Relationship Id="rId172" Type="http://schemas.openxmlformats.org/officeDocument/2006/relationships/slideLayout" Target="../slideLayouts/slideLayout470.xml"/><Relationship Id="rId228" Type="http://schemas.openxmlformats.org/officeDocument/2006/relationships/slideLayout" Target="../slideLayouts/slideLayout526.xml"/><Relationship Id="rId281" Type="http://schemas.openxmlformats.org/officeDocument/2006/relationships/slideLayout" Target="../slideLayouts/slideLayout579.xml"/><Relationship Id="rId337" Type="http://schemas.openxmlformats.org/officeDocument/2006/relationships/slideLayout" Target="../slideLayouts/slideLayout635.xml"/><Relationship Id="rId34" Type="http://schemas.openxmlformats.org/officeDocument/2006/relationships/slideLayout" Target="../slideLayouts/slideLayout332.xml"/><Relationship Id="rId76" Type="http://schemas.openxmlformats.org/officeDocument/2006/relationships/slideLayout" Target="../slideLayouts/slideLayout374.xml"/><Relationship Id="rId141" Type="http://schemas.openxmlformats.org/officeDocument/2006/relationships/slideLayout" Target="../slideLayouts/slideLayout439.xml"/><Relationship Id="rId379" Type="http://schemas.openxmlformats.org/officeDocument/2006/relationships/slideLayout" Target="../slideLayouts/slideLayout677.xml"/><Relationship Id="rId7" Type="http://schemas.openxmlformats.org/officeDocument/2006/relationships/slideLayout" Target="../slideLayouts/slideLayout305.xml"/><Relationship Id="rId183" Type="http://schemas.openxmlformats.org/officeDocument/2006/relationships/slideLayout" Target="../slideLayouts/slideLayout481.xml"/><Relationship Id="rId239" Type="http://schemas.openxmlformats.org/officeDocument/2006/relationships/slideLayout" Target="../slideLayouts/slideLayout537.xml"/><Relationship Id="rId250" Type="http://schemas.openxmlformats.org/officeDocument/2006/relationships/slideLayout" Target="../slideLayouts/slideLayout548.xml"/><Relationship Id="rId292" Type="http://schemas.openxmlformats.org/officeDocument/2006/relationships/slideLayout" Target="../slideLayouts/slideLayout590.xml"/><Relationship Id="rId306" Type="http://schemas.openxmlformats.org/officeDocument/2006/relationships/slideLayout" Target="../slideLayouts/slideLayout604.xml"/><Relationship Id="rId45" Type="http://schemas.openxmlformats.org/officeDocument/2006/relationships/slideLayout" Target="../slideLayouts/slideLayout343.xml"/><Relationship Id="rId87" Type="http://schemas.openxmlformats.org/officeDocument/2006/relationships/slideLayout" Target="../slideLayouts/slideLayout385.xml"/><Relationship Id="rId110" Type="http://schemas.openxmlformats.org/officeDocument/2006/relationships/slideLayout" Target="../slideLayouts/slideLayout408.xml"/><Relationship Id="rId348" Type="http://schemas.openxmlformats.org/officeDocument/2006/relationships/slideLayout" Target="../slideLayouts/slideLayout646.xml"/><Relationship Id="rId152" Type="http://schemas.openxmlformats.org/officeDocument/2006/relationships/slideLayout" Target="../slideLayouts/slideLayout450.xml"/><Relationship Id="rId194" Type="http://schemas.openxmlformats.org/officeDocument/2006/relationships/slideLayout" Target="../slideLayouts/slideLayout492.xml"/><Relationship Id="rId208" Type="http://schemas.openxmlformats.org/officeDocument/2006/relationships/slideLayout" Target="../slideLayouts/slideLayout506.xml"/><Relationship Id="rId261" Type="http://schemas.openxmlformats.org/officeDocument/2006/relationships/slideLayout" Target="../slideLayouts/slideLayout559.xml"/><Relationship Id="rId14" Type="http://schemas.openxmlformats.org/officeDocument/2006/relationships/slideLayout" Target="../slideLayouts/slideLayout312.xml"/><Relationship Id="rId56" Type="http://schemas.openxmlformats.org/officeDocument/2006/relationships/slideLayout" Target="../slideLayouts/slideLayout354.xml"/><Relationship Id="rId317" Type="http://schemas.openxmlformats.org/officeDocument/2006/relationships/slideLayout" Target="../slideLayouts/slideLayout615.xml"/><Relationship Id="rId359" Type="http://schemas.openxmlformats.org/officeDocument/2006/relationships/slideLayout" Target="../slideLayouts/slideLayout657.xml"/><Relationship Id="rId98" Type="http://schemas.openxmlformats.org/officeDocument/2006/relationships/slideLayout" Target="../slideLayouts/slideLayout396.xml"/><Relationship Id="rId121" Type="http://schemas.openxmlformats.org/officeDocument/2006/relationships/slideLayout" Target="../slideLayouts/slideLayout419.xml"/><Relationship Id="rId163" Type="http://schemas.openxmlformats.org/officeDocument/2006/relationships/slideLayout" Target="../slideLayouts/slideLayout461.xml"/><Relationship Id="rId219" Type="http://schemas.openxmlformats.org/officeDocument/2006/relationships/slideLayout" Target="../slideLayouts/slideLayout517.xml"/><Relationship Id="rId370" Type="http://schemas.openxmlformats.org/officeDocument/2006/relationships/slideLayout" Target="../slideLayouts/slideLayout668.xml"/><Relationship Id="rId230" Type="http://schemas.openxmlformats.org/officeDocument/2006/relationships/slideLayout" Target="../slideLayouts/slideLayout528.xml"/><Relationship Id="rId25" Type="http://schemas.openxmlformats.org/officeDocument/2006/relationships/slideLayout" Target="../slideLayouts/slideLayout323.xml"/><Relationship Id="rId67" Type="http://schemas.openxmlformats.org/officeDocument/2006/relationships/slideLayout" Target="../slideLayouts/slideLayout365.xml"/><Relationship Id="rId272" Type="http://schemas.openxmlformats.org/officeDocument/2006/relationships/slideLayout" Target="../slideLayouts/slideLayout570.xml"/><Relationship Id="rId328" Type="http://schemas.openxmlformats.org/officeDocument/2006/relationships/slideLayout" Target="../slideLayouts/slideLayout626.xml"/><Relationship Id="rId132" Type="http://schemas.openxmlformats.org/officeDocument/2006/relationships/slideLayout" Target="../slideLayouts/slideLayout430.xml"/><Relationship Id="rId174" Type="http://schemas.openxmlformats.org/officeDocument/2006/relationships/slideLayout" Target="../slideLayouts/slideLayout472.xml"/><Relationship Id="rId381" Type="http://schemas.openxmlformats.org/officeDocument/2006/relationships/slideLayout" Target="../slideLayouts/slideLayout679.xml"/><Relationship Id="rId241" Type="http://schemas.openxmlformats.org/officeDocument/2006/relationships/slideLayout" Target="../slideLayouts/slideLayout539.xml"/><Relationship Id="rId36" Type="http://schemas.openxmlformats.org/officeDocument/2006/relationships/slideLayout" Target="../slideLayouts/slideLayout334.xml"/><Relationship Id="rId283" Type="http://schemas.openxmlformats.org/officeDocument/2006/relationships/slideLayout" Target="../slideLayouts/slideLayout581.xml"/><Relationship Id="rId339" Type="http://schemas.openxmlformats.org/officeDocument/2006/relationships/slideLayout" Target="../slideLayouts/slideLayout637.xml"/><Relationship Id="rId78" Type="http://schemas.openxmlformats.org/officeDocument/2006/relationships/slideLayout" Target="../slideLayouts/slideLayout376.xml"/><Relationship Id="rId101" Type="http://schemas.openxmlformats.org/officeDocument/2006/relationships/slideLayout" Target="../slideLayouts/slideLayout399.xml"/><Relationship Id="rId143" Type="http://schemas.openxmlformats.org/officeDocument/2006/relationships/slideLayout" Target="../slideLayouts/slideLayout441.xml"/><Relationship Id="rId185" Type="http://schemas.openxmlformats.org/officeDocument/2006/relationships/slideLayout" Target="../slideLayouts/slideLayout483.xml"/><Relationship Id="rId350" Type="http://schemas.openxmlformats.org/officeDocument/2006/relationships/slideLayout" Target="../slideLayouts/slideLayout648.xml"/><Relationship Id="rId9" Type="http://schemas.openxmlformats.org/officeDocument/2006/relationships/slideLayout" Target="../slideLayouts/slideLayout307.xml"/><Relationship Id="rId210" Type="http://schemas.openxmlformats.org/officeDocument/2006/relationships/slideLayout" Target="../slideLayouts/slideLayout508.xml"/><Relationship Id="rId252" Type="http://schemas.openxmlformats.org/officeDocument/2006/relationships/slideLayout" Target="../slideLayouts/slideLayout550.xml"/><Relationship Id="rId294" Type="http://schemas.openxmlformats.org/officeDocument/2006/relationships/slideLayout" Target="../slideLayouts/slideLayout592.xml"/><Relationship Id="rId308" Type="http://schemas.openxmlformats.org/officeDocument/2006/relationships/slideLayout" Target="../slideLayouts/slideLayout606.xml"/><Relationship Id="rId47" Type="http://schemas.openxmlformats.org/officeDocument/2006/relationships/slideLayout" Target="../slideLayouts/slideLayout345.xml"/><Relationship Id="rId89" Type="http://schemas.openxmlformats.org/officeDocument/2006/relationships/slideLayout" Target="../slideLayouts/slideLayout387.xml"/><Relationship Id="rId112" Type="http://schemas.openxmlformats.org/officeDocument/2006/relationships/slideLayout" Target="../slideLayouts/slideLayout410.xml"/><Relationship Id="rId154" Type="http://schemas.openxmlformats.org/officeDocument/2006/relationships/slideLayout" Target="../slideLayouts/slideLayout452.xml"/><Relationship Id="rId361" Type="http://schemas.openxmlformats.org/officeDocument/2006/relationships/slideLayout" Target="../slideLayouts/slideLayout659.xml"/><Relationship Id="rId196" Type="http://schemas.openxmlformats.org/officeDocument/2006/relationships/slideLayout" Target="../slideLayouts/slideLayout494.xml"/><Relationship Id="rId200" Type="http://schemas.openxmlformats.org/officeDocument/2006/relationships/slideLayout" Target="../slideLayouts/slideLayout498.xml"/><Relationship Id="rId382" Type="http://schemas.openxmlformats.org/officeDocument/2006/relationships/slideLayout" Target="../slideLayouts/slideLayout680.xml"/><Relationship Id="rId16" Type="http://schemas.openxmlformats.org/officeDocument/2006/relationships/slideLayout" Target="../slideLayouts/slideLayout314.xml"/><Relationship Id="rId221" Type="http://schemas.openxmlformats.org/officeDocument/2006/relationships/slideLayout" Target="../slideLayouts/slideLayout519.xml"/><Relationship Id="rId242" Type="http://schemas.openxmlformats.org/officeDocument/2006/relationships/slideLayout" Target="../slideLayouts/slideLayout540.xml"/><Relationship Id="rId263" Type="http://schemas.openxmlformats.org/officeDocument/2006/relationships/slideLayout" Target="../slideLayouts/slideLayout561.xml"/><Relationship Id="rId284" Type="http://schemas.openxmlformats.org/officeDocument/2006/relationships/slideLayout" Target="../slideLayouts/slideLayout582.xml"/><Relationship Id="rId319" Type="http://schemas.openxmlformats.org/officeDocument/2006/relationships/slideLayout" Target="../slideLayouts/slideLayout617.xml"/><Relationship Id="rId37" Type="http://schemas.openxmlformats.org/officeDocument/2006/relationships/slideLayout" Target="../slideLayouts/slideLayout335.xml"/><Relationship Id="rId58" Type="http://schemas.openxmlformats.org/officeDocument/2006/relationships/slideLayout" Target="../slideLayouts/slideLayout356.xml"/><Relationship Id="rId79" Type="http://schemas.openxmlformats.org/officeDocument/2006/relationships/slideLayout" Target="../slideLayouts/slideLayout377.xml"/><Relationship Id="rId102" Type="http://schemas.openxmlformats.org/officeDocument/2006/relationships/slideLayout" Target="../slideLayouts/slideLayout400.xml"/><Relationship Id="rId123" Type="http://schemas.openxmlformats.org/officeDocument/2006/relationships/slideLayout" Target="../slideLayouts/slideLayout421.xml"/><Relationship Id="rId144" Type="http://schemas.openxmlformats.org/officeDocument/2006/relationships/slideLayout" Target="../slideLayouts/slideLayout442.xml"/><Relationship Id="rId330" Type="http://schemas.openxmlformats.org/officeDocument/2006/relationships/slideLayout" Target="../slideLayouts/slideLayout628.xml"/><Relationship Id="rId90" Type="http://schemas.openxmlformats.org/officeDocument/2006/relationships/slideLayout" Target="../slideLayouts/slideLayout388.xml"/><Relationship Id="rId165" Type="http://schemas.openxmlformats.org/officeDocument/2006/relationships/slideLayout" Target="../slideLayouts/slideLayout463.xml"/><Relationship Id="rId186" Type="http://schemas.openxmlformats.org/officeDocument/2006/relationships/slideLayout" Target="../slideLayouts/slideLayout484.xml"/><Relationship Id="rId351" Type="http://schemas.openxmlformats.org/officeDocument/2006/relationships/slideLayout" Target="../slideLayouts/slideLayout649.xml"/><Relationship Id="rId372" Type="http://schemas.openxmlformats.org/officeDocument/2006/relationships/slideLayout" Target="../slideLayouts/slideLayout670.xml"/><Relationship Id="rId211" Type="http://schemas.openxmlformats.org/officeDocument/2006/relationships/slideLayout" Target="../slideLayouts/slideLayout509.xml"/><Relationship Id="rId232" Type="http://schemas.openxmlformats.org/officeDocument/2006/relationships/slideLayout" Target="../slideLayouts/slideLayout530.xml"/><Relationship Id="rId253" Type="http://schemas.openxmlformats.org/officeDocument/2006/relationships/slideLayout" Target="../slideLayouts/slideLayout551.xml"/><Relationship Id="rId274" Type="http://schemas.openxmlformats.org/officeDocument/2006/relationships/slideLayout" Target="../slideLayouts/slideLayout572.xml"/><Relationship Id="rId295" Type="http://schemas.openxmlformats.org/officeDocument/2006/relationships/slideLayout" Target="../slideLayouts/slideLayout593.xml"/><Relationship Id="rId309" Type="http://schemas.openxmlformats.org/officeDocument/2006/relationships/slideLayout" Target="../slideLayouts/slideLayout607.xml"/><Relationship Id="rId27" Type="http://schemas.openxmlformats.org/officeDocument/2006/relationships/slideLayout" Target="../slideLayouts/slideLayout325.xml"/><Relationship Id="rId48" Type="http://schemas.openxmlformats.org/officeDocument/2006/relationships/slideLayout" Target="../slideLayouts/slideLayout346.xml"/><Relationship Id="rId69" Type="http://schemas.openxmlformats.org/officeDocument/2006/relationships/slideLayout" Target="../slideLayouts/slideLayout367.xml"/><Relationship Id="rId113" Type="http://schemas.openxmlformats.org/officeDocument/2006/relationships/slideLayout" Target="../slideLayouts/slideLayout411.xml"/><Relationship Id="rId134" Type="http://schemas.openxmlformats.org/officeDocument/2006/relationships/slideLayout" Target="../slideLayouts/slideLayout432.xml"/><Relationship Id="rId320" Type="http://schemas.openxmlformats.org/officeDocument/2006/relationships/slideLayout" Target="../slideLayouts/slideLayout618.xml"/><Relationship Id="rId80" Type="http://schemas.openxmlformats.org/officeDocument/2006/relationships/slideLayout" Target="../slideLayouts/slideLayout378.xml"/><Relationship Id="rId155" Type="http://schemas.openxmlformats.org/officeDocument/2006/relationships/slideLayout" Target="../slideLayouts/slideLayout453.xml"/><Relationship Id="rId176" Type="http://schemas.openxmlformats.org/officeDocument/2006/relationships/slideLayout" Target="../slideLayouts/slideLayout474.xml"/><Relationship Id="rId197" Type="http://schemas.openxmlformats.org/officeDocument/2006/relationships/slideLayout" Target="../slideLayouts/slideLayout495.xml"/><Relationship Id="rId341" Type="http://schemas.openxmlformats.org/officeDocument/2006/relationships/slideLayout" Target="../slideLayouts/slideLayout639.xml"/><Relationship Id="rId362" Type="http://schemas.openxmlformats.org/officeDocument/2006/relationships/slideLayout" Target="../slideLayouts/slideLayout660.xml"/><Relationship Id="rId383" Type="http://schemas.openxmlformats.org/officeDocument/2006/relationships/slideLayout" Target="../slideLayouts/slideLayout681.xml"/><Relationship Id="rId201" Type="http://schemas.openxmlformats.org/officeDocument/2006/relationships/slideLayout" Target="../slideLayouts/slideLayout499.xml"/><Relationship Id="rId222" Type="http://schemas.openxmlformats.org/officeDocument/2006/relationships/slideLayout" Target="../slideLayouts/slideLayout520.xml"/><Relationship Id="rId243" Type="http://schemas.openxmlformats.org/officeDocument/2006/relationships/slideLayout" Target="../slideLayouts/slideLayout541.xml"/><Relationship Id="rId264" Type="http://schemas.openxmlformats.org/officeDocument/2006/relationships/slideLayout" Target="../slideLayouts/slideLayout562.xml"/><Relationship Id="rId285" Type="http://schemas.openxmlformats.org/officeDocument/2006/relationships/slideLayout" Target="../slideLayouts/slideLayout583.xml"/><Relationship Id="rId17" Type="http://schemas.openxmlformats.org/officeDocument/2006/relationships/slideLayout" Target="../slideLayouts/slideLayout315.xml"/><Relationship Id="rId38" Type="http://schemas.openxmlformats.org/officeDocument/2006/relationships/slideLayout" Target="../slideLayouts/slideLayout336.xml"/><Relationship Id="rId59" Type="http://schemas.openxmlformats.org/officeDocument/2006/relationships/slideLayout" Target="../slideLayouts/slideLayout357.xml"/><Relationship Id="rId103" Type="http://schemas.openxmlformats.org/officeDocument/2006/relationships/slideLayout" Target="../slideLayouts/slideLayout401.xml"/><Relationship Id="rId124" Type="http://schemas.openxmlformats.org/officeDocument/2006/relationships/slideLayout" Target="../slideLayouts/slideLayout422.xml"/><Relationship Id="rId310" Type="http://schemas.openxmlformats.org/officeDocument/2006/relationships/slideLayout" Target="../slideLayouts/slideLayout608.xml"/><Relationship Id="rId70" Type="http://schemas.openxmlformats.org/officeDocument/2006/relationships/slideLayout" Target="../slideLayouts/slideLayout368.xml"/><Relationship Id="rId91" Type="http://schemas.openxmlformats.org/officeDocument/2006/relationships/slideLayout" Target="../slideLayouts/slideLayout389.xml"/><Relationship Id="rId145" Type="http://schemas.openxmlformats.org/officeDocument/2006/relationships/slideLayout" Target="../slideLayouts/slideLayout443.xml"/><Relationship Id="rId166" Type="http://schemas.openxmlformats.org/officeDocument/2006/relationships/slideLayout" Target="../slideLayouts/slideLayout464.xml"/><Relationship Id="rId187" Type="http://schemas.openxmlformats.org/officeDocument/2006/relationships/slideLayout" Target="../slideLayouts/slideLayout485.xml"/><Relationship Id="rId331" Type="http://schemas.openxmlformats.org/officeDocument/2006/relationships/slideLayout" Target="../slideLayouts/slideLayout629.xml"/><Relationship Id="rId352" Type="http://schemas.openxmlformats.org/officeDocument/2006/relationships/slideLayout" Target="../slideLayouts/slideLayout650.xml"/><Relationship Id="rId373" Type="http://schemas.openxmlformats.org/officeDocument/2006/relationships/slideLayout" Target="../slideLayouts/slideLayout671.xml"/><Relationship Id="rId1" Type="http://schemas.openxmlformats.org/officeDocument/2006/relationships/slideLayout" Target="../slideLayouts/slideLayout299.xml"/><Relationship Id="rId212" Type="http://schemas.openxmlformats.org/officeDocument/2006/relationships/slideLayout" Target="../slideLayouts/slideLayout510.xml"/><Relationship Id="rId233" Type="http://schemas.openxmlformats.org/officeDocument/2006/relationships/slideLayout" Target="../slideLayouts/slideLayout531.xml"/><Relationship Id="rId254" Type="http://schemas.openxmlformats.org/officeDocument/2006/relationships/slideLayout" Target="../slideLayouts/slideLayout552.xml"/><Relationship Id="rId28" Type="http://schemas.openxmlformats.org/officeDocument/2006/relationships/slideLayout" Target="../slideLayouts/slideLayout326.xml"/><Relationship Id="rId49" Type="http://schemas.openxmlformats.org/officeDocument/2006/relationships/slideLayout" Target="../slideLayouts/slideLayout347.xml"/><Relationship Id="rId114" Type="http://schemas.openxmlformats.org/officeDocument/2006/relationships/slideLayout" Target="../slideLayouts/slideLayout412.xml"/><Relationship Id="rId275" Type="http://schemas.openxmlformats.org/officeDocument/2006/relationships/slideLayout" Target="../slideLayouts/slideLayout573.xml"/><Relationship Id="rId296" Type="http://schemas.openxmlformats.org/officeDocument/2006/relationships/slideLayout" Target="../slideLayouts/slideLayout594.xml"/><Relationship Id="rId300" Type="http://schemas.openxmlformats.org/officeDocument/2006/relationships/slideLayout" Target="../slideLayouts/slideLayout598.xml"/><Relationship Id="rId60" Type="http://schemas.openxmlformats.org/officeDocument/2006/relationships/slideLayout" Target="../slideLayouts/slideLayout358.xml"/><Relationship Id="rId81" Type="http://schemas.openxmlformats.org/officeDocument/2006/relationships/slideLayout" Target="../slideLayouts/slideLayout379.xml"/><Relationship Id="rId135" Type="http://schemas.openxmlformats.org/officeDocument/2006/relationships/slideLayout" Target="../slideLayouts/slideLayout433.xml"/><Relationship Id="rId156" Type="http://schemas.openxmlformats.org/officeDocument/2006/relationships/slideLayout" Target="../slideLayouts/slideLayout454.xml"/><Relationship Id="rId177" Type="http://schemas.openxmlformats.org/officeDocument/2006/relationships/slideLayout" Target="../slideLayouts/slideLayout475.xml"/><Relationship Id="rId198" Type="http://schemas.openxmlformats.org/officeDocument/2006/relationships/slideLayout" Target="../slideLayouts/slideLayout496.xml"/><Relationship Id="rId321" Type="http://schemas.openxmlformats.org/officeDocument/2006/relationships/slideLayout" Target="../slideLayouts/slideLayout619.xml"/><Relationship Id="rId342" Type="http://schemas.openxmlformats.org/officeDocument/2006/relationships/slideLayout" Target="../slideLayouts/slideLayout640.xml"/><Relationship Id="rId363" Type="http://schemas.openxmlformats.org/officeDocument/2006/relationships/slideLayout" Target="../slideLayouts/slideLayout661.xml"/><Relationship Id="rId384" Type="http://schemas.openxmlformats.org/officeDocument/2006/relationships/slideLayout" Target="../slideLayouts/slideLayout682.xml"/><Relationship Id="rId202" Type="http://schemas.openxmlformats.org/officeDocument/2006/relationships/slideLayout" Target="../slideLayouts/slideLayout500.xml"/><Relationship Id="rId223" Type="http://schemas.openxmlformats.org/officeDocument/2006/relationships/slideLayout" Target="../slideLayouts/slideLayout521.xml"/><Relationship Id="rId244" Type="http://schemas.openxmlformats.org/officeDocument/2006/relationships/slideLayout" Target="../slideLayouts/slideLayout542.xml"/><Relationship Id="rId18" Type="http://schemas.openxmlformats.org/officeDocument/2006/relationships/slideLayout" Target="../slideLayouts/slideLayout316.xml"/><Relationship Id="rId39" Type="http://schemas.openxmlformats.org/officeDocument/2006/relationships/slideLayout" Target="../slideLayouts/slideLayout337.xml"/><Relationship Id="rId265" Type="http://schemas.openxmlformats.org/officeDocument/2006/relationships/slideLayout" Target="../slideLayouts/slideLayout563.xml"/><Relationship Id="rId286" Type="http://schemas.openxmlformats.org/officeDocument/2006/relationships/slideLayout" Target="../slideLayouts/slideLayout584.xml"/><Relationship Id="rId50" Type="http://schemas.openxmlformats.org/officeDocument/2006/relationships/slideLayout" Target="../slideLayouts/slideLayout348.xml"/><Relationship Id="rId104" Type="http://schemas.openxmlformats.org/officeDocument/2006/relationships/slideLayout" Target="../slideLayouts/slideLayout402.xml"/><Relationship Id="rId125" Type="http://schemas.openxmlformats.org/officeDocument/2006/relationships/slideLayout" Target="../slideLayouts/slideLayout423.xml"/><Relationship Id="rId146" Type="http://schemas.openxmlformats.org/officeDocument/2006/relationships/slideLayout" Target="../slideLayouts/slideLayout444.xml"/><Relationship Id="rId167" Type="http://schemas.openxmlformats.org/officeDocument/2006/relationships/slideLayout" Target="../slideLayouts/slideLayout465.xml"/><Relationship Id="rId188" Type="http://schemas.openxmlformats.org/officeDocument/2006/relationships/slideLayout" Target="../slideLayouts/slideLayout486.xml"/><Relationship Id="rId311" Type="http://schemas.openxmlformats.org/officeDocument/2006/relationships/slideLayout" Target="../slideLayouts/slideLayout609.xml"/><Relationship Id="rId332" Type="http://schemas.openxmlformats.org/officeDocument/2006/relationships/slideLayout" Target="../slideLayouts/slideLayout630.xml"/><Relationship Id="rId353" Type="http://schemas.openxmlformats.org/officeDocument/2006/relationships/slideLayout" Target="../slideLayouts/slideLayout651.xml"/><Relationship Id="rId374" Type="http://schemas.openxmlformats.org/officeDocument/2006/relationships/slideLayout" Target="../slideLayouts/slideLayout672.xml"/><Relationship Id="rId71" Type="http://schemas.openxmlformats.org/officeDocument/2006/relationships/slideLayout" Target="../slideLayouts/slideLayout369.xml"/><Relationship Id="rId92" Type="http://schemas.openxmlformats.org/officeDocument/2006/relationships/slideLayout" Target="../slideLayouts/slideLayout390.xml"/><Relationship Id="rId213" Type="http://schemas.openxmlformats.org/officeDocument/2006/relationships/slideLayout" Target="../slideLayouts/slideLayout511.xml"/><Relationship Id="rId234" Type="http://schemas.openxmlformats.org/officeDocument/2006/relationships/slideLayout" Target="../slideLayouts/slideLayout532.xml"/><Relationship Id="rId2" Type="http://schemas.openxmlformats.org/officeDocument/2006/relationships/slideLayout" Target="../slideLayouts/slideLayout300.xml"/><Relationship Id="rId29" Type="http://schemas.openxmlformats.org/officeDocument/2006/relationships/slideLayout" Target="../slideLayouts/slideLayout327.xml"/><Relationship Id="rId255" Type="http://schemas.openxmlformats.org/officeDocument/2006/relationships/slideLayout" Target="../slideLayouts/slideLayout553.xml"/><Relationship Id="rId276" Type="http://schemas.openxmlformats.org/officeDocument/2006/relationships/slideLayout" Target="../slideLayouts/slideLayout574.xml"/><Relationship Id="rId297" Type="http://schemas.openxmlformats.org/officeDocument/2006/relationships/slideLayout" Target="../slideLayouts/slideLayout595.xml"/><Relationship Id="rId40" Type="http://schemas.openxmlformats.org/officeDocument/2006/relationships/slideLayout" Target="../slideLayouts/slideLayout338.xml"/><Relationship Id="rId115" Type="http://schemas.openxmlformats.org/officeDocument/2006/relationships/slideLayout" Target="../slideLayouts/slideLayout413.xml"/><Relationship Id="rId136" Type="http://schemas.openxmlformats.org/officeDocument/2006/relationships/slideLayout" Target="../slideLayouts/slideLayout434.xml"/><Relationship Id="rId157" Type="http://schemas.openxmlformats.org/officeDocument/2006/relationships/slideLayout" Target="../slideLayouts/slideLayout455.xml"/><Relationship Id="rId178" Type="http://schemas.openxmlformats.org/officeDocument/2006/relationships/slideLayout" Target="../slideLayouts/slideLayout476.xml"/><Relationship Id="rId301" Type="http://schemas.openxmlformats.org/officeDocument/2006/relationships/slideLayout" Target="../slideLayouts/slideLayout599.xml"/><Relationship Id="rId322" Type="http://schemas.openxmlformats.org/officeDocument/2006/relationships/slideLayout" Target="../slideLayouts/slideLayout620.xml"/><Relationship Id="rId343" Type="http://schemas.openxmlformats.org/officeDocument/2006/relationships/slideLayout" Target="../slideLayouts/slideLayout641.xml"/><Relationship Id="rId364" Type="http://schemas.openxmlformats.org/officeDocument/2006/relationships/slideLayout" Target="../slideLayouts/slideLayout662.xml"/><Relationship Id="rId61" Type="http://schemas.openxmlformats.org/officeDocument/2006/relationships/slideLayout" Target="../slideLayouts/slideLayout359.xml"/><Relationship Id="rId82" Type="http://schemas.openxmlformats.org/officeDocument/2006/relationships/slideLayout" Target="../slideLayouts/slideLayout380.xml"/><Relationship Id="rId199" Type="http://schemas.openxmlformats.org/officeDocument/2006/relationships/slideLayout" Target="../slideLayouts/slideLayout497.xml"/><Relationship Id="rId203" Type="http://schemas.openxmlformats.org/officeDocument/2006/relationships/slideLayout" Target="../slideLayouts/slideLayout501.xml"/><Relationship Id="rId385" Type="http://schemas.openxmlformats.org/officeDocument/2006/relationships/slideLayout" Target="../slideLayouts/slideLayout683.xml"/><Relationship Id="rId19" Type="http://schemas.openxmlformats.org/officeDocument/2006/relationships/slideLayout" Target="../slideLayouts/slideLayout317.xml"/><Relationship Id="rId224" Type="http://schemas.openxmlformats.org/officeDocument/2006/relationships/slideLayout" Target="../slideLayouts/slideLayout522.xml"/><Relationship Id="rId245" Type="http://schemas.openxmlformats.org/officeDocument/2006/relationships/slideLayout" Target="../slideLayouts/slideLayout543.xml"/><Relationship Id="rId266" Type="http://schemas.openxmlformats.org/officeDocument/2006/relationships/slideLayout" Target="../slideLayouts/slideLayout564.xml"/><Relationship Id="rId287" Type="http://schemas.openxmlformats.org/officeDocument/2006/relationships/slideLayout" Target="../slideLayouts/slideLayout585.xml"/><Relationship Id="rId30" Type="http://schemas.openxmlformats.org/officeDocument/2006/relationships/slideLayout" Target="../slideLayouts/slideLayout328.xml"/><Relationship Id="rId105" Type="http://schemas.openxmlformats.org/officeDocument/2006/relationships/slideLayout" Target="../slideLayouts/slideLayout403.xml"/><Relationship Id="rId126" Type="http://schemas.openxmlformats.org/officeDocument/2006/relationships/slideLayout" Target="../slideLayouts/slideLayout424.xml"/><Relationship Id="rId147" Type="http://schemas.openxmlformats.org/officeDocument/2006/relationships/slideLayout" Target="../slideLayouts/slideLayout445.xml"/><Relationship Id="rId168" Type="http://schemas.openxmlformats.org/officeDocument/2006/relationships/slideLayout" Target="../slideLayouts/slideLayout466.xml"/><Relationship Id="rId312" Type="http://schemas.openxmlformats.org/officeDocument/2006/relationships/slideLayout" Target="../slideLayouts/slideLayout610.xml"/><Relationship Id="rId333" Type="http://schemas.openxmlformats.org/officeDocument/2006/relationships/slideLayout" Target="../slideLayouts/slideLayout631.xml"/><Relationship Id="rId354" Type="http://schemas.openxmlformats.org/officeDocument/2006/relationships/slideLayout" Target="../slideLayouts/slideLayout652.xml"/><Relationship Id="rId51" Type="http://schemas.openxmlformats.org/officeDocument/2006/relationships/slideLayout" Target="../slideLayouts/slideLayout349.xml"/><Relationship Id="rId72" Type="http://schemas.openxmlformats.org/officeDocument/2006/relationships/slideLayout" Target="../slideLayouts/slideLayout370.xml"/><Relationship Id="rId93" Type="http://schemas.openxmlformats.org/officeDocument/2006/relationships/slideLayout" Target="../slideLayouts/slideLayout391.xml"/><Relationship Id="rId189" Type="http://schemas.openxmlformats.org/officeDocument/2006/relationships/slideLayout" Target="../slideLayouts/slideLayout487.xml"/><Relationship Id="rId375" Type="http://schemas.openxmlformats.org/officeDocument/2006/relationships/slideLayout" Target="../slideLayouts/slideLayout673.xml"/><Relationship Id="rId3" Type="http://schemas.openxmlformats.org/officeDocument/2006/relationships/slideLayout" Target="../slideLayouts/slideLayout301.xml"/><Relationship Id="rId214" Type="http://schemas.openxmlformats.org/officeDocument/2006/relationships/slideLayout" Target="../slideLayouts/slideLayout512.xml"/><Relationship Id="rId235" Type="http://schemas.openxmlformats.org/officeDocument/2006/relationships/slideLayout" Target="../slideLayouts/slideLayout533.xml"/><Relationship Id="rId256" Type="http://schemas.openxmlformats.org/officeDocument/2006/relationships/slideLayout" Target="../slideLayouts/slideLayout554.xml"/><Relationship Id="rId277" Type="http://schemas.openxmlformats.org/officeDocument/2006/relationships/slideLayout" Target="../slideLayouts/slideLayout575.xml"/><Relationship Id="rId298" Type="http://schemas.openxmlformats.org/officeDocument/2006/relationships/slideLayout" Target="../slideLayouts/slideLayout596.xml"/><Relationship Id="rId116" Type="http://schemas.openxmlformats.org/officeDocument/2006/relationships/slideLayout" Target="../slideLayouts/slideLayout414.xml"/><Relationship Id="rId137" Type="http://schemas.openxmlformats.org/officeDocument/2006/relationships/slideLayout" Target="../slideLayouts/slideLayout435.xml"/><Relationship Id="rId158" Type="http://schemas.openxmlformats.org/officeDocument/2006/relationships/slideLayout" Target="../slideLayouts/slideLayout456.xml"/><Relationship Id="rId302" Type="http://schemas.openxmlformats.org/officeDocument/2006/relationships/slideLayout" Target="../slideLayouts/slideLayout600.xml"/><Relationship Id="rId323" Type="http://schemas.openxmlformats.org/officeDocument/2006/relationships/slideLayout" Target="../slideLayouts/slideLayout621.xml"/><Relationship Id="rId344" Type="http://schemas.openxmlformats.org/officeDocument/2006/relationships/slideLayout" Target="../slideLayouts/slideLayout642.xml"/><Relationship Id="rId20" Type="http://schemas.openxmlformats.org/officeDocument/2006/relationships/slideLayout" Target="../slideLayouts/slideLayout318.xml"/><Relationship Id="rId41" Type="http://schemas.openxmlformats.org/officeDocument/2006/relationships/slideLayout" Target="../slideLayouts/slideLayout339.xml"/><Relationship Id="rId62" Type="http://schemas.openxmlformats.org/officeDocument/2006/relationships/slideLayout" Target="../slideLayouts/slideLayout360.xml"/><Relationship Id="rId83" Type="http://schemas.openxmlformats.org/officeDocument/2006/relationships/slideLayout" Target="../slideLayouts/slideLayout381.xml"/><Relationship Id="rId179" Type="http://schemas.openxmlformats.org/officeDocument/2006/relationships/slideLayout" Target="../slideLayouts/slideLayout477.xml"/><Relationship Id="rId365" Type="http://schemas.openxmlformats.org/officeDocument/2006/relationships/slideLayout" Target="../slideLayouts/slideLayout663.xml"/><Relationship Id="rId386" Type="http://schemas.openxmlformats.org/officeDocument/2006/relationships/slideLayout" Target="../slideLayouts/slideLayout684.xml"/><Relationship Id="rId190" Type="http://schemas.openxmlformats.org/officeDocument/2006/relationships/slideLayout" Target="../slideLayouts/slideLayout488.xml"/><Relationship Id="rId204" Type="http://schemas.openxmlformats.org/officeDocument/2006/relationships/slideLayout" Target="../slideLayouts/slideLayout502.xml"/><Relationship Id="rId225" Type="http://schemas.openxmlformats.org/officeDocument/2006/relationships/slideLayout" Target="../slideLayouts/slideLayout523.xml"/><Relationship Id="rId246" Type="http://schemas.openxmlformats.org/officeDocument/2006/relationships/slideLayout" Target="../slideLayouts/slideLayout544.xml"/><Relationship Id="rId267" Type="http://schemas.openxmlformats.org/officeDocument/2006/relationships/slideLayout" Target="../slideLayouts/slideLayout565.xml"/><Relationship Id="rId288" Type="http://schemas.openxmlformats.org/officeDocument/2006/relationships/slideLayout" Target="../slideLayouts/slideLayout586.xml"/><Relationship Id="rId106" Type="http://schemas.openxmlformats.org/officeDocument/2006/relationships/slideLayout" Target="../slideLayouts/slideLayout404.xml"/><Relationship Id="rId127" Type="http://schemas.openxmlformats.org/officeDocument/2006/relationships/slideLayout" Target="../slideLayouts/slideLayout425.xml"/><Relationship Id="rId313" Type="http://schemas.openxmlformats.org/officeDocument/2006/relationships/slideLayout" Target="../slideLayouts/slideLayout611.xml"/><Relationship Id="rId10" Type="http://schemas.openxmlformats.org/officeDocument/2006/relationships/slideLayout" Target="../slideLayouts/slideLayout308.xml"/><Relationship Id="rId31" Type="http://schemas.openxmlformats.org/officeDocument/2006/relationships/slideLayout" Target="../slideLayouts/slideLayout329.xml"/><Relationship Id="rId52" Type="http://schemas.openxmlformats.org/officeDocument/2006/relationships/slideLayout" Target="../slideLayouts/slideLayout350.xml"/><Relationship Id="rId73" Type="http://schemas.openxmlformats.org/officeDocument/2006/relationships/slideLayout" Target="../slideLayouts/slideLayout371.xml"/><Relationship Id="rId94" Type="http://schemas.openxmlformats.org/officeDocument/2006/relationships/slideLayout" Target="../slideLayouts/slideLayout392.xml"/><Relationship Id="rId148" Type="http://schemas.openxmlformats.org/officeDocument/2006/relationships/slideLayout" Target="../slideLayouts/slideLayout446.xml"/><Relationship Id="rId169" Type="http://schemas.openxmlformats.org/officeDocument/2006/relationships/slideLayout" Target="../slideLayouts/slideLayout467.xml"/><Relationship Id="rId334" Type="http://schemas.openxmlformats.org/officeDocument/2006/relationships/slideLayout" Target="../slideLayouts/slideLayout632.xml"/><Relationship Id="rId355" Type="http://schemas.openxmlformats.org/officeDocument/2006/relationships/slideLayout" Target="../slideLayouts/slideLayout653.xml"/><Relationship Id="rId376" Type="http://schemas.openxmlformats.org/officeDocument/2006/relationships/slideLayout" Target="../slideLayouts/slideLayout674.xml"/><Relationship Id="rId4" Type="http://schemas.openxmlformats.org/officeDocument/2006/relationships/slideLayout" Target="../slideLayouts/slideLayout302.xml"/><Relationship Id="rId180" Type="http://schemas.openxmlformats.org/officeDocument/2006/relationships/slideLayout" Target="../slideLayouts/slideLayout478.xml"/><Relationship Id="rId215" Type="http://schemas.openxmlformats.org/officeDocument/2006/relationships/slideLayout" Target="../slideLayouts/slideLayout513.xml"/><Relationship Id="rId236" Type="http://schemas.openxmlformats.org/officeDocument/2006/relationships/slideLayout" Target="../slideLayouts/slideLayout534.xml"/><Relationship Id="rId257" Type="http://schemas.openxmlformats.org/officeDocument/2006/relationships/slideLayout" Target="../slideLayouts/slideLayout555.xml"/><Relationship Id="rId278" Type="http://schemas.openxmlformats.org/officeDocument/2006/relationships/slideLayout" Target="../slideLayouts/slideLayout576.xml"/><Relationship Id="rId303" Type="http://schemas.openxmlformats.org/officeDocument/2006/relationships/slideLayout" Target="../slideLayouts/slideLayout601.xml"/><Relationship Id="rId42" Type="http://schemas.openxmlformats.org/officeDocument/2006/relationships/slideLayout" Target="../slideLayouts/slideLayout340.xml"/><Relationship Id="rId84" Type="http://schemas.openxmlformats.org/officeDocument/2006/relationships/slideLayout" Target="../slideLayouts/slideLayout382.xml"/><Relationship Id="rId138" Type="http://schemas.openxmlformats.org/officeDocument/2006/relationships/slideLayout" Target="../slideLayouts/slideLayout436.xml"/><Relationship Id="rId345" Type="http://schemas.openxmlformats.org/officeDocument/2006/relationships/slideLayout" Target="../slideLayouts/slideLayout643.xml"/><Relationship Id="rId387" Type="http://schemas.openxmlformats.org/officeDocument/2006/relationships/slideLayout" Target="../slideLayouts/slideLayout685.xml"/><Relationship Id="rId191" Type="http://schemas.openxmlformats.org/officeDocument/2006/relationships/slideLayout" Target="../slideLayouts/slideLayout489.xml"/><Relationship Id="rId205" Type="http://schemas.openxmlformats.org/officeDocument/2006/relationships/slideLayout" Target="../slideLayouts/slideLayout503.xml"/><Relationship Id="rId247" Type="http://schemas.openxmlformats.org/officeDocument/2006/relationships/slideLayout" Target="../slideLayouts/slideLayout545.xml"/><Relationship Id="rId107" Type="http://schemas.openxmlformats.org/officeDocument/2006/relationships/slideLayout" Target="../slideLayouts/slideLayout405.xml"/><Relationship Id="rId289" Type="http://schemas.openxmlformats.org/officeDocument/2006/relationships/slideLayout" Target="../slideLayouts/slideLayout587.xml"/><Relationship Id="rId11" Type="http://schemas.openxmlformats.org/officeDocument/2006/relationships/slideLayout" Target="../slideLayouts/slideLayout309.xml"/><Relationship Id="rId53" Type="http://schemas.openxmlformats.org/officeDocument/2006/relationships/slideLayout" Target="../slideLayouts/slideLayout351.xml"/><Relationship Id="rId149" Type="http://schemas.openxmlformats.org/officeDocument/2006/relationships/slideLayout" Target="../slideLayouts/slideLayout447.xml"/><Relationship Id="rId314" Type="http://schemas.openxmlformats.org/officeDocument/2006/relationships/slideLayout" Target="../slideLayouts/slideLayout612.xml"/><Relationship Id="rId356" Type="http://schemas.openxmlformats.org/officeDocument/2006/relationships/slideLayout" Target="../slideLayouts/slideLayout654.xml"/><Relationship Id="rId95" Type="http://schemas.openxmlformats.org/officeDocument/2006/relationships/slideLayout" Target="../slideLayouts/slideLayout393.xml"/><Relationship Id="rId160" Type="http://schemas.openxmlformats.org/officeDocument/2006/relationships/slideLayout" Target="../slideLayouts/slideLayout458.xml"/><Relationship Id="rId216" Type="http://schemas.openxmlformats.org/officeDocument/2006/relationships/slideLayout" Target="../slideLayouts/slideLayout514.xml"/><Relationship Id="rId258" Type="http://schemas.openxmlformats.org/officeDocument/2006/relationships/slideLayout" Target="../slideLayouts/slideLayout556.xml"/><Relationship Id="rId22" Type="http://schemas.openxmlformats.org/officeDocument/2006/relationships/slideLayout" Target="../slideLayouts/slideLayout320.xml"/><Relationship Id="rId64" Type="http://schemas.openxmlformats.org/officeDocument/2006/relationships/slideLayout" Target="../slideLayouts/slideLayout362.xml"/><Relationship Id="rId118" Type="http://schemas.openxmlformats.org/officeDocument/2006/relationships/slideLayout" Target="../slideLayouts/slideLayout416.xml"/><Relationship Id="rId325" Type="http://schemas.openxmlformats.org/officeDocument/2006/relationships/slideLayout" Target="../slideLayouts/slideLayout623.xml"/><Relationship Id="rId367" Type="http://schemas.openxmlformats.org/officeDocument/2006/relationships/slideLayout" Target="../slideLayouts/slideLayout665.xml"/><Relationship Id="rId171" Type="http://schemas.openxmlformats.org/officeDocument/2006/relationships/slideLayout" Target="../slideLayouts/slideLayout469.xml"/><Relationship Id="rId227" Type="http://schemas.openxmlformats.org/officeDocument/2006/relationships/slideLayout" Target="../slideLayouts/slideLayout525.xml"/><Relationship Id="rId269" Type="http://schemas.openxmlformats.org/officeDocument/2006/relationships/slideLayout" Target="../slideLayouts/slideLayout567.xml"/><Relationship Id="rId33" Type="http://schemas.openxmlformats.org/officeDocument/2006/relationships/slideLayout" Target="../slideLayouts/slideLayout331.xml"/><Relationship Id="rId129" Type="http://schemas.openxmlformats.org/officeDocument/2006/relationships/slideLayout" Target="../slideLayouts/slideLayout427.xml"/><Relationship Id="rId280" Type="http://schemas.openxmlformats.org/officeDocument/2006/relationships/slideLayout" Target="../slideLayouts/slideLayout578.xml"/><Relationship Id="rId336" Type="http://schemas.openxmlformats.org/officeDocument/2006/relationships/slideLayout" Target="../slideLayouts/slideLayout634.xml"/><Relationship Id="rId75" Type="http://schemas.openxmlformats.org/officeDocument/2006/relationships/slideLayout" Target="../slideLayouts/slideLayout373.xml"/><Relationship Id="rId140" Type="http://schemas.openxmlformats.org/officeDocument/2006/relationships/slideLayout" Target="../slideLayouts/slideLayout438.xml"/><Relationship Id="rId182" Type="http://schemas.openxmlformats.org/officeDocument/2006/relationships/slideLayout" Target="../slideLayouts/slideLayout480.xml"/><Relationship Id="rId378" Type="http://schemas.openxmlformats.org/officeDocument/2006/relationships/slideLayout" Target="../slideLayouts/slideLayout676.xml"/><Relationship Id="rId6" Type="http://schemas.openxmlformats.org/officeDocument/2006/relationships/slideLayout" Target="../slideLayouts/slideLayout304.xml"/><Relationship Id="rId238" Type="http://schemas.openxmlformats.org/officeDocument/2006/relationships/slideLayout" Target="../slideLayouts/slideLayout536.xml"/><Relationship Id="rId291" Type="http://schemas.openxmlformats.org/officeDocument/2006/relationships/slideLayout" Target="../slideLayouts/slideLayout589.xml"/><Relationship Id="rId305" Type="http://schemas.openxmlformats.org/officeDocument/2006/relationships/slideLayout" Target="../slideLayouts/slideLayout603.xml"/><Relationship Id="rId347" Type="http://schemas.openxmlformats.org/officeDocument/2006/relationships/slideLayout" Target="../slideLayouts/slideLayout645.xml"/><Relationship Id="rId44" Type="http://schemas.openxmlformats.org/officeDocument/2006/relationships/slideLayout" Target="../slideLayouts/slideLayout342.xml"/><Relationship Id="rId86" Type="http://schemas.openxmlformats.org/officeDocument/2006/relationships/slideLayout" Target="../slideLayouts/slideLayout384.xml"/><Relationship Id="rId151" Type="http://schemas.openxmlformats.org/officeDocument/2006/relationships/slideLayout" Target="../slideLayouts/slideLayout449.xml"/><Relationship Id="rId389" Type="http://schemas.openxmlformats.org/officeDocument/2006/relationships/theme" Target="../theme/theme3.xml"/><Relationship Id="rId193" Type="http://schemas.openxmlformats.org/officeDocument/2006/relationships/slideLayout" Target="../slideLayouts/slideLayout491.xml"/><Relationship Id="rId207" Type="http://schemas.openxmlformats.org/officeDocument/2006/relationships/slideLayout" Target="../slideLayouts/slideLayout505.xml"/><Relationship Id="rId249" Type="http://schemas.openxmlformats.org/officeDocument/2006/relationships/slideLayout" Target="../slideLayouts/slideLayout547.xml"/><Relationship Id="rId13" Type="http://schemas.openxmlformats.org/officeDocument/2006/relationships/slideLayout" Target="../slideLayouts/slideLayout311.xml"/><Relationship Id="rId109" Type="http://schemas.openxmlformats.org/officeDocument/2006/relationships/slideLayout" Target="../slideLayouts/slideLayout407.xml"/><Relationship Id="rId260" Type="http://schemas.openxmlformats.org/officeDocument/2006/relationships/slideLayout" Target="../slideLayouts/slideLayout558.xml"/><Relationship Id="rId316" Type="http://schemas.openxmlformats.org/officeDocument/2006/relationships/slideLayout" Target="../slideLayouts/slideLayout614.xml"/><Relationship Id="rId55" Type="http://schemas.openxmlformats.org/officeDocument/2006/relationships/slideLayout" Target="../slideLayouts/slideLayout353.xml"/><Relationship Id="rId97" Type="http://schemas.openxmlformats.org/officeDocument/2006/relationships/slideLayout" Target="../slideLayouts/slideLayout395.xml"/><Relationship Id="rId120" Type="http://schemas.openxmlformats.org/officeDocument/2006/relationships/slideLayout" Target="../slideLayouts/slideLayout418.xml"/><Relationship Id="rId358" Type="http://schemas.openxmlformats.org/officeDocument/2006/relationships/slideLayout" Target="../slideLayouts/slideLayout656.xml"/><Relationship Id="rId162" Type="http://schemas.openxmlformats.org/officeDocument/2006/relationships/slideLayout" Target="../slideLayouts/slideLayout460.xml"/><Relationship Id="rId218" Type="http://schemas.openxmlformats.org/officeDocument/2006/relationships/slideLayout" Target="../slideLayouts/slideLayout516.xml"/><Relationship Id="rId271" Type="http://schemas.openxmlformats.org/officeDocument/2006/relationships/slideLayout" Target="../slideLayouts/slideLayout569.xml"/><Relationship Id="rId24" Type="http://schemas.openxmlformats.org/officeDocument/2006/relationships/slideLayout" Target="../slideLayouts/slideLayout322.xml"/><Relationship Id="rId66" Type="http://schemas.openxmlformats.org/officeDocument/2006/relationships/slideLayout" Target="../slideLayouts/slideLayout364.xml"/><Relationship Id="rId131" Type="http://schemas.openxmlformats.org/officeDocument/2006/relationships/slideLayout" Target="../slideLayouts/slideLayout429.xml"/><Relationship Id="rId327" Type="http://schemas.openxmlformats.org/officeDocument/2006/relationships/slideLayout" Target="../slideLayouts/slideLayout625.xml"/><Relationship Id="rId369" Type="http://schemas.openxmlformats.org/officeDocument/2006/relationships/slideLayout" Target="../slideLayouts/slideLayout667.xml"/><Relationship Id="rId173" Type="http://schemas.openxmlformats.org/officeDocument/2006/relationships/slideLayout" Target="../slideLayouts/slideLayout471.xml"/><Relationship Id="rId229" Type="http://schemas.openxmlformats.org/officeDocument/2006/relationships/slideLayout" Target="../slideLayouts/slideLayout527.xml"/><Relationship Id="rId380" Type="http://schemas.openxmlformats.org/officeDocument/2006/relationships/slideLayout" Target="../slideLayouts/slideLayout678.xml"/><Relationship Id="rId240" Type="http://schemas.openxmlformats.org/officeDocument/2006/relationships/slideLayout" Target="../slideLayouts/slideLayout538.xml"/><Relationship Id="rId35" Type="http://schemas.openxmlformats.org/officeDocument/2006/relationships/slideLayout" Target="../slideLayouts/slideLayout333.xml"/><Relationship Id="rId77" Type="http://schemas.openxmlformats.org/officeDocument/2006/relationships/slideLayout" Target="../slideLayouts/slideLayout375.xml"/><Relationship Id="rId100" Type="http://schemas.openxmlformats.org/officeDocument/2006/relationships/slideLayout" Target="../slideLayouts/slideLayout398.xml"/><Relationship Id="rId282" Type="http://schemas.openxmlformats.org/officeDocument/2006/relationships/slideLayout" Target="../slideLayouts/slideLayout580.xml"/><Relationship Id="rId338" Type="http://schemas.openxmlformats.org/officeDocument/2006/relationships/slideLayout" Target="../slideLayouts/slideLayout636.xml"/><Relationship Id="rId8" Type="http://schemas.openxmlformats.org/officeDocument/2006/relationships/slideLayout" Target="../slideLayouts/slideLayout306.xml"/><Relationship Id="rId142" Type="http://schemas.openxmlformats.org/officeDocument/2006/relationships/slideLayout" Target="../slideLayouts/slideLayout440.xml"/><Relationship Id="rId184" Type="http://schemas.openxmlformats.org/officeDocument/2006/relationships/slideLayout" Target="../slideLayouts/slideLayout482.xml"/><Relationship Id="rId251" Type="http://schemas.openxmlformats.org/officeDocument/2006/relationships/slideLayout" Target="../slideLayouts/slideLayout549.xml"/><Relationship Id="rId46" Type="http://schemas.openxmlformats.org/officeDocument/2006/relationships/slideLayout" Target="../slideLayouts/slideLayout344.xml"/><Relationship Id="rId293" Type="http://schemas.openxmlformats.org/officeDocument/2006/relationships/slideLayout" Target="../slideLayouts/slideLayout591.xml"/><Relationship Id="rId307" Type="http://schemas.openxmlformats.org/officeDocument/2006/relationships/slideLayout" Target="../slideLayouts/slideLayout605.xml"/><Relationship Id="rId349" Type="http://schemas.openxmlformats.org/officeDocument/2006/relationships/slideLayout" Target="../slideLayouts/slideLayout647.xml"/><Relationship Id="rId88" Type="http://schemas.openxmlformats.org/officeDocument/2006/relationships/slideLayout" Target="../slideLayouts/slideLayout386.xml"/><Relationship Id="rId111" Type="http://schemas.openxmlformats.org/officeDocument/2006/relationships/slideLayout" Target="../slideLayouts/slideLayout409.xml"/><Relationship Id="rId153" Type="http://schemas.openxmlformats.org/officeDocument/2006/relationships/slideLayout" Target="../slideLayouts/slideLayout451.xml"/><Relationship Id="rId195" Type="http://schemas.openxmlformats.org/officeDocument/2006/relationships/slideLayout" Target="../slideLayouts/slideLayout493.xml"/><Relationship Id="rId209" Type="http://schemas.openxmlformats.org/officeDocument/2006/relationships/slideLayout" Target="../slideLayouts/slideLayout507.xml"/><Relationship Id="rId360" Type="http://schemas.openxmlformats.org/officeDocument/2006/relationships/slideLayout" Target="../slideLayouts/slideLayout658.xml"/><Relationship Id="rId220" Type="http://schemas.openxmlformats.org/officeDocument/2006/relationships/slideLayout" Target="../slideLayouts/slideLayout518.xml"/><Relationship Id="rId15" Type="http://schemas.openxmlformats.org/officeDocument/2006/relationships/slideLayout" Target="../slideLayouts/slideLayout313.xml"/><Relationship Id="rId57" Type="http://schemas.openxmlformats.org/officeDocument/2006/relationships/slideLayout" Target="../slideLayouts/slideLayout355.xml"/><Relationship Id="rId262" Type="http://schemas.openxmlformats.org/officeDocument/2006/relationships/slideLayout" Target="../slideLayouts/slideLayout560.xml"/><Relationship Id="rId318" Type="http://schemas.openxmlformats.org/officeDocument/2006/relationships/slideLayout" Target="../slideLayouts/slideLayout616.xml"/><Relationship Id="rId99" Type="http://schemas.openxmlformats.org/officeDocument/2006/relationships/slideLayout" Target="../slideLayouts/slideLayout397.xml"/><Relationship Id="rId122" Type="http://schemas.openxmlformats.org/officeDocument/2006/relationships/slideLayout" Target="../slideLayouts/slideLayout420.xml"/><Relationship Id="rId164" Type="http://schemas.openxmlformats.org/officeDocument/2006/relationships/slideLayout" Target="../slideLayouts/slideLayout462.xml"/><Relationship Id="rId371" Type="http://schemas.openxmlformats.org/officeDocument/2006/relationships/slideLayout" Target="../slideLayouts/slideLayout669.xml"/><Relationship Id="rId26" Type="http://schemas.openxmlformats.org/officeDocument/2006/relationships/slideLayout" Target="../slideLayouts/slideLayout324.xml"/><Relationship Id="rId231" Type="http://schemas.openxmlformats.org/officeDocument/2006/relationships/slideLayout" Target="../slideLayouts/slideLayout529.xml"/><Relationship Id="rId273" Type="http://schemas.openxmlformats.org/officeDocument/2006/relationships/slideLayout" Target="../slideLayouts/slideLayout571.xml"/><Relationship Id="rId329" Type="http://schemas.openxmlformats.org/officeDocument/2006/relationships/slideLayout" Target="../slideLayouts/slideLayout627.xml"/><Relationship Id="rId68" Type="http://schemas.openxmlformats.org/officeDocument/2006/relationships/slideLayout" Target="../slideLayouts/slideLayout366.xml"/><Relationship Id="rId133" Type="http://schemas.openxmlformats.org/officeDocument/2006/relationships/slideLayout" Target="../slideLayouts/slideLayout431.xml"/><Relationship Id="rId175" Type="http://schemas.openxmlformats.org/officeDocument/2006/relationships/slideLayout" Target="../slideLayouts/slideLayout473.xml"/><Relationship Id="rId340" Type="http://schemas.openxmlformats.org/officeDocument/2006/relationships/slideLayout" Target="../slideLayouts/slideLayout6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94.xml"/><Relationship Id="rId13" Type="http://schemas.openxmlformats.org/officeDocument/2006/relationships/slideLayout" Target="../slideLayouts/slideLayout699.xml"/><Relationship Id="rId3" Type="http://schemas.openxmlformats.org/officeDocument/2006/relationships/slideLayout" Target="../slideLayouts/slideLayout689.xml"/><Relationship Id="rId7" Type="http://schemas.openxmlformats.org/officeDocument/2006/relationships/slideLayout" Target="../slideLayouts/slideLayout693.xml"/><Relationship Id="rId12" Type="http://schemas.openxmlformats.org/officeDocument/2006/relationships/slideLayout" Target="../slideLayouts/slideLayout698.xml"/><Relationship Id="rId17" Type="http://schemas.openxmlformats.org/officeDocument/2006/relationships/theme" Target="../theme/theme4.xml"/><Relationship Id="rId2" Type="http://schemas.openxmlformats.org/officeDocument/2006/relationships/slideLayout" Target="../slideLayouts/slideLayout688.xml"/><Relationship Id="rId16" Type="http://schemas.openxmlformats.org/officeDocument/2006/relationships/slideLayout" Target="../slideLayouts/slideLayout702.xml"/><Relationship Id="rId1" Type="http://schemas.openxmlformats.org/officeDocument/2006/relationships/slideLayout" Target="../slideLayouts/slideLayout687.xml"/><Relationship Id="rId6" Type="http://schemas.openxmlformats.org/officeDocument/2006/relationships/slideLayout" Target="../slideLayouts/slideLayout692.xml"/><Relationship Id="rId11" Type="http://schemas.openxmlformats.org/officeDocument/2006/relationships/slideLayout" Target="../slideLayouts/slideLayout697.xml"/><Relationship Id="rId5" Type="http://schemas.openxmlformats.org/officeDocument/2006/relationships/slideLayout" Target="../slideLayouts/slideLayout691.xml"/><Relationship Id="rId15" Type="http://schemas.openxmlformats.org/officeDocument/2006/relationships/slideLayout" Target="../slideLayouts/slideLayout701.xml"/><Relationship Id="rId10" Type="http://schemas.openxmlformats.org/officeDocument/2006/relationships/slideLayout" Target="../slideLayouts/slideLayout696.xml"/><Relationship Id="rId4" Type="http://schemas.openxmlformats.org/officeDocument/2006/relationships/slideLayout" Target="../slideLayouts/slideLayout690.xml"/><Relationship Id="rId9" Type="http://schemas.openxmlformats.org/officeDocument/2006/relationships/slideLayout" Target="../slideLayouts/slideLayout695.xml"/><Relationship Id="rId14" Type="http://schemas.openxmlformats.org/officeDocument/2006/relationships/slideLayout" Target="../slideLayouts/slideLayout700.xml"/></Relationships>
</file>

<file path=ppt/slideMasters/_rels/slideMaster5.xml.rels><?xml version="1.0" encoding="UTF-8" standalone="yes"?>
<Relationships xmlns="http://schemas.openxmlformats.org/package/2006/relationships"><Relationship Id="rId117" Type="http://schemas.openxmlformats.org/officeDocument/2006/relationships/slideLayout" Target="../slideLayouts/slideLayout819.xml"/><Relationship Id="rId21" Type="http://schemas.openxmlformats.org/officeDocument/2006/relationships/slideLayout" Target="../slideLayouts/slideLayout723.xml"/><Relationship Id="rId324" Type="http://schemas.openxmlformats.org/officeDocument/2006/relationships/slideLayout" Target="../slideLayouts/slideLayout1026.xml"/><Relationship Id="rId531" Type="http://schemas.openxmlformats.org/officeDocument/2006/relationships/slideLayout" Target="../slideLayouts/slideLayout1233.xml"/><Relationship Id="rId629" Type="http://schemas.openxmlformats.org/officeDocument/2006/relationships/slideLayout" Target="../slideLayouts/slideLayout1331.xml"/><Relationship Id="rId170" Type="http://schemas.openxmlformats.org/officeDocument/2006/relationships/slideLayout" Target="../slideLayouts/slideLayout872.xml"/><Relationship Id="rId268" Type="http://schemas.openxmlformats.org/officeDocument/2006/relationships/slideLayout" Target="../slideLayouts/slideLayout970.xml"/><Relationship Id="rId475" Type="http://schemas.openxmlformats.org/officeDocument/2006/relationships/slideLayout" Target="../slideLayouts/slideLayout1177.xml"/><Relationship Id="rId32" Type="http://schemas.openxmlformats.org/officeDocument/2006/relationships/slideLayout" Target="../slideLayouts/slideLayout734.xml"/><Relationship Id="rId128" Type="http://schemas.openxmlformats.org/officeDocument/2006/relationships/slideLayout" Target="../slideLayouts/slideLayout830.xml"/><Relationship Id="rId335" Type="http://schemas.openxmlformats.org/officeDocument/2006/relationships/slideLayout" Target="../slideLayouts/slideLayout1037.xml"/><Relationship Id="rId542" Type="http://schemas.openxmlformats.org/officeDocument/2006/relationships/slideLayout" Target="../slideLayouts/slideLayout1244.xml"/><Relationship Id="rId181" Type="http://schemas.openxmlformats.org/officeDocument/2006/relationships/slideLayout" Target="../slideLayouts/slideLayout883.xml"/><Relationship Id="rId402" Type="http://schemas.openxmlformats.org/officeDocument/2006/relationships/slideLayout" Target="../slideLayouts/slideLayout1104.xml"/><Relationship Id="rId279" Type="http://schemas.openxmlformats.org/officeDocument/2006/relationships/slideLayout" Target="../slideLayouts/slideLayout981.xml"/><Relationship Id="rId486" Type="http://schemas.openxmlformats.org/officeDocument/2006/relationships/slideLayout" Target="../slideLayouts/slideLayout1188.xml"/><Relationship Id="rId43" Type="http://schemas.openxmlformats.org/officeDocument/2006/relationships/slideLayout" Target="../slideLayouts/slideLayout745.xml"/><Relationship Id="rId139" Type="http://schemas.openxmlformats.org/officeDocument/2006/relationships/slideLayout" Target="../slideLayouts/slideLayout841.xml"/><Relationship Id="rId346" Type="http://schemas.openxmlformats.org/officeDocument/2006/relationships/slideLayout" Target="../slideLayouts/slideLayout1048.xml"/><Relationship Id="rId553" Type="http://schemas.openxmlformats.org/officeDocument/2006/relationships/slideLayout" Target="../slideLayouts/slideLayout1255.xml"/><Relationship Id="rId192" Type="http://schemas.openxmlformats.org/officeDocument/2006/relationships/slideLayout" Target="../slideLayouts/slideLayout894.xml"/><Relationship Id="rId206" Type="http://schemas.openxmlformats.org/officeDocument/2006/relationships/slideLayout" Target="../slideLayouts/slideLayout908.xml"/><Relationship Id="rId413" Type="http://schemas.openxmlformats.org/officeDocument/2006/relationships/slideLayout" Target="../slideLayouts/slideLayout1115.xml"/><Relationship Id="rId497" Type="http://schemas.openxmlformats.org/officeDocument/2006/relationships/slideLayout" Target="../slideLayouts/slideLayout1199.xml"/><Relationship Id="rId620" Type="http://schemas.openxmlformats.org/officeDocument/2006/relationships/slideLayout" Target="../slideLayouts/slideLayout1322.xml"/><Relationship Id="rId357" Type="http://schemas.openxmlformats.org/officeDocument/2006/relationships/slideLayout" Target="../slideLayouts/slideLayout1059.xml"/><Relationship Id="rId54" Type="http://schemas.openxmlformats.org/officeDocument/2006/relationships/slideLayout" Target="../slideLayouts/slideLayout756.xml"/><Relationship Id="rId217" Type="http://schemas.openxmlformats.org/officeDocument/2006/relationships/slideLayout" Target="../slideLayouts/slideLayout919.xml"/><Relationship Id="rId564" Type="http://schemas.openxmlformats.org/officeDocument/2006/relationships/slideLayout" Target="../slideLayouts/slideLayout1266.xml"/><Relationship Id="rId424" Type="http://schemas.openxmlformats.org/officeDocument/2006/relationships/slideLayout" Target="../slideLayouts/slideLayout1126.xml"/><Relationship Id="rId631" Type="http://schemas.openxmlformats.org/officeDocument/2006/relationships/slideLayout" Target="../slideLayouts/slideLayout1333.xml"/><Relationship Id="rId270" Type="http://schemas.openxmlformats.org/officeDocument/2006/relationships/slideLayout" Target="../slideLayouts/slideLayout972.xml"/><Relationship Id="rId65" Type="http://schemas.openxmlformats.org/officeDocument/2006/relationships/slideLayout" Target="../slideLayouts/slideLayout767.xml"/><Relationship Id="rId130" Type="http://schemas.openxmlformats.org/officeDocument/2006/relationships/slideLayout" Target="../slideLayouts/slideLayout832.xml"/><Relationship Id="rId368" Type="http://schemas.openxmlformats.org/officeDocument/2006/relationships/slideLayout" Target="../slideLayouts/slideLayout1070.xml"/><Relationship Id="rId575" Type="http://schemas.openxmlformats.org/officeDocument/2006/relationships/slideLayout" Target="../slideLayouts/slideLayout1277.xml"/><Relationship Id="rId228" Type="http://schemas.openxmlformats.org/officeDocument/2006/relationships/slideLayout" Target="../slideLayouts/slideLayout930.xml"/><Relationship Id="rId435" Type="http://schemas.openxmlformats.org/officeDocument/2006/relationships/slideLayout" Target="../slideLayouts/slideLayout1137.xml"/><Relationship Id="rId281" Type="http://schemas.openxmlformats.org/officeDocument/2006/relationships/slideLayout" Target="../slideLayouts/slideLayout983.xml"/><Relationship Id="rId502" Type="http://schemas.openxmlformats.org/officeDocument/2006/relationships/slideLayout" Target="../slideLayouts/slideLayout1204.xml"/><Relationship Id="rId76" Type="http://schemas.openxmlformats.org/officeDocument/2006/relationships/slideLayout" Target="../slideLayouts/slideLayout778.xml"/><Relationship Id="rId141" Type="http://schemas.openxmlformats.org/officeDocument/2006/relationships/slideLayout" Target="../slideLayouts/slideLayout843.xml"/><Relationship Id="rId379" Type="http://schemas.openxmlformats.org/officeDocument/2006/relationships/slideLayout" Target="../slideLayouts/slideLayout1081.xml"/><Relationship Id="rId586" Type="http://schemas.openxmlformats.org/officeDocument/2006/relationships/slideLayout" Target="../slideLayouts/slideLayout1288.xml"/><Relationship Id="rId7" Type="http://schemas.openxmlformats.org/officeDocument/2006/relationships/slideLayout" Target="../slideLayouts/slideLayout709.xml"/><Relationship Id="rId239" Type="http://schemas.openxmlformats.org/officeDocument/2006/relationships/slideLayout" Target="../slideLayouts/slideLayout941.xml"/><Relationship Id="rId446" Type="http://schemas.openxmlformats.org/officeDocument/2006/relationships/slideLayout" Target="../slideLayouts/slideLayout1148.xml"/><Relationship Id="rId292" Type="http://schemas.openxmlformats.org/officeDocument/2006/relationships/slideLayout" Target="../slideLayouts/slideLayout994.xml"/><Relationship Id="rId306" Type="http://schemas.openxmlformats.org/officeDocument/2006/relationships/slideLayout" Target="../slideLayouts/slideLayout1008.xml"/><Relationship Id="rId87" Type="http://schemas.openxmlformats.org/officeDocument/2006/relationships/slideLayout" Target="../slideLayouts/slideLayout789.xml"/><Relationship Id="rId513" Type="http://schemas.openxmlformats.org/officeDocument/2006/relationships/slideLayout" Target="../slideLayouts/slideLayout1215.xml"/><Relationship Id="rId597" Type="http://schemas.openxmlformats.org/officeDocument/2006/relationships/slideLayout" Target="../slideLayouts/slideLayout1299.xml"/><Relationship Id="rId152" Type="http://schemas.openxmlformats.org/officeDocument/2006/relationships/slideLayout" Target="../slideLayouts/slideLayout854.xml"/><Relationship Id="rId457" Type="http://schemas.openxmlformats.org/officeDocument/2006/relationships/slideLayout" Target="../slideLayouts/slideLayout1159.xml"/><Relationship Id="rId14" Type="http://schemas.openxmlformats.org/officeDocument/2006/relationships/slideLayout" Target="../slideLayouts/slideLayout716.xml"/><Relationship Id="rId317" Type="http://schemas.openxmlformats.org/officeDocument/2006/relationships/slideLayout" Target="../slideLayouts/slideLayout1019.xml"/><Relationship Id="rId524" Type="http://schemas.openxmlformats.org/officeDocument/2006/relationships/slideLayout" Target="../slideLayouts/slideLayout1226.xml"/><Relationship Id="rId98" Type="http://schemas.openxmlformats.org/officeDocument/2006/relationships/slideLayout" Target="../slideLayouts/slideLayout800.xml"/><Relationship Id="rId163" Type="http://schemas.openxmlformats.org/officeDocument/2006/relationships/slideLayout" Target="../slideLayouts/slideLayout865.xml"/><Relationship Id="rId370" Type="http://schemas.openxmlformats.org/officeDocument/2006/relationships/slideLayout" Target="../slideLayouts/slideLayout1072.xml"/><Relationship Id="rId230" Type="http://schemas.openxmlformats.org/officeDocument/2006/relationships/slideLayout" Target="../slideLayouts/slideLayout932.xml"/><Relationship Id="rId468" Type="http://schemas.openxmlformats.org/officeDocument/2006/relationships/slideLayout" Target="../slideLayouts/slideLayout1170.xml"/><Relationship Id="rId25" Type="http://schemas.openxmlformats.org/officeDocument/2006/relationships/slideLayout" Target="../slideLayouts/slideLayout727.xml"/><Relationship Id="rId328" Type="http://schemas.openxmlformats.org/officeDocument/2006/relationships/slideLayout" Target="../slideLayouts/slideLayout1030.xml"/><Relationship Id="rId535" Type="http://schemas.openxmlformats.org/officeDocument/2006/relationships/slideLayout" Target="../slideLayouts/slideLayout1237.xml"/><Relationship Id="rId174" Type="http://schemas.openxmlformats.org/officeDocument/2006/relationships/slideLayout" Target="../slideLayouts/slideLayout876.xml"/><Relationship Id="rId381" Type="http://schemas.openxmlformats.org/officeDocument/2006/relationships/slideLayout" Target="../slideLayouts/slideLayout1083.xml"/><Relationship Id="rId602" Type="http://schemas.openxmlformats.org/officeDocument/2006/relationships/slideLayout" Target="../slideLayouts/slideLayout1304.xml"/><Relationship Id="rId241" Type="http://schemas.openxmlformats.org/officeDocument/2006/relationships/slideLayout" Target="../slideLayouts/slideLayout943.xml"/><Relationship Id="rId479" Type="http://schemas.openxmlformats.org/officeDocument/2006/relationships/slideLayout" Target="../slideLayouts/slideLayout1181.xml"/><Relationship Id="rId36" Type="http://schemas.openxmlformats.org/officeDocument/2006/relationships/slideLayout" Target="../slideLayouts/slideLayout738.xml"/><Relationship Id="rId339" Type="http://schemas.openxmlformats.org/officeDocument/2006/relationships/slideLayout" Target="../slideLayouts/slideLayout1041.xml"/><Relationship Id="rId546" Type="http://schemas.openxmlformats.org/officeDocument/2006/relationships/slideLayout" Target="../slideLayouts/slideLayout1248.xml"/><Relationship Id="rId101" Type="http://schemas.openxmlformats.org/officeDocument/2006/relationships/slideLayout" Target="../slideLayouts/slideLayout803.xml"/><Relationship Id="rId185" Type="http://schemas.openxmlformats.org/officeDocument/2006/relationships/slideLayout" Target="../slideLayouts/slideLayout887.xml"/><Relationship Id="rId406" Type="http://schemas.openxmlformats.org/officeDocument/2006/relationships/slideLayout" Target="../slideLayouts/slideLayout1108.xml"/><Relationship Id="rId392" Type="http://schemas.openxmlformats.org/officeDocument/2006/relationships/slideLayout" Target="../slideLayouts/slideLayout1094.xml"/><Relationship Id="rId613" Type="http://schemas.openxmlformats.org/officeDocument/2006/relationships/slideLayout" Target="../slideLayouts/slideLayout1315.xml"/><Relationship Id="rId252" Type="http://schemas.openxmlformats.org/officeDocument/2006/relationships/slideLayout" Target="../slideLayouts/slideLayout954.xml"/><Relationship Id="rId294" Type="http://schemas.openxmlformats.org/officeDocument/2006/relationships/slideLayout" Target="../slideLayouts/slideLayout996.xml"/><Relationship Id="rId308" Type="http://schemas.openxmlformats.org/officeDocument/2006/relationships/slideLayout" Target="../slideLayouts/slideLayout1010.xml"/><Relationship Id="rId515" Type="http://schemas.openxmlformats.org/officeDocument/2006/relationships/slideLayout" Target="../slideLayouts/slideLayout1217.xml"/><Relationship Id="rId47" Type="http://schemas.openxmlformats.org/officeDocument/2006/relationships/slideLayout" Target="../slideLayouts/slideLayout749.xml"/><Relationship Id="rId89" Type="http://schemas.openxmlformats.org/officeDocument/2006/relationships/slideLayout" Target="../slideLayouts/slideLayout791.xml"/><Relationship Id="rId112" Type="http://schemas.openxmlformats.org/officeDocument/2006/relationships/slideLayout" Target="../slideLayouts/slideLayout814.xml"/><Relationship Id="rId154" Type="http://schemas.openxmlformats.org/officeDocument/2006/relationships/slideLayout" Target="../slideLayouts/slideLayout856.xml"/><Relationship Id="rId361" Type="http://schemas.openxmlformats.org/officeDocument/2006/relationships/slideLayout" Target="../slideLayouts/slideLayout1063.xml"/><Relationship Id="rId557" Type="http://schemas.openxmlformats.org/officeDocument/2006/relationships/slideLayout" Target="../slideLayouts/slideLayout1259.xml"/><Relationship Id="rId599" Type="http://schemas.openxmlformats.org/officeDocument/2006/relationships/slideLayout" Target="../slideLayouts/slideLayout1301.xml"/><Relationship Id="rId196" Type="http://schemas.openxmlformats.org/officeDocument/2006/relationships/slideLayout" Target="../slideLayouts/slideLayout898.xml"/><Relationship Id="rId417" Type="http://schemas.openxmlformats.org/officeDocument/2006/relationships/slideLayout" Target="../slideLayouts/slideLayout1119.xml"/><Relationship Id="rId459" Type="http://schemas.openxmlformats.org/officeDocument/2006/relationships/slideLayout" Target="../slideLayouts/slideLayout1161.xml"/><Relationship Id="rId624" Type="http://schemas.openxmlformats.org/officeDocument/2006/relationships/slideLayout" Target="../slideLayouts/slideLayout1326.xml"/><Relationship Id="rId16" Type="http://schemas.openxmlformats.org/officeDocument/2006/relationships/slideLayout" Target="../slideLayouts/slideLayout718.xml"/><Relationship Id="rId221" Type="http://schemas.openxmlformats.org/officeDocument/2006/relationships/slideLayout" Target="../slideLayouts/slideLayout923.xml"/><Relationship Id="rId263" Type="http://schemas.openxmlformats.org/officeDocument/2006/relationships/slideLayout" Target="../slideLayouts/slideLayout965.xml"/><Relationship Id="rId319" Type="http://schemas.openxmlformats.org/officeDocument/2006/relationships/slideLayout" Target="../slideLayouts/slideLayout1021.xml"/><Relationship Id="rId470" Type="http://schemas.openxmlformats.org/officeDocument/2006/relationships/slideLayout" Target="../slideLayouts/slideLayout1172.xml"/><Relationship Id="rId526" Type="http://schemas.openxmlformats.org/officeDocument/2006/relationships/slideLayout" Target="../slideLayouts/slideLayout1228.xml"/><Relationship Id="rId58" Type="http://schemas.openxmlformats.org/officeDocument/2006/relationships/slideLayout" Target="../slideLayouts/slideLayout760.xml"/><Relationship Id="rId123" Type="http://schemas.openxmlformats.org/officeDocument/2006/relationships/slideLayout" Target="../slideLayouts/slideLayout825.xml"/><Relationship Id="rId330" Type="http://schemas.openxmlformats.org/officeDocument/2006/relationships/slideLayout" Target="../slideLayouts/slideLayout1032.xml"/><Relationship Id="rId568" Type="http://schemas.openxmlformats.org/officeDocument/2006/relationships/slideLayout" Target="../slideLayouts/slideLayout1270.xml"/><Relationship Id="rId165" Type="http://schemas.openxmlformats.org/officeDocument/2006/relationships/slideLayout" Target="../slideLayouts/slideLayout867.xml"/><Relationship Id="rId372" Type="http://schemas.openxmlformats.org/officeDocument/2006/relationships/slideLayout" Target="../slideLayouts/slideLayout1074.xml"/><Relationship Id="rId428" Type="http://schemas.openxmlformats.org/officeDocument/2006/relationships/slideLayout" Target="../slideLayouts/slideLayout1130.xml"/><Relationship Id="rId635" Type="http://schemas.openxmlformats.org/officeDocument/2006/relationships/slideLayout" Target="../slideLayouts/slideLayout1337.xml"/><Relationship Id="rId232" Type="http://schemas.openxmlformats.org/officeDocument/2006/relationships/slideLayout" Target="../slideLayouts/slideLayout934.xml"/><Relationship Id="rId274" Type="http://schemas.openxmlformats.org/officeDocument/2006/relationships/slideLayout" Target="../slideLayouts/slideLayout976.xml"/><Relationship Id="rId481" Type="http://schemas.openxmlformats.org/officeDocument/2006/relationships/slideLayout" Target="../slideLayouts/slideLayout1183.xml"/><Relationship Id="rId27" Type="http://schemas.openxmlformats.org/officeDocument/2006/relationships/slideLayout" Target="../slideLayouts/slideLayout729.xml"/><Relationship Id="rId69" Type="http://schemas.openxmlformats.org/officeDocument/2006/relationships/slideLayout" Target="../slideLayouts/slideLayout771.xml"/><Relationship Id="rId134" Type="http://schemas.openxmlformats.org/officeDocument/2006/relationships/slideLayout" Target="../slideLayouts/slideLayout836.xml"/><Relationship Id="rId537" Type="http://schemas.openxmlformats.org/officeDocument/2006/relationships/slideLayout" Target="../slideLayouts/slideLayout1239.xml"/><Relationship Id="rId579" Type="http://schemas.openxmlformats.org/officeDocument/2006/relationships/slideLayout" Target="../slideLayouts/slideLayout1281.xml"/><Relationship Id="rId80" Type="http://schemas.openxmlformats.org/officeDocument/2006/relationships/slideLayout" Target="../slideLayouts/slideLayout782.xml"/><Relationship Id="rId176" Type="http://schemas.openxmlformats.org/officeDocument/2006/relationships/slideLayout" Target="../slideLayouts/slideLayout878.xml"/><Relationship Id="rId341" Type="http://schemas.openxmlformats.org/officeDocument/2006/relationships/slideLayout" Target="../slideLayouts/slideLayout1043.xml"/><Relationship Id="rId383" Type="http://schemas.openxmlformats.org/officeDocument/2006/relationships/slideLayout" Target="../slideLayouts/slideLayout1085.xml"/><Relationship Id="rId439" Type="http://schemas.openxmlformats.org/officeDocument/2006/relationships/slideLayout" Target="../slideLayouts/slideLayout1141.xml"/><Relationship Id="rId590" Type="http://schemas.openxmlformats.org/officeDocument/2006/relationships/slideLayout" Target="../slideLayouts/slideLayout1292.xml"/><Relationship Id="rId604" Type="http://schemas.openxmlformats.org/officeDocument/2006/relationships/slideLayout" Target="../slideLayouts/slideLayout1306.xml"/><Relationship Id="rId201" Type="http://schemas.openxmlformats.org/officeDocument/2006/relationships/slideLayout" Target="../slideLayouts/slideLayout903.xml"/><Relationship Id="rId243" Type="http://schemas.openxmlformats.org/officeDocument/2006/relationships/slideLayout" Target="../slideLayouts/slideLayout945.xml"/><Relationship Id="rId285" Type="http://schemas.openxmlformats.org/officeDocument/2006/relationships/slideLayout" Target="../slideLayouts/slideLayout987.xml"/><Relationship Id="rId450" Type="http://schemas.openxmlformats.org/officeDocument/2006/relationships/slideLayout" Target="../slideLayouts/slideLayout1152.xml"/><Relationship Id="rId506" Type="http://schemas.openxmlformats.org/officeDocument/2006/relationships/slideLayout" Target="../slideLayouts/slideLayout1208.xml"/><Relationship Id="rId38" Type="http://schemas.openxmlformats.org/officeDocument/2006/relationships/slideLayout" Target="../slideLayouts/slideLayout740.xml"/><Relationship Id="rId103" Type="http://schemas.openxmlformats.org/officeDocument/2006/relationships/slideLayout" Target="../slideLayouts/slideLayout805.xml"/><Relationship Id="rId310" Type="http://schemas.openxmlformats.org/officeDocument/2006/relationships/slideLayout" Target="../slideLayouts/slideLayout1012.xml"/><Relationship Id="rId492" Type="http://schemas.openxmlformats.org/officeDocument/2006/relationships/slideLayout" Target="../slideLayouts/slideLayout1194.xml"/><Relationship Id="rId548" Type="http://schemas.openxmlformats.org/officeDocument/2006/relationships/slideLayout" Target="../slideLayouts/slideLayout1250.xml"/><Relationship Id="rId91" Type="http://schemas.openxmlformats.org/officeDocument/2006/relationships/slideLayout" Target="../slideLayouts/slideLayout793.xml"/><Relationship Id="rId145" Type="http://schemas.openxmlformats.org/officeDocument/2006/relationships/slideLayout" Target="../slideLayouts/slideLayout847.xml"/><Relationship Id="rId187" Type="http://schemas.openxmlformats.org/officeDocument/2006/relationships/slideLayout" Target="../slideLayouts/slideLayout889.xml"/><Relationship Id="rId352" Type="http://schemas.openxmlformats.org/officeDocument/2006/relationships/slideLayout" Target="../slideLayouts/slideLayout1054.xml"/><Relationship Id="rId394" Type="http://schemas.openxmlformats.org/officeDocument/2006/relationships/slideLayout" Target="../slideLayouts/slideLayout1096.xml"/><Relationship Id="rId408" Type="http://schemas.openxmlformats.org/officeDocument/2006/relationships/slideLayout" Target="../slideLayouts/slideLayout1110.xml"/><Relationship Id="rId615" Type="http://schemas.openxmlformats.org/officeDocument/2006/relationships/slideLayout" Target="../slideLayouts/slideLayout1317.xml"/><Relationship Id="rId212" Type="http://schemas.openxmlformats.org/officeDocument/2006/relationships/slideLayout" Target="../slideLayouts/slideLayout914.xml"/><Relationship Id="rId254" Type="http://schemas.openxmlformats.org/officeDocument/2006/relationships/slideLayout" Target="../slideLayouts/slideLayout956.xml"/><Relationship Id="rId49" Type="http://schemas.openxmlformats.org/officeDocument/2006/relationships/slideLayout" Target="../slideLayouts/slideLayout751.xml"/><Relationship Id="rId114" Type="http://schemas.openxmlformats.org/officeDocument/2006/relationships/slideLayout" Target="../slideLayouts/slideLayout816.xml"/><Relationship Id="rId296" Type="http://schemas.openxmlformats.org/officeDocument/2006/relationships/slideLayout" Target="../slideLayouts/slideLayout998.xml"/><Relationship Id="rId461" Type="http://schemas.openxmlformats.org/officeDocument/2006/relationships/slideLayout" Target="../slideLayouts/slideLayout1163.xml"/><Relationship Id="rId517" Type="http://schemas.openxmlformats.org/officeDocument/2006/relationships/slideLayout" Target="../slideLayouts/slideLayout1219.xml"/><Relationship Id="rId559" Type="http://schemas.openxmlformats.org/officeDocument/2006/relationships/slideLayout" Target="../slideLayouts/slideLayout1261.xml"/><Relationship Id="rId60" Type="http://schemas.openxmlformats.org/officeDocument/2006/relationships/slideLayout" Target="../slideLayouts/slideLayout762.xml"/><Relationship Id="rId156" Type="http://schemas.openxmlformats.org/officeDocument/2006/relationships/slideLayout" Target="../slideLayouts/slideLayout858.xml"/><Relationship Id="rId198" Type="http://schemas.openxmlformats.org/officeDocument/2006/relationships/slideLayout" Target="../slideLayouts/slideLayout900.xml"/><Relationship Id="rId321" Type="http://schemas.openxmlformats.org/officeDocument/2006/relationships/slideLayout" Target="../slideLayouts/slideLayout1023.xml"/><Relationship Id="rId363" Type="http://schemas.openxmlformats.org/officeDocument/2006/relationships/slideLayout" Target="../slideLayouts/slideLayout1065.xml"/><Relationship Id="rId419" Type="http://schemas.openxmlformats.org/officeDocument/2006/relationships/slideLayout" Target="../slideLayouts/slideLayout1121.xml"/><Relationship Id="rId570" Type="http://schemas.openxmlformats.org/officeDocument/2006/relationships/slideLayout" Target="../slideLayouts/slideLayout1272.xml"/><Relationship Id="rId626" Type="http://schemas.openxmlformats.org/officeDocument/2006/relationships/slideLayout" Target="../slideLayouts/slideLayout1328.xml"/><Relationship Id="rId223" Type="http://schemas.openxmlformats.org/officeDocument/2006/relationships/slideLayout" Target="../slideLayouts/slideLayout925.xml"/><Relationship Id="rId430" Type="http://schemas.openxmlformats.org/officeDocument/2006/relationships/slideLayout" Target="../slideLayouts/slideLayout1132.xml"/><Relationship Id="rId18" Type="http://schemas.openxmlformats.org/officeDocument/2006/relationships/slideLayout" Target="../slideLayouts/slideLayout720.xml"/><Relationship Id="rId265" Type="http://schemas.openxmlformats.org/officeDocument/2006/relationships/slideLayout" Target="../slideLayouts/slideLayout967.xml"/><Relationship Id="rId472" Type="http://schemas.openxmlformats.org/officeDocument/2006/relationships/slideLayout" Target="../slideLayouts/slideLayout1174.xml"/><Relationship Id="rId528" Type="http://schemas.openxmlformats.org/officeDocument/2006/relationships/slideLayout" Target="../slideLayouts/slideLayout1230.xml"/><Relationship Id="rId125" Type="http://schemas.openxmlformats.org/officeDocument/2006/relationships/slideLayout" Target="../slideLayouts/slideLayout827.xml"/><Relationship Id="rId167" Type="http://schemas.openxmlformats.org/officeDocument/2006/relationships/slideLayout" Target="../slideLayouts/slideLayout869.xml"/><Relationship Id="rId332" Type="http://schemas.openxmlformats.org/officeDocument/2006/relationships/slideLayout" Target="../slideLayouts/slideLayout1034.xml"/><Relationship Id="rId374" Type="http://schemas.openxmlformats.org/officeDocument/2006/relationships/slideLayout" Target="../slideLayouts/slideLayout1076.xml"/><Relationship Id="rId581" Type="http://schemas.openxmlformats.org/officeDocument/2006/relationships/slideLayout" Target="../slideLayouts/slideLayout1283.xml"/><Relationship Id="rId71" Type="http://schemas.openxmlformats.org/officeDocument/2006/relationships/slideLayout" Target="../slideLayouts/slideLayout773.xml"/><Relationship Id="rId234" Type="http://schemas.openxmlformats.org/officeDocument/2006/relationships/slideLayout" Target="../slideLayouts/slideLayout936.xml"/><Relationship Id="rId637" Type="http://schemas.openxmlformats.org/officeDocument/2006/relationships/slideLayout" Target="../slideLayouts/slideLayout1339.xml"/><Relationship Id="rId2" Type="http://schemas.openxmlformats.org/officeDocument/2006/relationships/slideLayout" Target="../slideLayouts/slideLayout704.xml"/><Relationship Id="rId29" Type="http://schemas.openxmlformats.org/officeDocument/2006/relationships/slideLayout" Target="../slideLayouts/slideLayout731.xml"/><Relationship Id="rId276" Type="http://schemas.openxmlformats.org/officeDocument/2006/relationships/slideLayout" Target="../slideLayouts/slideLayout978.xml"/><Relationship Id="rId441" Type="http://schemas.openxmlformats.org/officeDocument/2006/relationships/slideLayout" Target="../slideLayouts/slideLayout1143.xml"/><Relationship Id="rId483" Type="http://schemas.openxmlformats.org/officeDocument/2006/relationships/slideLayout" Target="../slideLayouts/slideLayout1185.xml"/><Relationship Id="rId539" Type="http://schemas.openxmlformats.org/officeDocument/2006/relationships/slideLayout" Target="../slideLayouts/slideLayout1241.xml"/><Relationship Id="rId40" Type="http://schemas.openxmlformats.org/officeDocument/2006/relationships/slideLayout" Target="../slideLayouts/slideLayout742.xml"/><Relationship Id="rId136" Type="http://schemas.openxmlformats.org/officeDocument/2006/relationships/slideLayout" Target="../slideLayouts/slideLayout838.xml"/><Relationship Id="rId178" Type="http://schemas.openxmlformats.org/officeDocument/2006/relationships/slideLayout" Target="../slideLayouts/slideLayout880.xml"/><Relationship Id="rId301" Type="http://schemas.openxmlformats.org/officeDocument/2006/relationships/slideLayout" Target="../slideLayouts/slideLayout1003.xml"/><Relationship Id="rId343" Type="http://schemas.openxmlformats.org/officeDocument/2006/relationships/slideLayout" Target="../slideLayouts/slideLayout1045.xml"/><Relationship Id="rId550" Type="http://schemas.openxmlformats.org/officeDocument/2006/relationships/slideLayout" Target="../slideLayouts/slideLayout1252.xml"/><Relationship Id="rId82" Type="http://schemas.openxmlformats.org/officeDocument/2006/relationships/slideLayout" Target="../slideLayouts/slideLayout784.xml"/><Relationship Id="rId203" Type="http://schemas.openxmlformats.org/officeDocument/2006/relationships/slideLayout" Target="../slideLayouts/slideLayout905.xml"/><Relationship Id="rId385" Type="http://schemas.openxmlformats.org/officeDocument/2006/relationships/slideLayout" Target="../slideLayouts/slideLayout1087.xml"/><Relationship Id="rId592" Type="http://schemas.openxmlformats.org/officeDocument/2006/relationships/slideLayout" Target="../slideLayouts/slideLayout1294.xml"/><Relationship Id="rId606" Type="http://schemas.openxmlformats.org/officeDocument/2006/relationships/slideLayout" Target="../slideLayouts/slideLayout1308.xml"/><Relationship Id="rId245" Type="http://schemas.openxmlformats.org/officeDocument/2006/relationships/slideLayout" Target="../slideLayouts/slideLayout947.xml"/><Relationship Id="rId287" Type="http://schemas.openxmlformats.org/officeDocument/2006/relationships/slideLayout" Target="../slideLayouts/slideLayout989.xml"/><Relationship Id="rId410" Type="http://schemas.openxmlformats.org/officeDocument/2006/relationships/slideLayout" Target="../slideLayouts/slideLayout1112.xml"/><Relationship Id="rId452" Type="http://schemas.openxmlformats.org/officeDocument/2006/relationships/slideLayout" Target="../slideLayouts/slideLayout1154.xml"/><Relationship Id="rId494" Type="http://schemas.openxmlformats.org/officeDocument/2006/relationships/slideLayout" Target="../slideLayouts/slideLayout1196.xml"/><Relationship Id="rId508" Type="http://schemas.openxmlformats.org/officeDocument/2006/relationships/slideLayout" Target="../slideLayouts/slideLayout1210.xml"/><Relationship Id="rId105" Type="http://schemas.openxmlformats.org/officeDocument/2006/relationships/slideLayout" Target="../slideLayouts/slideLayout807.xml"/><Relationship Id="rId147" Type="http://schemas.openxmlformats.org/officeDocument/2006/relationships/slideLayout" Target="../slideLayouts/slideLayout849.xml"/><Relationship Id="rId312" Type="http://schemas.openxmlformats.org/officeDocument/2006/relationships/slideLayout" Target="../slideLayouts/slideLayout1014.xml"/><Relationship Id="rId354" Type="http://schemas.openxmlformats.org/officeDocument/2006/relationships/slideLayout" Target="../slideLayouts/slideLayout1056.xml"/><Relationship Id="rId51" Type="http://schemas.openxmlformats.org/officeDocument/2006/relationships/slideLayout" Target="../slideLayouts/slideLayout753.xml"/><Relationship Id="rId93" Type="http://schemas.openxmlformats.org/officeDocument/2006/relationships/slideLayout" Target="../slideLayouts/slideLayout795.xml"/><Relationship Id="rId189" Type="http://schemas.openxmlformats.org/officeDocument/2006/relationships/slideLayout" Target="../slideLayouts/slideLayout891.xml"/><Relationship Id="rId396" Type="http://schemas.openxmlformats.org/officeDocument/2006/relationships/slideLayout" Target="../slideLayouts/slideLayout1098.xml"/><Relationship Id="rId561" Type="http://schemas.openxmlformats.org/officeDocument/2006/relationships/slideLayout" Target="../slideLayouts/slideLayout1263.xml"/><Relationship Id="rId617" Type="http://schemas.openxmlformats.org/officeDocument/2006/relationships/slideLayout" Target="../slideLayouts/slideLayout1319.xml"/><Relationship Id="rId214" Type="http://schemas.openxmlformats.org/officeDocument/2006/relationships/slideLayout" Target="../slideLayouts/slideLayout916.xml"/><Relationship Id="rId256" Type="http://schemas.openxmlformats.org/officeDocument/2006/relationships/slideLayout" Target="../slideLayouts/slideLayout958.xml"/><Relationship Id="rId298" Type="http://schemas.openxmlformats.org/officeDocument/2006/relationships/slideLayout" Target="../slideLayouts/slideLayout1000.xml"/><Relationship Id="rId421" Type="http://schemas.openxmlformats.org/officeDocument/2006/relationships/slideLayout" Target="../slideLayouts/slideLayout1123.xml"/><Relationship Id="rId463" Type="http://schemas.openxmlformats.org/officeDocument/2006/relationships/slideLayout" Target="../slideLayouts/slideLayout1165.xml"/><Relationship Id="rId519" Type="http://schemas.openxmlformats.org/officeDocument/2006/relationships/slideLayout" Target="../slideLayouts/slideLayout1221.xml"/><Relationship Id="rId116" Type="http://schemas.openxmlformats.org/officeDocument/2006/relationships/slideLayout" Target="../slideLayouts/slideLayout818.xml"/><Relationship Id="rId158" Type="http://schemas.openxmlformats.org/officeDocument/2006/relationships/slideLayout" Target="../slideLayouts/slideLayout860.xml"/><Relationship Id="rId323" Type="http://schemas.openxmlformats.org/officeDocument/2006/relationships/slideLayout" Target="../slideLayouts/slideLayout1025.xml"/><Relationship Id="rId530" Type="http://schemas.openxmlformats.org/officeDocument/2006/relationships/slideLayout" Target="../slideLayouts/slideLayout1232.xml"/><Relationship Id="rId20" Type="http://schemas.openxmlformats.org/officeDocument/2006/relationships/slideLayout" Target="../slideLayouts/slideLayout722.xml"/><Relationship Id="rId62" Type="http://schemas.openxmlformats.org/officeDocument/2006/relationships/slideLayout" Target="../slideLayouts/slideLayout764.xml"/><Relationship Id="rId365" Type="http://schemas.openxmlformats.org/officeDocument/2006/relationships/slideLayout" Target="../slideLayouts/slideLayout1067.xml"/><Relationship Id="rId572" Type="http://schemas.openxmlformats.org/officeDocument/2006/relationships/slideLayout" Target="../slideLayouts/slideLayout1274.xml"/><Relationship Id="rId628" Type="http://schemas.openxmlformats.org/officeDocument/2006/relationships/slideLayout" Target="../slideLayouts/slideLayout1330.xml"/><Relationship Id="rId225" Type="http://schemas.openxmlformats.org/officeDocument/2006/relationships/slideLayout" Target="../slideLayouts/slideLayout927.xml"/><Relationship Id="rId267" Type="http://schemas.openxmlformats.org/officeDocument/2006/relationships/slideLayout" Target="../slideLayouts/slideLayout969.xml"/><Relationship Id="rId432" Type="http://schemas.openxmlformats.org/officeDocument/2006/relationships/slideLayout" Target="../slideLayouts/slideLayout1134.xml"/><Relationship Id="rId474" Type="http://schemas.openxmlformats.org/officeDocument/2006/relationships/slideLayout" Target="../slideLayouts/slideLayout1176.xml"/><Relationship Id="rId127" Type="http://schemas.openxmlformats.org/officeDocument/2006/relationships/slideLayout" Target="../slideLayouts/slideLayout829.xml"/><Relationship Id="rId31" Type="http://schemas.openxmlformats.org/officeDocument/2006/relationships/slideLayout" Target="../slideLayouts/slideLayout733.xml"/><Relationship Id="rId73" Type="http://schemas.openxmlformats.org/officeDocument/2006/relationships/slideLayout" Target="../slideLayouts/slideLayout775.xml"/><Relationship Id="rId169" Type="http://schemas.openxmlformats.org/officeDocument/2006/relationships/slideLayout" Target="../slideLayouts/slideLayout871.xml"/><Relationship Id="rId334" Type="http://schemas.openxmlformats.org/officeDocument/2006/relationships/slideLayout" Target="../slideLayouts/slideLayout1036.xml"/><Relationship Id="rId376" Type="http://schemas.openxmlformats.org/officeDocument/2006/relationships/slideLayout" Target="../slideLayouts/slideLayout1078.xml"/><Relationship Id="rId541" Type="http://schemas.openxmlformats.org/officeDocument/2006/relationships/slideLayout" Target="../slideLayouts/slideLayout1243.xml"/><Relationship Id="rId583" Type="http://schemas.openxmlformats.org/officeDocument/2006/relationships/slideLayout" Target="../slideLayouts/slideLayout1285.xml"/><Relationship Id="rId639" Type="http://schemas.openxmlformats.org/officeDocument/2006/relationships/slideLayout" Target="../slideLayouts/slideLayout1341.xml"/><Relationship Id="rId4" Type="http://schemas.openxmlformats.org/officeDocument/2006/relationships/slideLayout" Target="../slideLayouts/slideLayout706.xml"/><Relationship Id="rId180" Type="http://schemas.openxmlformats.org/officeDocument/2006/relationships/slideLayout" Target="../slideLayouts/slideLayout882.xml"/><Relationship Id="rId236" Type="http://schemas.openxmlformats.org/officeDocument/2006/relationships/slideLayout" Target="../slideLayouts/slideLayout938.xml"/><Relationship Id="rId278" Type="http://schemas.openxmlformats.org/officeDocument/2006/relationships/slideLayout" Target="../slideLayouts/slideLayout980.xml"/><Relationship Id="rId401" Type="http://schemas.openxmlformats.org/officeDocument/2006/relationships/slideLayout" Target="../slideLayouts/slideLayout1103.xml"/><Relationship Id="rId443" Type="http://schemas.openxmlformats.org/officeDocument/2006/relationships/slideLayout" Target="../slideLayouts/slideLayout1145.xml"/><Relationship Id="rId303" Type="http://schemas.openxmlformats.org/officeDocument/2006/relationships/slideLayout" Target="../slideLayouts/slideLayout1005.xml"/><Relationship Id="rId485" Type="http://schemas.openxmlformats.org/officeDocument/2006/relationships/slideLayout" Target="../slideLayouts/slideLayout1187.xml"/><Relationship Id="rId42" Type="http://schemas.openxmlformats.org/officeDocument/2006/relationships/slideLayout" Target="../slideLayouts/slideLayout744.xml"/><Relationship Id="rId84" Type="http://schemas.openxmlformats.org/officeDocument/2006/relationships/slideLayout" Target="../slideLayouts/slideLayout786.xml"/><Relationship Id="rId138" Type="http://schemas.openxmlformats.org/officeDocument/2006/relationships/slideLayout" Target="../slideLayouts/slideLayout840.xml"/><Relationship Id="rId345" Type="http://schemas.openxmlformats.org/officeDocument/2006/relationships/slideLayout" Target="../slideLayouts/slideLayout1047.xml"/><Relationship Id="rId387" Type="http://schemas.openxmlformats.org/officeDocument/2006/relationships/slideLayout" Target="../slideLayouts/slideLayout1089.xml"/><Relationship Id="rId510" Type="http://schemas.openxmlformats.org/officeDocument/2006/relationships/slideLayout" Target="../slideLayouts/slideLayout1212.xml"/><Relationship Id="rId552" Type="http://schemas.openxmlformats.org/officeDocument/2006/relationships/slideLayout" Target="../slideLayouts/slideLayout1254.xml"/><Relationship Id="rId594" Type="http://schemas.openxmlformats.org/officeDocument/2006/relationships/slideLayout" Target="../slideLayouts/slideLayout1296.xml"/><Relationship Id="rId608" Type="http://schemas.openxmlformats.org/officeDocument/2006/relationships/slideLayout" Target="../slideLayouts/slideLayout1310.xml"/><Relationship Id="rId191" Type="http://schemas.openxmlformats.org/officeDocument/2006/relationships/slideLayout" Target="../slideLayouts/slideLayout893.xml"/><Relationship Id="rId205" Type="http://schemas.openxmlformats.org/officeDocument/2006/relationships/slideLayout" Target="../slideLayouts/slideLayout907.xml"/><Relationship Id="rId247" Type="http://schemas.openxmlformats.org/officeDocument/2006/relationships/slideLayout" Target="../slideLayouts/slideLayout949.xml"/><Relationship Id="rId412" Type="http://schemas.openxmlformats.org/officeDocument/2006/relationships/slideLayout" Target="../slideLayouts/slideLayout1114.xml"/><Relationship Id="rId107" Type="http://schemas.openxmlformats.org/officeDocument/2006/relationships/slideLayout" Target="../slideLayouts/slideLayout809.xml"/><Relationship Id="rId289" Type="http://schemas.openxmlformats.org/officeDocument/2006/relationships/slideLayout" Target="../slideLayouts/slideLayout991.xml"/><Relationship Id="rId454" Type="http://schemas.openxmlformats.org/officeDocument/2006/relationships/slideLayout" Target="../slideLayouts/slideLayout1156.xml"/><Relationship Id="rId496" Type="http://schemas.openxmlformats.org/officeDocument/2006/relationships/slideLayout" Target="../slideLayouts/slideLayout1198.xml"/><Relationship Id="rId11" Type="http://schemas.openxmlformats.org/officeDocument/2006/relationships/slideLayout" Target="../slideLayouts/slideLayout713.xml"/><Relationship Id="rId53" Type="http://schemas.openxmlformats.org/officeDocument/2006/relationships/slideLayout" Target="../slideLayouts/slideLayout755.xml"/><Relationship Id="rId149" Type="http://schemas.openxmlformats.org/officeDocument/2006/relationships/slideLayout" Target="../slideLayouts/slideLayout851.xml"/><Relationship Id="rId314" Type="http://schemas.openxmlformats.org/officeDocument/2006/relationships/slideLayout" Target="../slideLayouts/slideLayout1016.xml"/><Relationship Id="rId356" Type="http://schemas.openxmlformats.org/officeDocument/2006/relationships/slideLayout" Target="../slideLayouts/slideLayout1058.xml"/><Relationship Id="rId398" Type="http://schemas.openxmlformats.org/officeDocument/2006/relationships/slideLayout" Target="../slideLayouts/slideLayout1100.xml"/><Relationship Id="rId521" Type="http://schemas.openxmlformats.org/officeDocument/2006/relationships/slideLayout" Target="../slideLayouts/slideLayout1223.xml"/><Relationship Id="rId563" Type="http://schemas.openxmlformats.org/officeDocument/2006/relationships/slideLayout" Target="../slideLayouts/slideLayout1265.xml"/><Relationship Id="rId619" Type="http://schemas.openxmlformats.org/officeDocument/2006/relationships/slideLayout" Target="../slideLayouts/slideLayout1321.xml"/><Relationship Id="rId95" Type="http://schemas.openxmlformats.org/officeDocument/2006/relationships/slideLayout" Target="../slideLayouts/slideLayout797.xml"/><Relationship Id="rId160" Type="http://schemas.openxmlformats.org/officeDocument/2006/relationships/slideLayout" Target="../slideLayouts/slideLayout862.xml"/><Relationship Id="rId216" Type="http://schemas.openxmlformats.org/officeDocument/2006/relationships/slideLayout" Target="../slideLayouts/slideLayout918.xml"/><Relationship Id="rId423" Type="http://schemas.openxmlformats.org/officeDocument/2006/relationships/slideLayout" Target="../slideLayouts/slideLayout1125.xml"/><Relationship Id="rId258" Type="http://schemas.openxmlformats.org/officeDocument/2006/relationships/slideLayout" Target="../slideLayouts/slideLayout960.xml"/><Relationship Id="rId465" Type="http://schemas.openxmlformats.org/officeDocument/2006/relationships/slideLayout" Target="../slideLayouts/slideLayout1167.xml"/><Relationship Id="rId630" Type="http://schemas.openxmlformats.org/officeDocument/2006/relationships/slideLayout" Target="../slideLayouts/slideLayout1332.xml"/><Relationship Id="rId22" Type="http://schemas.openxmlformats.org/officeDocument/2006/relationships/slideLayout" Target="../slideLayouts/slideLayout724.xml"/><Relationship Id="rId64" Type="http://schemas.openxmlformats.org/officeDocument/2006/relationships/slideLayout" Target="../slideLayouts/slideLayout766.xml"/><Relationship Id="rId118" Type="http://schemas.openxmlformats.org/officeDocument/2006/relationships/slideLayout" Target="../slideLayouts/slideLayout820.xml"/><Relationship Id="rId325" Type="http://schemas.openxmlformats.org/officeDocument/2006/relationships/slideLayout" Target="../slideLayouts/slideLayout1027.xml"/><Relationship Id="rId367" Type="http://schemas.openxmlformats.org/officeDocument/2006/relationships/slideLayout" Target="../slideLayouts/slideLayout1069.xml"/><Relationship Id="rId532" Type="http://schemas.openxmlformats.org/officeDocument/2006/relationships/slideLayout" Target="../slideLayouts/slideLayout1234.xml"/><Relationship Id="rId574" Type="http://schemas.openxmlformats.org/officeDocument/2006/relationships/slideLayout" Target="../slideLayouts/slideLayout1276.xml"/><Relationship Id="rId171" Type="http://schemas.openxmlformats.org/officeDocument/2006/relationships/slideLayout" Target="../slideLayouts/slideLayout873.xml"/><Relationship Id="rId227" Type="http://schemas.openxmlformats.org/officeDocument/2006/relationships/slideLayout" Target="../slideLayouts/slideLayout929.xml"/><Relationship Id="rId269" Type="http://schemas.openxmlformats.org/officeDocument/2006/relationships/slideLayout" Target="../slideLayouts/slideLayout971.xml"/><Relationship Id="rId434" Type="http://schemas.openxmlformats.org/officeDocument/2006/relationships/slideLayout" Target="../slideLayouts/slideLayout1136.xml"/><Relationship Id="rId476" Type="http://schemas.openxmlformats.org/officeDocument/2006/relationships/slideLayout" Target="../slideLayouts/slideLayout1178.xml"/><Relationship Id="rId33" Type="http://schemas.openxmlformats.org/officeDocument/2006/relationships/slideLayout" Target="../slideLayouts/slideLayout735.xml"/><Relationship Id="rId129" Type="http://schemas.openxmlformats.org/officeDocument/2006/relationships/slideLayout" Target="../slideLayouts/slideLayout831.xml"/><Relationship Id="rId280" Type="http://schemas.openxmlformats.org/officeDocument/2006/relationships/slideLayout" Target="../slideLayouts/slideLayout982.xml"/><Relationship Id="rId336" Type="http://schemas.openxmlformats.org/officeDocument/2006/relationships/slideLayout" Target="../slideLayouts/slideLayout1038.xml"/><Relationship Id="rId501" Type="http://schemas.openxmlformats.org/officeDocument/2006/relationships/slideLayout" Target="../slideLayouts/slideLayout1203.xml"/><Relationship Id="rId543" Type="http://schemas.openxmlformats.org/officeDocument/2006/relationships/slideLayout" Target="../slideLayouts/slideLayout1245.xml"/><Relationship Id="rId75" Type="http://schemas.openxmlformats.org/officeDocument/2006/relationships/slideLayout" Target="../slideLayouts/slideLayout777.xml"/><Relationship Id="rId140" Type="http://schemas.openxmlformats.org/officeDocument/2006/relationships/slideLayout" Target="../slideLayouts/slideLayout842.xml"/><Relationship Id="rId182" Type="http://schemas.openxmlformats.org/officeDocument/2006/relationships/slideLayout" Target="../slideLayouts/slideLayout884.xml"/><Relationship Id="rId378" Type="http://schemas.openxmlformats.org/officeDocument/2006/relationships/slideLayout" Target="../slideLayouts/slideLayout1080.xml"/><Relationship Id="rId403" Type="http://schemas.openxmlformats.org/officeDocument/2006/relationships/slideLayout" Target="../slideLayouts/slideLayout1105.xml"/><Relationship Id="rId585" Type="http://schemas.openxmlformats.org/officeDocument/2006/relationships/slideLayout" Target="../slideLayouts/slideLayout1287.xml"/><Relationship Id="rId6" Type="http://schemas.openxmlformats.org/officeDocument/2006/relationships/slideLayout" Target="../slideLayouts/slideLayout708.xml"/><Relationship Id="rId238" Type="http://schemas.openxmlformats.org/officeDocument/2006/relationships/slideLayout" Target="../slideLayouts/slideLayout940.xml"/><Relationship Id="rId445" Type="http://schemas.openxmlformats.org/officeDocument/2006/relationships/slideLayout" Target="../slideLayouts/slideLayout1147.xml"/><Relationship Id="rId487" Type="http://schemas.openxmlformats.org/officeDocument/2006/relationships/slideLayout" Target="../slideLayouts/slideLayout1189.xml"/><Relationship Id="rId610" Type="http://schemas.openxmlformats.org/officeDocument/2006/relationships/slideLayout" Target="../slideLayouts/slideLayout1312.xml"/><Relationship Id="rId291" Type="http://schemas.openxmlformats.org/officeDocument/2006/relationships/slideLayout" Target="../slideLayouts/slideLayout993.xml"/><Relationship Id="rId305" Type="http://schemas.openxmlformats.org/officeDocument/2006/relationships/slideLayout" Target="../slideLayouts/slideLayout1007.xml"/><Relationship Id="rId347" Type="http://schemas.openxmlformats.org/officeDocument/2006/relationships/slideLayout" Target="../slideLayouts/slideLayout1049.xml"/><Relationship Id="rId512" Type="http://schemas.openxmlformats.org/officeDocument/2006/relationships/slideLayout" Target="../slideLayouts/slideLayout1214.xml"/><Relationship Id="rId44" Type="http://schemas.openxmlformats.org/officeDocument/2006/relationships/slideLayout" Target="../slideLayouts/slideLayout746.xml"/><Relationship Id="rId86" Type="http://schemas.openxmlformats.org/officeDocument/2006/relationships/slideLayout" Target="../slideLayouts/slideLayout788.xml"/><Relationship Id="rId151" Type="http://schemas.openxmlformats.org/officeDocument/2006/relationships/slideLayout" Target="../slideLayouts/slideLayout853.xml"/><Relationship Id="rId389" Type="http://schemas.openxmlformats.org/officeDocument/2006/relationships/slideLayout" Target="../slideLayouts/slideLayout1091.xml"/><Relationship Id="rId554" Type="http://schemas.openxmlformats.org/officeDocument/2006/relationships/slideLayout" Target="../slideLayouts/slideLayout1256.xml"/><Relationship Id="rId596" Type="http://schemas.openxmlformats.org/officeDocument/2006/relationships/slideLayout" Target="../slideLayouts/slideLayout1298.xml"/><Relationship Id="rId193" Type="http://schemas.openxmlformats.org/officeDocument/2006/relationships/slideLayout" Target="../slideLayouts/slideLayout895.xml"/><Relationship Id="rId207" Type="http://schemas.openxmlformats.org/officeDocument/2006/relationships/slideLayout" Target="../slideLayouts/slideLayout909.xml"/><Relationship Id="rId249" Type="http://schemas.openxmlformats.org/officeDocument/2006/relationships/slideLayout" Target="../slideLayouts/slideLayout951.xml"/><Relationship Id="rId414" Type="http://schemas.openxmlformats.org/officeDocument/2006/relationships/slideLayout" Target="../slideLayouts/slideLayout1116.xml"/><Relationship Id="rId456" Type="http://schemas.openxmlformats.org/officeDocument/2006/relationships/slideLayout" Target="../slideLayouts/slideLayout1158.xml"/><Relationship Id="rId498" Type="http://schemas.openxmlformats.org/officeDocument/2006/relationships/slideLayout" Target="../slideLayouts/slideLayout1200.xml"/><Relationship Id="rId621" Type="http://schemas.openxmlformats.org/officeDocument/2006/relationships/slideLayout" Target="../slideLayouts/slideLayout1323.xml"/><Relationship Id="rId13" Type="http://schemas.openxmlformats.org/officeDocument/2006/relationships/slideLayout" Target="../slideLayouts/slideLayout715.xml"/><Relationship Id="rId109" Type="http://schemas.openxmlformats.org/officeDocument/2006/relationships/slideLayout" Target="../slideLayouts/slideLayout811.xml"/><Relationship Id="rId260" Type="http://schemas.openxmlformats.org/officeDocument/2006/relationships/slideLayout" Target="../slideLayouts/slideLayout962.xml"/><Relationship Id="rId316" Type="http://schemas.openxmlformats.org/officeDocument/2006/relationships/slideLayout" Target="../slideLayouts/slideLayout1018.xml"/><Relationship Id="rId523" Type="http://schemas.openxmlformats.org/officeDocument/2006/relationships/slideLayout" Target="../slideLayouts/slideLayout1225.xml"/><Relationship Id="rId55" Type="http://schemas.openxmlformats.org/officeDocument/2006/relationships/slideLayout" Target="../slideLayouts/slideLayout757.xml"/><Relationship Id="rId97" Type="http://schemas.openxmlformats.org/officeDocument/2006/relationships/slideLayout" Target="../slideLayouts/slideLayout799.xml"/><Relationship Id="rId120" Type="http://schemas.openxmlformats.org/officeDocument/2006/relationships/slideLayout" Target="../slideLayouts/slideLayout822.xml"/><Relationship Id="rId358" Type="http://schemas.openxmlformats.org/officeDocument/2006/relationships/slideLayout" Target="../slideLayouts/slideLayout1060.xml"/><Relationship Id="rId565" Type="http://schemas.openxmlformats.org/officeDocument/2006/relationships/slideLayout" Target="../slideLayouts/slideLayout1267.xml"/><Relationship Id="rId162" Type="http://schemas.openxmlformats.org/officeDocument/2006/relationships/slideLayout" Target="../slideLayouts/slideLayout864.xml"/><Relationship Id="rId218" Type="http://schemas.openxmlformats.org/officeDocument/2006/relationships/slideLayout" Target="../slideLayouts/slideLayout920.xml"/><Relationship Id="rId425" Type="http://schemas.openxmlformats.org/officeDocument/2006/relationships/slideLayout" Target="../slideLayouts/slideLayout1127.xml"/><Relationship Id="rId467" Type="http://schemas.openxmlformats.org/officeDocument/2006/relationships/slideLayout" Target="../slideLayouts/slideLayout1169.xml"/><Relationship Id="rId632" Type="http://schemas.openxmlformats.org/officeDocument/2006/relationships/slideLayout" Target="../slideLayouts/slideLayout1334.xml"/><Relationship Id="rId271" Type="http://schemas.openxmlformats.org/officeDocument/2006/relationships/slideLayout" Target="../slideLayouts/slideLayout973.xml"/><Relationship Id="rId24" Type="http://schemas.openxmlformats.org/officeDocument/2006/relationships/slideLayout" Target="../slideLayouts/slideLayout726.xml"/><Relationship Id="rId66" Type="http://schemas.openxmlformats.org/officeDocument/2006/relationships/slideLayout" Target="../slideLayouts/slideLayout768.xml"/><Relationship Id="rId131" Type="http://schemas.openxmlformats.org/officeDocument/2006/relationships/slideLayout" Target="../slideLayouts/slideLayout833.xml"/><Relationship Id="rId327" Type="http://schemas.openxmlformats.org/officeDocument/2006/relationships/slideLayout" Target="../slideLayouts/slideLayout1029.xml"/><Relationship Id="rId369" Type="http://schemas.openxmlformats.org/officeDocument/2006/relationships/slideLayout" Target="../slideLayouts/slideLayout1071.xml"/><Relationship Id="rId534" Type="http://schemas.openxmlformats.org/officeDocument/2006/relationships/slideLayout" Target="../slideLayouts/slideLayout1236.xml"/><Relationship Id="rId576" Type="http://schemas.openxmlformats.org/officeDocument/2006/relationships/slideLayout" Target="../slideLayouts/slideLayout1278.xml"/><Relationship Id="rId173" Type="http://schemas.openxmlformats.org/officeDocument/2006/relationships/slideLayout" Target="../slideLayouts/slideLayout875.xml"/><Relationship Id="rId229" Type="http://schemas.openxmlformats.org/officeDocument/2006/relationships/slideLayout" Target="../slideLayouts/slideLayout931.xml"/><Relationship Id="rId380" Type="http://schemas.openxmlformats.org/officeDocument/2006/relationships/slideLayout" Target="../slideLayouts/slideLayout1082.xml"/><Relationship Id="rId436" Type="http://schemas.openxmlformats.org/officeDocument/2006/relationships/slideLayout" Target="../slideLayouts/slideLayout1138.xml"/><Relationship Id="rId601" Type="http://schemas.openxmlformats.org/officeDocument/2006/relationships/slideLayout" Target="../slideLayouts/slideLayout1303.xml"/><Relationship Id="rId240" Type="http://schemas.openxmlformats.org/officeDocument/2006/relationships/slideLayout" Target="../slideLayouts/slideLayout942.xml"/><Relationship Id="rId478" Type="http://schemas.openxmlformats.org/officeDocument/2006/relationships/slideLayout" Target="../slideLayouts/slideLayout1180.xml"/><Relationship Id="rId35" Type="http://schemas.openxmlformats.org/officeDocument/2006/relationships/slideLayout" Target="../slideLayouts/slideLayout737.xml"/><Relationship Id="rId77" Type="http://schemas.openxmlformats.org/officeDocument/2006/relationships/slideLayout" Target="../slideLayouts/slideLayout779.xml"/><Relationship Id="rId100" Type="http://schemas.openxmlformats.org/officeDocument/2006/relationships/slideLayout" Target="../slideLayouts/slideLayout802.xml"/><Relationship Id="rId282" Type="http://schemas.openxmlformats.org/officeDocument/2006/relationships/slideLayout" Target="../slideLayouts/slideLayout984.xml"/><Relationship Id="rId338" Type="http://schemas.openxmlformats.org/officeDocument/2006/relationships/slideLayout" Target="../slideLayouts/slideLayout1040.xml"/><Relationship Id="rId503" Type="http://schemas.openxmlformats.org/officeDocument/2006/relationships/slideLayout" Target="../slideLayouts/slideLayout1205.xml"/><Relationship Id="rId545" Type="http://schemas.openxmlformats.org/officeDocument/2006/relationships/slideLayout" Target="../slideLayouts/slideLayout1247.xml"/><Relationship Id="rId587" Type="http://schemas.openxmlformats.org/officeDocument/2006/relationships/slideLayout" Target="../slideLayouts/slideLayout1289.xml"/><Relationship Id="rId8" Type="http://schemas.openxmlformats.org/officeDocument/2006/relationships/slideLayout" Target="../slideLayouts/slideLayout710.xml"/><Relationship Id="rId142" Type="http://schemas.openxmlformats.org/officeDocument/2006/relationships/slideLayout" Target="../slideLayouts/slideLayout844.xml"/><Relationship Id="rId184" Type="http://schemas.openxmlformats.org/officeDocument/2006/relationships/slideLayout" Target="../slideLayouts/slideLayout886.xml"/><Relationship Id="rId391" Type="http://schemas.openxmlformats.org/officeDocument/2006/relationships/slideLayout" Target="../slideLayouts/slideLayout1093.xml"/><Relationship Id="rId405" Type="http://schemas.openxmlformats.org/officeDocument/2006/relationships/slideLayout" Target="../slideLayouts/slideLayout1107.xml"/><Relationship Id="rId447" Type="http://schemas.openxmlformats.org/officeDocument/2006/relationships/slideLayout" Target="../slideLayouts/slideLayout1149.xml"/><Relationship Id="rId612" Type="http://schemas.openxmlformats.org/officeDocument/2006/relationships/slideLayout" Target="../slideLayouts/slideLayout1314.xml"/><Relationship Id="rId251" Type="http://schemas.openxmlformats.org/officeDocument/2006/relationships/slideLayout" Target="../slideLayouts/slideLayout953.xml"/><Relationship Id="rId489" Type="http://schemas.openxmlformats.org/officeDocument/2006/relationships/slideLayout" Target="../slideLayouts/slideLayout1191.xml"/><Relationship Id="rId46" Type="http://schemas.openxmlformats.org/officeDocument/2006/relationships/slideLayout" Target="../slideLayouts/slideLayout748.xml"/><Relationship Id="rId293" Type="http://schemas.openxmlformats.org/officeDocument/2006/relationships/slideLayout" Target="../slideLayouts/slideLayout995.xml"/><Relationship Id="rId307" Type="http://schemas.openxmlformats.org/officeDocument/2006/relationships/slideLayout" Target="../slideLayouts/slideLayout1009.xml"/><Relationship Id="rId349" Type="http://schemas.openxmlformats.org/officeDocument/2006/relationships/slideLayout" Target="../slideLayouts/slideLayout1051.xml"/><Relationship Id="rId514" Type="http://schemas.openxmlformats.org/officeDocument/2006/relationships/slideLayout" Target="../slideLayouts/slideLayout1216.xml"/><Relationship Id="rId556" Type="http://schemas.openxmlformats.org/officeDocument/2006/relationships/slideLayout" Target="../slideLayouts/slideLayout1258.xml"/><Relationship Id="rId88" Type="http://schemas.openxmlformats.org/officeDocument/2006/relationships/slideLayout" Target="../slideLayouts/slideLayout790.xml"/><Relationship Id="rId111" Type="http://schemas.openxmlformats.org/officeDocument/2006/relationships/slideLayout" Target="../slideLayouts/slideLayout813.xml"/><Relationship Id="rId153" Type="http://schemas.openxmlformats.org/officeDocument/2006/relationships/slideLayout" Target="../slideLayouts/slideLayout855.xml"/><Relationship Id="rId195" Type="http://schemas.openxmlformats.org/officeDocument/2006/relationships/slideLayout" Target="../slideLayouts/slideLayout897.xml"/><Relationship Id="rId209" Type="http://schemas.openxmlformats.org/officeDocument/2006/relationships/slideLayout" Target="../slideLayouts/slideLayout911.xml"/><Relationship Id="rId360" Type="http://schemas.openxmlformats.org/officeDocument/2006/relationships/slideLayout" Target="../slideLayouts/slideLayout1062.xml"/><Relationship Id="rId416" Type="http://schemas.openxmlformats.org/officeDocument/2006/relationships/slideLayout" Target="../slideLayouts/slideLayout1118.xml"/><Relationship Id="rId598" Type="http://schemas.openxmlformats.org/officeDocument/2006/relationships/slideLayout" Target="../slideLayouts/slideLayout1300.xml"/><Relationship Id="rId220" Type="http://schemas.openxmlformats.org/officeDocument/2006/relationships/slideLayout" Target="../slideLayouts/slideLayout922.xml"/><Relationship Id="rId458" Type="http://schemas.openxmlformats.org/officeDocument/2006/relationships/slideLayout" Target="../slideLayouts/slideLayout1160.xml"/><Relationship Id="rId623" Type="http://schemas.openxmlformats.org/officeDocument/2006/relationships/slideLayout" Target="../slideLayouts/slideLayout1325.xml"/><Relationship Id="rId15" Type="http://schemas.openxmlformats.org/officeDocument/2006/relationships/slideLayout" Target="../slideLayouts/slideLayout717.xml"/><Relationship Id="rId57" Type="http://schemas.openxmlformats.org/officeDocument/2006/relationships/slideLayout" Target="../slideLayouts/slideLayout759.xml"/><Relationship Id="rId262" Type="http://schemas.openxmlformats.org/officeDocument/2006/relationships/slideLayout" Target="../slideLayouts/slideLayout964.xml"/><Relationship Id="rId318" Type="http://schemas.openxmlformats.org/officeDocument/2006/relationships/slideLayout" Target="../slideLayouts/slideLayout1020.xml"/><Relationship Id="rId525" Type="http://schemas.openxmlformats.org/officeDocument/2006/relationships/slideLayout" Target="../slideLayouts/slideLayout1227.xml"/><Relationship Id="rId567" Type="http://schemas.openxmlformats.org/officeDocument/2006/relationships/slideLayout" Target="../slideLayouts/slideLayout1269.xml"/><Relationship Id="rId99" Type="http://schemas.openxmlformats.org/officeDocument/2006/relationships/slideLayout" Target="../slideLayouts/slideLayout801.xml"/><Relationship Id="rId122" Type="http://schemas.openxmlformats.org/officeDocument/2006/relationships/slideLayout" Target="../slideLayouts/slideLayout824.xml"/><Relationship Id="rId164" Type="http://schemas.openxmlformats.org/officeDocument/2006/relationships/slideLayout" Target="../slideLayouts/slideLayout866.xml"/><Relationship Id="rId371" Type="http://schemas.openxmlformats.org/officeDocument/2006/relationships/slideLayout" Target="../slideLayouts/slideLayout1073.xml"/><Relationship Id="rId427" Type="http://schemas.openxmlformats.org/officeDocument/2006/relationships/slideLayout" Target="../slideLayouts/slideLayout1129.xml"/><Relationship Id="rId469" Type="http://schemas.openxmlformats.org/officeDocument/2006/relationships/slideLayout" Target="../slideLayouts/slideLayout1171.xml"/><Relationship Id="rId634" Type="http://schemas.openxmlformats.org/officeDocument/2006/relationships/slideLayout" Target="../slideLayouts/slideLayout1336.xml"/><Relationship Id="rId26" Type="http://schemas.openxmlformats.org/officeDocument/2006/relationships/slideLayout" Target="../slideLayouts/slideLayout728.xml"/><Relationship Id="rId231" Type="http://schemas.openxmlformats.org/officeDocument/2006/relationships/slideLayout" Target="../slideLayouts/slideLayout933.xml"/><Relationship Id="rId273" Type="http://schemas.openxmlformats.org/officeDocument/2006/relationships/slideLayout" Target="../slideLayouts/slideLayout975.xml"/><Relationship Id="rId329" Type="http://schemas.openxmlformats.org/officeDocument/2006/relationships/slideLayout" Target="../slideLayouts/slideLayout1031.xml"/><Relationship Id="rId480" Type="http://schemas.openxmlformats.org/officeDocument/2006/relationships/slideLayout" Target="../slideLayouts/slideLayout1182.xml"/><Relationship Id="rId536" Type="http://schemas.openxmlformats.org/officeDocument/2006/relationships/slideLayout" Target="../slideLayouts/slideLayout1238.xml"/><Relationship Id="rId68" Type="http://schemas.openxmlformats.org/officeDocument/2006/relationships/slideLayout" Target="../slideLayouts/slideLayout770.xml"/><Relationship Id="rId133" Type="http://schemas.openxmlformats.org/officeDocument/2006/relationships/slideLayout" Target="../slideLayouts/slideLayout835.xml"/><Relationship Id="rId175" Type="http://schemas.openxmlformats.org/officeDocument/2006/relationships/slideLayout" Target="../slideLayouts/slideLayout877.xml"/><Relationship Id="rId340" Type="http://schemas.openxmlformats.org/officeDocument/2006/relationships/slideLayout" Target="../slideLayouts/slideLayout1042.xml"/><Relationship Id="rId578" Type="http://schemas.openxmlformats.org/officeDocument/2006/relationships/slideLayout" Target="../slideLayouts/slideLayout1280.xml"/><Relationship Id="rId200" Type="http://schemas.openxmlformats.org/officeDocument/2006/relationships/slideLayout" Target="../slideLayouts/slideLayout902.xml"/><Relationship Id="rId382" Type="http://schemas.openxmlformats.org/officeDocument/2006/relationships/slideLayout" Target="../slideLayouts/slideLayout1084.xml"/><Relationship Id="rId438" Type="http://schemas.openxmlformats.org/officeDocument/2006/relationships/slideLayout" Target="../slideLayouts/slideLayout1140.xml"/><Relationship Id="rId603" Type="http://schemas.openxmlformats.org/officeDocument/2006/relationships/slideLayout" Target="../slideLayouts/slideLayout1305.xml"/><Relationship Id="rId242" Type="http://schemas.openxmlformats.org/officeDocument/2006/relationships/slideLayout" Target="../slideLayouts/slideLayout944.xml"/><Relationship Id="rId284" Type="http://schemas.openxmlformats.org/officeDocument/2006/relationships/slideLayout" Target="../slideLayouts/slideLayout986.xml"/><Relationship Id="rId491" Type="http://schemas.openxmlformats.org/officeDocument/2006/relationships/slideLayout" Target="../slideLayouts/slideLayout1193.xml"/><Relationship Id="rId505" Type="http://schemas.openxmlformats.org/officeDocument/2006/relationships/slideLayout" Target="../slideLayouts/slideLayout1207.xml"/><Relationship Id="rId37" Type="http://schemas.openxmlformats.org/officeDocument/2006/relationships/slideLayout" Target="../slideLayouts/slideLayout739.xml"/><Relationship Id="rId79" Type="http://schemas.openxmlformats.org/officeDocument/2006/relationships/slideLayout" Target="../slideLayouts/slideLayout781.xml"/><Relationship Id="rId102" Type="http://schemas.openxmlformats.org/officeDocument/2006/relationships/slideLayout" Target="../slideLayouts/slideLayout804.xml"/><Relationship Id="rId144" Type="http://schemas.openxmlformats.org/officeDocument/2006/relationships/slideLayout" Target="../slideLayouts/slideLayout846.xml"/><Relationship Id="rId547" Type="http://schemas.openxmlformats.org/officeDocument/2006/relationships/slideLayout" Target="../slideLayouts/slideLayout1249.xml"/><Relationship Id="rId589" Type="http://schemas.openxmlformats.org/officeDocument/2006/relationships/slideLayout" Target="../slideLayouts/slideLayout1291.xml"/><Relationship Id="rId90" Type="http://schemas.openxmlformats.org/officeDocument/2006/relationships/slideLayout" Target="../slideLayouts/slideLayout792.xml"/><Relationship Id="rId186" Type="http://schemas.openxmlformats.org/officeDocument/2006/relationships/slideLayout" Target="../slideLayouts/slideLayout888.xml"/><Relationship Id="rId351" Type="http://schemas.openxmlformats.org/officeDocument/2006/relationships/slideLayout" Target="../slideLayouts/slideLayout1053.xml"/><Relationship Id="rId393" Type="http://schemas.openxmlformats.org/officeDocument/2006/relationships/slideLayout" Target="../slideLayouts/slideLayout1095.xml"/><Relationship Id="rId407" Type="http://schemas.openxmlformats.org/officeDocument/2006/relationships/slideLayout" Target="../slideLayouts/slideLayout1109.xml"/><Relationship Id="rId449" Type="http://schemas.openxmlformats.org/officeDocument/2006/relationships/slideLayout" Target="../slideLayouts/slideLayout1151.xml"/><Relationship Id="rId614" Type="http://schemas.openxmlformats.org/officeDocument/2006/relationships/slideLayout" Target="../slideLayouts/slideLayout1316.xml"/><Relationship Id="rId211" Type="http://schemas.openxmlformats.org/officeDocument/2006/relationships/slideLayout" Target="../slideLayouts/slideLayout913.xml"/><Relationship Id="rId253" Type="http://schemas.openxmlformats.org/officeDocument/2006/relationships/slideLayout" Target="../slideLayouts/slideLayout955.xml"/><Relationship Id="rId295" Type="http://schemas.openxmlformats.org/officeDocument/2006/relationships/slideLayout" Target="../slideLayouts/slideLayout997.xml"/><Relationship Id="rId309" Type="http://schemas.openxmlformats.org/officeDocument/2006/relationships/slideLayout" Target="../slideLayouts/slideLayout1011.xml"/><Relationship Id="rId460" Type="http://schemas.openxmlformats.org/officeDocument/2006/relationships/slideLayout" Target="../slideLayouts/slideLayout1162.xml"/><Relationship Id="rId516" Type="http://schemas.openxmlformats.org/officeDocument/2006/relationships/slideLayout" Target="../slideLayouts/slideLayout1218.xml"/><Relationship Id="rId48" Type="http://schemas.openxmlformats.org/officeDocument/2006/relationships/slideLayout" Target="../slideLayouts/slideLayout750.xml"/><Relationship Id="rId113" Type="http://schemas.openxmlformats.org/officeDocument/2006/relationships/slideLayout" Target="../slideLayouts/slideLayout815.xml"/><Relationship Id="rId320" Type="http://schemas.openxmlformats.org/officeDocument/2006/relationships/slideLayout" Target="../slideLayouts/slideLayout1022.xml"/><Relationship Id="rId558" Type="http://schemas.openxmlformats.org/officeDocument/2006/relationships/slideLayout" Target="../slideLayouts/slideLayout1260.xml"/><Relationship Id="rId155" Type="http://schemas.openxmlformats.org/officeDocument/2006/relationships/slideLayout" Target="../slideLayouts/slideLayout857.xml"/><Relationship Id="rId197" Type="http://schemas.openxmlformats.org/officeDocument/2006/relationships/slideLayout" Target="../slideLayouts/slideLayout899.xml"/><Relationship Id="rId362" Type="http://schemas.openxmlformats.org/officeDocument/2006/relationships/slideLayout" Target="../slideLayouts/slideLayout1064.xml"/><Relationship Id="rId418" Type="http://schemas.openxmlformats.org/officeDocument/2006/relationships/slideLayout" Target="../slideLayouts/slideLayout1120.xml"/><Relationship Id="rId625" Type="http://schemas.openxmlformats.org/officeDocument/2006/relationships/slideLayout" Target="../slideLayouts/slideLayout1327.xml"/><Relationship Id="rId222" Type="http://schemas.openxmlformats.org/officeDocument/2006/relationships/slideLayout" Target="../slideLayouts/slideLayout924.xml"/><Relationship Id="rId264" Type="http://schemas.openxmlformats.org/officeDocument/2006/relationships/slideLayout" Target="../slideLayouts/slideLayout966.xml"/><Relationship Id="rId471" Type="http://schemas.openxmlformats.org/officeDocument/2006/relationships/slideLayout" Target="../slideLayouts/slideLayout1173.xml"/><Relationship Id="rId17" Type="http://schemas.openxmlformats.org/officeDocument/2006/relationships/slideLayout" Target="../slideLayouts/slideLayout719.xml"/><Relationship Id="rId59" Type="http://schemas.openxmlformats.org/officeDocument/2006/relationships/slideLayout" Target="../slideLayouts/slideLayout761.xml"/><Relationship Id="rId124" Type="http://schemas.openxmlformats.org/officeDocument/2006/relationships/slideLayout" Target="../slideLayouts/slideLayout826.xml"/><Relationship Id="rId527" Type="http://schemas.openxmlformats.org/officeDocument/2006/relationships/slideLayout" Target="../slideLayouts/slideLayout1229.xml"/><Relationship Id="rId569" Type="http://schemas.openxmlformats.org/officeDocument/2006/relationships/slideLayout" Target="../slideLayouts/slideLayout1271.xml"/><Relationship Id="rId70" Type="http://schemas.openxmlformats.org/officeDocument/2006/relationships/slideLayout" Target="../slideLayouts/slideLayout772.xml"/><Relationship Id="rId166" Type="http://schemas.openxmlformats.org/officeDocument/2006/relationships/slideLayout" Target="../slideLayouts/slideLayout868.xml"/><Relationship Id="rId331" Type="http://schemas.openxmlformats.org/officeDocument/2006/relationships/slideLayout" Target="../slideLayouts/slideLayout1033.xml"/><Relationship Id="rId373" Type="http://schemas.openxmlformats.org/officeDocument/2006/relationships/slideLayout" Target="../slideLayouts/slideLayout1075.xml"/><Relationship Id="rId429" Type="http://schemas.openxmlformats.org/officeDocument/2006/relationships/slideLayout" Target="../slideLayouts/slideLayout1131.xml"/><Relationship Id="rId580" Type="http://schemas.openxmlformats.org/officeDocument/2006/relationships/slideLayout" Target="../slideLayouts/slideLayout1282.xml"/><Relationship Id="rId636" Type="http://schemas.openxmlformats.org/officeDocument/2006/relationships/slideLayout" Target="../slideLayouts/slideLayout1338.xml"/><Relationship Id="rId1" Type="http://schemas.openxmlformats.org/officeDocument/2006/relationships/slideLayout" Target="../slideLayouts/slideLayout703.xml"/><Relationship Id="rId233" Type="http://schemas.openxmlformats.org/officeDocument/2006/relationships/slideLayout" Target="../slideLayouts/slideLayout935.xml"/><Relationship Id="rId440" Type="http://schemas.openxmlformats.org/officeDocument/2006/relationships/slideLayout" Target="../slideLayouts/slideLayout1142.xml"/><Relationship Id="rId28" Type="http://schemas.openxmlformats.org/officeDocument/2006/relationships/slideLayout" Target="../slideLayouts/slideLayout730.xml"/><Relationship Id="rId275" Type="http://schemas.openxmlformats.org/officeDocument/2006/relationships/slideLayout" Target="../slideLayouts/slideLayout977.xml"/><Relationship Id="rId300" Type="http://schemas.openxmlformats.org/officeDocument/2006/relationships/slideLayout" Target="../slideLayouts/slideLayout1002.xml"/><Relationship Id="rId482" Type="http://schemas.openxmlformats.org/officeDocument/2006/relationships/slideLayout" Target="../slideLayouts/slideLayout1184.xml"/><Relationship Id="rId538" Type="http://schemas.openxmlformats.org/officeDocument/2006/relationships/slideLayout" Target="../slideLayouts/slideLayout1240.xml"/><Relationship Id="rId81" Type="http://schemas.openxmlformats.org/officeDocument/2006/relationships/slideLayout" Target="../slideLayouts/slideLayout783.xml"/><Relationship Id="rId135" Type="http://schemas.openxmlformats.org/officeDocument/2006/relationships/slideLayout" Target="../slideLayouts/slideLayout837.xml"/><Relationship Id="rId177" Type="http://schemas.openxmlformats.org/officeDocument/2006/relationships/slideLayout" Target="../slideLayouts/slideLayout879.xml"/><Relationship Id="rId342" Type="http://schemas.openxmlformats.org/officeDocument/2006/relationships/slideLayout" Target="../slideLayouts/slideLayout1044.xml"/><Relationship Id="rId384" Type="http://schemas.openxmlformats.org/officeDocument/2006/relationships/slideLayout" Target="../slideLayouts/slideLayout1086.xml"/><Relationship Id="rId591" Type="http://schemas.openxmlformats.org/officeDocument/2006/relationships/slideLayout" Target="../slideLayouts/slideLayout1293.xml"/><Relationship Id="rId605" Type="http://schemas.openxmlformats.org/officeDocument/2006/relationships/slideLayout" Target="../slideLayouts/slideLayout1307.xml"/><Relationship Id="rId202" Type="http://schemas.openxmlformats.org/officeDocument/2006/relationships/slideLayout" Target="../slideLayouts/slideLayout904.xml"/><Relationship Id="rId244" Type="http://schemas.openxmlformats.org/officeDocument/2006/relationships/slideLayout" Target="../slideLayouts/slideLayout946.xml"/><Relationship Id="rId39" Type="http://schemas.openxmlformats.org/officeDocument/2006/relationships/slideLayout" Target="../slideLayouts/slideLayout741.xml"/><Relationship Id="rId286" Type="http://schemas.openxmlformats.org/officeDocument/2006/relationships/slideLayout" Target="../slideLayouts/slideLayout988.xml"/><Relationship Id="rId451" Type="http://schemas.openxmlformats.org/officeDocument/2006/relationships/slideLayout" Target="../slideLayouts/slideLayout1153.xml"/><Relationship Id="rId493" Type="http://schemas.openxmlformats.org/officeDocument/2006/relationships/slideLayout" Target="../slideLayouts/slideLayout1195.xml"/><Relationship Id="rId507" Type="http://schemas.openxmlformats.org/officeDocument/2006/relationships/slideLayout" Target="../slideLayouts/slideLayout1209.xml"/><Relationship Id="rId549" Type="http://schemas.openxmlformats.org/officeDocument/2006/relationships/slideLayout" Target="../slideLayouts/slideLayout1251.xml"/><Relationship Id="rId50" Type="http://schemas.openxmlformats.org/officeDocument/2006/relationships/slideLayout" Target="../slideLayouts/slideLayout752.xml"/><Relationship Id="rId104" Type="http://schemas.openxmlformats.org/officeDocument/2006/relationships/slideLayout" Target="../slideLayouts/slideLayout806.xml"/><Relationship Id="rId146" Type="http://schemas.openxmlformats.org/officeDocument/2006/relationships/slideLayout" Target="../slideLayouts/slideLayout848.xml"/><Relationship Id="rId188" Type="http://schemas.openxmlformats.org/officeDocument/2006/relationships/slideLayout" Target="../slideLayouts/slideLayout890.xml"/><Relationship Id="rId311" Type="http://schemas.openxmlformats.org/officeDocument/2006/relationships/slideLayout" Target="../slideLayouts/slideLayout1013.xml"/><Relationship Id="rId353" Type="http://schemas.openxmlformats.org/officeDocument/2006/relationships/slideLayout" Target="../slideLayouts/slideLayout1055.xml"/><Relationship Id="rId395" Type="http://schemas.openxmlformats.org/officeDocument/2006/relationships/slideLayout" Target="../slideLayouts/slideLayout1097.xml"/><Relationship Id="rId409" Type="http://schemas.openxmlformats.org/officeDocument/2006/relationships/slideLayout" Target="../slideLayouts/slideLayout1111.xml"/><Relationship Id="rId560" Type="http://schemas.openxmlformats.org/officeDocument/2006/relationships/slideLayout" Target="../slideLayouts/slideLayout1262.xml"/><Relationship Id="rId92" Type="http://schemas.openxmlformats.org/officeDocument/2006/relationships/slideLayout" Target="../slideLayouts/slideLayout794.xml"/><Relationship Id="rId213" Type="http://schemas.openxmlformats.org/officeDocument/2006/relationships/slideLayout" Target="../slideLayouts/slideLayout915.xml"/><Relationship Id="rId420" Type="http://schemas.openxmlformats.org/officeDocument/2006/relationships/slideLayout" Target="../slideLayouts/slideLayout1122.xml"/><Relationship Id="rId616" Type="http://schemas.openxmlformats.org/officeDocument/2006/relationships/slideLayout" Target="../slideLayouts/slideLayout1318.xml"/><Relationship Id="rId255" Type="http://schemas.openxmlformats.org/officeDocument/2006/relationships/slideLayout" Target="../slideLayouts/slideLayout957.xml"/><Relationship Id="rId297" Type="http://schemas.openxmlformats.org/officeDocument/2006/relationships/slideLayout" Target="../slideLayouts/slideLayout999.xml"/><Relationship Id="rId462" Type="http://schemas.openxmlformats.org/officeDocument/2006/relationships/slideLayout" Target="../slideLayouts/slideLayout1164.xml"/><Relationship Id="rId518" Type="http://schemas.openxmlformats.org/officeDocument/2006/relationships/slideLayout" Target="../slideLayouts/slideLayout1220.xml"/><Relationship Id="rId115" Type="http://schemas.openxmlformats.org/officeDocument/2006/relationships/slideLayout" Target="../slideLayouts/slideLayout817.xml"/><Relationship Id="rId157" Type="http://schemas.openxmlformats.org/officeDocument/2006/relationships/slideLayout" Target="../slideLayouts/slideLayout859.xml"/><Relationship Id="rId322" Type="http://schemas.openxmlformats.org/officeDocument/2006/relationships/slideLayout" Target="../slideLayouts/slideLayout1024.xml"/><Relationship Id="rId364" Type="http://schemas.openxmlformats.org/officeDocument/2006/relationships/slideLayout" Target="../slideLayouts/slideLayout1066.xml"/><Relationship Id="rId61" Type="http://schemas.openxmlformats.org/officeDocument/2006/relationships/slideLayout" Target="../slideLayouts/slideLayout763.xml"/><Relationship Id="rId199" Type="http://schemas.openxmlformats.org/officeDocument/2006/relationships/slideLayout" Target="../slideLayouts/slideLayout901.xml"/><Relationship Id="rId571" Type="http://schemas.openxmlformats.org/officeDocument/2006/relationships/slideLayout" Target="../slideLayouts/slideLayout1273.xml"/><Relationship Id="rId627" Type="http://schemas.openxmlformats.org/officeDocument/2006/relationships/slideLayout" Target="../slideLayouts/slideLayout1329.xml"/><Relationship Id="rId19" Type="http://schemas.openxmlformats.org/officeDocument/2006/relationships/slideLayout" Target="../slideLayouts/slideLayout721.xml"/><Relationship Id="rId224" Type="http://schemas.openxmlformats.org/officeDocument/2006/relationships/slideLayout" Target="../slideLayouts/slideLayout926.xml"/><Relationship Id="rId266" Type="http://schemas.openxmlformats.org/officeDocument/2006/relationships/slideLayout" Target="../slideLayouts/slideLayout968.xml"/><Relationship Id="rId431" Type="http://schemas.openxmlformats.org/officeDocument/2006/relationships/slideLayout" Target="../slideLayouts/slideLayout1133.xml"/><Relationship Id="rId473" Type="http://schemas.openxmlformats.org/officeDocument/2006/relationships/slideLayout" Target="../slideLayouts/slideLayout1175.xml"/><Relationship Id="rId529" Type="http://schemas.openxmlformats.org/officeDocument/2006/relationships/slideLayout" Target="../slideLayouts/slideLayout1231.xml"/><Relationship Id="rId30" Type="http://schemas.openxmlformats.org/officeDocument/2006/relationships/slideLayout" Target="../slideLayouts/slideLayout732.xml"/><Relationship Id="rId126" Type="http://schemas.openxmlformats.org/officeDocument/2006/relationships/slideLayout" Target="../slideLayouts/slideLayout828.xml"/><Relationship Id="rId168" Type="http://schemas.openxmlformats.org/officeDocument/2006/relationships/slideLayout" Target="../slideLayouts/slideLayout870.xml"/><Relationship Id="rId333" Type="http://schemas.openxmlformats.org/officeDocument/2006/relationships/slideLayout" Target="../slideLayouts/slideLayout1035.xml"/><Relationship Id="rId540" Type="http://schemas.openxmlformats.org/officeDocument/2006/relationships/slideLayout" Target="../slideLayouts/slideLayout1242.xml"/><Relationship Id="rId72" Type="http://schemas.openxmlformats.org/officeDocument/2006/relationships/slideLayout" Target="../slideLayouts/slideLayout774.xml"/><Relationship Id="rId375" Type="http://schemas.openxmlformats.org/officeDocument/2006/relationships/slideLayout" Target="../slideLayouts/slideLayout1077.xml"/><Relationship Id="rId582" Type="http://schemas.openxmlformats.org/officeDocument/2006/relationships/slideLayout" Target="../slideLayouts/slideLayout1284.xml"/><Relationship Id="rId638" Type="http://schemas.openxmlformats.org/officeDocument/2006/relationships/slideLayout" Target="../slideLayouts/slideLayout1340.xml"/><Relationship Id="rId3" Type="http://schemas.openxmlformats.org/officeDocument/2006/relationships/slideLayout" Target="../slideLayouts/slideLayout705.xml"/><Relationship Id="rId235" Type="http://schemas.openxmlformats.org/officeDocument/2006/relationships/slideLayout" Target="../slideLayouts/slideLayout937.xml"/><Relationship Id="rId277" Type="http://schemas.openxmlformats.org/officeDocument/2006/relationships/slideLayout" Target="../slideLayouts/slideLayout979.xml"/><Relationship Id="rId400" Type="http://schemas.openxmlformats.org/officeDocument/2006/relationships/slideLayout" Target="../slideLayouts/slideLayout1102.xml"/><Relationship Id="rId442" Type="http://schemas.openxmlformats.org/officeDocument/2006/relationships/slideLayout" Target="../slideLayouts/slideLayout1144.xml"/><Relationship Id="rId484" Type="http://schemas.openxmlformats.org/officeDocument/2006/relationships/slideLayout" Target="../slideLayouts/slideLayout1186.xml"/><Relationship Id="rId137" Type="http://schemas.openxmlformats.org/officeDocument/2006/relationships/slideLayout" Target="../slideLayouts/slideLayout839.xml"/><Relationship Id="rId302" Type="http://schemas.openxmlformats.org/officeDocument/2006/relationships/slideLayout" Target="../slideLayouts/slideLayout1004.xml"/><Relationship Id="rId344" Type="http://schemas.openxmlformats.org/officeDocument/2006/relationships/slideLayout" Target="../slideLayouts/slideLayout1046.xml"/><Relationship Id="rId41" Type="http://schemas.openxmlformats.org/officeDocument/2006/relationships/slideLayout" Target="../slideLayouts/slideLayout743.xml"/><Relationship Id="rId83" Type="http://schemas.openxmlformats.org/officeDocument/2006/relationships/slideLayout" Target="../slideLayouts/slideLayout785.xml"/><Relationship Id="rId179" Type="http://schemas.openxmlformats.org/officeDocument/2006/relationships/slideLayout" Target="../slideLayouts/slideLayout881.xml"/><Relationship Id="rId386" Type="http://schemas.openxmlformats.org/officeDocument/2006/relationships/slideLayout" Target="../slideLayouts/slideLayout1088.xml"/><Relationship Id="rId551" Type="http://schemas.openxmlformats.org/officeDocument/2006/relationships/slideLayout" Target="../slideLayouts/slideLayout1253.xml"/><Relationship Id="rId593" Type="http://schemas.openxmlformats.org/officeDocument/2006/relationships/slideLayout" Target="../slideLayouts/slideLayout1295.xml"/><Relationship Id="rId607" Type="http://schemas.openxmlformats.org/officeDocument/2006/relationships/slideLayout" Target="../slideLayouts/slideLayout1309.xml"/><Relationship Id="rId190" Type="http://schemas.openxmlformats.org/officeDocument/2006/relationships/slideLayout" Target="../slideLayouts/slideLayout892.xml"/><Relationship Id="rId204" Type="http://schemas.openxmlformats.org/officeDocument/2006/relationships/slideLayout" Target="../slideLayouts/slideLayout906.xml"/><Relationship Id="rId246" Type="http://schemas.openxmlformats.org/officeDocument/2006/relationships/slideLayout" Target="../slideLayouts/slideLayout948.xml"/><Relationship Id="rId288" Type="http://schemas.openxmlformats.org/officeDocument/2006/relationships/slideLayout" Target="../slideLayouts/slideLayout990.xml"/><Relationship Id="rId411" Type="http://schemas.openxmlformats.org/officeDocument/2006/relationships/slideLayout" Target="../slideLayouts/slideLayout1113.xml"/><Relationship Id="rId453" Type="http://schemas.openxmlformats.org/officeDocument/2006/relationships/slideLayout" Target="../slideLayouts/slideLayout1155.xml"/><Relationship Id="rId509" Type="http://schemas.openxmlformats.org/officeDocument/2006/relationships/slideLayout" Target="../slideLayouts/slideLayout1211.xml"/><Relationship Id="rId106" Type="http://schemas.openxmlformats.org/officeDocument/2006/relationships/slideLayout" Target="../slideLayouts/slideLayout808.xml"/><Relationship Id="rId313" Type="http://schemas.openxmlformats.org/officeDocument/2006/relationships/slideLayout" Target="../slideLayouts/slideLayout1015.xml"/><Relationship Id="rId495" Type="http://schemas.openxmlformats.org/officeDocument/2006/relationships/slideLayout" Target="../slideLayouts/slideLayout1197.xml"/><Relationship Id="rId10" Type="http://schemas.openxmlformats.org/officeDocument/2006/relationships/slideLayout" Target="../slideLayouts/slideLayout712.xml"/><Relationship Id="rId52" Type="http://schemas.openxmlformats.org/officeDocument/2006/relationships/slideLayout" Target="../slideLayouts/slideLayout754.xml"/><Relationship Id="rId94" Type="http://schemas.openxmlformats.org/officeDocument/2006/relationships/slideLayout" Target="../slideLayouts/slideLayout796.xml"/><Relationship Id="rId148" Type="http://schemas.openxmlformats.org/officeDocument/2006/relationships/slideLayout" Target="../slideLayouts/slideLayout850.xml"/><Relationship Id="rId355" Type="http://schemas.openxmlformats.org/officeDocument/2006/relationships/slideLayout" Target="../slideLayouts/slideLayout1057.xml"/><Relationship Id="rId397" Type="http://schemas.openxmlformats.org/officeDocument/2006/relationships/slideLayout" Target="../slideLayouts/slideLayout1099.xml"/><Relationship Id="rId520" Type="http://schemas.openxmlformats.org/officeDocument/2006/relationships/slideLayout" Target="../slideLayouts/slideLayout1222.xml"/><Relationship Id="rId562" Type="http://schemas.openxmlformats.org/officeDocument/2006/relationships/slideLayout" Target="../slideLayouts/slideLayout1264.xml"/><Relationship Id="rId618" Type="http://schemas.openxmlformats.org/officeDocument/2006/relationships/slideLayout" Target="../slideLayouts/slideLayout1320.xml"/><Relationship Id="rId215" Type="http://schemas.openxmlformats.org/officeDocument/2006/relationships/slideLayout" Target="../slideLayouts/slideLayout917.xml"/><Relationship Id="rId257" Type="http://schemas.openxmlformats.org/officeDocument/2006/relationships/slideLayout" Target="../slideLayouts/slideLayout959.xml"/><Relationship Id="rId422" Type="http://schemas.openxmlformats.org/officeDocument/2006/relationships/slideLayout" Target="../slideLayouts/slideLayout1124.xml"/><Relationship Id="rId464" Type="http://schemas.openxmlformats.org/officeDocument/2006/relationships/slideLayout" Target="../slideLayouts/slideLayout1166.xml"/><Relationship Id="rId299" Type="http://schemas.openxmlformats.org/officeDocument/2006/relationships/slideLayout" Target="../slideLayouts/slideLayout1001.xml"/><Relationship Id="rId63" Type="http://schemas.openxmlformats.org/officeDocument/2006/relationships/slideLayout" Target="../slideLayouts/slideLayout765.xml"/><Relationship Id="rId159" Type="http://schemas.openxmlformats.org/officeDocument/2006/relationships/slideLayout" Target="../slideLayouts/slideLayout861.xml"/><Relationship Id="rId366" Type="http://schemas.openxmlformats.org/officeDocument/2006/relationships/slideLayout" Target="../slideLayouts/slideLayout1068.xml"/><Relationship Id="rId573" Type="http://schemas.openxmlformats.org/officeDocument/2006/relationships/slideLayout" Target="../slideLayouts/slideLayout1275.xml"/><Relationship Id="rId226" Type="http://schemas.openxmlformats.org/officeDocument/2006/relationships/slideLayout" Target="../slideLayouts/slideLayout928.xml"/><Relationship Id="rId433" Type="http://schemas.openxmlformats.org/officeDocument/2006/relationships/slideLayout" Target="../slideLayouts/slideLayout1135.xml"/><Relationship Id="rId640" Type="http://schemas.openxmlformats.org/officeDocument/2006/relationships/theme" Target="../theme/theme5.xml"/><Relationship Id="rId74" Type="http://schemas.openxmlformats.org/officeDocument/2006/relationships/slideLayout" Target="../slideLayouts/slideLayout776.xml"/><Relationship Id="rId377" Type="http://schemas.openxmlformats.org/officeDocument/2006/relationships/slideLayout" Target="../slideLayouts/slideLayout1079.xml"/><Relationship Id="rId500" Type="http://schemas.openxmlformats.org/officeDocument/2006/relationships/slideLayout" Target="../slideLayouts/slideLayout1202.xml"/><Relationship Id="rId584" Type="http://schemas.openxmlformats.org/officeDocument/2006/relationships/slideLayout" Target="../slideLayouts/slideLayout1286.xml"/><Relationship Id="rId5" Type="http://schemas.openxmlformats.org/officeDocument/2006/relationships/slideLayout" Target="../slideLayouts/slideLayout707.xml"/><Relationship Id="rId237" Type="http://schemas.openxmlformats.org/officeDocument/2006/relationships/slideLayout" Target="../slideLayouts/slideLayout939.xml"/><Relationship Id="rId444" Type="http://schemas.openxmlformats.org/officeDocument/2006/relationships/slideLayout" Target="../slideLayouts/slideLayout1146.xml"/><Relationship Id="rId290" Type="http://schemas.openxmlformats.org/officeDocument/2006/relationships/slideLayout" Target="../slideLayouts/slideLayout992.xml"/><Relationship Id="rId304" Type="http://schemas.openxmlformats.org/officeDocument/2006/relationships/slideLayout" Target="../slideLayouts/slideLayout1006.xml"/><Relationship Id="rId388" Type="http://schemas.openxmlformats.org/officeDocument/2006/relationships/slideLayout" Target="../slideLayouts/slideLayout1090.xml"/><Relationship Id="rId511" Type="http://schemas.openxmlformats.org/officeDocument/2006/relationships/slideLayout" Target="../slideLayouts/slideLayout1213.xml"/><Relationship Id="rId609" Type="http://schemas.openxmlformats.org/officeDocument/2006/relationships/slideLayout" Target="../slideLayouts/slideLayout1311.xml"/><Relationship Id="rId85" Type="http://schemas.openxmlformats.org/officeDocument/2006/relationships/slideLayout" Target="../slideLayouts/slideLayout787.xml"/><Relationship Id="rId150" Type="http://schemas.openxmlformats.org/officeDocument/2006/relationships/slideLayout" Target="../slideLayouts/slideLayout852.xml"/><Relationship Id="rId595" Type="http://schemas.openxmlformats.org/officeDocument/2006/relationships/slideLayout" Target="../slideLayouts/slideLayout1297.xml"/><Relationship Id="rId248" Type="http://schemas.openxmlformats.org/officeDocument/2006/relationships/slideLayout" Target="../slideLayouts/slideLayout950.xml"/><Relationship Id="rId455" Type="http://schemas.openxmlformats.org/officeDocument/2006/relationships/slideLayout" Target="../slideLayouts/slideLayout1157.xml"/><Relationship Id="rId12" Type="http://schemas.openxmlformats.org/officeDocument/2006/relationships/slideLayout" Target="../slideLayouts/slideLayout714.xml"/><Relationship Id="rId108" Type="http://schemas.openxmlformats.org/officeDocument/2006/relationships/slideLayout" Target="../slideLayouts/slideLayout810.xml"/><Relationship Id="rId315" Type="http://schemas.openxmlformats.org/officeDocument/2006/relationships/slideLayout" Target="../slideLayouts/slideLayout1017.xml"/><Relationship Id="rId522" Type="http://schemas.openxmlformats.org/officeDocument/2006/relationships/slideLayout" Target="../slideLayouts/slideLayout1224.xml"/><Relationship Id="rId96" Type="http://schemas.openxmlformats.org/officeDocument/2006/relationships/slideLayout" Target="../slideLayouts/slideLayout798.xml"/><Relationship Id="rId161" Type="http://schemas.openxmlformats.org/officeDocument/2006/relationships/slideLayout" Target="../slideLayouts/slideLayout863.xml"/><Relationship Id="rId399" Type="http://schemas.openxmlformats.org/officeDocument/2006/relationships/slideLayout" Target="../slideLayouts/slideLayout1101.xml"/><Relationship Id="rId259" Type="http://schemas.openxmlformats.org/officeDocument/2006/relationships/slideLayout" Target="../slideLayouts/slideLayout961.xml"/><Relationship Id="rId466" Type="http://schemas.openxmlformats.org/officeDocument/2006/relationships/slideLayout" Target="../slideLayouts/slideLayout1168.xml"/><Relationship Id="rId23" Type="http://schemas.openxmlformats.org/officeDocument/2006/relationships/slideLayout" Target="../slideLayouts/slideLayout725.xml"/><Relationship Id="rId119" Type="http://schemas.openxmlformats.org/officeDocument/2006/relationships/slideLayout" Target="../slideLayouts/slideLayout821.xml"/><Relationship Id="rId326" Type="http://schemas.openxmlformats.org/officeDocument/2006/relationships/slideLayout" Target="../slideLayouts/slideLayout1028.xml"/><Relationship Id="rId533" Type="http://schemas.openxmlformats.org/officeDocument/2006/relationships/slideLayout" Target="../slideLayouts/slideLayout1235.xml"/><Relationship Id="rId172" Type="http://schemas.openxmlformats.org/officeDocument/2006/relationships/slideLayout" Target="../slideLayouts/slideLayout874.xml"/><Relationship Id="rId477" Type="http://schemas.openxmlformats.org/officeDocument/2006/relationships/slideLayout" Target="../slideLayouts/slideLayout1179.xml"/><Relationship Id="rId600" Type="http://schemas.openxmlformats.org/officeDocument/2006/relationships/slideLayout" Target="../slideLayouts/slideLayout1302.xml"/><Relationship Id="rId337" Type="http://schemas.openxmlformats.org/officeDocument/2006/relationships/slideLayout" Target="../slideLayouts/slideLayout1039.xml"/><Relationship Id="rId34" Type="http://schemas.openxmlformats.org/officeDocument/2006/relationships/slideLayout" Target="../slideLayouts/slideLayout736.xml"/><Relationship Id="rId544" Type="http://schemas.openxmlformats.org/officeDocument/2006/relationships/slideLayout" Target="../slideLayouts/slideLayout1246.xml"/><Relationship Id="rId183" Type="http://schemas.openxmlformats.org/officeDocument/2006/relationships/slideLayout" Target="../slideLayouts/slideLayout885.xml"/><Relationship Id="rId390" Type="http://schemas.openxmlformats.org/officeDocument/2006/relationships/slideLayout" Target="../slideLayouts/slideLayout1092.xml"/><Relationship Id="rId404" Type="http://schemas.openxmlformats.org/officeDocument/2006/relationships/slideLayout" Target="../slideLayouts/slideLayout1106.xml"/><Relationship Id="rId611" Type="http://schemas.openxmlformats.org/officeDocument/2006/relationships/slideLayout" Target="../slideLayouts/slideLayout1313.xml"/><Relationship Id="rId250" Type="http://schemas.openxmlformats.org/officeDocument/2006/relationships/slideLayout" Target="../slideLayouts/slideLayout952.xml"/><Relationship Id="rId488" Type="http://schemas.openxmlformats.org/officeDocument/2006/relationships/slideLayout" Target="../slideLayouts/slideLayout1190.xml"/><Relationship Id="rId45" Type="http://schemas.openxmlformats.org/officeDocument/2006/relationships/slideLayout" Target="../slideLayouts/slideLayout747.xml"/><Relationship Id="rId110" Type="http://schemas.openxmlformats.org/officeDocument/2006/relationships/slideLayout" Target="../slideLayouts/slideLayout812.xml"/><Relationship Id="rId348" Type="http://schemas.openxmlformats.org/officeDocument/2006/relationships/slideLayout" Target="../slideLayouts/slideLayout1050.xml"/><Relationship Id="rId555" Type="http://schemas.openxmlformats.org/officeDocument/2006/relationships/slideLayout" Target="../slideLayouts/slideLayout1257.xml"/><Relationship Id="rId194" Type="http://schemas.openxmlformats.org/officeDocument/2006/relationships/slideLayout" Target="../slideLayouts/slideLayout896.xml"/><Relationship Id="rId208" Type="http://schemas.openxmlformats.org/officeDocument/2006/relationships/slideLayout" Target="../slideLayouts/slideLayout910.xml"/><Relationship Id="rId415" Type="http://schemas.openxmlformats.org/officeDocument/2006/relationships/slideLayout" Target="../slideLayouts/slideLayout1117.xml"/><Relationship Id="rId622" Type="http://schemas.openxmlformats.org/officeDocument/2006/relationships/slideLayout" Target="../slideLayouts/slideLayout1324.xml"/><Relationship Id="rId261" Type="http://schemas.openxmlformats.org/officeDocument/2006/relationships/slideLayout" Target="../slideLayouts/slideLayout963.xml"/><Relationship Id="rId499" Type="http://schemas.openxmlformats.org/officeDocument/2006/relationships/slideLayout" Target="../slideLayouts/slideLayout1201.xml"/><Relationship Id="rId56" Type="http://schemas.openxmlformats.org/officeDocument/2006/relationships/slideLayout" Target="../slideLayouts/slideLayout758.xml"/><Relationship Id="rId359" Type="http://schemas.openxmlformats.org/officeDocument/2006/relationships/slideLayout" Target="../slideLayouts/slideLayout1061.xml"/><Relationship Id="rId566" Type="http://schemas.openxmlformats.org/officeDocument/2006/relationships/slideLayout" Target="../slideLayouts/slideLayout1268.xml"/><Relationship Id="rId121" Type="http://schemas.openxmlformats.org/officeDocument/2006/relationships/slideLayout" Target="../slideLayouts/slideLayout823.xml"/><Relationship Id="rId219" Type="http://schemas.openxmlformats.org/officeDocument/2006/relationships/slideLayout" Target="../slideLayouts/slideLayout921.xml"/><Relationship Id="rId426" Type="http://schemas.openxmlformats.org/officeDocument/2006/relationships/slideLayout" Target="../slideLayouts/slideLayout1128.xml"/><Relationship Id="rId633" Type="http://schemas.openxmlformats.org/officeDocument/2006/relationships/slideLayout" Target="../slideLayouts/slideLayout1335.xml"/><Relationship Id="rId67" Type="http://schemas.openxmlformats.org/officeDocument/2006/relationships/slideLayout" Target="../slideLayouts/slideLayout769.xml"/><Relationship Id="rId272" Type="http://schemas.openxmlformats.org/officeDocument/2006/relationships/slideLayout" Target="../slideLayouts/slideLayout974.xml"/><Relationship Id="rId577" Type="http://schemas.openxmlformats.org/officeDocument/2006/relationships/slideLayout" Target="../slideLayouts/slideLayout1279.xml"/><Relationship Id="rId132" Type="http://schemas.openxmlformats.org/officeDocument/2006/relationships/slideLayout" Target="../slideLayouts/slideLayout834.xml"/><Relationship Id="rId437" Type="http://schemas.openxmlformats.org/officeDocument/2006/relationships/slideLayout" Target="../slideLayouts/slideLayout1139.xml"/><Relationship Id="rId283" Type="http://schemas.openxmlformats.org/officeDocument/2006/relationships/slideLayout" Target="../slideLayouts/slideLayout985.xml"/><Relationship Id="rId490" Type="http://schemas.openxmlformats.org/officeDocument/2006/relationships/slideLayout" Target="../slideLayouts/slideLayout1192.xml"/><Relationship Id="rId504" Type="http://schemas.openxmlformats.org/officeDocument/2006/relationships/slideLayout" Target="../slideLayouts/slideLayout1206.xml"/><Relationship Id="rId78" Type="http://schemas.openxmlformats.org/officeDocument/2006/relationships/slideLayout" Target="../slideLayouts/slideLayout780.xml"/><Relationship Id="rId143" Type="http://schemas.openxmlformats.org/officeDocument/2006/relationships/slideLayout" Target="../slideLayouts/slideLayout845.xml"/><Relationship Id="rId350" Type="http://schemas.openxmlformats.org/officeDocument/2006/relationships/slideLayout" Target="../slideLayouts/slideLayout1052.xml"/><Relationship Id="rId588" Type="http://schemas.openxmlformats.org/officeDocument/2006/relationships/slideLayout" Target="../slideLayouts/slideLayout1290.xml"/><Relationship Id="rId9" Type="http://schemas.openxmlformats.org/officeDocument/2006/relationships/slideLayout" Target="../slideLayouts/slideLayout711.xml"/><Relationship Id="rId210" Type="http://schemas.openxmlformats.org/officeDocument/2006/relationships/slideLayout" Target="../slideLayouts/slideLayout912.xml"/><Relationship Id="rId448" Type="http://schemas.openxmlformats.org/officeDocument/2006/relationships/slideLayout" Target="../slideLayouts/slideLayout1150.xml"/></Relationships>
</file>

<file path=ppt/slideMasters/_rels/slideMaster6.xml.rels><?xml version="1.0" encoding="UTF-8" standalone="yes"?>
<Relationships xmlns="http://schemas.openxmlformats.org/package/2006/relationships"><Relationship Id="rId117" Type="http://schemas.openxmlformats.org/officeDocument/2006/relationships/slideLayout" Target="../slideLayouts/slideLayout1458.xml"/><Relationship Id="rId21" Type="http://schemas.openxmlformats.org/officeDocument/2006/relationships/slideLayout" Target="../slideLayouts/slideLayout1362.xml"/><Relationship Id="rId42" Type="http://schemas.openxmlformats.org/officeDocument/2006/relationships/slideLayout" Target="../slideLayouts/slideLayout1383.xml"/><Relationship Id="rId47" Type="http://schemas.openxmlformats.org/officeDocument/2006/relationships/slideLayout" Target="../slideLayouts/slideLayout1388.xml"/><Relationship Id="rId63" Type="http://schemas.openxmlformats.org/officeDocument/2006/relationships/slideLayout" Target="../slideLayouts/slideLayout1404.xml"/><Relationship Id="rId68" Type="http://schemas.openxmlformats.org/officeDocument/2006/relationships/slideLayout" Target="../slideLayouts/slideLayout1409.xml"/><Relationship Id="rId84" Type="http://schemas.openxmlformats.org/officeDocument/2006/relationships/slideLayout" Target="../slideLayouts/slideLayout1425.xml"/><Relationship Id="rId89" Type="http://schemas.openxmlformats.org/officeDocument/2006/relationships/slideLayout" Target="../slideLayouts/slideLayout1430.xml"/><Relationship Id="rId112" Type="http://schemas.openxmlformats.org/officeDocument/2006/relationships/slideLayout" Target="../slideLayouts/slideLayout1453.xml"/><Relationship Id="rId16" Type="http://schemas.openxmlformats.org/officeDocument/2006/relationships/slideLayout" Target="../slideLayouts/slideLayout1357.xml"/><Relationship Id="rId107" Type="http://schemas.openxmlformats.org/officeDocument/2006/relationships/slideLayout" Target="../slideLayouts/slideLayout1448.xml"/><Relationship Id="rId11" Type="http://schemas.openxmlformats.org/officeDocument/2006/relationships/slideLayout" Target="../slideLayouts/slideLayout1352.xml"/><Relationship Id="rId32" Type="http://schemas.openxmlformats.org/officeDocument/2006/relationships/slideLayout" Target="../slideLayouts/slideLayout1373.xml"/><Relationship Id="rId37" Type="http://schemas.openxmlformats.org/officeDocument/2006/relationships/slideLayout" Target="../slideLayouts/slideLayout1378.xml"/><Relationship Id="rId53" Type="http://schemas.openxmlformats.org/officeDocument/2006/relationships/slideLayout" Target="../slideLayouts/slideLayout1394.xml"/><Relationship Id="rId58" Type="http://schemas.openxmlformats.org/officeDocument/2006/relationships/slideLayout" Target="../slideLayouts/slideLayout1399.xml"/><Relationship Id="rId74" Type="http://schemas.openxmlformats.org/officeDocument/2006/relationships/slideLayout" Target="../slideLayouts/slideLayout1415.xml"/><Relationship Id="rId79" Type="http://schemas.openxmlformats.org/officeDocument/2006/relationships/slideLayout" Target="../slideLayouts/slideLayout1420.xml"/><Relationship Id="rId102" Type="http://schemas.openxmlformats.org/officeDocument/2006/relationships/slideLayout" Target="../slideLayouts/slideLayout1443.xml"/><Relationship Id="rId123" Type="http://schemas.openxmlformats.org/officeDocument/2006/relationships/slideLayout" Target="../slideLayouts/slideLayout1464.xml"/><Relationship Id="rId128" Type="http://schemas.openxmlformats.org/officeDocument/2006/relationships/slideLayout" Target="../slideLayouts/slideLayout1469.xml"/><Relationship Id="rId5" Type="http://schemas.openxmlformats.org/officeDocument/2006/relationships/slideLayout" Target="../slideLayouts/slideLayout1346.xml"/><Relationship Id="rId90" Type="http://schemas.openxmlformats.org/officeDocument/2006/relationships/slideLayout" Target="../slideLayouts/slideLayout1431.xml"/><Relationship Id="rId95" Type="http://schemas.openxmlformats.org/officeDocument/2006/relationships/slideLayout" Target="../slideLayouts/slideLayout1436.xml"/><Relationship Id="rId22" Type="http://schemas.openxmlformats.org/officeDocument/2006/relationships/slideLayout" Target="../slideLayouts/slideLayout1363.xml"/><Relationship Id="rId27" Type="http://schemas.openxmlformats.org/officeDocument/2006/relationships/slideLayout" Target="../slideLayouts/slideLayout1368.xml"/><Relationship Id="rId43" Type="http://schemas.openxmlformats.org/officeDocument/2006/relationships/slideLayout" Target="../slideLayouts/slideLayout1384.xml"/><Relationship Id="rId48" Type="http://schemas.openxmlformats.org/officeDocument/2006/relationships/slideLayout" Target="../slideLayouts/slideLayout1389.xml"/><Relationship Id="rId64" Type="http://schemas.openxmlformats.org/officeDocument/2006/relationships/slideLayout" Target="../slideLayouts/slideLayout1405.xml"/><Relationship Id="rId69" Type="http://schemas.openxmlformats.org/officeDocument/2006/relationships/slideLayout" Target="../slideLayouts/slideLayout1410.xml"/><Relationship Id="rId113" Type="http://schemas.openxmlformats.org/officeDocument/2006/relationships/slideLayout" Target="../slideLayouts/slideLayout1454.xml"/><Relationship Id="rId118" Type="http://schemas.openxmlformats.org/officeDocument/2006/relationships/slideLayout" Target="../slideLayouts/slideLayout1459.xml"/><Relationship Id="rId80" Type="http://schemas.openxmlformats.org/officeDocument/2006/relationships/slideLayout" Target="../slideLayouts/slideLayout1421.xml"/><Relationship Id="rId85" Type="http://schemas.openxmlformats.org/officeDocument/2006/relationships/slideLayout" Target="../slideLayouts/slideLayout1426.xml"/><Relationship Id="rId12" Type="http://schemas.openxmlformats.org/officeDocument/2006/relationships/slideLayout" Target="../slideLayouts/slideLayout1353.xml"/><Relationship Id="rId17" Type="http://schemas.openxmlformats.org/officeDocument/2006/relationships/slideLayout" Target="../slideLayouts/slideLayout1358.xml"/><Relationship Id="rId33" Type="http://schemas.openxmlformats.org/officeDocument/2006/relationships/slideLayout" Target="../slideLayouts/slideLayout1374.xml"/><Relationship Id="rId38" Type="http://schemas.openxmlformats.org/officeDocument/2006/relationships/slideLayout" Target="../slideLayouts/slideLayout1379.xml"/><Relationship Id="rId59" Type="http://schemas.openxmlformats.org/officeDocument/2006/relationships/slideLayout" Target="../slideLayouts/slideLayout1400.xml"/><Relationship Id="rId103" Type="http://schemas.openxmlformats.org/officeDocument/2006/relationships/slideLayout" Target="../slideLayouts/slideLayout1444.xml"/><Relationship Id="rId108" Type="http://schemas.openxmlformats.org/officeDocument/2006/relationships/slideLayout" Target="../slideLayouts/slideLayout1449.xml"/><Relationship Id="rId124" Type="http://schemas.openxmlformats.org/officeDocument/2006/relationships/slideLayout" Target="../slideLayouts/slideLayout1465.xml"/><Relationship Id="rId129" Type="http://schemas.openxmlformats.org/officeDocument/2006/relationships/theme" Target="../theme/theme6.xml"/><Relationship Id="rId54" Type="http://schemas.openxmlformats.org/officeDocument/2006/relationships/slideLayout" Target="../slideLayouts/slideLayout1395.xml"/><Relationship Id="rId70" Type="http://schemas.openxmlformats.org/officeDocument/2006/relationships/slideLayout" Target="../slideLayouts/slideLayout1411.xml"/><Relationship Id="rId75" Type="http://schemas.openxmlformats.org/officeDocument/2006/relationships/slideLayout" Target="../slideLayouts/slideLayout1416.xml"/><Relationship Id="rId91" Type="http://schemas.openxmlformats.org/officeDocument/2006/relationships/slideLayout" Target="../slideLayouts/slideLayout1432.xml"/><Relationship Id="rId96" Type="http://schemas.openxmlformats.org/officeDocument/2006/relationships/slideLayout" Target="../slideLayouts/slideLayout1437.xml"/><Relationship Id="rId1" Type="http://schemas.openxmlformats.org/officeDocument/2006/relationships/slideLayout" Target="../slideLayouts/slideLayout1342.xml"/><Relationship Id="rId6" Type="http://schemas.openxmlformats.org/officeDocument/2006/relationships/slideLayout" Target="../slideLayouts/slideLayout1347.xml"/><Relationship Id="rId23" Type="http://schemas.openxmlformats.org/officeDocument/2006/relationships/slideLayout" Target="../slideLayouts/slideLayout1364.xml"/><Relationship Id="rId28" Type="http://schemas.openxmlformats.org/officeDocument/2006/relationships/slideLayout" Target="../slideLayouts/slideLayout1369.xml"/><Relationship Id="rId49" Type="http://schemas.openxmlformats.org/officeDocument/2006/relationships/slideLayout" Target="../slideLayouts/slideLayout1390.xml"/><Relationship Id="rId114" Type="http://schemas.openxmlformats.org/officeDocument/2006/relationships/slideLayout" Target="../slideLayouts/slideLayout1455.xml"/><Relationship Id="rId119" Type="http://schemas.openxmlformats.org/officeDocument/2006/relationships/slideLayout" Target="../slideLayouts/slideLayout1460.xml"/><Relationship Id="rId44" Type="http://schemas.openxmlformats.org/officeDocument/2006/relationships/slideLayout" Target="../slideLayouts/slideLayout1385.xml"/><Relationship Id="rId60" Type="http://schemas.openxmlformats.org/officeDocument/2006/relationships/slideLayout" Target="../slideLayouts/slideLayout1401.xml"/><Relationship Id="rId65" Type="http://schemas.openxmlformats.org/officeDocument/2006/relationships/slideLayout" Target="../slideLayouts/slideLayout1406.xml"/><Relationship Id="rId81" Type="http://schemas.openxmlformats.org/officeDocument/2006/relationships/slideLayout" Target="../slideLayouts/slideLayout1422.xml"/><Relationship Id="rId86" Type="http://schemas.openxmlformats.org/officeDocument/2006/relationships/slideLayout" Target="../slideLayouts/slideLayout1427.xml"/><Relationship Id="rId13" Type="http://schemas.openxmlformats.org/officeDocument/2006/relationships/slideLayout" Target="../slideLayouts/slideLayout1354.xml"/><Relationship Id="rId18" Type="http://schemas.openxmlformats.org/officeDocument/2006/relationships/slideLayout" Target="../slideLayouts/slideLayout1359.xml"/><Relationship Id="rId39" Type="http://schemas.openxmlformats.org/officeDocument/2006/relationships/slideLayout" Target="../slideLayouts/slideLayout1380.xml"/><Relationship Id="rId109" Type="http://schemas.openxmlformats.org/officeDocument/2006/relationships/slideLayout" Target="../slideLayouts/slideLayout1450.xml"/><Relationship Id="rId34" Type="http://schemas.openxmlformats.org/officeDocument/2006/relationships/slideLayout" Target="../slideLayouts/slideLayout1375.xml"/><Relationship Id="rId50" Type="http://schemas.openxmlformats.org/officeDocument/2006/relationships/slideLayout" Target="../slideLayouts/slideLayout1391.xml"/><Relationship Id="rId55" Type="http://schemas.openxmlformats.org/officeDocument/2006/relationships/slideLayout" Target="../slideLayouts/slideLayout1396.xml"/><Relationship Id="rId76" Type="http://schemas.openxmlformats.org/officeDocument/2006/relationships/slideLayout" Target="../slideLayouts/slideLayout1417.xml"/><Relationship Id="rId97" Type="http://schemas.openxmlformats.org/officeDocument/2006/relationships/slideLayout" Target="../slideLayouts/slideLayout1438.xml"/><Relationship Id="rId104" Type="http://schemas.openxmlformats.org/officeDocument/2006/relationships/slideLayout" Target="../slideLayouts/slideLayout1445.xml"/><Relationship Id="rId120" Type="http://schemas.openxmlformats.org/officeDocument/2006/relationships/slideLayout" Target="../slideLayouts/slideLayout1461.xml"/><Relationship Id="rId125" Type="http://schemas.openxmlformats.org/officeDocument/2006/relationships/slideLayout" Target="../slideLayouts/slideLayout1466.xml"/><Relationship Id="rId7" Type="http://schemas.openxmlformats.org/officeDocument/2006/relationships/slideLayout" Target="../slideLayouts/slideLayout1348.xml"/><Relationship Id="rId71" Type="http://schemas.openxmlformats.org/officeDocument/2006/relationships/slideLayout" Target="../slideLayouts/slideLayout1412.xml"/><Relationship Id="rId92" Type="http://schemas.openxmlformats.org/officeDocument/2006/relationships/slideLayout" Target="../slideLayouts/slideLayout1433.xml"/><Relationship Id="rId2" Type="http://schemas.openxmlformats.org/officeDocument/2006/relationships/slideLayout" Target="../slideLayouts/slideLayout1343.xml"/><Relationship Id="rId29" Type="http://schemas.openxmlformats.org/officeDocument/2006/relationships/slideLayout" Target="../slideLayouts/slideLayout1370.xml"/><Relationship Id="rId24" Type="http://schemas.openxmlformats.org/officeDocument/2006/relationships/slideLayout" Target="../slideLayouts/slideLayout1365.xml"/><Relationship Id="rId40" Type="http://schemas.openxmlformats.org/officeDocument/2006/relationships/slideLayout" Target="../slideLayouts/slideLayout1381.xml"/><Relationship Id="rId45" Type="http://schemas.openxmlformats.org/officeDocument/2006/relationships/slideLayout" Target="../slideLayouts/slideLayout1386.xml"/><Relationship Id="rId66" Type="http://schemas.openxmlformats.org/officeDocument/2006/relationships/slideLayout" Target="../slideLayouts/slideLayout1407.xml"/><Relationship Id="rId87" Type="http://schemas.openxmlformats.org/officeDocument/2006/relationships/slideLayout" Target="../slideLayouts/slideLayout1428.xml"/><Relationship Id="rId110" Type="http://schemas.openxmlformats.org/officeDocument/2006/relationships/slideLayout" Target="../slideLayouts/slideLayout1451.xml"/><Relationship Id="rId115" Type="http://schemas.openxmlformats.org/officeDocument/2006/relationships/slideLayout" Target="../slideLayouts/slideLayout1456.xml"/><Relationship Id="rId61" Type="http://schemas.openxmlformats.org/officeDocument/2006/relationships/slideLayout" Target="../slideLayouts/slideLayout1402.xml"/><Relationship Id="rId82" Type="http://schemas.openxmlformats.org/officeDocument/2006/relationships/slideLayout" Target="../slideLayouts/slideLayout1423.xml"/><Relationship Id="rId19" Type="http://schemas.openxmlformats.org/officeDocument/2006/relationships/slideLayout" Target="../slideLayouts/slideLayout1360.xml"/><Relationship Id="rId14" Type="http://schemas.openxmlformats.org/officeDocument/2006/relationships/slideLayout" Target="../slideLayouts/slideLayout1355.xml"/><Relationship Id="rId30" Type="http://schemas.openxmlformats.org/officeDocument/2006/relationships/slideLayout" Target="../slideLayouts/slideLayout1371.xml"/><Relationship Id="rId35" Type="http://schemas.openxmlformats.org/officeDocument/2006/relationships/slideLayout" Target="../slideLayouts/slideLayout1376.xml"/><Relationship Id="rId56" Type="http://schemas.openxmlformats.org/officeDocument/2006/relationships/slideLayout" Target="../slideLayouts/slideLayout1397.xml"/><Relationship Id="rId77" Type="http://schemas.openxmlformats.org/officeDocument/2006/relationships/slideLayout" Target="../slideLayouts/slideLayout1418.xml"/><Relationship Id="rId100" Type="http://schemas.openxmlformats.org/officeDocument/2006/relationships/slideLayout" Target="../slideLayouts/slideLayout1441.xml"/><Relationship Id="rId105" Type="http://schemas.openxmlformats.org/officeDocument/2006/relationships/slideLayout" Target="../slideLayouts/slideLayout1446.xml"/><Relationship Id="rId126" Type="http://schemas.openxmlformats.org/officeDocument/2006/relationships/slideLayout" Target="../slideLayouts/slideLayout1467.xml"/><Relationship Id="rId8" Type="http://schemas.openxmlformats.org/officeDocument/2006/relationships/slideLayout" Target="../slideLayouts/slideLayout1349.xml"/><Relationship Id="rId51" Type="http://schemas.openxmlformats.org/officeDocument/2006/relationships/slideLayout" Target="../slideLayouts/slideLayout1392.xml"/><Relationship Id="rId72" Type="http://schemas.openxmlformats.org/officeDocument/2006/relationships/slideLayout" Target="../slideLayouts/slideLayout1413.xml"/><Relationship Id="rId93" Type="http://schemas.openxmlformats.org/officeDocument/2006/relationships/slideLayout" Target="../slideLayouts/slideLayout1434.xml"/><Relationship Id="rId98" Type="http://schemas.openxmlformats.org/officeDocument/2006/relationships/slideLayout" Target="../slideLayouts/slideLayout1439.xml"/><Relationship Id="rId121" Type="http://schemas.openxmlformats.org/officeDocument/2006/relationships/slideLayout" Target="../slideLayouts/slideLayout1462.xml"/><Relationship Id="rId3" Type="http://schemas.openxmlformats.org/officeDocument/2006/relationships/slideLayout" Target="../slideLayouts/slideLayout1344.xml"/><Relationship Id="rId25" Type="http://schemas.openxmlformats.org/officeDocument/2006/relationships/slideLayout" Target="../slideLayouts/slideLayout1366.xml"/><Relationship Id="rId46" Type="http://schemas.openxmlformats.org/officeDocument/2006/relationships/slideLayout" Target="../slideLayouts/slideLayout1387.xml"/><Relationship Id="rId67" Type="http://schemas.openxmlformats.org/officeDocument/2006/relationships/slideLayout" Target="../slideLayouts/slideLayout1408.xml"/><Relationship Id="rId116" Type="http://schemas.openxmlformats.org/officeDocument/2006/relationships/slideLayout" Target="../slideLayouts/slideLayout1457.xml"/><Relationship Id="rId20" Type="http://schemas.openxmlformats.org/officeDocument/2006/relationships/slideLayout" Target="../slideLayouts/slideLayout1361.xml"/><Relationship Id="rId41" Type="http://schemas.openxmlformats.org/officeDocument/2006/relationships/slideLayout" Target="../slideLayouts/slideLayout1382.xml"/><Relationship Id="rId62" Type="http://schemas.openxmlformats.org/officeDocument/2006/relationships/slideLayout" Target="../slideLayouts/slideLayout1403.xml"/><Relationship Id="rId83" Type="http://schemas.openxmlformats.org/officeDocument/2006/relationships/slideLayout" Target="../slideLayouts/slideLayout1424.xml"/><Relationship Id="rId88" Type="http://schemas.openxmlformats.org/officeDocument/2006/relationships/slideLayout" Target="../slideLayouts/slideLayout1429.xml"/><Relationship Id="rId111" Type="http://schemas.openxmlformats.org/officeDocument/2006/relationships/slideLayout" Target="../slideLayouts/slideLayout1452.xml"/><Relationship Id="rId15" Type="http://schemas.openxmlformats.org/officeDocument/2006/relationships/slideLayout" Target="../slideLayouts/slideLayout1356.xml"/><Relationship Id="rId36" Type="http://schemas.openxmlformats.org/officeDocument/2006/relationships/slideLayout" Target="../slideLayouts/slideLayout1377.xml"/><Relationship Id="rId57" Type="http://schemas.openxmlformats.org/officeDocument/2006/relationships/slideLayout" Target="../slideLayouts/slideLayout1398.xml"/><Relationship Id="rId106" Type="http://schemas.openxmlformats.org/officeDocument/2006/relationships/slideLayout" Target="../slideLayouts/slideLayout1447.xml"/><Relationship Id="rId127" Type="http://schemas.openxmlformats.org/officeDocument/2006/relationships/slideLayout" Target="../slideLayouts/slideLayout1468.xml"/><Relationship Id="rId10" Type="http://schemas.openxmlformats.org/officeDocument/2006/relationships/slideLayout" Target="../slideLayouts/slideLayout1351.xml"/><Relationship Id="rId31" Type="http://schemas.openxmlformats.org/officeDocument/2006/relationships/slideLayout" Target="../slideLayouts/slideLayout1372.xml"/><Relationship Id="rId52" Type="http://schemas.openxmlformats.org/officeDocument/2006/relationships/slideLayout" Target="../slideLayouts/slideLayout1393.xml"/><Relationship Id="rId73" Type="http://schemas.openxmlformats.org/officeDocument/2006/relationships/slideLayout" Target="../slideLayouts/slideLayout1414.xml"/><Relationship Id="rId78" Type="http://schemas.openxmlformats.org/officeDocument/2006/relationships/slideLayout" Target="../slideLayouts/slideLayout1419.xml"/><Relationship Id="rId94" Type="http://schemas.openxmlformats.org/officeDocument/2006/relationships/slideLayout" Target="../slideLayouts/slideLayout1435.xml"/><Relationship Id="rId99" Type="http://schemas.openxmlformats.org/officeDocument/2006/relationships/slideLayout" Target="../slideLayouts/slideLayout1440.xml"/><Relationship Id="rId101" Type="http://schemas.openxmlformats.org/officeDocument/2006/relationships/slideLayout" Target="../slideLayouts/slideLayout1442.xml"/><Relationship Id="rId122" Type="http://schemas.openxmlformats.org/officeDocument/2006/relationships/slideLayout" Target="../slideLayouts/slideLayout1463.xml"/><Relationship Id="rId4" Type="http://schemas.openxmlformats.org/officeDocument/2006/relationships/slideLayout" Target="../slideLayouts/slideLayout1345.xml"/><Relationship Id="rId9" Type="http://schemas.openxmlformats.org/officeDocument/2006/relationships/slideLayout" Target="../slideLayouts/slideLayout1350.xml"/><Relationship Id="rId26" Type="http://schemas.openxmlformats.org/officeDocument/2006/relationships/slideLayout" Target="../slideLayouts/slideLayout1367.xml"/></Relationships>
</file>

<file path=ppt/slideMasters/_rels/slideMaster7.xml.rels><?xml version="1.0" encoding="UTF-8" standalone="yes"?>
<Relationships xmlns="http://schemas.openxmlformats.org/package/2006/relationships"><Relationship Id="rId117" Type="http://schemas.openxmlformats.org/officeDocument/2006/relationships/slideLayout" Target="../slideLayouts/slideLayout1586.xml"/><Relationship Id="rId299" Type="http://schemas.openxmlformats.org/officeDocument/2006/relationships/slideLayout" Target="../slideLayouts/slideLayout1768.xml"/><Relationship Id="rId21" Type="http://schemas.openxmlformats.org/officeDocument/2006/relationships/slideLayout" Target="../slideLayouts/slideLayout1490.xml"/><Relationship Id="rId63" Type="http://schemas.openxmlformats.org/officeDocument/2006/relationships/slideLayout" Target="../slideLayouts/slideLayout1532.xml"/><Relationship Id="rId159" Type="http://schemas.openxmlformats.org/officeDocument/2006/relationships/slideLayout" Target="../slideLayouts/slideLayout1628.xml"/><Relationship Id="rId324" Type="http://schemas.openxmlformats.org/officeDocument/2006/relationships/slideLayout" Target="../slideLayouts/slideLayout1793.xml"/><Relationship Id="rId366" Type="http://schemas.openxmlformats.org/officeDocument/2006/relationships/slideLayout" Target="../slideLayouts/slideLayout1835.xml"/><Relationship Id="rId170" Type="http://schemas.openxmlformats.org/officeDocument/2006/relationships/slideLayout" Target="../slideLayouts/slideLayout1639.xml"/><Relationship Id="rId226" Type="http://schemas.openxmlformats.org/officeDocument/2006/relationships/slideLayout" Target="../slideLayouts/slideLayout1695.xml"/><Relationship Id="rId433" Type="http://schemas.openxmlformats.org/officeDocument/2006/relationships/slideLayout" Target="../slideLayouts/slideLayout1902.xml"/><Relationship Id="rId268" Type="http://schemas.openxmlformats.org/officeDocument/2006/relationships/slideLayout" Target="../slideLayouts/slideLayout1737.xml"/><Relationship Id="rId32" Type="http://schemas.openxmlformats.org/officeDocument/2006/relationships/slideLayout" Target="../slideLayouts/slideLayout1501.xml"/><Relationship Id="rId74" Type="http://schemas.openxmlformats.org/officeDocument/2006/relationships/slideLayout" Target="../slideLayouts/slideLayout1543.xml"/><Relationship Id="rId128" Type="http://schemas.openxmlformats.org/officeDocument/2006/relationships/slideLayout" Target="../slideLayouts/slideLayout1597.xml"/><Relationship Id="rId335" Type="http://schemas.openxmlformats.org/officeDocument/2006/relationships/slideLayout" Target="../slideLayouts/slideLayout1804.xml"/><Relationship Id="rId377" Type="http://schemas.openxmlformats.org/officeDocument/2006/relationships/slideLayout" Target="../slideLayouts/slideLayout1846.xml"/><Relationship Id="rId5" Type="http://schemas.openxmlformats.org/officeDocument/2006/relationships/slideLayout" Target="../slideLayouts/slideLayout1474.xml"/><Relationship Id="rId181" Type="http://schemas.openxmlformats.org/officeDocument/2006/relationships/slideLayout" Target="../slideLayouts/slideLayout1650.xml"/><Relationship Id="rId237" Type="http://schemas.openxmlformats.org/officeDocument/2006/relationships/slideLayout" Target="../slideLayouts/slideLayout1706.xml"/><Relationship Id="rId402" Type="http://schemas.openxmlformats.org/officeDocument/2006/relationships/slideLayout" Target="../slideLayouts/slideLayout1871.xml"/><Relationship Id="rId279" Type="http://schemas.openxmlformats.org/officeDocument/2006/relationships/slideLayout" Target="../slideLayouts/slideLayout1748.xml"/><Relationship Id="rId444" Type="http://schemas.openxmlformats.org/officeDocument/2006/relationships/slideLayout" Target="../slideLayouts/slideLayout1913.xml"/><Relationship Id="rId43" Type="http://schemas.openxmlformats.org/officeDocument/2006/relationships/slideLayout" Target="../slideLayouts/slideLayout1512.xml"/><Relationship Id="rId139" Type="http://schemas.openxmlformats.org/officeDocument/2006/relationships/slideLayout" Target="../slideLayouts/slideLayout1608.xml"/><Relationship Id="rId290" Type="http://schemas.openxmlformats.org/officeDocument/2006/relationships/slideLayout" Target="../slideLayouts/slideLayout1759.xml"/><Relationship Id="rId304" Type="http://schemas.openxmlformats.org/officeDocument/2006/relationships/slideLayout" Target="../slideLayouts/slideLayout1773.xml"/><Relationship Id="rId346" Type="http://schemas.openxmlformats.org/officeDocument/2006/relationships/slideLayout" Target="../slideLayouts/slideLayout1815.xml"/><Relationship Id="rId388" Type="http://schemas.openxmlformats.org/officeDocument/2006/relationships/slideLayout" Target="../slideLayouts/slideLayout1857.xml"/><Relationship Id="rId85" Type="http://schemas.openxmlformats.org/officeDocument/2006/relationships/slideLayout" Target="../slideLayouts/slideLayout1554.xml"/><Relationship Id="rId150" Type="http://schemas.openxmlformats.org/officeDocument/2006/relationships/slideLayout" Target="../slideLayouts/slideLayout1619.xml"/><Relationship Id="rId192" Type="http://schemas.openxmlformats.org/officeDocument/2006/relationships/slideLayout" Target="../slideLayouts/slideLayout1661.xml"/><Relationship Id="rId206" Type="http://schemas.openxmlformats.org/officeDocument/2006/relationships/slideLayout" Target="../slideLayouts/slideLayout1675.xml"/><Relationship Id="rId413" Type="http://schemas.openxmlformats.org/officeDocument/2006/relationships/slideLayout" Target="../slideLayouts/slideLayout1882.xml"/><Relationship Id="rId248" Type="http://schemas.openxmlformats.org/officeDocument/2006/relationships/slideLayout" Target="../slideLayouts/slideLayout1717.xml"/><Relationship Id="rId455" Type="http://schemas.openxmlformats.org/officeDocument/2006/relationships/slideLayout" Target="../slideLayouts/slideLayout1924.xml"/><Relationship Id="rId12" Type="http://schemas.openxmlformats.org/officeDocument/2006/relationships/slideLayout" Target="../slideLayouts/slideLayout1481.xml"/><Relationship Id="rId108" Type="http://schemas.openxmlformats.org/officeDocument/2006/relationships/slideLayout" Target="../slideLayouts/slideLayout1577.xml"/><Relationship Id="rId315" Type="http://schemas.openxmlformats.org/officeDocument/2006/relationships/slideLayout" Target="../slideLayouts/slideLayout1784.xml"/><Relationship Id="rId357" Type="http://schemas.openxmlformats.org/officeDocument/2006/relationships/slideLayout" Target="../slideLayouts/slideLayout1826.xml"/><Relationship Id="rId54" Type="http://schemas.openxmlformats.org/officeDocument/2006/relationships/slideLayout" Target="../slideLayouts/slideLayout1523.xml"/><Relationship Id="rId96" Type="http://schemas.openxmlformats.org/officeDocument/2006/relationships/slideLayout" Target="../slideLayouts/slideLayout1565.xml"/><Relationship Id="rId161" Type="http://schemas.openxmlformats.org/officeDocument/2006/relationships/slideLayout" Target="../slideLayouts/slideLayout1630.xml"/><Relationship Id="rId217" Type="http://schemas.openxmlformats.org/officeDocument/2006/relationships/slideLayout" Target="../slideLayouts/slideLayout1686.xml"/><Relationship Id="rId399" Type="http://schemas.openxmlformats.org/officeDocument/2006/relationships/slideLayout" Target="../slideLayouts/slideLayout1868.xml"/><Relationship Id="rId259" Type="http://schemas.openxmlformats.org/officeDocument/2006/relationships/slideLayout" Target="../slideLayouts/slideLayout1728.xml"/><Relationship Id="rId424" Type="http://schemas.openxmlformats.org/officeDocument/2006/relationships/slideLayout" Target="../slideLayouts/slideLayout1893.xml"/><Relationship Id="rId23" Type="http://schemas.openxmlformats.org/officeDocument/2006/relationships/slideLayout" Target="../slideLayouts/slideLayout1492.xml"/><Relationship Id="rId119" Type="http://schemas.openxmlformats.org/officeDocument/2006/relationships/slideLayout" Target="../slideLayouts/slideLayout1588.xml"/><Relationship Id="rId270" Type="http://schemas.openxmlformats.org/officeDocument/2006/relationships/slideLayout" Target="../slideLayouts/slideLayout1739.xml"/><Relationship Id="rId326" Type="http://schemas.openxmlformats.org/officeDocument/2006/relationships/slideLayout" Target="../slideLayouts/slideLayout1795.xml"/><Relationship Id="rId65" Type="http://schemas.openxmlformats.org/officeDocument/2006/relationships/slideLayout" Target="../slideLayouts/slideLayout1534.xml"/><Relationship Id="rId130" Type="http://schemas.openxmlformats.org/officeDocument/2006/relationships/slideLayout" Target="../slideLayouts/slideLayout1599.xml"/><Relationship Id="rId368" Type="http://schemas.openxmlformats.org/officeDocument/2006/relationships/slideLayout" Target="../slideLayouts/slideLayout1837.xml"/><Relationship Id="rId172" Type="http://schemas.openxmlformats.org/officeDocument/2006/relationships/slideLayout" Target="../slideLayouts/slideLayout1641.xml"/><Relationship Id="rId228" Type="http://schemas.openxmlformats.org/officeDocument/2006/relationships/slideLayout" Target="../slideLayouts/slideLayout1697.xml"/><Relationship Id="rId435" Type="http://schemas.openxmlformats.org/officeDocument/2006/relationships/slideLayout" Target="../slideLayouts/slideLayout1904.xml"/><Relationship Id="rId281" Type="http://schemas.openxmlformats.org/officeDocument/2006/relationships/slideLayout" Target="../slideLayouts/slideLayout1750.xml"/><Relationship Id="rId337" Type="http://schemas.openxmlformats.org/officeDocument/2006/relationships/slideLayout" Target="../slideLayouts/slideLayout1806.xml"/><Relationship Id="rId34" Type="http://schemas.openxmlformats.org/officeDocument/2006/relationships/slideLayout" Target="../slideLayouts/slideLayout1503.xml"/><Relationship Id="rId76" Type="http://schemas.openxmlformats.org/officeDocument/2006/relationships/slideLayout" Target="../slideLayouts/slideLayout1545.xml"/><Relationship Id="rId141" Type="http://schemas.openxmlformats.org/officeDocument/2006/relationships/slideLayout" Target="../slideLayouts/slideLayout1610.xml"/><Relationship Id="rId379" Type="http://schemas.openxmlformats.org/officeDocument/2006/relationships/slideLayout" Target="../slideLayouts/slideLayout1848.xml"/><Relationship Id="rId7" Type="http://schemas.openxmlformats.org/officeDocument/2006/relationships/slideLayout" Target="../slideLayouts/slideLayout1476.xml"/><Relationship Id="rId183" Type="http://schemas.openxmlformats.org/officeDocument/2006/relationships/slideLayout" Target="../slideLayouts/slideLayout1652.xml"/><Relationship Id="rId239" Type="http://schemas.openxmlformats.org/officeDocument/2006/relationships/slideLayout" Target="../slideLayouts/slideLayout1708.xml"/><Relationship Id="rId390" Type="http://schemas.openxmlformats.org/officeDocument/2006/relationships/slideLayout" Target="../slideLayouts/slideLayout1859.xml"/><Relationship Id="rId404" Type="http://schemas.openxmlformats.org/officeDocument/2006/relationships/slideLayout" Target="../slideLayouts/slideLayout1873.xml"/><Relationship Id="rId446" Type="http://schemas.openxmlformats.org/officeDocument/2006/relationships/slideLayout" Target="../slideLayouts/slideLayout1915.xml"/><Relationship Id="rId250" Type="http://schemas.openxmlformats.org/officeDocument/2006/relationships/slideLayout" Target="../slideLayouts/slideLayout1719.xml"/><Relationship Id="rId292" Type="http://schemas.openxmlformats.org/officeDocument/2006/relationships/slideLayout" Target="../slideLayouts/slideLayout1761.xml"/><Relationship Id="rId306" Type="http://schemas.openxmlformats.org/officeDocument/2006/relationships/slideLayout" Target="../slideLayouts/slideLayout1775.xml"/><Relationship Id="rId45" Type="http://schemas.openxmlformats.org/officeDocument/2006/relationships/slideLayout" Target="../slideLayouts/slideLayout1514.xml"/><Relationship Id="rId87" Type="http://schemas.openxmlformats.org/officeDocument/2006/relationships/slideLayout" Target="../slideLayouts/slideLayout1556.xml"/><Relationship Id="rId110" Type="http://schemas.openxmlformats.org/officeDocument/2006/relationships/slideLayout" Target="../slideLayouts/slideLayout1579.xml"/><Relationship Id="rId348" Type="http://schemas.openxmlformats.org/officeDocument/2006/relationships/slideLayout" Target="../slideLayouts/slideLayout1817.xml"/><Relationship Id="rId152" Type="http://schemas.openxmlformats.org/officeDocument/2006/relationships/slideLayout" Target="../slideLayouts/slideLayout1621.xml"/><Relationship Id="rId194" Type="http://schemas.openxmlformats.org/officeDocument/2006/relationships/slideLayout" Target="../slideLayouts/slideLayout1663.xml"/><Relationship Id="rId208" Type="http://schemas.openxmlformats.org/officeDocument/2006/relationships/slideLayout" Target="../slideLayouts/slideLayout1677.xml"/><Relationship Id="rId415" Type="http://schemas.openxmlformats.org/officeDocument/2006/relationships/slideLayout" Target="../slideLayouts/slideLayout1884.xml"/><Relationship Id="rId457" Type="http://schemas.openxmlformats.org/officeDocument/2006/relationships/slideLayout" Target="../slideLayouts/slideLayout1926.xml"/><Relationship Id="rId261" Type="http://schemas.openxmlformats.org/officeDocument/2006/relationships/slideLayout" Target="../slideLayouts/slideLayout1730.xml"/><Relationship Id="rId14" Type="http://schemas.openxmlformats.org/officeDocument/2006/relationships/slideLayout" Target="../slideLayouts/slideLayout1483.xml"/><Relationship Id="rId56" Type="http://schemas.openxmlformats.org/officeDocument/2006/relationships/slideLayout" Target="../slideLayouts/slideLayout1525.xml"/><Relationship Id="rId317" Type="http://schemas.openxmlformats.org/officeDocument/2006/relationships/slideLayout" Target="../slideLayouts/slideLayout1786.xml"/><Relationship Id="rId359" Type="http://schemas.openxmlformats.org/officeDocument/2006/relationships/slideLayout" Target="../slideLayouts/slideLayout1828.xml"/><Relationship Id="rId98" Type="http://schemas.openxmlformats.org/officeDocument/2006/relationships/slideLayout" Target="../slideLayouts/slideLayout1567.xml"/><Relationship Id="rId121" Type="http://schemas.openxmlformats.org/officeDocument/2006/relationships/slideLayout" Target="../slideLayouts/slideLayout1590.xml"/><Relationship Id="rId163" Type="http://schemas.openxmlformats.org/officeDocument/2006/relationships/slideLayout" Target="../slideLayouts/slideLayout1632.xml"/><Relationship Id="rId219" Type="http://schemas.openxmlformats.org/officeDocument/2006/relationships/slideLayout" Target="../slideLayouts/slideLayout1688.xml"/><Relationship Id="rId370" Type="http://schemas.openxmlformats.org/officeDocument/2006/relationships/slideLayout" Target="../slideLayouts/slideLayout1839.xml"/><Relationship Id="rId426" Type="http://schemas.openxmlformats.org/officeDocument/2006/relationships/slideLayout" Target="../slideLayouts/slideLayout1895.xml"/><Relationship Id="rId230" Type="http://schemas.openxmlformats.org/officeDocument/2006/relationships/slideLayout" Target="../slideLayouts/slideLayout1699.xml"/><Relationship Id="rId25" Type="http://schemas.openxmlformats.org/officeDocument/2006/relationships/slideLayout" Target="../slideLayouts/slideLayout1494.xml"/><Relationship Id="rId67" Type="http://schemas.openxmlformats.org/officeDocument/2006/relationships/slideLayout" Target="../slideLayouts/slideLayout1536.xml"/><Relationship Id="rId272" Type="http://schemas.openxmlformats.org/officeDocument/2006/relationships/slideLayout" Target="../slideLayouts/slideLayout1741.xml"/><Relationship Id="rId328" Type="http://schemas.openxmlformats.org/officeDocument/2006/relationships/slideLayout" Target="../slideLayouts/slideLayout1797.xml"/><Relationship Id="rId132" Type="http://schemas.openxmlformats.org/officeDocument/2006/relationships/slideLayout" Target="../slideLayouts/slideLayout1601.xml"/><Relationship Id="rId174" Type="http://schemas.openxmlformats.org/officeDocument/2006/relationships/slideLayout" Target="../slideLayouts/slideLayout1643.xml"/><Relationship Id="rId381" Type="http://schemas.openxmlformats.org/officeDocument/2006/relationships/slideLayout" Target="../slideLayouts/slideLayout1850.xml"/><Relationship Id="rId241" Type="http://schemas.openxmlformats.org/officeDocument/2006/relationships/slideLayout" Target="../slideLayouts/slideLayout1710.xml"/><Relationship Id="rId437" Type="http://schemas.openxmlformats.org/officeDocument/2006/relationships/slideLayout" Target="../slideLayouts/slideLayout1906.xml"/><Relationship Id="rId36" Type="http://schemas.openxmlformats.org/officeDocument/2006/relationships/slideLayout" Target="../slideLayouts/slideLayout1505.xml"/><Relationship Id="rId283" Type="http://schemas.openxmlformats.org/officeDocument/2006/relationships/slideLayout" Target="../slideLayouts/slideLayout1752.xml"/><Relationship Id="rId339" Type="http://schemas.openxmlformats.org/officeDocument/2006/relationships/slideLayout" Target="../slideLayouts/slideLayout1808.xml"/><Relationship Id="rId78" Type="http://schemas.openxmlformats.org/officeDocument/2006/relationships/slideLayout" Target="../slideLayouts/slideLayout1547.xml"/><Relationship Id="rId101" Type="http://schemas.openxmlformats.org/officeDocument/2006/relationships/slideLayout" Target="../slideLayouts/slideLayout1570.xml"/><Relationship Id="rId143" Type="http://schemas.openxmlformats.org/officeDocument/2006/relationships/slideLayout" Target="../slideLayouts/slideLayout1612.xml"/><Relationship Id="rId185" Type="http://schemas.openxmlformats.org/officeDocument/2006/relationships/slideLayout" Target="../slideLayouts/slideLayout1654.xml"/><Relationship Id="rId350" Type="http://schemas.openxmlformats.org/officeDocument/2006/relationships/slideLayout" Target="../slideLayouts/slideLayout1819.xml"/><Relationship Id="rId406" Type="http://schemas.openxmlformats.org/officeDocument/2006/relationships/slideLayout" Target="../slideLayouts/slideLayout1875.xml"/><Relationship Id="rId9" Type="http://schemas.openxmlformats.org/officeDocument/2006/relationships/slideLayout" Target="../slideLayouts/slideLayout1478.xml"/><Relationship Id="rId210" Type="http://schemas.openxmlformats.org/officeDocument/2006/relationships/slideLayout" Target="../slideLayouts/slideLayout1679.xml"/><Relationship Id="rId392" Type="http://schemas.openxmlformats.org/officeDocument/2006/relationships/slideLayout" Target="../slideLayouts/slideLayout1861.xml"/><Relationship Id="rId448" Type="http://schemas.openxmlformats.org/officeDocument/2006/relationships/slideLayout" Target="../slideLayouts/slideLayout1917.xml"/><Relationship Id="rId252" Type="http://schemas.openxmlformats.org/officeDocument/2006/relationships/slideLayout" Target="../slideLayouts/slideLayout1721.xml"/><Relationship Id="rId294" Type="http://schemas.openxmlformats.org/officeDocument/2006/relationships/slideLayout" Target="../slideLayouts/slideLayout1763.xml"/><Relationship Id="rId308" Type="http://schemas.openxmlformats.org/officeDocument/2006/relationships/slideLayout" Target="../slideLayouts/slideLayout1777.xml"/><Relationship Id="rId47" Type="http://schemas.openxmlformats.org/officeDocument/2006/relationships/slideLayout" Target="../slideLayouts/slideLayout1516.xml"/><Relationship Id="rId89" Type="http://schemas.openxmlformats.org/officeDocument/2006/relationships/slideLayout" Target="../slideLayouts/slideLayout1558.xml"/><Relationship Id="rId112" Type="http://schemas.openxmlformats.org/officeDocument/2006/relationships/slideLayout" Target="../slideLayouts/slideLayout1581.xml"/><Relationship Id="rId154" Type="http://schemas.openxmlformats.org/officeDocument/2006/relationships/slideLayout" Target="../slideLayouts/slideLayout1623.xml"/><Relationship Id="rId361" Type="http://schemas.openxmlformats.org/officeDocument/2006/relationships/slideLayout" Target="../slideLayouts/slideLayout1830.xml"/><Relationship Id="rId196" Type="http://schemas.openxmlformats.org/officeDocument/2006/relationships/slideLayout" Target="../slideLayouts/slideLayout1665.xml"/><Relationship Id="rId417" Type="http://schemas.openxmlformats.org/officeDocument/2006/relationships/slideLayout" Target="../slideLayouts/slideLayout1886.xml"/><Relationship Id="rId459" Type="http://schemas.openxmlformats.org/officeDocument/2006/relationships/slideLayout" Target="../slideLayouts/slideLayout1928.xml"/><Relationship Id="rId16" Type="http://schemas.openxmlformats.org/officeDocument/2006/relationships/slideLayout" Target="../slideLayouts/slideLayout1485.xml"/><Relationship Id="rId221" Type="http://schemas.openxmlformats.org/officeDocument/2006/relationships/slideLayout" Target="../slideLayouts/slideLayout1690.xml"/><Relationship Id="rId263" Type="http://schemas.openxmlformats.org/officeDocument/2006/relationships/slideLayout" Target="../slideLayouts/slideLayout1732.xml"/><Relationship Id="rId319" Type="http://schemas.openxmlformats.org/officeDocument/2006/relationships/slideLayout" Target="../slideLayouts/slideLayout1788.xml"/><Relationship Id="rId58" Type="http://schemas.openxmlformats.org/officeDocument/2006/relationships/slideLayout" Target="../slideLayouts/slideLayout1527.xml"/><Relationship Id="rId123" Type="http://schemas.openxmlformats.org/officeDocument/2006/relationships/slideLayout" Target="../slideLayouts/slideLayout1592.xml"/><Relationship Id="rId330" Type="http://schemas.openxmlformats.org/officeDocument/2006/relationships/slideLayout" Target="../slideLayouts/slideLayout1799.xml"/><Relationship Id="rId165" Type="http://schemas.openxmlformats.org/officeDocument/2006/relationships/slideLayout" Target="../slideLayouts/slideLayout1634.xml"/><Relationship Id="rId372" Type="http://schemas.openxmlformats.org/officeDocument/2006/relationships/slideLayout" Target="../slideLayouts/slideLayout1841.xml"/><Relationship Id="rId428" Type="http://schemas.openxmlformats.org/officeDocument/2006/relationships/slideLayout" Target="../slideLayouts/slideLayout1897.xml"/><Relationship Id="rId232" Type="http://schemas.openxmlformats.org/officeDocument/2006/relationships/slideLayout" Target="../slideLayouts/slideLayout1701.xml"/><Relationship Id="rId274" Type="http://schemas.openxmlformats.org/officeDocument/2006/relationships/slideLayout" Target="../slideLayouts/slideLayout1743.xml"/><Relationship Id="rId27" Type="http://schemas.openxmlformats.org/officeDocument/2006/relationships/slideLayout" Target="../slideLayouts/slideLayout1496.xml"/><Relationship Id="rId69" Type="http://schemas.openxmlformats.org/officeDocument/2006/relationships/slideLayout" Target="../slideLayouts/slideLayout1538.xml"/><Relationship Id="rId134" Type="http://schemas.openxmlformats.org/officeDocument/2006/relationships/slideLayout" Target="../slideLayouts/slideLayout1603.xml"/><Relationship Id="rId80" Type="http://schemas.openxmlformats.org/officeDocument/2006/relationships/slideLayout" Target="../slideLayouts/slideLayout1549.xml"/><Relationship Id="rId176" Type="http://schemas.openxmlformats.org/officeDocument/2006/relationships/slideLayout" Target="../slideLayouts/slideLayout1645.xml"/><Relationship Id="rId341" Type="http://schemas.openxmlformats.org/officeDocument/2006/relationships/slideLayout" Target="../slideLayouts/slideLayout1810.xml"/><Relationship Id="rId383" Type="http://schemas.openxmlformats.org/officeDocument/2006/relationships/slideLayout" Target="../slideLayouts/slideLayout1852.xml"/><Relationship Id="rId439" Type="http://schemas.openxmlformats.org/officeDocument/2006/relationships/slideLayout" Target="../slideLayouts/slideLayout1908.xml"/><Relationship Id="rId201" Type="http://schemas.openxmlformats.org/officeDocument/2006/relationships/slideLayout" Target="../slideLayouts/slideLayout1670.xml"/><Relationship Id="rId243" Type="http://schemas.openxmlformats.org/officeDocument/2006/relationships/slideLayout" Target="../slideLayouts/slideLayout1712.xml"/><Relationship Id="rId285" Type="http://schemas.openxmlformats.org/officeDocument/2006/relationships/slideLayout" Target="../slideLayouts/slideLayout1754.xml"/><Relationship Id="rId450" Type="http://schemas.openxmlformats.org/officeDocument/2006/relationships/slideLayout" Target="../slideLayouts/slideLayout1919.xml"/><Relationship Id="rId38" Type="http://schemas.openxmlformats.org/officeDocument/2006/relationships/slideLayout" Target="../slideLayouts/slideLayout1507.xml"/><Relationship Id="rId103" Type="http://schemas.openxmlformats.org/officeDocument/2006/relationships/slideLayout" Target="../slideLayouts/slideLayout1572.xml"/><Relationship Id="rId310" Type="http://schemas.openxmlformats.org/officeDocument/2006/relationships/slideLayout" Target="../slideLayouts/slideLayout1779.xml"/><Relationship Id="rId91" Type="http://schemas.openxmlformats.org/officeDocument/2006/relationships/slideLayout" Target="../slideLayouts/slideLayout1560.xml"/><Relationship Id="rId145" Type="http://schemas.openxmlformats.org/officeDocument/2006/relationships/slideLayout" Target="../slideLayouts/slideLayout1614.xml"/><Relationship Id="rId187" Type="http://schemas.openxmlformats.org/officeDocument/2006/relationships/slideLayout" Target="../slideLayouts/slideLayout1656.xml"/><Relationship Id="rId352" Type="http://schemas.openxmlformats.org/officeDocument/2006/relationships/slideLayout" Target="../slideLayouts/slideLayout1821.xml"/><Relationship Id="rId394" Type="http://schemas.openxmlformats.org/officeDocument/2006/relationships/slideLayout" Target="../slideLayouts/slideLayout1863.xml"/><Relationship Id="rId408" Type="http://schemas.openxmlformats.org/officeDocument/2006/relationships/slideLayout" Target="../slideLayouts/slideLayout1877.xml"/><Relationship Id="rId212" Type="http://schemas.openxmlformats.org/officeDocument/2006/relationships/slideLayout" Target="../slideLayouts/slideLayout1681.xml"/><Relationship Id="rId254" Type="http://schemas.openxmlformats.org/officeDocument/2006/relationships/slideLayout" Target="../slideLayouts/slideLayout1723.xml"/><Relationship Id="rId49" Type="http://schemas.openxmlformats.org/officeDocument/2006/relationships/slideLayout" Target="../slideLayouts/slideLayout1518.xml"/><Relationship Id="rId114" Type="http://schemas.openxmlformats.org/officeDocument/2006/relationships/slideLayout" Target="../slideLayouts/slideLayout1583.xml"/><Relationship Id="rId296" Type="http://schemas.openxmlformats.org/officeDocument/2006/relationships/slideLayout" Target="../slideLayouts/slideLayout1765.xml"/><Relationship Id="rId461" Type="http://schemas.openxmlformats.org/officeDocument/2006/relationships/slideLayout" Target="../slideLayouts/slideLayout1930.xml"/><Relationship Id="rId60" Type="http://schemas.openxmlformats.org/officeDocument/2006/relationships/slideLayout" Target="../slideLayouts/slideLayout1529.xml"/><Relationship Id="rId156" Type="http://schemas.openxmlformats.org/officeDocument/2006/relationships/slideLayout" Target="../slideLayouts/slideLayout1625.xml"/><Relationship Id="rId198" Type="http://schemas.openxmlformats.org/officeDocument/2006/relationships/slideLayout" Target="../slideLayouts/slideLayout1667.xml"/><Relationship Id="rId321" Type="http://schemas.openxmlformats.org/officeDocument/2006/relationships/slideLayout" Target="../slideLayouts/slideLayout1790.xml"/><Relationship Id="rId363" Type="http://schemas.openxmlformats.org/officeDocument/2006/relationships/slideLayout" Target="../slideLayouts/slideLayout1832.xml"/><Relationship Id="rId419" Type="http://schemas.openxmlformats.org/officeDocument/2006/relationships/slideLayout" Target="../slideLayouts/slideLayout1888.xml"/><Relationship Id="rId223" Type="http://schemas.openxmlformats.org/officeDocument/2006/relationships/slideLayout" Target="../slideLayouts/slideLayout1692.xml"/><Relationship Id="rId430" Type="http://schemas.openxmlformats.org/officeDocument/2006/relationships/slideLayout" Target="../slideLayouts/slideLayout1899.xml"/><Relationship Id="rId18" Type="http://schemas.openxmlformats.org/officeDocument/2006/relationships/slideLayout" Target="../slideLayouts/slideLayout1487.xml"/><Relationship Id="rId265" Type="http://schemas.openxmlformats.org/officeDocument/2006/relationships/slideLayout" Target="../slideLayouts/slideLayout1734.xml"/><Relationship Id="rId125" Type="http://schemas.openxmlformats.org/officeDocument/2006/relationships/slideLayout" Target="../slideLayouts/slideLayout1594.xml"/><Relationship Id="rId167" Type="http://schemas.openxmlformats.org/officeDocument/2006/relationships/slideLayout" Target="../slideLayouts/slideLayout1636.xml"/><Relationship Id="rId332" Type="http://schemas.openxmlformats.org/officeDocument/2006/relationships/slideLayout" Target="../slideLayouts/slideLayout1801.xml"/><Relationship Id="rId374" Type="http://schemas.openxmlformats.org/officeDocument/2006/relationships/slideLayout" Target="../slideLayouts/slideLayout1843.xml"/><Relationship Id="rId71" Type="http://schemas.openxmlformats.org/officeDocument/2006/relationships/slideLayout" Target="../slideLayouts/slideLayout1540.xml"/><Relationship Id="rId234" Type="http://schemas.openxmlformats.org/officeDocument/2006/relationships/slideLayout" Target="../slideLayouts/slideLayout1703.xml"/><Relationship Id="rId2" Type="http://schemas.openxmlformats.org/officeDocument/2006/relationships/slideLayout" Target="../slideLayouts/slideLayout1471.xml"/><Relationship Id="rId29" Type="http://schemas.openxmlformats.org/officeDocument/2006/relationships/slideLayout" Target="../slideLayouts/slideLayout1498.xml"/><Relationship Id="rId276" Type="http://schemas.openxmlformats.org/officeDocument/2006/relationships/slideLayout" Target="../slideLayouts/slideLayout1745.xml"/><Relationship Id="rId441" Type="http://schemas.openxmlformats.org/officeDocument/2006/relationships/slideLayout" Target="../slideLayouts/slideLayout1910.xml"/><Relationship Id="rId40" Type="http://schemas.openxmlformats.org/officeDocument/2006/relationships/slideLayout" Target="../slideLayouts/slideLayout1509.xml"/><Relationship Id="rId136" Type="http://schemas.openxmlformats.org/officeDocument/2006/relationships/slideLayout" Target="../slideLayouts/slideLayout1605.xml"/><Relationship Id="rId178" Type="http://schemas.openxmlformats.org/officeDocument/2006/relationships/slideLayout" Target="../slideLayouts/slideLayout1647.xml"/><Relationship Id="rId301" Type="http://schemas.openxmlformats.org/officeDocument/2006/relationships/slideLayout" Target="../slideLayouts/slideLayout1770.xml"/><Relationship Id="rId343" Type="http://schemas.openxmlformats.org/officeDocument/2006/relationships/slideLayout" Target="../slideLayouts/slideLayout1812.xml"/><Relationship Id="rId61" Type="http://schemas.openxmlformats.org/officeDocument/2006/relationships/slideLayout" Target="../slideLayouts/slideLayout1530.xml"/><Relationship Id="rId82" Type="http://schemas.openxmlformats.org/officeDocument/2006/relationships/slideLayout" Target="../slideLayouts/slideLayout1551.xml"/><Relationship Id="rId199" Type="http://schemas.openxmlformats.org/officeDocument/2006/relationships/slideLayout" Target="../slideLayouts/slideLayout1668.xml"/><Relationship Id="rId203" Type="http://schemas.openxmlformats.org/officeDocument/2006/relationships/slideLayout" Target="../slideLayouts/slideLayout1672.xml"/><Relationship Id="rId385" Type="http://schemas.openxmlformats.org/officeDocument/2006/relationships/slideLayout" Target="../slideLayouts/slideLayout1854.xml"/><Relationship Id="rId19" Type="http://schemas.openxmlformats.org/officeDocument/2006/relationships/slideLayout" Target="../slideLayouts/slideLayout1488.xml"/><Relationship Id="rId224" Type="http://schemas.openxmlformats.org/officeDocument/2006/relationships/slideLayout" Target="../slideLayouts/slideLayout1693.xml"/><Relationship Id="rId245" Type="http://schemas.openxmlformats.org/officeDocument/2006/relationships/slideLayout" Target="../slideLayouts/slideLayout1714.xml"/><Relationship Id="rId266" Type="http://schemas.openxmlformats.org/officeDocument/2006/relationships/slideLayout" Target="../slideLayouts/slideLayout1735.xml"/><Relationship Id="rId287" Type="http://schemas.openxmlformats.org/officeDocument/2006/relationships/slideLayout" Target="../slideLayouts/slideLayout1756.xml"/><Relationship Id="rId410" Type="http://schemas.openxmlformats.org/officeDocument/2006/relationships/slideLayout" Target="../slideLayouts/slideLayout1879.xml"/><Relationship Id="rId431" Type="http://schemas.openxmlformats.org/officeDocument/2006/relationships/slideLayout" Target="../slideLayouts/slideLayout1900.xml"/><Relationship Id="rId452" Type="http://schemas.openxmlformats.org/officeDocument/2006/relationships/slideLayout" Target="../slideLayouts/slideLayout1921.xml"/><Relationship Id="rId30" Type="http://schemas.openxmlformats.org/officeDocument/2006/relationships/slideLayout" Target="../slideLayouts/slideLayout1499.xml"/><Relationship Id="rId105" Type="http://schemas.openxmlformats.org/officeDocument/2006/relationships/slideLayout" Target="../slideLayouts/slideLayout1574.xml"/><Relationship Id="rId126" Type="http://schemas.openxmlformats.org/officeDocument/2006/relationships/slideLayout" Target="../slideLayouts/slideLayout1595.xml"/><Relationship Id="rId147" Type="http://schemas.openxmlformats.org/officeDocument/2006/relationships/slideLayout" Target="../slideLayouts/slideLayout1616.xml"/><Relationship Id="rId168" Type="http://schemas.openxmlformats.org/officeDocument/2006/relationships/slideLayout" Target="../slideLayouts/slideLayout1637.xml"/><Relationship Id="rId312" Type="http://schemas.openxmlformats.org/officeDocument/2006/relationships/slideLayout" Target="../slideLayouts/slideLayout1781.xml"/><Relationship Id="rId333" Type="http://schemas.openxmlformats.org/officeDocument/2006/relationships/slideLayout" Target="../slideLayouts/slideLayout1802.xml"/><Relationship Id="rId354" Type="http://schemas.openxmlformats.org/officeDocument/2006/relationships/slideLayout" Target="../slideLayouts/slideLayout1823.xml"/><Relationship Id="rId51" Type="http://schemas.openxmlformats.org/officeDocument/2006/relationships/slideLayout" Target="../slideLayouts/slideLayout1520.xml"/><Relationship Id="rId72" Type="http://schemas.openxmlformats.org/officeDocument/2006/relationships/slideLayout" Target="../slideLayouts/slideLayout1541.xml"/><Relationship Id="rId93" Type="http://schemas.openxmlformats.org/officeDocument/2006/relationships/slideLayout" Target="../slideLayouts/slideLayout1562.xml"/><Relationship Id="rId189" Type="http://schemas.openxmlformats.org/officeDocument/2006/relationships/slideLayout" Target="../slideLayouts/slideLayout1658.xml"/><Relationship Id="rId375" Type="http://schemas.openxmlformats.org/officeDocument/2006/relationships/slideLayout" Target="../slideLayouts/slideLayout1844.xml"/><Relationship Id="rId396" Type="http://schemas.openxmlformats.org/officeDocument/2006/relationships/slideLayout" Target="../slideLayouts/slideLayout1865.xml"/><Relationship Id="rId3" Type="http://schemas.openxmlformats.org/officeDocument/2006/relationships/slideLayout" Target="../slideLayouts/slideLayout1472.xml"/><Relationship Id="rId214" Type="http://schemas.openxmlformats.org/officeDocument/2006/relationships/slideLayout" Target="../slideLayouts/slideLayout1683.xml"/><Relationship Id="rId235" Type="http://schemas.openxmlformats.org/officeDocument/2006/relationships/slideLayout" Target="../slideLayouts/slideLayout1704.xml"/><Relationship Id="rId256" Type="http://schemas.openxmlformats.org/officeDocument/2006/relationships/slideLayout" Target="../slideLayouts/slideLayout1725.xml"/><Relationship Id="rId277" Type="http://schemas.openxmlformats.org/officeDocument/2006/relationships/slideLayout" Target="../slideLayouts/slideLayout1746.xml"/><Relationship Id="rId298" Type="http://schemas.openxmlformats.org/officeDocument/2006/relationships/slideLayout" Target="../slideLayouts/slideLayout1767.xml"/><Relationship Id="rId400" Type="http://schemas.openxmlformats.org/officeDocument/2006/relationships/slideLayout" Target="../slideLayouts/slideLayout1869.xml"/><Relationship Id="rId421" Type="http://schemas.openxmlformats.org/officeDocument/2006/relationships/slideLayout" Target="../slideLayouts/slideLayout1890.xml"/><Relationship Id="rId442" Type="http://schemas.openxmlformats.org/officeDocument/2006/relationships/slideLayout" Target="../slideLayouts/slideLayout1911.xml"/><Relationship Id="rId463" Type="http://schemas.openxmlformats.org/officeDocument/2006/relationships/slideLayout" Target="../slideLayouts/slideLayout1932.xml"/><Relationship Id="rId116" Type="http://schemas.openxmlformats.org/officeDocument/2006/relationships/slideLayout" Target="../slideLayouts/slideLayout1585.xml"/><Relationship Id="rId137" Type="http://schemas.openxmlformats.org/officeDocument/2006/relationships/slideLayout" Target="../slideLayouts/slideLayout1606.xml"/><Relationship Id="rId158" Type="http://schemas.openxmlformats.org/officeDocument/2006/relationships/slideLayout" Target="../slideLayouts/slideLayout1627.xml"/><Relationship Id="rId302" Type="http://schemas.openxmlformats.org/officeDocument/2006/relationships/slideLayout" Target="../slideLayouts/slideLayout1771.xml"/><Relationship Id="rId323" Type="http://schemas.openxmlformats.org/officeDocument/2006/relationships/slideLayout" Target="../slideLayouts/slideLayout1792.xml"/><Relationship Id="rId344" Type="http://schemas.openxmlformats.org/officeDocument/2006/relationships/slideLayout" Target="../slideLayouts/slideLayout1813.xml"/><Relationship Id="rId20" Type="http://schemas.openxmlformats.org/officeDocument/2006/relationships/slideLayout" Target="../slideLayouts/slideLayout1489.xml"/><Relationship Id="rId41" Type="http://schemas.openxmlformats.org/officeDocument/2006/relationships/slideLayout" Target="../slideLayouts/slideLayout1510.xml"/><Relationship Id="rId62" Type="http://schemas.openxmlformats.org/officeDocument/2006/relationships/slideLayout" Target="../slideLayouts/slideLayout1531.xml"/><Relationship Id="rId83" Type="http://schemas.openxmlformats.org/officeDocument/2006/relationships/slideLayout" Target="../slideLayouts/slideLayout1552.xml"/><Relationship Id="rId179" Type="http://schemas.openxmlformats.org/officeDocument/2006/relationships/slideLayout" Target="../slideLayouts/slideLayout1648.xml"/><Relationship Id="rId365" Type="http://schemas.openxmlformats.org/officeDocument/2006/relationships/slideLayout" Target="../slideLayouts/slideLayout1834.xml"/><Relationship Id="rId386" Type="http://schemas.openxmlformats.org/officeDocument/2006/relationships/slideLayout" Target="../slideLayouts/slideLayout1855.xml"/><Relationship Id="rId190" Type="http://schemas.openxmlformats.org/officeDocument/2006/relationships/slideLayout" Target="../slideLayouts/slideLayout1659.xml"/><Relationship Id="rId204" Type="http://schemas.openxmlformats.org/officeDocument/2006/relationships/slideLayout" Target="../slideLayouts/slideLayout1673.xml"/><Relationship Id="rId225" Type="http://schemas.openxmlformats.org/officeDocument/2006/relationships/slideLayout" Target="../slideLayouts/slideLayout1694.xml"/><Relationship Id="rId246" Type="http://schemas.openxmlformats.org/officeDocument/2006/relationships/slideLayout" Target="../slideLayouts/slideLayout1715.xml"/><Relationship Id="rId267" Type="http://schemas.openxmlformats.org/officeDocument/2006/relationships/slideLayout" Target="../slideLayouts/slideLayout1736.xml"/><Relationship Id="rId288" Type="http://schemas.openxmlformats.org/officeDocument/2006/relationships/slideLayout" Target="../slideLayouts/slideLayout1757.xml"/><Relationship Id="rId411" Type="http://schemas.openxmlformats.org/officeDocument/2006/relationships/slideLayout" Target="../slideLayouts/slideLayout1880.xml"/><Relationship Id="rId432" Type="http://schemas.openxmlformats.org/officeDocument/2006/relationships/slideLayout" Target="../slideLayouts/slideLayout1901.xml"/><Relationship Id="rId453" Type="http://schemas.openxmlformats.org/officeDocument/2006/relationships/slideLayout" Target="../slideLayouts/slideLayout1922.xml"/><Relationship Id="rId106" Type="http://schemas.openxmlformats.org/officeDocument/2006/relationships/slideLayout" Target="../slideLayouts/slideLayout1575.xml"/><Relationship Id="rId127" Type="http://schemas.openxmlformats.org/officeDocument/2006/relationships/slideLayout" Target="../slideLayouts/slideLayout1596.xml"/><Relationship Id="rId313" Type="http://schemas.openxmlformats.org/officeDocument/2006/relationships/slideLayout" Target="../slideLayouts/slideLayout1782.xml"/><Relationship Id="rId10" Type="http://schemas.openxmlformats.org/officeDocument/2006/relationships/slideLayout" Target="../slideLayouts/slideLayout1479.xml"/><Relationship Id="rId31" Type="http://schemas.openxmlformats.org/officeDocument/2006/relationships/slideLayout" Target="../slideLayouts/slideLayout1500.xml"/><Relationship Id="rId52" Type="http://schemas.openxmlformats.org/officeDocument/2006/relationships/slideLayout" Target="../slideLayouts/slideLayout1521.xml"/><Relationship Id="rId73" Type="http://schemas.openxmlformats.org/officeDocument/2006/relationships/slideLayout" Target="../slideLayouts/slideLayout1542.xml"/><Relationship Id="rId94" Type="http://schemas.openxmlformats.org/officeDocument/2006/relationships/slideLayout" Target="../slideLayouts/slideLayout1563.xml"/><Relationship Id="rId148" Type="http://schemas.openxmlformats.org/officeDocument/2006/relationships/slideLayout" Target="../slideLayouts/slideLayout1617.xml"/><Relationship Id="rId169" Type="http://schemas.openxmlformats.org/officeDocument/2006/relationships/slideLayout" Target="../slideLayouts/slideLayout1638.xml"/><Relationship Id="rId334" Type="http://schemas.openxmlformats.org/officeDocument/2006/relationships/slideLayout" Target="../slideLayouts/slideLayout1803.xml"/><Relationship Id="rId355" Type="http://schemas.openxmlformats.org/officeDocument/2006/relationships/slideLayout" Target="../slideLayouts/slideLayout1824.xml"/><Relationship Id="rId376" Type="http://schemas.openxmlformats.org/officeDocument/2006/relationships/slideLayout" Target="../slideLayouts/slideLayout1845.xml"/><Relationship Id="rId397" Type="http://schemas.openxmlformats.org/officeDocument/2006/relationships/slideLayout" Target="../slideLayouts/slideLayout1866.xml"/><Relationship Id="rId4" Type="http://schemas.openxmlformats.org/officeDocument/2006/relationships/slideLayout" Target="../slideLayouts/slideLayout1473.xml"/><Relationship Id="rId180" Type="http://schemas.openxmlformats.org/officeDocument/2006/relationships/slideLayout" Target="../slideLayouts/slideLayout1649.xml"/><Relationship Id="rId215" Type="http://schemas.openxmlformats.org/officeDocument/2006/relationships/slideLayout" Target="../slideLayouts/slideLayout1684.xml"/><Relationship Id="rId236" Type="http://schemas.openxmlformats.org/officeDocument/2006/relationships/slideLayout" Target="../slideLayouts/slideLayout1705.xml"/><Relationship Id="rId257" Type="http://schemas.openxmlformats.org/officeDocument/2006/relationships/slideLayout" Target="../slideLayouts/slideLayout1726.xml"/><Relationship Id="rId278" Type="http://schemas.openxmlformats.org/officeDocument/2006/relationships/slideLayout" Target="../slideLayouts/slideLayout1747.xml"/><Relationship Id="rId401" Type="http://schemas.openxmlformats.org/officeDocument/2006/relationships/slideLayout" Target="../slideLayouts/slideLayout1870.xml"/><Relationship Id="rId422" Type="http://schemas.openxmlformats.org/officeDocument/2006/relationships/slideLayout" Target="../slideLayouts/slideLayout1891.xml"/><Relationship Id="rId443" Type="http://schemas.openxmlformats.org/officeDocument/2006/relationships/slideLayout" Target="../slideLayouts/slideLayout1912.xml"/><Relationship Id="rId464" Type="http://schemas.openxmlformats.org/officeDocument/2006/relationships/slideLayout" Target="../slideLayouts/slideLayout1933.xml"/><Relationship Id="rId303" Type="http://schemas.openxmlformats.org/officeDocument/2006/relationships/slideLayout" Target="../slideLayouts/slideLayout1772.xml"/><Relationship Id="rId42" Type="http://schemas.openxmlformats.org/officeDocument/2006/relationships/slideLayout" Target="../slideLayouts/slideLayout1511.xml"/><Relationship Id="rId84" Type="http://schemas.openxmlformats.org/officeDocument/2006/relationships/slideLayout" Target="../slideLayouts/slideLayout1553.xml"/><Relationship Id="rId138" Type="http://schemas.openxmlformats.org/officeDocument/2006/relationships/slideLayout" Target="../slideLayouts/slideLayout1607.xml"/><Relationship Id="rId345" Type="http://schemas.openxmlformats.org/officeDocument/2006/relationships/slideLayout" Target="../slideLayouts/slideLayout1814.xml"/><Relationship Id="rId387" Type="http://schemas.openxmlformats.org/officeDocument/2006/relationships/slideLayout" Target="../slideLayouts/slideLayout1856.xml"/><Relationship Id="rId191" Type="http://schemas.openxmlformats.org/officeDocument/2006/relationships/slideLayout" Target="../slideLayouts/slideLayout1660.xml"/><Relationship Id="rId205" Type="http://schemas.openxmlformats.org/officeDocument/2006/relationships/slideLayout" Target="../slideLayouts/slideLayout1674.xml"/><Relationship Id="rId247" Type="http://schemas.openxmlformats.org/officeDocument/2006/relationships/slideLayout" Target="../slideLayouts/slideLayout1716.xml"/><Relationship Id="rId412" Type="http://schemas.openxmlformats.org/officeDocument/2006/relationships/slideLayout" Target="../slideLayouts/slideLayout1881.xml"/><Relationship Id="rId107" Type="http://schemas.openxmlformats.org/officeDocument/2006/relationships/slideLayout" Target="../slideLayouts/slideLayout1576.xml"/><Relationship Id="rId289" Type="http://schemas.openxmlformats.org/officeDocument/2006/relationships/slideLayout" Target="../slideLayouts/slideLayout1758.xml"/><Relationship Id="rId454" Type="http://schemas.openxmlformats.org/officeDocument/2006/relationships/slideLayout" Target="../slideLayouts/slideLayout1923.xml"/><Relationship Id="rId11" Type="http://schemas.openxmlformats.org/officeDocument/2006/relationships/slideLayout" Target="../slideLayouts/slideLayout1480.xml"/><Relationship Id="rId53" Type="http://schemas.openxmlformats.org/officeDocument/2006/relationships/slideLayout" Target="../slideLayouts/slideLayout1522.xml"/><Relationship Id="rId149" Type="http://schemas.openxmlformats.org/officeDocument/2006/relationships/slideLayout" Target="../slideLayouts/slideLayout1618.xml"/><Relationship Id="rId314" Type="http://schemas.openxmlformats.org/officeDocument/2006/relationships/slideLayout" Target="../slideLayouts/slideLayout1783.xml"/><Relationship Id="rId356" Type="http://schemas.openxmlformats.org/officeDocument/2006/relationships/slideLayout" Target="../slideLayouts/slideLayout1825.xml"/><Relationship Id="rId398" Type="http://schemas.openxmlformats.org/officeDocument/2006/relationships/slideLayout" Target="../slideLayouts/slideLayout1867.xml"/><Relationship Id="rId95" Type="http://schemas.openxmlformats.org/officeDocument/2006/relationships/slideLayout" Target="../slideLayouts/slideLayout1564.xml"/><Relationship Id="rId160" Type="http://schemas.openxmlformats.org/officeDocument/2006/relationships/slideLayout" Target="../slideLayouts/slideLayout1629.xml"/><Relationship Id="rId216" Type="http://schemas.openxmlformats.org/officeDocument/2006/relationships/slideLayout" Target="../slideLayouts/slideLayout1685.xml"/><Relationship Id="rId423" Type="http://schemas.openxmlformats.org/officeDocument/2006/relationships/slideLayout" Target="../slideLayouts/slideLayout1892.xml"/><Relationship Id="rId258" Type="http://schemas.openxmlformats.org/officeDocument/2006/relationships/slideLayout" Target="../slideLayouts/slideLayout1727.xml"/><Relationship Id="rId465" Type="http://schemas.openxmlformats.org/officeDocument/2006/relationships/theme" Target="../theme/theme7.xml"/><Relationship Id="rId22" Type="http://schemas.openxmlformats.org/officeDocument/2006/relationships/slideLayout" Target="../slideLayouts/slideLayout1491.xml"/><Relationship Id="rId64" Type="http://schemas.openxmlformats.org/officeDocument/2006/relationships/slideLayout" Target="../slideLayouts/slideLayout1533.xml"/><Relationship Id="rId118" Type="http://schemas.openxmlformats.org/officeDocument/2006/relationships/slideLayout" Target="../slideLayouts/slideLayout1587.xml"/><Relationship Id="rId325" Type="http://schemas.openxmlformats.org/officeDocument/2006/relationships/slideLayout" Target="../slideLayouts/slideLayout1794.xml"/><Relationship Id="rId367" Type="http://schemas.openxmlformats.org/officeDocument/2006/relationships/slideLayout" Target="../slideLayouts/slideLayout1836.xml"/><Relationship Id="rId171" Type="http://schemas.openxmlformats.org/officeDocument/2006/relationships/slideLayout" Target="../slideLayouts/slideLayout1640.xml"/><Relationship Id="rId227" Type="http://schemas.openxmlformats.org/officeDocument/2006/relationships/slideLayout" Target="../slideLayouts/slideLayout1696.xml"/><Relationship Id="rId269" Type="http://schemas.openxmlformats.org/officeDocument/2006/relationships/slideLayout" Target="../slideLayouts/slideLayout1738.xml"/><Relationship Id="rId434" Type="http://schemas.openxmlformats.org/officeDocument/2006/relationships/slideLayout" Target="../slideLayouts/slideLayout1903.xml"/><Relationship Id="rId33" Type="http://schemas.openxmlformats.org/officeDocument/2006/relationships/slideLayout" Target="../slideLayouts/slideLayout1502.xml"/><Relationship Id="rId129" Type="http://schemas.openxmlformats.org/officeDocument/2006/relationships/slideLayout" Target="../slideLayouts/slideLayout1598.xml"/><Relationship Id="rId280" Type="http://schemas.openxmlformats.org/officeDocument/2006/relationships/slideLayout" Target="../slideLayouts/slideLayout1749.xml"/><Relationship Id="rId336" Type="http://schemas.openxmlformats.org/officeDocument/2006/relationships/slideLayout" Target="../slideLayouts/slideLayout1805.xml"/><Relationship Id="rId75" Type="http://schemas.openxmlformats.org/officeDocument/2006/relationships/slideLayout" Target="../slideLayouts/slideLayout1544.xml"/><Relationship Id="rId140" Type="http://schemas.openxmlformats.org/officeDocument/2006/relationships/slideLayout" Target="../slideLayouts/slideLayout1609.xml"/><Relationship Id="rId182" Type="http://schemas.openxmlformats.org/officeDocument/2006/relationships/slideLayout" Target="../slideLayouts/slideLayout1651.xml"/><Relationship Id="rId378" Type="http://schemas.openxmlformats.org/officeDocument/2006/relationships/slideLayout" Target="../slideLayouts/slideLayout1847.xml"/><Relationship Id="rId403" Type="http://schemas.openxmlformats.org/officeDocument/2006/relationships/slideLayout" Target="../slideLayouts/slideLayout1872.xml"/><Relationship Id="rId6" Type="http://schemas.openxmlformats.org/officeDocument/2006/relationships/slideLayout" Target="../slideLayouts/slideLayout1475.xml"/><Relationship Id="rId238" Type="http://schemas.openxmlformats.org/officeDocument/2006/relationships/slideLayout" Target="../slideLayouts/slideLayout1707.xml"/><Relationship Id="rId445" Type="http://schemas.openxmlformats.org/officeDocument/2006/relationships/slideLayout" Target="../slideLayouts/slideLayout1914.xml"/><Relationship Id="rId291" Type="http://schemas.openxmlformats.org/officeDocument/2006/relationships/slideLayout" Target="../slideLayouts/slideLayout1760.xml"/><Relationship Id="rId305" Type="http://schemas.openxmlformats.org/officeDocument/2006/relationships/slideLayout" Target="../slideLayouts/slideLayout1774.xml"/><Relationship Id="rId347" Type="http://schemas.openxmlformats.org/officeDocument/2006/relationships/slideLayout" Target="../slideLayouts/slideLayout1816.xml"/><Relationship Id="rId44" Type="http://schemas.openxmlformats.org/officeDocument/2006/relationships/slideLayout" Target="../slideLayouts/slideLayout1513.xml"/><Relationship Id="rId86" Type="http://schemas.openxmlformats.org/officeDocument/2006/relationships/slideLayout" Target="../slideLayouts/slideLayout1555.xml"/><Relationship Id="rId151" Type="http://schemas.openxmlformats.org/officeDocument/2006/relationships/slideLayout" Target="../slideLayouts/slideLayout1620.xml"/><Relationship Id="rId389" Type="http://schemas.openxmlformats.org/officeDocument/2006/relationships/slideLayout" Target="../slideLayouts/slideLayout1858.xml"/><Relationship Id="rId193" Type="http://schemas.openxmlformats.org/officeDocument/2006/relationships/slideLayout" Target="../slideLayouts/slideLayout1662.xml"/><Relationship Id="rId207" Type="http://schemas.openxmlformats.org/officeDocument/2006/relationships/slideLayout" Target="../slideLayouts/slideLayout1676.xml"/><Relationship Id="rId249" Type="http://schemas.openxmlformats.org/officeDocument/2006/relationships/slideLayout" Target="../slideLayouts/slideLayout1718.xml"/><Relationship Id="rId414" Type="http://schemas.openxmlformats.org/officeDocument/2006/relationships/slideLayout" Target="../slideLayouts/slideLayout1883.xml"/><Relationship Id="rId456" Type="http://schemas.openxmlformats.org/officeDocument/2006/relationships/slideLayout" Target="../slideLayouts/slideLayout1925.xml"/><Relationship Id="rId13" Type="http://schemas.openxmlformats.org/officeDocument/2006/relationships/slideLayout" Target="../slideLayouts/slideLayout1482.xml"/><Relationship Id="rId109" Type="http://schemas.openxmlformats.org/officeDocument/2006/relationships/slideLayout" Target="../slideLayouts/slideLayout1578.xml"/><Relationship Id="rId260" Type="http://schemas.openxmlformats.org/officeDocument/2006/relationships/slideLayout" Target="../slideLayouts/slideLayout1729.xml"/><Relationship Id="rId316" Type="http://schemas.openxmlformats.org/officeDocument/2006/relationships/slideLayout" Target="../slideLayouts/slideLayout1785.xml"/><Relationship Id="rId55" Type="http://schemas.openxmlformats.org/officeDocument/2006/relationships/slideLayout" Target="../slideLayouts/slideLayout1524.xml"/><Relationship Id="rId97" Type="http://schemas.openxmlformats.org/officeDocument/2006/relationships/slideLayout" Target="../slideLayouts/slideLayout1566.xml"/><Relationship Id="rId120" Type="http://schemas.openxmlformats.org/officeDocument/2006/relationships/slideLayout" Target="../slideLayouts/slideLayout1589.xml"/><Relationship Id="rId358" Type="http://schemas.openxmlformats.org/officeDocument/2006/relationships/slideLayout" Target="../slideLayouts/slideLayout1827.xml"/><Relationship Id="rId162" Type="http://schemas.openxmlformats.org/officeDocument/2006/relationships/slideLayout" Target="../slideLayouts/slideLayout1631.xml"/><Relationship Id="rId218" Type="http://schemas.openxmlformats.org/officeDocument/2006/relationships/slideLayout" Target="../slideLayouts/slideLayout1687.xml"/><Relationship Id="rId425" Type="http://schemas.openxmlformats.org/officeDocument/2006/relationships/slideLayout" Target="../slideLayouts/slideLayout1894.xml"/><Relationship Id="rId271" Type="http://schemas.openxmlformats.org/officeDocument/2006/relationships/slideLayout" Target="../slideLayouts/slideLayout1740.xml"/><Relationship Id="rId24" Type="http://schemas.openxmlformats.org/officeDocument/2006/relationships/slideLayout" Target="../slideLayouts/slideLayout1493.xml"/><Relationship Id="rId66" Type="http://schemas.openxmlformats.org/officeDocument/2006/relationships/slideLayout" Target="../slideLayouts/slideLayout1535.xml"/><Relationship Id="rId131" Type="http://schemas.openxmlformats.org/officeDocument/2006/relationships/slideLayout" Target="../slideLayouts/slideLayout1600.xml"/><Relationship Id="rId327" Type="http://schemas.openxmlformats.org/officeDocument/2006/relationships/slideLayout" Target="../slideLayouts/slideLayout1796.xml"/><Relationship Id="rId369" Type="http://schemas.openxmlformats.org/officeDocument/2006/relationships/slideLayout" Target="../slideLayouts/slideLayout1838.xml"/><Relationship Id="rId173" Type="http://schemas.openxmlformats.org/officeDocument/2006/relationships/slideLayout" Target="../slideLayouts/slideLayout1642.xml"/><Relationship Id="rId229" Type="http://schemas.openxmlformats.org/officeDocument/2006/relationships/slideLayout" Target="../slideLayouts/slideLayout1698.xml"/><Relationship Id="rId380" Type="http://schemas.openxmlformats.org/officeDocument/2006/relationships/slideLayout" Target="../slideLayouts/slideLayout1849.xml"/><Relationship Id="rId436" Type="http://schemas.openxmlformats.org/officeDocument/2006/relationships/slideLayout" Target="../slideLayouts/slideLayout1905.xml"/><Relationship Id="rId240" Type="http://schemas.openxmlformats.org/officeDocument/2006/relationships/slideLayout" Target="../slideLayouts/slideLayout1709.xml"/><Relationship Id="rId35" Type="http://schemas.openxmlformats.org/officeDocument/2006/relationships/slideLayout" Target="../slideLayouts/slideLayout1504.xml"/><Relationship Id="rId77" Type="http://schemas.openxmlformats.org/officeDocument/2006/relationships/slideLayout" Target="../slideLayouts/slideLayout1546.xml"/><Relationship Id="rId100" Type="http://schemas.openxmlformats.org/officeDocument/2006/relationships/slideLayout" Target="../slideLayouts/slideLayout1569.xml"/><Relationship Id="rId282" Type="http://schemas.openxmlformats.org/officeDocument/2006/relationships/slideLayout" Target="../slideLayouts/slideLayout1751.xml"/><Relationship Id="rId338" Type="http://schemas.openxmlformats.org/officeDocument/2006/relationships/slideLayout" Target="../slideLayouts/slideLayout1807.xml"/><Relationship Id="rId8" Type="http://schemas.openxmlformats.org/officeDocument/2006/relationships/slideLayout" Target="../slideLayouts/slideLayout1477.xml"/><Relationship Id="rId142" Type="http://schemas.openxmlformats.org/officeDocument/2006/relationships/slideLayout" Target="../slideLayouts/slideLayout1611.xml"/><Relationship Id="rId184" Type="http://schemas.openxmlformats.org/officeDocument/2006/relationships/slideLayout" Target="../slideLayouts/slideLayout1653.xml"/><Relationship Id="rId391" Type="http://schemas.openxmlformats.org/officeDocument/2006/relationships/slideLayout" Target="../slideLayouts/slideLayout1860.xml"/><Relationship Id="rId405" Type="http://schemas.openxmlformats.org/officeDocument/2006/relationships/slideLayout" Target="../slideLayouts/slideLayout1874.xml"/><Relationship Id="rId447" Type="http://schemas.openxmlformats.org/officeDocument/2006/relationships/slideLayout" Target="../slideLayouts/slideLayout1916.xml"/><Relationship Id="rId251" Type="http://schemas.openxmlformats.org/officeDocument/2006/relationships/slideLayout" Target="../slideLayouts/slideLayout1720.xml"/><Relationship Id="rId46" Type="http://schemas.openxmlformats.org/officeDocument/2006/relationships/slideLayout" Target="../slideLayouts/slideLayout1515.xml"/><Relationship Id="rId293" Type="http://schemas.openxmlformats.org/officeDocument/2006/relationships/slideLayout" Target="../slideLayouts/slideLayout1762.xml"/><Relationship Id="rId307" Type="http://schemas.openxmlformats.org/officeDocument/2006/relationships/slideLayout" Target="../slideLayouts/slideLayout1776.xml"/><Relationship Id="rId349" Type="http://schemas.openxmlformats.org/officeDocument/2006/relationships/slideLayout" Target="../slideLayouts/slideLayout1818.xml"/><Relationship Id="rId88" Type="http://schemas.openxmlformats.org/officeDocument/2006/relationships/slideLayout" Target="../slideLayouts/slideLayout1557.xml"/><Relationship Id="rId111" Type="http://schemas.openxmlformats.org/officeDocument/2006/relationships/slideLayout" Target="../slideLayouts/slideLayout1580.xml"/><Relationship Id="rId153" Type="http://schemas.openxmlformats.org/officeDocument/2006/relationships/slideLayout" Target="../slideLayouts/slideLayout1622.xml"/><Relationship Id="rId195" Type="http://schemas.openxmlformats.org/officeDocument/2006/relationships/slideLayout" Target="../slideLayouts/slideLayout1664.xml"/><Relationship Id="rId209" Type="http://schemas.openxmlformats.org/officeDocument/2006/relationships/slideLayout" Target="../slideLayouts/slideLayout1678.xml"/><Relationship Id="rId360" Type="http://schemas.openxmlformats.org/officeDocument/2006/relationships/slideLayout" Target="../slideLayouts/slideLayout1829.xml"/><Relationship Id="rId416" Type="http://schemas.openxmlformats.org/officeDocument/2006/relationships/slideLayout" Target="../slideLayouts/slideLayout1885.xml"/><Relationship Id="rId220" Type="http://schemas.openxmlformats.org/officeDocument/2006/relationships/slideLayout" Target="../slideLayouts/slideLayout1689.xml"/><Relationship Id="rId458" Type="http://schemas.openxmlformats.org/officeDocument/2006/relationships/slideLayout" Target="../slideLayouts/slideLayout1927.xml"/><Relationship Id="rId15" Type="http://schemas.openxmlformats.org/officeDocument/2006/relationships/slideLayout" Target="../slideLayouts/slideLayout1484.xml"/><Relationship Id="rId57" Type="http://schemas.openxmlformats.org/officeDocument/2006/relationships/slideLayout" Target="../slideLayouts/slideLayout1526.xml"/><Relationship Id="rId262" Type="http://schemas.openxmlformats.org/officeDocument/2006/relationships/slideLayout" Target="../slideLayouts/slideLayout1731.xml"/><Relationship Id="rId318" Type="http://schemas.openxmlformats.org/officeDocument/2006/relationships/slideLayout" Target="../slideLayouts/slideLayout1787.xml"/><Relationship Id="rId99" Type="http://schemas.openxmlformats.org/officeDocument/2006/relationships/slideLayout" Target="../slideLayouts/slideLayout1568.xml"/><Relationship Id="rId122" Type="http://schemas.openxmlformats.org/officeDocument/2006/relationships/slideLayout" Target="../slideLayouts/slideLayout1591.xml"/><Relationship Id="rId164" Type="http://schemas.openxmlformats.org/officeDocument/2006/relationships/slideLayout" Target="../slideLayouts/slideLayout1633.xml"/><Relationship Id="rId371" Type="http://schemas.openxmlformats.org/officeDocument/2006/relationships/slideLayout" Target="../slideLayouts/slideLayout1840.xml"/><Relationship Id="rId427" Type="http://schemas.openxmlformats.org/officeDocument/2006/relationships/slideLayout" Target="../slideLayouts/slideLayout1896.xml"/><Relationship Id="rId26" Type="http://schemas.openxmlformats.org/officeDocument/2006/relationships/slideLayout" Target="../slideLayouts/slideLayout1495.xml"/><Relationship Id="rId231" Type="http://schemas.openxmlformats.org/officeDocument/2006/relationships/slideLayout" Target="../slideLayouts/slideLayout1700.xml"/><Relationship Id="rId273" Type="http://schemas.openxmlformats.org/officeDocument/2006/relationships/slideLayout" Target="../slideLayouts/slideLayout1742.xml"/><Relationship Id="rId329" Type="http://schemas.openxmlformats.org/officeDocument/2006/relationships/slideLayout" Target="../slideLayouts/slideLayout1798.xml"/><Relationship Id="rId68" Type="http://schemas.openxmlformats.org/officeDocument/2006/relationships/slideLayout" Target="../slideLayouts/slideLayout1537.xml"/><Relationship Id="rId133" Type="http://schemas.openxmlformats.org/officeDocument/2006/relationships/slideLayout" Target="../slideLayouts/slideLayout1602.xml"/><Relationship Id="rId175" Type="http://schemas.openxmlformats.org/officeDocument/2006/relationships/slideLayout" Target="../slideLayouts/slideLayout1644.xml"/><Relationship Id="rId340" Type="http://schemas.openxmlformats.org/officeDocument/2006/relationships/slideLayout" Target="../slideLayouts/slideLayout1809.xml"/><Relationship Id="rId200" Type="http://schemas.openxmlformats.org/officeDocument/2006/relationships/slideLayout" Target="../slideLayouts/slideLayout1669.xml"/><Relationship Id="rId382" Type="http://schemas.openxmlformats.org/officeDocument/2006/relationships/slideLayout" Target="../slideLayouts/slideLayout1851.xml"/><Relationship Id="rId438" Type="http://schemas.openxmlformats.org/officeDocument/2006/relationships/slideLayout" Target="../slideLayouts/slideLayout1907.xml"/><Relationship Id="rId242" Type="http://schemas.openxmlformats.org/officeDocument/2006/relationships/slideLayout" Target="../slideLayouts/slideLayout1711.xml"/><Relationship Id="rId284" Type="http://schemas.openxmlformats.org/officeDocument/2006/relationships/slideLayout" Target="../slideLayouts/slideLayout1753.xml"/><Relationship Id="rId37" Type="http://schemas.openxmlformats.org/officeDocument/2006/relationships/slideLayout" Target="../slideLayouts/slideLayout1506.xml"/><Relationship Id="rId79" Type="http://schemas.openxmlformats.org/officeDocument/2006/relationships/slideLayout" Target="../slideLayouts/slideLayout1548.xml"/><Relationship Id="rId102" Type="http://schemas.openxmlformats.org/officeDocument/2006/relationships/slideLayout" Target="../slideLayouts/slideLayout1571.xml"/><Relationship Id="rId144" Type="http://schemas.openxmlformats.org/officeDocument/2006/relationships/slideLayout" Target="../slideLayouts/slideLayout1613.xml"/><Relationship Id="rId90" Type="http://schemas.openxmlformats.org/officeDocument/2006/relationships/slideLayout" Target="../slideLayouts/slideLayout1559.xml"/><Relationship Id="rId186" Type="http://schemas.openxmlformats.org/officeDocument/2006/relationships/slideLayout" Target="../slideLayouts/slideLayout1655.xml"/><Relationship Id="rId351" Type="http://schemas.openxmlformats.org/officeDocument/2006/relationships/slideLayout" Target="../slideLayouts/slideLayout1820.xml"/><Relationship Id="rId393" Type="http://schemas.openxmlformats.org/officeDocument/2006/relationships/slideLayout" Target="../slideLayouts/slideLayout1862.xml"/><Relationship Id="rId407" Type="http://schemas.openxmlformats.org/officeDocument/2006/relationships/slideLayout" Target="../slideLayouts/slideLayout1876.xml"/><Relationship Id="rId449" Type="http://schemas.openxmlformats.org/officeDocument/2006/relationships/slideLayout" Target="../slideLayouts/slideLayout1918.xml"/><Relationship Id="rId211" Type="http://schemas.openxmlformats.org/officeDocument/2006/relationships/slideLayout" Target="../slideLayouts/slideLayout1680.xml"/><Relationship Id="rId253" Type="http://schemas.openxmlformats.org/officeDocument/2006/relationships/slideLayout" Target="../slideLayouts/slideLayout1722.xml"/><Relationship Id="rId295" Type="http://schemas.openxmlformats.org/officeDocument/2006/relationships/slideLayout" Target="../slideLayouts/slideLayout1764.xml"/><Relationship Id="rId309" Type="http://schemas.openxmlformats.org/officeDocument/2006/relationships/slideLayout" Target="../slideLayouts/slideLayout1778.xml"/><Relationship Id="rId460" Type="http://schemas.openxmlformats.org/officeDocument/2006/relationships/slideLayout" Target="../slideLayouts/slideLayout1929.xml"/><Relationship Id="rId48" Type="http://schemas.openxmlformats.org/officeDocument/2006/relationships/slideLayout" Target="../slideLayouts/slideLayout1517.xml"/><Relationship Id="rId113" Type="http://schemas.openxmlformats.org/officeDocument/2006/relationships/slideLayout" Target="../slideLayouts/slideLayout1582.xml"/><Relationship Id="rId320" Type="http://schemas.openxmlformats.org/officeDocument/2006/relationships/slideLayout" Target="../slideLayouts/slideLayout1789.xml"/><Relationship Id="rId155" Type="http://schemas.openxmlformats.org/officeDocument/2006/relationships/slideLayout" Target="../slideLayouts/slideLayout1624.xml"/><Relationship Id="rId197" Type="http://schemas.openxmlformats.org/officeDocument/2006/relationships/slideLayout" Target="../slideLayouts/slideLayout1666.xml"/><Relationship Id="rId362" Type="http://schemas.openxmlformats.org/officeDocument/2006/relationships/slideLayout" Target="../slideLayouts/slideLayout1831.xml"/><Relationship Id="rId418" Type="http://schemas.openxmlformats.org/officeDocument/2006/relationships/slideLayout" Target="../slideLayouts/slideLayout1887.xml"/><Relationship Id="rId222" Type="http://schemas.openxmlformats.org/officeDocument/2006/relationships/slideLayout" Target="../slideLayouts/slideLayout1691.xml"/><Relationship Id="rId264" Type="http://schemas.openxmlformats.org/officeDocument/2006/relationships/slideLayout" Target="../slideLayouts/slideLayout1733.xml"/><Relationship Id="rId17" Type="http://schemas.openxmlformats.org/officeDocument/2006/relationships/slideLayout" Target="../slideLayouts/slideLayout1486.xml"/><Relationship Id="rId59" Type="http://schemas.openxmlformats.org/officeDocument/2006/relationships/slideLayout" Target="../slideLayouts/slideLayout1528.xml"/><Relationship Id="rId124" Type="http://schemas.openxmlformats.org/officeDocument/2006/relationships/slideLayout" Target="../slideLayouts/slideLayout1593.xml"/><Relationship Id="rId70" Type="http://schemas.openxmlformats.org/officeDocument/2006/relationships/slideLayout" Target="../slideLayouts/slideLayout1539.xml"/><Relationship Id="rId166" Type="http://schemas.openxmlformats.org/officeDocument/2006/relationships/slideLayout" Target="../slideLayouts/slideLayout1635.xml"/><Relationship Id="rId331" Type="http://schemas.openxmlformats.org/officeDocument/2006/relationships/slideLayout" Target="../slideLayouts/slideLayout1800.xml"/><Relationship Id="rId373" Type="http://schemas.openxmlformats.org/officeDocument/2006/relationships/slideLayout" Target="../slideLayouts/slideLayout1842.xml"/><Relationship Id="rId429" Type="http://schemas.openxmlformats.org/officeDocument/2006/relationships/slideLayout" Target="../slideLayouts/slideLayout1898.xml"/><Relationship Id="rId1" Type="http://schemas.openxmlformats.org/officeDocument/2006/relationships/slideLayout" Target="../slideLayouts/slideLayout1470.xml"/><Relationship Id="rId233" Type="http://schemas.openxmlformats.org/officeDocument/2006/relationships/slideLayout" Target="../slideLayouts/slideLayout1702.xml"/><Relationship Id="rId440" Type="http://schemas.openxmlformats.org/officeDocument/2006/relationships/slideLayout" Target="../slideLayouts/slideLayout1909.xml"/><Relationship Id="rId28" Type="http://schemas.openxmlformats.org/officeDocument/2006/relationships/slideLayout" Target="../slideLayouts/slideLayout1497.xml"/><Relationship Id="rId275" Type="http://schemas.openxmlformats.org/officeDocument/2006/relationships/slideLayout" Target="../slideLayouts/slideLayout1744.xml"/><Relationship Id="rId300" Type="http://schemas.openxmlformats.org/officeDocument/2006/relationships/slideLayout" Target="../slideLayouts/slideLayout1769.xml"/><Relationship Id="rId81" Type="http://schemas.openxmlformats.org/officeDocument/2006/relationships/slideLayout" Target="../slideLayouts/slideLayout1550.xml"/><Relationship Id="rId135" Type="http://schemas.openxmlformats.org/officeDocument/2006/relationships/slideLayout" Target="../slideLayouts/slideLayout1604.xml"/><Relationship Id="rId177" Type="http://schemas.openxmlformats.org/officeDocument/2006/relationships/slideLayout" Target="../slideLayouts/slideLayout1646.xml"/><Relationship Id="rId342" Type="http://schemas.openxmlformats.org/officeDocument/2006/relationships/slideLayout" Target="../slideLayouts/slideLayout1811.xml"/><Relationship Id="rId384" Type="http://schemas.openxmlformats.org/officeDocument/2006/relationships/slideLayout" Target="../slideLayouts/slideLayout1853.xml"/><Relationship Id="rId202" Type="http://schemas.openxmlformats.org/officeDocument/2006/relationships/slideLayout" Target="../slideLayouts/slideLayout1671.xml"/><Relationship Id="rId244" Type="http://schemas.openxmlformats.org/officeDocument/2006/relationships/slideLayout" Target="../slideLayouts/slideLayout1713.xml"/><Relationship Id="rId39" Type="http://schemas.openxmlformats.org/officeDocument/2006/relationships/slideLayout" Target="../slideLayouts/slideLayout1508.xml"/><Relationship Id="rId286" Type="http://schemas.openxmlformats.org/officeDocument/2006/relationships/slideLayout" Target="../slideLayouts/slideLayout1755.xml"/><Relationship Id="rId451" Type="http://schemas.openxmlformats.org/officeDocument/2006/relationships/slideLayout" Target="../slideLayouts/slideLayout1920.xml"/><Relationship Id="rId50" Type="http://schemas.openxmlformats.org/officeDocument/2006/relationships/slideLayout" Target="../slideLayouts/slideLayout1519.xml"/><Relationship Id="rId104" Type="http://schemas.openxmlformats.org/officeDocument/2006/relationships/slideLayout" Target="../slideLayouts/slideLayout1573.xml"/><Relationship Id="rId146" Type="http://schemas.openxmlformats.org/officeDocument/2006/relationships/slideLayout" Target="../slideLayouts/slideLayout1615.xml"/><Relationship Id="rId188" Type="http://schemas.openxmlformats.org/officeDocument/2006/relationships/slideLayout" Target="../slideLayouts/slideLayout1657.xml"/><Relationship Id="rId311" Type="http://schemas.openxmlformats.org/officeDocument/2006/relationships/slideLayout" Target="../slideLayouts/slideLayout1780.xml"/><Relationship Id="rId353" Type="http://schemas.openxmlformats.org/officeDocument/2006/relationships/slideLayout" Target="../slideLayouts/slideLayout1822.xml"/><Relationship Id="rId395" Type="http://schemas.openxmlformats.org/officeDocument/2006/relationships/slideLayout" Target="../slideLayouts/slideLayout1864.xml"/><Relationship Id="rId409" Type="http://schemas.openxmlformats.org/officeDocument/2006/relationships/slideLayout" Target="../slideLayouts/slideLayout1878.xml"/><Relationship Id="rId92" Type="http://schemas.openxmlformats.org/officeDocument/2006/relationships/slideLayout" Target="../slideLayouts/slideLayout1561.xml"/><Relationship Id="rId213" Type="http://schemas.openxmlformats.org/officeDocument/2006/relationships/slideLayout" Target="../slideLayouts/slideLayout1682.xml"/><Relationship Id="rId420" Type="http://schemas.openxmlformats.org/officeDocument/2006/relationships/slideLayout" Target="../slideLayouts/slideLayout1889.xml"/><Relationship Id="rId255" Type="http://schemas.openxmlformats.org/officeDocument/2006/relationships/slideLayout" Target="../slideLayouts/slideLayout1724.xml"/><Relationship Id="rId297" Type="http://schemas.openxmlformats.org/officeDocument/2006/relationships/slideLayout" Target="../slideLayouts/slideLayout1766.xml"/><Relationship Id="rId462" Type="http://schemas.openxmlformats.org/officeDocument/2006/relationships/slideLayout" Target="../slideLayouts/slideLayout1931.xml"/><Relationship Id="rId115" Type="http://schemas.openxmlformats.org/officeDocument/2006/relationships/slideLayout" Target="../slideLayouts/slideLayout1584.xml"/><Relationship Id="rId157" Type="http://schemas.openxmlformats.org/officeDocument/2006/relationships/slideLayout" Target="../slideLayouts/slideLayout1626.xml"/><Relationship Id="rId322" Type="http://schemas.openxmlformats.org/officeDocument/2006/relationships/slideLayout" Target="../slideLayouts/slideLayout1791.xml"/><Relationship Id="rId364" Type="http://schemas.openxmlformats.org/officeDocument/2006/relationships/slideLayout" Target="../slideLayouts/slideLayout183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941.xml"/><Relationship Id="rId3" Type="http://schemas.openxmlformats.org/officeDocument/2006/relationships/slideLayout" Target="../slideLayouts/slideLayout1936.xml"/><Relationship Id="rId7" Type="http://schemas.openxmlformats.org/officeDocument/2006/relationships/slideLayout" Target="../slideLayouts/slideLayout1940.xml"/><Relationship Id="rId12" Type="http://schemas.openxmlformats.org/officeDocument/2006/relationships/theme" Target="../theme/theme8.xml"/><Relationship Id="rId2" Type="http://schemas.openxmlformats.org/officeDocument/2006/relationships/slideLayout" Target="../slideLayouts/slideLayout1935.xml"/><Relationship Id="rId1" Type="http://schemas.openxmlformats.org/officeDocument/2006/relationships/slideLayout" Target="../slideLayouts/slideLayout1934.xml"/><Relationship Id="rId6" Type="http://schemas.openxmlformats.org/officeDocument/2006/relationships/slideLayout" Target="../slideLayouts/slideLayout1939.xml"/><Relationship Id="rId11" Type="http://schemas.openxmlformats.org/officeDocument/2006/relationships/slideLayout" Target="../slideLayouts/slideLayout1944.xml"/><Relationship Id="rId5" Type="http://schemas.openxmlformats.org/officeDocument/2006/relationships/slideLayout" Target="../slideLayouts/slideLayout1938.xml"/><Relationship Id="rId10" Type="http://schemas.openxmlformats.org/officeDocument/2006/relationships/slideLayout" Target="../slideLayouts/slideLayout1943.xml"/><Relationship Id="rId4" Type="http://schemas.openxmlformats.org/officeDocument/2006/relationships/slideLayout" Target="../slideLayouts/slideLayout1937.xml"/><Relationship Id="rId9" Type="http://schemas.openxmlformats.org/officeDocument/2006/relationships/slideLayout" Target="../slideLayouts/slideLayout19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952.xml"/><Relationship Id="rId3" Type="http://schemas.openxmlformats.org/officeDocument/2006/relationships/slideLayout" Target="../slideLayouts/slideLayout1947.xml"/><Relationship Id="rId7" Type="http://schemas.openxmlformats.org/officeDocument/2006/relationships/slideLayout" Target="../slideLayouts/slideLayout1951.xml"/><Relationship Id="rId2" Type="http://schemas.openxmlformats.org/officeDocument/2006/relationships/slideLayout" Target="../slideLayouts/slideLayout1946.xml"/><Relationship Id="rId1" Type="http://schemas.openxmlformats.org/officeDocument/2006/relationships/slideLayout" Target="../slideLayouts/slideLayout1945.xml"/><Relationship Id="rId6" Type="http://schemas.openxmlformats.org/officeDocument/2006/relationships/slideLayout" Target="../slideLayouts/slideLayout1950.xml"/><Relationship Id="rId11" Type="http://schemas.openxmlformats.org/officeDocument/2006/relationships/theme" Target="../theme/theme9.xml"/><Relationship Id="rId5" Type="http://schemas.openxmlformats.org/officeDocument/2006/relationships/slideLayout" Target="../slideLayouts/slideLayout1949.xml"/><Relationship Id="rId10" Type="http://schemas.openxmlformats.org/officeDocument/2006/relationships/slideLayout" Target="../slideLayouts/slideLayout1954.xml"/><Relationship Id="rId4" Type="http://schemas.openxmlformats.org/officeDocument/2006/relationships/slideLayout" Target="../slideLayouts/slideLayout1948.xml"/><Relationship Id="rId9" Type="http://schemas.openxmlformats.org/officeDocument/2006/relationships/slideLayout" Target="../slideLayouts/slideLayout1953.xml"/></Relationships>
</file>

<file path=ppt/slideMasters/_rels/slideMaster10.xml.rels><?xml version="1.0" encoding="UTF-8" standalone="yes"?>
<Relationships xmlns="http://schemas.openxmlformats.org/package/2006/relationships"><Relationship Id="rId117" Type="http://schemas.openxmlformats.org/officeDocument/2006/relationships/slideLayout" Target="../slideLayouts/slideLayout2071.xml"/><Relationship Id="rId21" Type="http://schemas.openxmlformats.org/officeDocument/2006/relationships/slideLayout" Target="../slideLayouts/slideLayout1975.xml"/><Relationship Id="rId42" Type="http://schemas.openxmlformats.org/officeDocument/2006/relationships/slideLayout" Target="../slideLayouts/slideLayout1996.xml"/><Relationship Id="rId47" Type="http://schemas.openxmlformats.org/officeDocument/2006/relationships/slideLayout" Target="../slideLayouts/slideLayout2001.xml"/><Relationship Id="rId63" Type="http://schemas.openxmlformats.org/officeDocument/2006/relationships/slideLayout" Target="../slideLayouts/slideLayout2017.xml"/><Relationship Id="rId68" Type="http://schemas.openxmlformats.org/officeDocument/2006/relationships/slideLayout" Target="../slideLayouts/slideLayout2022.xml"/><Relationship Id="rId84" Type="http://schemas.openxmlformats.org/officeDocument/2006/relationships/slideLayout" Target="../slideLayouts/slideLayout2038.xml"/><Relationship Id="rId89" Type="http://schemas.openxmlformats.org/officeDocument/2006/relationships/slideLayout" Target="../slideLayouts/slideLayout2043.xml"/><Relationship Id="rId112" Type="http://schemas.openxmlformats.org/officeDocument/2006/relationships/slideLayout" Target="../slideLayouts/slideLayout2066.xml"/><Relationship Id="rId16" Type="http://schemas.openxmlformats.org/officeDocument/2006/relationships/slideLayout" Target="../slideLayouts/slideLayout1970.xml"/><Relationship Id="rId107" Type="http://schemas.openxmlformats.org/officeDocument/2006/relationships/slideLayout" Target="../slideLayouts/slideLayout2061.xml"/><Relationship Id="rId11" Type="http://schemas.openxmlformats.org/officeDocument/2006/relationships/slideLayout" Target="../slideLayouts/slideLayout1965.xml"/><Relationship Id="rId32" Type="http://schemas.openxmlformats.org/officeDocument/2006/relationships/slideLayout" Target="../slideLayouts/slideLayout1986.xml"/><Relationship Id="rId37" Type="http://schemas.openxmlformats.org/officeDocument/2006/relationships/slideLayout" Target="../slideLayouts/slideLayout1991.xml"/><Relationship Id="rId53" Type="http://schemas.openxmlformats.org/officeDocument/2006/relationships/slideLayout" Target="../slideLayouts/slideLayout2007.xml"/><Relationship Id="rId58" Type="http://schemas.openxmlformats.org/officeDocument/2006/relationships/slideLayout" Target="../slideLayouts/slideLayout2012.xml"/><Relationship Id="rId74" Type="http://schemas.openxmlformats.org/officeDocument/2006/relationships/slideLayout" Target="../slideLayouts/slideLayout2028.xml"/><Relationship Id="rId79" Type="http://schemas.openxmlformats.org/officeDocument/2006/relationships/slideLayout" Target="../slideLayouts/slideLayout2033.xml"/><Relationship Id="rId102" Type="http://schemas.openxmlformats.org/officeDocument/2006/relationships/slideLayout" Target="../slideLayouts/slideLayout2056.xml"/><Relationship Id="rId123" Type="http://schemas.openxmlformats.org/officeDocument/2006/relationships/slideLayout" Target="../slideLayouts/slideLayout2077.xml"/><Relationship Id="rId128" Type="http://schemas.openxmlformats.org/officeDocument/2006/relationships/slideLayout" Target="../slideLayouts/slideLayout2082.xml"/><Relationship Id="rId5" Type="http://schemas.openxmlformats.org/officeDocument/2006/relationships/slideLayout" Target="../slideLayouts/slideLayout1959.xml"/><Relationship Id="rId90" Type="http://schemas.openxmlformats.org/officeDocument/2006/relationships/slideLayout" Target="../slideLayouts/slideLayout2044.xml"/><Relationship Id="rId95" Type="http://schemas.openxmlformats.org/officeDocument/2006/relationships/slideLayout" Target="../slideLayouts/slideLayout2049.xml"/><Relationship Id="rId22" Type="http://schemas.openxmlformats.org/officeDocument/2006/relationships/slideLayout" Target="../slideLayouts/slideLayout1976.xml"/><Relationship Id="rId27" Type="http://schemas.openxmlformats.org/officeDocument/2006/relationships/slideLayout" Target="../slideLayouts/slideLayout1981.xml"/><Relationship Id="rId43" Type="http://schemas.openxmlformats.org/officeDocument/2006/relationships/slideLayout" Target="../slideLayouts/slideLayout1997.xml"/><Relationship Id="rId48" Type="http://schemas.openxmlformats.org/officeDocument/2006/relationships/slideLayout" Target="../slideLayouts/slideLayout2002.xml"/><Relationship Id="rId64" Type="http://schemas.openxmlformats.org/officeDocument/2006/relationships/slideLayout" Target="../slideLayouts/slideLayout2018.xml"/><Relationship Id="rId69" Type="http://schemas.openxmlformats.org/officeDocument/2006/relationships/slideLayout" Target="../slideLayouts/slideLayout2023.xml"/><Relationship Id="rId113" Type="http://schemas.openxmlformats.org/officeDocument/2006/relationships/slideLayout" Target="../slideLayouts/slideLayout2067.xml"/><Relationship Id="rId118" Type="http://schemas.openxmlformats.org/officeDocument/2006/relationships/slideLayout" Target="../slideLayouts/slideLayout2072.xml"/><Relationship Id="rId80" Type="http://schemas.openxmlformats.org/officeDocument/2006/relationships/slideLayout" Target="../slideLayouts/slideLayout2034.xml"/><Relationship Id="rId85" Type="http://schemas.openxmlformats.org/officeDocument/2006/relationships/slideLayout" Target="../slideLayouts/slideLayout2039.xml"/><Relationship Id="rId12" Type="http://schemas.openxmlformats.org/officeDocument/2006/relationships/slideLayout" Target="../slideLayouts/slideLayout1966.xml"/><Relationship Id="rId17" Type="http://schemas.openxmlformats.org/officeDocument/2006/relationships/slideLayout" Target="../slideLayouts/slideLayout1971.xml"/><Relationship Id="rId33" Type="http://schemas.openxmlformats.org/officeDocument/2006/relationships/slideLayout" Target="../slideLayouts/slideLayout1987.xml"/><Relationship Id="rId38" Type="http://schemas.openxmlformats.org/officeDocument/2006/relationships/slideLayout" Target="../slideLayouts/slideLayout1992.xml"/><Relationship Id="rId59" Type="http://schemas.openxmlformats.org/officeDocument/2006/relationships/slideLayout" Target="../slideLayouts/slideLayout2013.xml"/><Relationship Id="rId103" Type="http://schemas.openxmlformats.org/officeDocument/2006/relationships/slideLayout" Target="../slideLayouts/slideLayout2057.xml"/><Relationship Id="rId108" Type="http://schemas.openxmlformats.org/officeDocument/2006/relationships/slideLayout" Target="../slideLayouts/slideLayout2062.xml"/><Relationship Id="rId124" Type="http://schemas.openxmlformats.org/officeDocument/2006/relationships/slideLayout" Target="../slideLayouts/slideLayout2078.xml"/><Relationship Id="rId129" Type="http://schemas.openxmlformats.org/officeDocument/2006/relationships/theme" Target="../theme/theme10.xml"/><Relationship Id="rId54" Type="http://schemas.openxmlformats.org/officeDocument/2006/relationships/slideLayout" Target="../slideLayouts/slideLayout2008.xml"/><Relationship Id="rId70" Type="http://schemas.openxmlformats.org/officeDocument/2006/relationships/slideLayout" Target="../slideLayouts/slideLayout2024.xml"/><Relationship Id="rId75" Type="http://schemas.openxmlformats.org/officeDocument/2006/relationships/slideLayout" Target="../slideLayouts/slideLayout2029.xml"/><Relationship Id="rId91" Type="http://schemas.openxmlformats.org/officeDocument/2006/relationships/slideLayout" Target="../slideLayouts/slideLayout2045.xml"/><Relationship Id="rId96" Type="http://schemas.openxmlformats.org/officeDocument/2006/relationships/slideLayout" Target="../slideLayouts/slideLayout2050.xml"/><Relationship Id="rId1" Type="http://schemas.openxmlformats.org/officeDocument/2006/relationships/slideLayout" Target="../slideLayouts/slideLayout1955.xml"/><Relationship Id="rId6" Type="http://schemas.openxmlformats.org/officeDocument/2006/relationships/slideLayout" Target="../slideLayouts/slideLayout1960.xml"/><Relationship Id="rId23" Type="http://schemas.openxmlformats.org/officeDocument/2006/relationships/slideLayout" Target="../slideLayouts/slideLayout1977.xml"/><Relationship Id="rId28" Type="http://schemas.openxmlformats.org/officeDocument/2006/relationships/slideLayout" Target="../slideLayouts/slideLayout1982.xml"/><Relationship Id="rId49" Type="http://schemas.openxmlformats.org/officeDocument/2006/relationships/slideLayout" Target="../slideLayouts/slideLayout2003.xml"/><Relationship Id="rId114" Type="http://schemas.openxmlformats.org/officeDocument/2006/relationships/slideLayout" Target="../slideLayouts/slideLayout2068.xml"/><Relationship Id="rId119" Type="http://schemas.openxmlformats.org/officeDocument/2006/relationships/slideLayout" Target="../slideLayouts/slideLayout2073.xml"/><Relationship Id="rId44" Type="http://schemas.openxmlformats.org/officeDocument/2006/relationships/slideLayout" Target="../slideLayouts/slideLayout1998.xml"/><Relationship Id="rId60" Type="http://schemas.openxmlformats.org/officeDocument/2006/relationships/slideLayout" Target="../slideLayouts/slideLayout2014.xml"/><Relationship Id="rId65" Type="http://schemas.openxmlformats.org/officeDocument/2006/relationships/slideLayout" Target="../slideLayouts/slideLayout2019.xml"/><Relationship Id="rId81" Type="http://schemas.openxmlformats.org/officeDocument/2006/relationships/slideLayout" Target="../slideLayouts/slideLayout2035.xml"/><Relationship Id="rId86" Type="http://schemas.openxmlformats.org/officeDocument/2006/relationships/slideLayout" Target="../slideLayouts/slideLayout2040.xml"/><Relationship Id="rId13" Type="http://schemas.openxmlformats.org/officeDocument/2006/relationships/slideLayout" Target="../slideLayouts/slideLayout1967.xml"/><Relationship Id="rId18" Type="http://schemas.openxmlformats.org/officeDocument/2006/relationships/slideLayout" Target="../slideLayouts/slideLayout1972.xml"/><Relationship Id="rId39" Type="http://schemas.openxmlformats.org/officeDocument/2006/relationships/slideLayout" Target="../slideLayouts/slideLayout1993.xml"/><Relationship Id="rId109" Type="http://schemas.openxmlformats.org/officeDocument/2006/relationships/slideLayout" Target="../slideLayouts/slideLayout2063.xml"/><Relationship Id="rId34" Type="http://schemas.openxmlformats.org/officeDocument/2006/relationships/slideLayout" Target="../slideLayouts/slideLayout1988.xml"/><Relationship Id="rId50" Type="http://schemas.openxmlformats.org/officeDocument/2006/relationships/slideLayout" Target="../slideLayouts/slideLayout2004.xml"/><Relationship Id="rId55" Type="http://schemas.openxmlformats.org/officeDocument/2006/relationships/slideLayout" Target="../slideLayouts/slideLayout2009.xml"/><Relationship Id="rId76" Type="http://schemas.openxmlformats.org/officeDocument/2006/relationships/slideLayout" Target="../slideLayouts/slideLayout2030.xml"/><Relationship Id="rId97" Type="http://schemas.openxmlformats.org/officeDocument/2006/relationships/slideLayout" Target="../slideLayouts/slideLayout2051.xml"/><Relationship Id="rId104" Type="http://schemas.openxmlformats.org/officeDocument/2006/relationships/slideLayout" Target="../slideLayouts/slideLayout2058.xml"/><Relationship Id="rId120" Type="http://schemas.openxmlformats.org/officeDocument/2006/relationships/slideLayout" Target="../slideLayouts/slideLayout2074.xml"/><Relationship Id="rId125" Type="http://schemas.openxmlformats.org/officeDocument/2006/relationships/slideLayout" Target="../slideLayouts/slideLayout2079.xml"/><Relationship Id="rId7" Type="http://schemas.openxmlformats.org/officeDocument/2006/relationships/slideLayout" Target="../slideLayouts/slideLayout1961.xml"/><Relationship Id="rId71" Type="http://schemas.openxmlformats.org/officeDocument/2006/relationships/slideLayout" Target="../slideLayouts/slideLayout2025.xml"/><Relationship Id="rId92" Type="http://schemas.openxmlformats.org/officeDocument/2006/relationships/slideLayout" Target="../slideLayouts/slideLayout2046.xml"/><Relationship Id="rId2" Type="http://schemas.openxmlformats.org/officeDocument/2006/relationships/slideLayout" Target="../slideLayouts/slideLayout1956.xml"/><Relationship Id="rId29" Type="http://schemas.openxmlformats.org/officeDocument/2006/relationships/slideLayout" Target="../slideLayouts/slideLayout1983.xml"/><Relationship Id="rId24" Type="http://schemas.openxmlformats.org/officeDocument/2006/relationships/slideLayout" Target="../slideLayouts/slideLayout1978.xml"/><Relationship Id="rId40" Type="http://schemas.openxmlformats.org/officeDocument/2006/relationships/slideLayout" Target="../slideLayouts/slideLayout1994.xml"/><Relationship Id="rId45" Type="http://schemas.openxmlformats.org/officeDocument/2006/relationships/slideLayout" Target="../slideLayouts/slideLayout1999.xml"/><Relationship Id="rId66" Type="http://schemas.openxmlformats.org/officeDocument/2006/relationships/slideLayout" Target="../slideLayouts/slideLayout2020.xml"/><Relationship Id="rId87" Type="http://schemas.openxmlformats.org/officeDocument/2006/relationships/slideLayout" Target="../slideLayouts/slideLayout2041.xml"/><Relationship Id="rId110" Type="http://schemas.openxmlformats.org/officeDocument/2006/relationships/slideLayout" Target="../slideLayouts/slideLayout2064.xml"/><Relationship Id="rId115" Type="http://schemas.openxmlformats.org/officeDocument/2006/relationships/slideLayout" Target="../slideLayouts/slideLayout2069.xml"/><Relationship Id="rId61" Type="http://schemas.openxmlformats.org/officeDocument/2006/relationships/slideLayout" Target="../slideLayouts/slideLayout2015.xml"/><Relationship Id="rId82" Type="http://schemas.openxmlformats.org/officeDocument/2006/relationships/slideLayout" Target="../slideLayouts/slideLayout2036.xml"/><Relationship Id="rId19" Type="http://schemas.openxmlformats.org/officeDocument/2006/relationships/slideLayout" Target="../slideLayouts/slideLayout1973.xml"/><Relationship Id="rId14" Type="http://schemas.openxmlformats.org/officeDocument/2006/relationships/slideLayout" Target="../slideLayouts/slideLayout1968.xml"/><Relationship Id="rId30" Type="http://schemas.openxmlformats.org/officeDocument/2006/relationships/slideLayout" Target="../slideLayouts/slideLayout1984.xml"/><Relationship Id="rId35" Type="http://schemas.openxmlformats.org/officeDocument/2006/relationships/slideLayout" Target="../slideLayouts/slideLayout1989.xml"/><Relationship Id="rId56" Type="http://schemas.openxmlformats.org/officeDocument/2006/relationships/slideLayout" Target="../slideLayouts/slideLayout2010.xml"/><Relationship Id="rId77" Type="http://schemas.openxmlformats.org/officeDocument/2006/relationships/slideLayout" Target="../slideLayouts/slideLayout2031.xml"/><Relationship Id="rId100" Type="http://schemas.openxmlformats.org/officeDocument/2006/relationships/slideLayout" Target="../slideLayouts/slideLayout2054.xml"/><Relationship Id="rId105" Type="http://schemas.openxmlformats.org/officeDocument/2006/relationships/slideLayout" Target="../slideLayouts/slideLayout2059.xml"/><Relationship Id="rId126" Type="http://schemas.openxmlformats.org/officeDocument/2006/relationships/slideLayout" Target="../slideLayouts/slideLayout2080.xml"/><Relationship Id="rId8" Type="http://schemas.openxmlformats.org/officeDocument/2006/relationships/slideLayout" Target="../slideLayouts/slideLayout1962.xml"/><Relationship Id="rId51" Type="http://schemas.openxmlformats.org/officeDocument/2006/relationships/slideLayout" Target="../slideLayouts/slideLayout2005.xml"/><Relationship Id="rId72" Type="http://schemas.openxmlformats.org/officeDocument/2006/relationships/slideLayout" Target="../slideLayouts/slideLayout2026.xml"/><Relationship Id="rId93" Type="http://schemas.openxmlformats.org/officeDocument/2006/relationships/slideLayout" Target="../slideLayouts/slideLayout2047.xml"/><Relationship Id="rId98" Type="http://schemas.openxmlformats.org/officeDocument/2006/relationships/slideLayout" Target="../slideLayouts/slideLayout2052.xml"/><Relationship Id="rId121" Type="http://schemas.openxmlformats.org/officeDocument/2006/relationships/slideLayout" Target="../slideLayouts/slideLayout2075.xml"/><Relationship Id="rId3" Type="http://schemas.openxmlformats.org/officeDocument/2006/relationships/slideLayout" Target="../slideLayouts/slideLayout1957.xml"/><Relationship Id="rId25" Type="http://schemas.openxmlformats.org/officeDocument/2006/relationships/slideLayout" Target="../slideLayouts/slideLayout1979.xml"/><Relationship Id="rId46" Type="http://schemas.openxmlformats.org/officeDocument/2006/relationships/slideLayout" Target="../slideLayouts/slideLayout2000.xml"/><Relationship Id="rId67" Type="http://schemas.openxmlformats.org/officeDocument/2006/relationships/slideLayout" Target="../slideLayouts/slideLayout2021.xml"/><Relationship Id="rId116" Type="http://schemas.openxmlformats.org/officeDocument/2006/relationships/slideLayout" Target="../slideLayouts/slideLayout2070.xml"/><Relationship Id="rId20" Type="http://schemas.openxmlformats.org/officeDocument/2006/relationships/slideLayout" Target="../slideLayouts/slideLayout1974.xml"/><Relationship Id="rId41" Type="http://schemas.openxmlformats.org/officeDocument/2006/relationships/slideLayout" Target="../slideLayouts/slideLayout1995.xml"/><Relationship Id="rId62" Type="http://schemas.openxmlformats.org/officeDocument/2006/relationships/slideLayout" Target="../slideLayouts/slideLayout2016.xml"/><Relationship Id="rId83" Type="http://schemas.openxmlformats.org/officeDocument/2006/relationships/slideLayout" Target="../slideLayouts/slideLayout2037.xml"/><Relationship Id="rId88" Type="http://schemas.openxmlformats.org/officeDocument/2006/relationships/slideLayout" Target="../slideLayouts/slideLayout2042.xml"/><Relationship Id="rId111" Type="http://schemas.openxmlformats.org/officeDocument/2006/relationships/slideLayout" Target="../slideLayouts/slideLayout2065.xml"/><Relationship Id="rId15" Type="http://schemas.openxmlformats.org/officeDocument/2006/relationships/slideLayout" Target="../slideLayouts/slideLayout1969.xml"/><Relationship Id="rId36" Type="http://schemas.openxmlformats.org/officeDocument/2006/relationships/slideLayout" Target="../slideLayouts/slideLayout1990.xml"/><Relationship Id="rId57" Type="http://schemas.openxmlformats.org/officeDocument/2006/relationships/slideLayout" Target="../slideLayouts/slideLayout2011.xml"/><Relationship Id="rId106" Type="http://schemas.openxmlformats.org/officeDocument/2006/relationships/slideLayout" Target="../slideLayouts/slideLayout2060.xml"/><Relationship Id="rId127" Type="http://schemas.openxmlformats.org/officeDocument/2006/relationships/slideLayout" Target="../slideLayouts/slideLayout2081.xml"/><Relationship Id="rId10" Type="http://schemas.openxmlformats.org/officeDocument/2006/relationships/slideLayout" Target="../slideLayouts/slideLayout1964.xml"/><Relationship Id="rId31" Type="http://schemas.openxmlformats.org/officeDocument/2006/relationships/slideLayout" Target="../slideLayouts/slideLayout1985.xml"/><Relationship Id="rId52" Type="http://schemas.openxmlformats.org/officeDocument/2006/relationships/slideLayout" Target="../slideLayouts/slideLayout2006.xml"/><Relationship Id="rId73" Type="http://schemas.openxmlformats.org/officeDocument/2006/relationships/slideLayout" Target="../slideLayouts/slideLayout2027.xml"/><Relationship Id="rId78" Type="http://schemas.openxmlformats.org/officeDocument/2006/relationships/slideLayout" Target="../slideLayouts/slideLayout2032.xml"/><Relationship Id="rId94" Type="http://schemas.openxmlformats.org/officeDocument/2006/relationships/slideLayout" Target="../slideLayouts/slideLayout2048.xml"/><Relationship Id="rId99" Type="http://schemas.openxmlformats.org/officeDocument/2006/relationships/slideLayout" Target="../slideLayouts/slideLayout2053.xml"/><Relationship Id="rId101" Type="http://schemas.openxmlformats.org/officeDocument/2006/relationships/slideLayout" Target="../slideLayouts/slideLayout2055.xml"/><Relationship Id="rId122" Type="http://schemas.openxmlformats.org/officeDocument/2006/relationships/slideLayout" Target="../slideLayouts/slideLayout2076.xml"/><Relationship Id="rId4" Type="http://schemas.openxmlformats.org/officeDocument/2006/relationships/slideLayout" Target="../slideLayouts/slideLayout1958.xml"/><Relationship Id="rId9" Type="http://schemas.openxmlformats.org/officeDocument/2006/relationships/slideLayout" Target="../slideLayouts/slideLayout1963.xml"/><Relationship Id="rId26" Type="http://schemas.openxmlformats.org/officeDocument/2006/relationships/slideLayout" Target="../slideLayouts/slideLayout198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090.xml"/><Relationship Id="rId3" Type="http://schemas.openxmlformats.org/officeDocument/2006/relationships/slideLayout" Target="../slideLayouts/slideLayout2085.xml"/><Relationship Id="rId7" Type="http://schemas.openxmlformats.org/officeDocument/2006/relationships/slideLayout" Target="../slideLayouts/slideLayout2089.xml"/><Relationship Id="rId12" Type="http://schemas.openxmlformats.org/officeDocument/2006/relationships/theme" Target="../theme/theme11.xml"/><Relationship Id="rId2" Type="http://schemas.openxmlformats.org/officeDocument/2006/relationships/slideLayout" Target="../slideLayouts/slideLayout2084.xml"/><Relationship Id="rId1" Type="http://schemas.openxmlformats.org/officeDocument/2006/relationships/slideLayout" Target="../slideLayouts/slideLayout2083.xml"/><Relationship Id="rId6" Type="http://schemas.openxmlformats.org/officeDocument/2006/relationships/slideLayout" Target="../slideLayouts/slideLayout2088.xml"/><Relationship Id="rId11" Type="http://schemas.openxmlformats.org/officeDocument/2006/relationships/slideLayout" Target="../slideLayouts/slideLayout2093.xml"/><Relationship Id="rId5" Type="http://schemas.openxmlformats.org/officeDocument/2006/relationships/slideLayout" Target="../slideLayouts/slideLayout2087.xml"/><Relationship Id="rId10" Type="http://schemas.openxmlformats.org/officeDocument/2006/relationships/slideLayout" Target="../slideLayouts/slideLayout2092.xml"/><Relationship Id="rId4" Type="http://schemas.openxmlformats.org/officeDocument/2006/relationships/slideLayout" Target="../slideLayouts/slideLayout2086.xml"/><Relationship Id="rId9" Type="http://schemas.openxmlformats.org/officeDocument/2006/relationships/slideLayout" Target="../slideLayouts/slideLayout2091.xml"/></Relationships>
</file>

<file path=ppt/slideMasters/_rels/slideMaster12.xml.rels><?xml version="1.0" encoding="UTF-8" standalone="yes"?>
<Relationships xmlns="http://schemas.openxmlformats.org/package/2006/relationships"><Relationship Id="rId13" Type="http://schemas.openxmlformats.org/officeDocument/2006/relationships/slideLayout" Target="../slideLayouts/slideLayout2106.xml"/><Relationship Id="rId18" Type="http://schemas.openxmlformats.org/officeDocument/2006/relationships/slideLayout" Target="../slideLayouts/slideLayout2111.xml"/><Relationship Id="rId26" Type="http://schemas.openxmlformats.org/officeDocument/2006/relationships/slideLayout" Target="../slideLayouts/slideLayout2119.xml"/><Relationship Id="rId39" Type="http://schemas.openxmlformats.org/officeDocument/2006/relationships/slideLayout" Target="../slideLayouts/slideLayout2132.xml"/><Relationship Id="rId21" Type="http://schemas.openxmlformats.org/officeDocument/2006/relationships/slideLayout" Target="../slideLayouts/slideLayout2114.xml"/><Relationship Id="rId34" Type="http://schemas.openxmlformats.org/officeDocument/2006/relationships/slideLayout" Target="../slideLayouts/slideLayout2127.xml"/><Relationship Id="rId42" Type="http://schemas.openxmlformats.org/officeDocument/2006/relationships/slideLayout" Target="../slideLayouts/slideLayout2135.xml"/><Relationship Id="rId47" Type="http://schemas.openxmlformats.org/officeDocument/2006/relationships/slideLayout" Target="../slideLayouts/slideLayout2140.xml"/><Relationship Id="rId50" Type="http://schemas.openxmlformats.org/officeDocument/2006/relationships/slideLayout" Target="../slideLayouts/slideLayout2143.xml"/><Relationship Id="rId55" Type="http://schemas.openxmlformats.org/officeDocument/2006/relationships/slideLayout" Target="../slideLayouts/slideLayout2148.xml"/><Relationship Id="rId7" Type="http://schemas.openxmlformats.org/officeDocument/2006/relationships/slideLayout" Target="../slideLayouts/slideLayout2100.xml"/><Relationship Id="rId2" Type="http://schemas.openxmlformats.org/officeDocument/2006/relationships/slideLayout" Target="../slideLayouts/slideLayout2095.xml"/><Relationship Id="rId16" Type="http://schemas.openxmlformats.org/officeDocument/2006/relationships/slideLayout" Target="../slideLayouts/slideLayout2109.xml"/><Relationship Id="rId29" Type="http://schemas.openxmlformats.org/officeDocument/2006/relationships/slideLayout" Target="../slideLayouts/slideLayout2122.xml"/><Relationship Id="rId11" Type="http://schemas.openxmlformats.org/officeDocument/2006/relationships/slideLayout" Target="../slideLayouts/slideLayout2104.xml"/><Relationship Id="rId24" Type="http://schemas.openxmlformats.org/officeDocument/2006/relationships/slideLayout" Target="../slideLayouts/slideLayout2117.xml"/><Relationship Id="rId32" Type="http://schemas.openxmlformats.org/officeDocument/2006/relationships/slideLayout" Target="../slideLayouts/slideLayout2125.xml"/><Relationship Id="rId37" Type="http://schemas.openxmlformats.org/officeDocument/2006/relationships/slideLayout" Target="../slideLayouts/slideLayout2130.xml"/><Relationship Id="rId40" Type="http://schemas.openxmlformats.org/officeDocument/2006/relationships/slideLayout" Target="../slideLayouts/slideLayout2133.xml"/><Relationship Id="rId45" Type="http://schemas.openxmlformats.org/officeDocument/2006/relationships/slideLayout" Target="../slideLayouts/slideLayout2138.xml"/><Relationship Id="rId53" Type="http://schemas.openxmlformats.org/officeDocument/2006/relationships/slideLayout" Target="../slideLayouts/slideLayout2146.xml"/><Relationship Id="rId5" Type="http://schemas.openxmlformats.org/officeDocument/2006/relationships/slideLayout" Target="../slideLayouts/slideLayout2098.xml"/><Relationship Id="rId19" Type="http://schemas.openxmlformats.org/officeDocument/2006/relationships/slideLayout" Target="../slideLayouts/slideLayout2112.xml"/><Relationship Id="rId4" Type="http://schemas.openxmlformats.org/officeDocument/2006/relationships/slideLayout" Target="../slideLayouts/slideLayout2097.xml"/><Relationship Id="rId9" Type="http://schemas.openxmlformats.org/officeDocument/2006/relationships/slideLayout" Target="../slideLayouts/slideLayout2102.xml"/><Relationship Id="rId14" Type="http://schemas.openxmlformats.org/officeDocument/2006/relationships/slideLayout" Target="../slideLayouts/slideLayout2107.xml"/><Relationship Id="rId22" Type="http://schemas.openxmlformats.org/officeDocument/2006/relationships/slideLayout" Target="../slideLayouts/slideLayout2115.xml"/><Relationship Id="rId27" Type="http://schemas.openxmlformats.org/officeDocument/2006/relationships/slideLayout" Target="../slideLayouts/slideLayout2120.xml"/><Relationship Id="rId30" Type="http://schemas.openxmlformats.org/officeDocument/2006/relationships/slideLayout" Target="../slideLayouts/slideLayout2123.xml"/><Relationship Id="rId35" Type="http://schemas.openxmlformats.org/officeDocument/2006/relationships/slideLayout" Target="../slideLayouts/slideLayout2128.xml"/><Relationship Id="rId43" Type="http://schemas.openxmlformats.org/officeDocument/2006/relationships/slideLayout" Target="../slideLayouts/slideLayout2136.xml"/><Relationship Id="rId48" Type="http://schemas.openxmlformats.org/officeDocument/2006/relationships/slideLayout" Target="../slideLayouts/slideLayout2141.xml"/><Relationship Id="rId56" Type="http://schemas.openxmlformats.org/officeDocument/2006/relationships/slideLayout" Target="../slideLayouts/slideLayout2149.xml"/><Relationship Id="rId8" Type="http://schemas.openxmlformats.org/officeDocument/2006/relationships/slideLayout" Target="../slideLayouts/slideLayout2101.xml"/><Relationship Id="rId51" Type="http://schemas.openxmlformats.org/officeDocument/2006/relationships/slideLayout" Target="../slideLayouts/slideLayout2144.xml"/><Relationship Id="rId3" Type="http://schemas.openxmlformats.org/officeDocument/2006/relationships/slideLayout" Target="../slideLayouts/slideLayout2096.xml"/><Relationship Id="rId12" Type="http://schemas.openxmlformats.org/officeDocument/2006/relationships/slideLayout" Target="../slideLayouts/slideLayout2105.xml"/><Relationship Id="rId17" Type="http://schemas.openxmlformats.org/officeDocument/2006/relationships/slideLayout" Target="../slideLayouts/slideLayout2110.xml"/><Relationship Id="rId25" Type="http://schemas.openxmlformats.org/officeDocument/2006/relationships/slideLayout" Target="../slideLayouts/slideLayout2118.xml"/><Relationship Id="rId33" Type="http://schemas.openxmlformats.org/officeDocument/2006/relationships/slideLayout" Target="../slideLayouts/slideLayout2126.xml"/><Relationship Id="rId38" Type="http://schemas.openxmlformats.org/officeDocument/2006/relationships/slideLayout" Target="../slideLayouts/slideLayout2131.xml"/><Relationship Id="rId46" Type="http://schemas.openxmlformats.org/officeDocument/2006/relationships/slideLayout" Target="../slideLayouts/slideLayout2139.xml"/><Relationship Id="rId20" Type="http://schemas.openxmlformats.org/officeDocument/2006/relationships/slideLayout" Target="../slideLayouts/slideLayout2113.xml"/><Relationship Id="rId41" Type="http://schemas.openxmlformats.org/officeDocument/2006/relationships/slideLayout" Target="../slideLayouts/slideLayout2134.xml"/><Relationship Id="rId54" Type="http://schemas.openxmlformats.org/officeDocument/2006/relationships/slideLayout" Target="../slideLayouts/slideLayout2147.xml"/><Relationship Id="rId1" Type="http://schemas.openxmlformats.org/officeDocument/2006/relationships/slideLayout" Target="../slideLayouts/slideLayout2094.xml"/><Relationship Id="rId6" Type="http://schemas.openxmlformats.org/officeDocument/2006/relationships/slideLayout" Target="../slideLayouts/slideLayout2099.xml"/><Relationship Id="rId15" Type="http://schemas.openxmlformats.org/officeDocument/2006/relationships/slideLayout" Target="../slideLayouts/slideLayout2108.xml"/><Relationship Id="rId23" Type="http://schemas.openxmlformats.org/officeDocument/2006/relationships/slideLayout" Target="../slideLayouts/slideLayout2116.xml"/><Relationship Id="rId28" Type="http://schemas.openxmlformats.org/officeDocument/2006/relationships/slideLayout" Target="../slideLayouts/slideLayout2121.xml"/><Relationship Id="rId36" Type="http://schemas.openxmlformats.org/officeDocument/2006/relationships/slideLayout" Target="../slideLayouts/slideLayout2129.xml"/><Relationship Id="rId49" Type="http://schemas.openxmlformats.org/officeDocument/2006/relationships/slideLayout" Target="../slideLayouts/slideLayout2142.xml"/><Relationship Id="rId57" Type="http://schemas.openxmlformats.org/officeDocument/2006/relationships/theme" Target="../theme/theme12.xml"/><Relationship Id="rId10" Type="http://schemas.openxmlformats.org/officeDocument/2006/relationships/slideLayout" Target="../slideLayouts/slideLayout2103.xml"/><Relationship Id="rId31" Type="http://schemas.openxmlformats.org/officeDocument/2006/relationships/slideLayout" Target="../slideLayouts/slideLayout2124.xml"/><Relationship Id="rId44" Type="http://schemas.openxmlformats.org/officeDocument/2006/relationships/slideLayout" Target="../slideLayouts/slideLayout2137.xml"/><Relationship Id="rId52" Type="http://schemas.openxmlformats.org/officeDocument/2006/relationships/slideLayout" Target="../slideLayouts/slideLayout2145.xml"/></Relationships>
</file>

<file path=ppt/slideMasters/_rels/slideMaster13.xml.rels><?xml version="1.0" encoding="UTF-8" standalone="yes"?>
<Relationships xmlns="http://schemas.openxmlformats.org/package/2006/relationships"><Relationship Id="rId117" Type="http://schemas.openxmlformats.org/officeDocument/2006/relationships/slideLayout" Target="../slideLayouts/slideLayout2266.xml"/><Relationship Id="rId299" Type="http://schemas.openxmlformats.org/officeDocument/2006/relationships/slideLayout" Target="../slideLayouts/slideLayout2448.xml"/><Relationship Id="rId21" Type="http://schemas.openxmlformats.org/officeDocument/2006/relationships/slideLayout" Target="../slideLayouts/slideLayout2170.xml"/><Relationship Id="rId63" Type="http://schemas.openxmlformats.org/officeDocument/2006/relationships/slideLayout" Target="../slideLayouts/slideLayout2212.xml"/><Relationship Id="rId159" Type="http://schemas.openxmlformats.org/officeDocument/2006/relationships/slideLayout" Target="../slideLayouts/slideLayout2308.xml"/><Relationship Id="rId324" Type="http://schemas.openxmlformats.org/officeDocument/2006/relationships/slideLayout" Target="../slideLayouts/slideLayout2473.xml"/><Relationship Id="rId366" Type="http://schemas.openxmlformats.org/officeDocument/2006/relationships/slideLayout" Target="../slideLayouts/slideLayout2515.xml"/><Relationship Id="rId170" Type="http://schemas.openxmlformats.org/officeDocument/2006/relationships/slideLayout" Target="../slideLayouts/slideLayout2319.xml"/><Relationship Id="rId226" Type="http://schemas.openxmlformats.org/officeDocument/2006/relationships/slideLayout" Target="../slideLayouts/slideLayout2375.xml"/><Relationship Id="rId268" Type="http://schemas.openxmlformats.org/officeDocument/2006/relationships/slideLayout" Target="../slideLayouts/slideLayout2417.xml"/><Relationship Id="rId32" Type="http://schemas.openxmlformats.org/officeDocument/2006/relationships/slideLayout" Target="../slideLayouts/slideLayout2181.xml"/><Relationship Id="rId74" Type="http://schemas.openxmlformats.org/officeDocument/2006/relationships/slideLayout" Target="../slideLayouts/slideLayout2223.xml"/><Relationship Id="rId128" Type="http://schemas.openxmlformats.org/officeDocument/2006/relationships/slideLayout" Target="../slideLayouts/slideLayout2277.xml"/><Relationship Id="rId335" Type="http://schemas.openxmlformats.org/officeDocument/2006/relationships/slideLayout" Target="../slideLayouts/slideLayout2484.xml"/><Relationship Id="rId377" Type="http://schemas.openxmlformats.org/officeDocument/2006/relationships/slideLayout" Target="../slideLayouts/slideLayout2526.xml"/><Relationship Id="rId5" Type="http://schemas.openxmlformats.org/officeDocument/2006/relationships/slideLayout" Target="../slideLayouts/slideLayout2154.xml"/><Relationship Id="rId181" Type="http://schemas.openxmlformats.org/officeDocument/2006/relationships/slideLayout" Target="../slideLayouts/slideLayout2330.xml"/><Relationship Id="rId237" Type="http://schemas.openxmlformats.org/officeDocument/2006/relationships/slideLayout" Target="../slideLayouts/slideLayout2386.xml"/><Relationship Id="rId279" Type="http://schemas.openxmlformats.org/officeDocument/2006/relationships/slideLayout" Target="../slideLayouts/slideLayout2428.xml"/><Relationship Id="rId43" Type="http://schemas.openxmlformats.org/officeDocument/2006/relationships/slideLayout" Target="../slideLayouts/slideLayout2192.xml"/><Relationship Id="rId139" Type="http://schemas.openxmlformats.org/officeDocument/2006/relationships/slideLayout" Target="../slideLayouts/slideLayout2288.xml"/><Relationship Id="rId290" Type="http://schemas.openxmlformats.org/officeDocument/2006/relationships/slideLayout" Target="../slideLayouts/slideLayout2439.xml"/><Relationship Id="rId304" Type="http://schemas.openxmlformats.org/officeDocument/2006/relationships/slideLayout" Target="../slideLayouts/slideLayout2453.xml"/><Relationship Id="rId346" Type="http://schemas.openxmlformats.org/officeDocument/2006/relationships/slideLayout" Target="../slideLayouts/slideLayout2495.xml"/><Relationship Id="rId388" Type="http://schemas.openxmlformats.org/officeDocument/2006/relationships/slideLayout" Target="../slideLayouts/slideLayout2537.xml"/><Relationship Id="rId85" Type="http://schemas.openxmlformats.org/officeDocument/2006/relationships/slideLayout" Target="../slideLayouts/slideLayout2234.xml"/><Relationship Id="rId150" Type="http://schemas.openxmlformats.org/officeDocument/2006/relationships/slideLayout" Target="../slideLayouts/slideLayout2299.xml"/><Relationship Id="rId192" Type="http://schemas.openxmlformats.org/officeDocument/2006/relationships/slideLayout" Target="../slideLayouts/slideLayout2341.xml"/><Relationship Id="rId206" Type="http://schemas.openxmlformats.org/officeDocument/2006/relationships/slideLayout" Target="../slideLayouts/slideLayout2355.xml"/><Relationship Id="rId248" Type="http://schemas.openxmlformats.org/officeDocument/2006/relationships/slideLayout" Target="../slideLayouts/slideLayout2397.xml"/><Relationship Id="rId12" Type="http://schemas.openxmlformats.org/officeDocument/2006/relationships/slideLayout" Target="../slideLayouts/slideLayout2161.xml"/><Relationship Id="rId108" Type="http://schemas.openxmlformats.org/officeDocument/2006/relationships/slideLayout" Target="../slideLayouts/slideLayout2257.xml"/><Relationship Id="rId315" Type="http://schemas.openxmlformats.org/officeDocument/2006/relationships/slideLayout" Target="../slideLayouts/slideLayout2464.xml"/><Relationship Id="rId357" Type="http://schemas.openxmlformats.org/officeDocument/2006/relationships/slideLayout" Target="../slideLayouts/slideLayout2506.xml"/><Relationship Id="rId54" Type="http://schemas.openxmlformats.org/officeDocument/2006/relationships/slideLayout" Target="../slideLayouts/slideLayout2203.xml"/><Relationship Id="rId96" Type="http://schemas.openxmlformats.org/officeDocument/2006/relationships/slideLayout" Target="../slideLayouts/slideLayout2245.xml"/><Relationship Id="rId161" Type="http://schemas.openxmlformats.org/officeDocument/2006/relationships/slideLayout" Target="../slideLayouts/slideLayout2310.xml"/><Relationship Id="rId217" Type="http://schemas.openxmlformats.org/officeDocument/2006/relationships/slideLayout" Target="../slideLayouts/slideLayout2366.xml"/><Relationship Id="rId259" Type="http://schemas.openxmlformats.org/officeDocument/2006/relationships/slideLayout" Target="../slideLayouts/slideLayout2408.xml"/><Relationship Id="rId23" Type="http://schemas.openxmlformats.org/officeDocument/2006/relationships/slideLayout" Target="../slideLayouts/slideLayout2172.xml"/><Relationship Id="rId119" Type="http://schemas.openxmlformats.org/officeDocument/2006/relationships/slideLayout" Target="../slideLayouts/slideLayout2268.xml"/><Relationship Id="rId270" Type="http://schemas.openxmlformats.org/officeDocument/2006/relationships/slideLayout" Target="../slideLayouts/slideLayout2419.xml"/><Relationship Id="rId326" Type="http://schemas.openxmlformats.org/officeDocument/2006/relationships/slideLayout" Target="../slideLayouts/slideLayout2475.xml"/><Relationship Id="rId65" Type="http://schemas.openxmlformats.org/officeDocument/2006/relationships/slideLayout" Target="../slideLayouts/slideLayout2214.xml"/><Relationship Id="rId130" Type="http://schemas.openxmlformats.org/officeDocument/2006/relationships/slideLayout" Target="../slideLayouts/slideLayout2279.xml"/><Relationship Id="rId368" Type="http://schemas.openxmlformats.org/officeDocument/2006/relationships/slideLayout" Target="../slideLayouts/slideLayout2517.xml"/><Relationship Id="rId172" Type="http://schemas.openxmlformats.org/officeDocument/2006/relationships/slideLayout" Target="../slideLayouts/slideLayout2321.xml"/><Relationship Id="rId228" Type="http://schemas.openxmlformats.org/officeDocument/2006/relationships/slideLayout" Target="../slideLayouts/slideLayout2377.xml"/><Relationship Id="rId281" Type="http://schemas.openxmlformats.org/officeDocument/2006/relationships/slideLayout" Target="../slideLayouts/slideLayout2430.xml"/><Relationship Id="rId337" Type="http://schemas.openxmlformats.org/officeDocument/2006/relationships/slideLayout" Target="../slideLayouts/slideLayout2486.xml"/><Relationship Id="rId34" Type="http://schemas.openxmlformats.org/officeDocument/2006/relationships/slideLayout" Target="../slideLayouts/slideLayout2183.xml"/><Relationship Id="rId76" Type="http://schemas.openxmlformats.org/officeDocument/2006/relationships/slideLayout" Target="../slideLayouts/slideLayout2225.xml"/><Relationship Id="rId141" Type="http://schemas.openxmlformats.org/officeDocument/2006/relationships/slideLayout" Target="../slideLayouts/slideLayout2290.xml"/><Relationship Id="rId379" Type="http://schemas.openxmlformats.org/officeDocument/2006/relationships/slideLayout" Target="../slideLayouts/slideLayout2528.xml"/><Relationship Id="rId7" Type="http://schemas.openxmlformats.org/officeDocument/2006/relationships/slideLayout" Target="../slideLayouts/slideLayout2156.xml"/><Relationship Id="rId183" Type="http://schemas.openxmlformats.org/officeDocument/2006/relationships/slideLayout" Target="../slideLayouts/slideLayout2332.xml"/><Relationship Id="rId239" Type="http://schemas.openxmlformats.org/officeDocument/2006/relationships/slideLayout" Target="../slideLayouts/slideLayout2388.xml"/><Relationship Id="rId390" Type="http://schemas.openxmlformats.org/officeDocument/2006/relationships/slideLayout" Target="../slideLayouts/slideLayout2539.xml"/><Relationship Id="rId250" Type="http://schemas.openxmlformats.org/officeDocument/2006/relationships/slideLayout" Target="../slideLayouts/slideLayout2399.xml"/><Relationship Id="rId292" Type="http://schemas.openxmlformats.org/officeDocument/2006/relationships/slideLayout" Target="../slideLayouts/slideLayout2441.xml"/><Relationship Id="rId306" Type="http://schemas.openxmlformats.org/officeDocument/2006/relationships/slideLayout" Target="../slideLayouts/slideLayout2455.xml"/><Relationship Id="rId45" Type="http://schemas.openxmlformats.org/officeDocument/2006/relationships/slideLayout" Target="../slideLayouts/slideLayout2194.xml"/><Relationship Id="rId87" Type="http://schemas.openxmlformats.org/officeDocument/2006/relationships/slideLayout" Target="../slideLayouts/slideLayout2236.xml"/><Relationship Id="rId110" Type="http://schemas.openxmlformats.org/officeDocument/2006/relationships/slideLayout" Target="../slideLayouts/slideLayout2259.xml"/><Relationship Id="rId348" Type="http://schemas.openxmlformats.org/officeDocument/2006/relationships/slideLayout" Target="../slideLayouts/slideLayout2497.xml"/><Relationship Id="rId152" Type="http://schemas.openxmlformats.org/officeDocument/2006/relationships/slideLayout" Target="../slideLayouts/slideLayout2301.xml"/><Relationship Id="rId194" Type="http://schemas.openxmlformats.org/officeDocument/2006/relationships/slideLayout" Target="../slideLayouts/slideLayout2343.xml"/><Relationship Id="rId208" Type="http://schemas.openxmlformats.org/officeDocument/2006/relationships/slideLayout" Target="../slideLayouts/slideLayout2357.xml"/><Relationship Id="rId261" Type="http://schemas.openxmlformats.org/officeDocument/2006/relationships/slideLayout" Target="../slideLayouts/slideLayout2410.xml"/><Relationship Id="rId14" Type="http://schemas.openxmlformats.org/officeDocument/2006/relationships/slideLayout" Target="../slideLayouts/slideLayout2163.xml"/><Relationship Id="rId56" Type="http://schemas.openxmlformats.org/officeDocument/2006/relationships/slideLayout" Target="../slideLayouts/slideLayout2205.xml"/><Relationship Id="rId317" Type="http://schemas.openxmlformats.org/officeDocument/2006/relationships/slideLayout" Target="../slideLayouts/slideLayout2466.xml"/><Relationship Id="rId359" Type="http://schemas.openxmlformats.org/officeDocument/2006/relationships/slideLayout" Target="../slideLayouts/slideLayout2508.xml"/><Relationship Id="rId98" Type="http://schemas.openxmlformats.org/officeDocument/2006/relationships/slideLayout" Target="../slideLayouts/slideLayout2247.xml"/><Relationship Id="rId121" Type="http://schemas.openxmlformats.org/officeDocument/2006/relationships/slideLayout" Target="../slideLayouts/slideLayout2270.xml"/><Relationship Id="rId163" Type="http://schemas.openxmlformats.org/officeDocument/2006/relationships/slideLayout" Target="../slideLayouts/slideLayout2312.xml"/><Relationship Id="rId219" Type="http://schemas.openxmlformats.org/officeDocument/2006/relationships/slideLayout" Target="../slideLayouts/slideLayout2368.xml"/><Relationship Id="rId370" Type="http://schemas.openxmlformats.org/officeDocument/2006/relationships/slideLayout" Target="../slideLayouts/slideLayout2519.xml"/><Relationship Id="rId230" Type="http://schemas.openxmlformats.org/officeDocument/2006/relationships/slideLayout" Target="../slideLayouts/slideLayout2379.xml"/><Relationship Id="rId25" Type="http://schemas.openxmlformats.org/officeDocument/2006/relationships/slideLayout" Target="../slideLayouts/slideLayout2174.xml"/><Relationship Id="rId67" Type="http://schemas.openxmlformats.org/officeDocument/2006/relationships/slideLayout" Target="../slideLayouts/slideLayout2216.xml"/><Relationship Id="rId272" Type="http://schemas.openxmlformats.org/officeDocument/2006/relationships/slideLayout" Target="../slideLayouts/slideLayout2421.xml"/><Relationship Id="rId328" Type="http://schemas.openxmlformats.org/officeDocument/2006/relationships/slideLayout" Target="../slideLayouts/slideLayout2477.xml"/><Relationship Id="rId132" Type="http://schemas.openxmlformats.org/officeDocument/2006/relationships/slideLayout" Target="../slideLayouts/slideLayout2281.xml"/><Relationship Id="rId174" Type="http://schemas.openxmlformats.org/officeDocument/2006/relationships/slideLayout" Target="../slideLayouts/slideLayout2323.xml"/><Relationship Id="rId381" Type="http://schemas.openxmlformats.org/officeDocument/2006/relationships/slideLayout" Target="../slideLayouts/slideLayout2530.xml"/><Relationship Id="rId241" Type="http://schemas.openxmlformats.org/officeDocument/2006/relationships/slideLayout" Target="../slideLayouts/slideLayout2390.xml"/><Relationship Id="rId36" Type="http://schemas.openxmlformats.org/officeDocument/2006/relationships/slideLayout" Target="../slideLayouts/slideLayout2185.xml"/><Relationship Id="rId283" Type="http://schemas.openxmlformats.org/officeDocument/2006/relationships/slideLayout" Target="../slideLayouts/slideLayout2432.xml"/><Relationship Id="rId339" Type="http://schemas.openxmlformats.org/officeDocument/2006/relationships/slideLayout" Target="../slideLayouts/slideLayout2488.xml"/><Relationship Id="rId78" Type="http://schemas.openxmlformats.org/officeDocument/2006/relationships/slideLayout" Target="../slideLayouts/slideLayout2227.xml"/><Relationship Id="rId101" Type="http://schemas.openxmlformats.org/officeDocument/2006/relationships/slideLayout" Target="../slideLayouts/slideLayout2250.xml"/><Relationship Id="rId143" Type="http://schemas.openxmlformats.org/officeDocument/2006/relationships/slideLayout" Target="../slideLayouts/slideLayout2292.xml"/><Relationship Id="rId185" Type="http://schemas.openxmlformats.org/officeDocument/2006/relationships/slideLayout" Target="../slideLayouts/slideLayout2334.xml"/><Relationship Id="rId350" Type="http://schemas.openxmlformats.org/officeDocument/2006/relationships/slideLayout" Target="../slideLayouts/slideLayout2499.xml"/><Relationship Id="rId9" Type="http://schemas.openxmlformats.org/officeDocument/2006/relationships/slideLayout" Target="../slideLayouts/slideLayout2158.xml"/><Relationship Id="rId210" Type="http://schemas.openxmlformats.org/officeDocument/2006/relationships/slideLayout" Target="../slideLayouts/slideLayout2359.xml"/><Relationship Id="rId392" Type="http://schemas.openxmlformats.org/officeDocument/2006/relationships/slideLayout" Target="../slideLayouts/slideLayout2541.xml"/><Relationship Id="rId252" Type="http://schemas.openxmlformats.org/officeDocument/2006/relationships/slideLayout" Target="../slideLayouts/slideLayout2401.xml"/><Relationship Id="rId294" Type="http://schemas.openxmlformats.org/officeDocument/2006/relationships/slideLayout" Target="../slideLayouts/slideLayout2443.xml"/><Relationship Id="rId308" Type="http://schemas.openxmlformats.org/officeDocument/2006/relationships/slideLayout" Target="../slideLayouts/slideLayout2457.xml"/><Relationship Id="rId47" Type="http://schemas.openxmlformats.org/officeDocument/2006/relationships/slideLayout" Target="../slideLayouts/slideLayout2196.xml"/><Relationship Id="rId89" Type="http://schemas.openxmlformats.org/officeDocument/2006/relationships/slideLayout" Target="../slideLayouts/slideLayout2238.xml"/><Relationship Id="rId112" Type="http://schemas.openxmlformats.org/officeDocument/2006/relationships/slideLayout" Target="../slideLayouts/slideLayout2261.xml"/><Relationship Id="rId154" Type="http://schemas.openxmlformats.org/officeDocument/2006/relationships/slideLayout" Target="../slideLayouts/slideLayout2303.xml"/><Relationship Id="rId361" Type="http://schemas.openxmlformats.org/officeDocument/2006/relationships/slideLayout" Target="../slideLayouts/slideLayout2510.xml"/><Relationship Id="rId196" Type="http://schemas.openxmlformats.org/officeDocument/2006/relationships/slideLayout" Target="../slideLayouts/slideLayout2345.xml"/><Relationship Id="rId16" Type="http://schemas.openxmlformats.org/officeDocument/2006/relationships/slideLayout" Target="../slideLayouts/slideLayout2165.xml"/><Relationship Id="rId221" Type="http://schemas.openxmlformats.org/officeDocument/2006/relationships/slideLayout" Target="../slideLayouts/slideLayout2370.xml"/><Relationship Id="rId242" Type="http://schemas.openxmlformats.org/officeDocument/2006/relationships/slideLayout" Target="../slideLayouts/slideLayout2391.xml"/><Relationship Id="rId263" Type="http://schemas.openxmlformats.org/officeDocument/2006/relationships/slideLayout" Target="../slideLayouts/slideLayout2412.xml"/><Relationship Id="rId284" Type="http://schemas.openxmlformats.org/officeDocument/2006/relationships/slideLayout" Target="../slideLayouts/slideLayout2433.xml"/><Relationship Id="rId319" Type="http://schemas.openxmlformats.org/officeDocument/2006/relationships/slideLayout" Target="../slideLayouts/slideLayout2468.xml"/><Relationship Id="rId37" Type="http://schemas.openxmlformats.org/officeDocument/2006/relationships/slideLayout" Target="../slideLayouts/slideLayout2186.xml"/><Relationship Id="rId58" Type="http://schemas.openxmlformats.org/officeDocument/2006/relationships/slideLayout" Target="../slideLayouts/slideLayout2207.xml"/><Relationship Id="rId79" Type="http://schemas.openxmlformats.org/officeDocument/2006/relationships/slideLayout" Target="../slideLayouts/slideLayout2228.xml"/><Relationship Id="rId102" Type="http://schemas.openxmlformats.org/officeDocument/2006/relationships/slideLayout" Target="../slideLayouts/slideLayout2251.xml"/><Relationship Id="rId123" Type="http://schemas.openxmlformats.org/officeDocument/2006/relationships/slideLayout" Target="../slideLayouts/slideLayout2272.xml"/><Relationship Id="rId144" Type="http://schemas.openxmlformats.org/officeDocument/2006/relationships/slideLayout" Target="../slideLayouts/slideLayout2293.xml"/><Relationship Id="rId330" Type="http://schemas.openxmlformats.org/officeDocument/2006/relationships/slideLayout" Target="../slideLayouts/slideLayout2479.xml"/><Relationship Id="rId90" Type="http://schemas.openxmlformats.org/officeDocument/2006/relationships/slideLayout" Target="../slideLayouts/slideLayout2239.xml"/><Relationship Id="rId165" Type="http://schemas.openxmlformats.org/officeDocument/2006/relationships/slideLayout" Target="../slideLayouts/slideLayout2314.xml"/><Relationship Id="rId186" Type="http://schemas.openxmlformats.org/officeDocument/2006/relationships/slideLayout" Target="../slideLayouts/slideLayout2335.xml"/><Relationship Id="rId351" Type="http://schemas.openxmlformats.org/officeDocument/2006/relationships/slideLayout" Target="../slideLayouts/slideLayout2500.xml"/><Relationship Id="rId372" Type="http://schemas.openxmlformats.org/officeDocument/2006/relationships/slideLayout" Target="../slideLayouts/slideLayout2521.xml"/><Relationship Id="rId393" Type="http://schemas.openxmlformats.org/officeDocument/2006/relationships/slideLayout" Target="../slideLayouts/slideLayout2542.xml"/><Relationship Id="rId211" Type="http://schemas.openxmlformats.org/officeDocument/2006/relationships/slideLayout" Target="../slideLayouts/slideLayout2360.xml"/><Relationship Id="rId232" Type="http://schemas.openxmlformats.org/officeDocument/2006/relationships/slideLayout" Target="../slideLayouts/slideLayout2381.xml"/><Relationship Id="rId253" Type="http://schemas.openxmlformats.org/officeDocument/2006/relationships/slideLayout" Target="../slideLayouts/slideLayout2402.xml"/><Relationship Id="rId274" Type="http://schemas.openxmlformats.org/officeDocument/2006/relationships/slideLayout" Target="../slideLayouts/slideLayout2423.xml"/><Relationship Id="rId295" Type="http://schemas.openxmlformats.org/officeDocument/2006/relationships/slideLayout" Target="../slideLayouts/slideLayout2444.xml"/><Relationship Id="rId309" Type="http://schemas.openxmlformats.org/officeDocument/2006/relationships/slideLayout" Target="../slideLayouts/slideLayout2458.xml"/><Relationship Id="rId27" Type="http://schemas.openxmlformats.org/officeDocument/2006/relationships/slideLayout" Target="../slideLayouts/slideLayout2176.xml"/><Relationship Id="rId48" Type="http://schemas.openxmlformats.org/officeDocument/2006/relationships/slideLayout" Target="../slideLayouts/slideLayout2197.xml"/><Relationship Id="rId69" Type="http://schemas.openxmlformats.org/officeDocument/2006/relationships/slideLayout" Target="../slideLayouts/slideLayout2218.xml"/><Relationship Id="rId113" Type="http://schemas.openxmlformats.org/officeDocument/2006/relationships/slideLayout" Target="../slideLayouts/slideLayout2262.xml"/><Relationship Id="rId134" Type="http://schemas.openxmlformats.org/officeDocument/2006/relationships/slideLayout" Target="../slideLayouts/slideLayout2283.xml"/><Relationship Id="rId320" Type="http://schemas.openxmlformats.org/officeDocument/2006/relationships/slideLayout" Target="../slideLayouts/slideLayout2469.xml"/><Relationship Id="rId80" Type="http://schemas.openxmlformats.org/officeDocument/2006/relationships/slideLayout" Target="../slideLayouts/slideLayout2229.xml"/><Relationship Id="rId155" Type="http://schemas.openxmlformats.org/officeDocument/2006/relationships/slideLayout" Target="../slideLayouts/slideLayout2304.xml"/><Relationship Id="rId176" Type="http://schemas.openxmlformats.org/officeDocument/2006/relationships/slideLayout" Target="../slideLayouts/slideLayout2325.xml"/><Relationship Id="rId197" Type="http://schemas.openxmlformats.org/officeDocument/2006/relationships/slideLayout" Target="../slideLayouts/slideLayout2346.xml"/><Relationship Id="rId341" Type="http://schemas.openxmlformats.org/officeDocument/2006/relationships/slideLayout" Target="../slideLayouts/slideLayout2490.xml"/><Relationship Id="rId362" Type="http://schemas.openxmlformats.org/officeDocument/2006/relationships/slideLayout" Target="../slideLayouts/slideLayout2511.xml"/><Relationship Id="rId383" Type="http://schemas.openxmlformats.org/officeDocument/2006/relationships/slideLayout" Target="../slideLayouts/slideLayout2532.xml"/><Relationship Id="rId201" Type="http://schemas.openxmlformats.org/officeDocument/2006/relationships/slideLayout" Target="../slideLayouts/slideLayout2350.xml"/><Relationship Id="rId222" Type="http://schemas.openxmlformats.org/officeDocument/2006/relationships/slideLayout" Target="../slideLayouts/slideLayout2371.xml"/><Relationship Id="rId243" Type="http://schemas.openxmlformats.org/officeDocument/2006/relationships/slideLayout" Target="../slideLayouts/slideLayout2392.xml"/><Relationship Id="rId264" Type="http://schemas.openxmlformats.org/officeDocument/2006/relationships/slideLayout" Target="../slideLayouts/slideLayout2413.xml"/><Relationship Id="rId285" Type="http://schemas.openxmlformats.org/officeDocument/2006/relationships/slideLayout" Target="../slideLayouts/slideLayout2434.xml"/><Relationship Id="rId17" Type="http://schemas.openxmlformats.org/officeDocument/2006/relationships/slideLayout" Target="../slideLayouts/slideLayout2166.xml"/><Relationship Id="rId38" Type="http://schemas.openxmlformats.org/officeDocument/2006/relationships/slideLayout" Target="../slideLayouts/slideLayout2187.xml"/><Relationship Id="rId59" Type="http://schemas.openxmlformats.org/officeDocument/2006/relationships/slideLayout" Target="../slideLayouts/slideLayout2208.xml"/><Relationship Id="rId103" Type="http://schemas.openxmlformats.org/officeDocument/2006/relationships/slideLayout" Target="../slideLayouts/slideLayout2252.xml"/><Relationship Id="rId124" Type="http://schemas.openxmlformats.org/officeDocument/2006/relationships/slideLayout" Target="../slideLayouts/slideLayout2273.xml"/><Relationship Id="rId310" Type="http://schemas.openxmlformats.org/officeDocument/2006/relationships/slideLayout" Target="../slideLayouts/slideLayout2459.xml"/><Relationship Id="rId70" Type="http://schemas.openxmlformats.org/officeDocument/2006/relationships/slideLayout" Target="../slideLayouts/slideLayout2219.xml"/><Relationship Id="rId91" Type="http://schemas.openxmlformats.org/officeDocument/2006/relationships/slideLayout" Target="../slideLayouts/slideLayout2240.xml"/><Relationship Id="rId145" Type="http://schemas.openxmlformats.org/officeDocument/2006/relationships/slideLayout" Target="../slideLayouts/slideLayout2294.xml"/><Relationship Id="rId166" Type="http://schemas.openxmlformats.org/officeDocument/2006/relationships/slideLayout" Target="../slideLayouts/slideLayout2315.xml"/><Relationship Id="rId187" Type="http://schemas.openxmlformats.org/officeDocument/2006/relationships/slideLayout" Target="../slideLayouts/slideLayout2336.xml"/><Relationship Id="rId331" Type="http://schemas.openxmlformats.org/officeDocument/2006/relationships/slideLayout" Target="../slideLayouts/slideLayout2480.xml"/><Relationship Id="rId352" Type="http://schemas.openxmlformats.org/officeDocument/2006/relationships/slideLayout" Target="../slideLayouts/slideLayout2501.xml"/><Relationship Id="rId373" Type="http://schemas.openxmlformats.org/officeDocument/2006/relationships/slideLayout" Target="../slideLayouts/slideLayout2522.xml"/><Relationship Id="rId394" Type="http://schemas.openxmlformats.org/officeDocument/2006/relationships/slideLayout" Target="../slideLayouts/slideLayout2543.xml"/><Relationship Id="rId1" Type="http://schemas.openxmlformats.org/officeDocument/2006/relationships/slideLayout" Target="../slideLayouts/slideLayout2150.xml"/><Relationship Id="rId212" Type="http://schemas.openxmlformats.org/officeDocument/2006/relationships/slideLayout" Target="../slideLayouts/slideLayout2361.xml"/><Relationship Id="rId233" Type="http://schemas.openxmlformats.org/officeDocument/2006/relationships/slideLayout" Target="../slideLayouts/slideLayout2382.xml"/><Relationship Id="rId254" Type="http://schemas.openxmlformats.org/officeDocument/2006/relationships/slideLayout" Target="../slideLayouts/slideLayout2403.xml"/><Relationship Id="rId28" Type="http://schemas.openxmlformats.org/officeDocument/2006/relationships/slideLayout" Target="../slideLayouts/slideLayout2177.xml"/><Relationship Id="rId49" Type="http://schemas.openxmlformats.org/officeDocument/2006/relationships/slideLayout" Target="../slideLayouts/slideLayout2198.xml"/><Relationship Id="rId114" Type="http://schemas.openxmlformats.org/officeDocument/2006/relationships/slideLayout" Target="../slideLayouts/slideLayout2263.xml"/><Relationship Id="rId275" Type="http://schemas.openxmlformats.org/officeDocument/2006/relationships/slideLayout" Target="../slideLayouts/slideLayout2424.xml"/><Relationship Id="rId296" Type="http://schemas.openxmlformats.org/officeDocument/2006/relationships/slideLayout" Target="../slideLayouts/slideLayout2445.xml"/><Relationship Id="rId300" Type="http://schemas.openxmlformats.org/officeDocument/2006/relationships/slideLayout" Target="../slideLayouts/slideLayout2449.xml"/><Relationship Id="rId60" Type="http://schemas.openxmlformats.org/officeDocument/2006/relationships/slideLayout" Target="../slideLayouts/slideLayout2209.xml"/><Relationship Id="rId81" Type="http://schemas.openxmlformats.org/officeDocument/2006/relationships/slideLayout" Target="../slideLayouts/slideLayout2230.xml"/><Relationship Id="rId135" Type="http://schemas.openxmlformats.org/officeDocument/2006/relationships/slideLayout" Target="../slideLayouts/slideLayout2284.xml"/><Relationship Id="rId156" Type="http://schemas.openxmlformats.org/officeDocument/2006/relationships/slideLayout" Target="../slideLayouts/slideLayout2305.xml"/><Relationship Id="rId177" Type="http://schemas.openxmlformats.org/officeDocument/2006/relationships/slideLayout" Target="../slideLayouts/slideLayout2326.xml"/><Relationship Id="rId198" Type="http://schemas.openxmlformats.org/officeDocument/2006/relationships/slideLayout" Target="../slideLayouts/slideLayout2347.xml"/><Relationship Id="rId321" Type="http://schemas.openxmlformats.org/officeDocument/2006/relationships/slideLayout" Target="../slideLayouts/slideLayout2470.xml"/><Relationship Id="rId342" Type="http://schemas.openxmlformats.org/officeDocument/2006/relationships/slideLayout" Target="../slideLayouts/slideLayout2491.xml"/><Relationship Id="rId363" Type="http://schemas.openxmlformats.org/officeDocument/2006/relationships/slideLayout" Target="../slideLayouts/slideLayout2512.xml"/><Relationship Id="rId384" Type="http://schemas.openxmlformats.org/officeDocument/2006/relationships/slideLayout" Target="../slideLayouts/slideLayout2533.xml"/><Relationship Id="rId202" Type="http://schemas.openxmlformats.org/officeDocument/2006/relationships/slideLayout" Target="../slideLayouts/slideLayout2351.xml"/><Relationship Id="rId223" Type="http://schemas.openxmlformats.org/officeDocument/2006/relationships/slideLayout" Target="../slideLayouts/slideLayout2372.xml"/><Relationship Id="rId244" Type="http://schemas.openxmlformats.org/officeDocument/2006/relationships/slideLayout" Target="../slideLayouts/slideLayout2393.xml"/><Relationship Id="rId18" Type="http://schemas.openxmlformats.org/officeDocument/2006/relationships/slideLayout" Target="../slideLayouts/slideLayout2167.xml"/><Relationship Id="rId39" Type="http://schemas.openxmlformats.org/officeDocument/2006/relationships/slideLayout" Target="../slideLayouts/slideLayout2188.xml"/><Relationship Id="rId265" Type="http://schemas.openxmlformats.org/officeDocument/2006/relationships/slideLayout" Target="../slideLayouts/slideLayout2414.xml"/><Relationship Id="rId286" Type="http://schemas.openxmlformats.org/officeDocument/2006/relationships/slideLayout" Target="../slideLayouts/slideLayout2435.xml"/><Relationship Id="rId50" Type="http://schemas.openxmlformats.org/officeDocument/2006/relationships/slideLayout" Target="../slideLayouts/slideLayout2199.xml"/><Relationship Id="rId104" Type="http://schemas.openxmlformats.org/officeDocument/2006/relationships/slideLayout" Target="../slideLayouts/slideLayout2253.xml"/><Relationship Id="rId125" Type="http://schemas.openxmlformats.org/officeDocument/2006/relationships/slideLayout" Target="../slideLayouts/slideLayout2274.xml"/><Relationship Id="rId146" Type="http://schemas.openxmlformats.org/officeDocument/2006/relationships/slideLayout" Target="../slideLayouts/slideLayout2295.xml"/><Relationship Id="rId167" Type="http://schemas.openxmlformats.org/officeDocument/2006/relationships/slideLayout" Target="../slideLayouts/slideLayout2316.xml"/><Relationship Id="rId188" Type="http://schemas.openxmlformats.org/officeDocument/2006/relationships/slideLayout" Target="../slideLayouts/slideLayout2337.xml"/><Relationship Id="rId311" Type="http://schemas.openxmlformats.org/officeDocument/2006/relationships/slideLayout" Target="../slideLayouts/slideLayout2460.xml"/><Relationship Id="rId332" Type="http://schemas.openxmlformats.org/officeDocument/2006/relationships/slideLayout" Target="../slideLayouts/slideLayout2481.xml"/><Relationship Id="rId353" Type="http://schemas.openxmlformats.org/officeDocument/2006/relationships/slideLayout" Target="../slideLayouts/slideLayout2502.xml"/><Relationship Id="rId374" Type="http://schemas.openxmlformats.org/officeDocument/2006/relationships/slideLayout" Target="../slideLayouts/slideLayout2523.xml"/><Relationship Id="rId395" Type="http://schemas.openxmlformats.org/officeDocument/2006/relationships/theme" Target="../theme/theme13.xml"/><Relationship Id="rId71" Type="http://schemas.openxmlformats.org/officeDocument/2006/relationships/slideLayout" Target="../slideLayouts/slideLayout2220.xml"/><Relationship Id="rId92" Type="http://schemas.openxmlformats.org/officeDocument/2006/relationships/slideLayout" Target="../slideLayouts/slideLayout2241.xml"/><Relationship Id="rId213" Type="http://schemas.openxmlformats.org/officeDocument/2006/relationships/slideLayout" Target="../slideLayouts/slideLayout2362.xml"/><Relationship Id="rId234" Type="http://schemas.openxmlformats.org/officeDocument/2006/relationships/slideLayout" Target="../slideLayouts/slideLayout2383.xml"/><Relationship Id="rId2" Type="http://schemas.openxmlformats.org/officeDocument/2006/relationships/slideLayout" Target="../slideLayouts/slideLayout2151.xml"/><Relationship Id="rId29" Type="http://schemas.openxmlformats.org/officeDocument/2006/relationships/slideLayout" Target="../slideLayouts/slideLayout2178.xml"/><Relationship Id="rId255" Type="http://schemas.openxmlformats.org/officeDocument/2006/relationships/slideLayout" Target="../slideLayouts/slideLayout2404.xml"/><Relationship Id="rId276" Type="http://schemas.openxmlformats.org/officeDocument/2006/relationships/slideLayout" Target="../slideLayouts/slideLayout2425.xml"/><Relationship Id="rId297" Type="http://schemas.openxmlformats.org/officeDocument/2006/relationships/slideLayout" Target="../slideLayouts/slideLayout2446.xml"/><Relationship Id="rId40" Type="http://schemas.openxmlformats.org/officeDocument/2006/relationships/slideLayout" Target="../slideLayouts/slideLayout2189.xml"/><Relationship Id="rId115" Type="http://schemas.openxmlformats.org/officeDocument/2006/relationships/slideLayout" Target="../slideLayouts/slideLayout2264.xml"/><Relationship Id="rId136" Type="http://schemas.openxmlformats.org/officeDocument/2006/relationships/slideLayout" Target="../slideLayouts/slideLayout2285.xml"/><Relationship Id="rId157" Type="http://schemas.openxmlformats.org/officeDocument/2006/relationships/slideLayout" Target="../slideLayouts/slideLayout2306.xml"/><Relationship Id="rId178" Type="http://schemas.openxmlformats.org/officeDocument/2006/relationships/slideLayout" Target="../slideLayouts/slideLayout2327.xml"/><Relationship Id="rId301" Type="http://schemas.openxmlformats.org/officeDocument/2006/relationships/slideLayout" Target="../slideLayouts/slideLayout2450.xml"/><Relationship Id="rId322" Type="http://schemas.openxmlformats.org/officeDocument/2006/relationships/slideLayout" Target="../slideLayouts/slideLayout2471.xml"/><Relationship Id="rId343" Type="http://schemas.openxmlformats.org/officeDocument/2006/relationships/slideLayout" Target="../slideLayouts/slideLayout2492.xml"/><Relationship Id="rId364" Type="http://schemas.openxmlformats.org/officeDocument/2006/relationships/slideLayout" Target="../slideLayouts/slideLayout2513.xml"/><Relationship Id="rId61" Type="http://schemas.openxmlformats.org/officeDocument/2006/relationships/slideLayout" Target="../slideLayouts/slideLayout2210.xml"/><Relationship Id="rId82" Type="http://schemas.openxmlformats.org/officeDocument/2006/relationships/slideLayout" Target="../slideLayouts/slideLayout2231.xml"/><Relationship Id="rId199" Type="http://schemas.openxmlformats.org/officeDocument/2006/relationships/slideLayout" Target="../slideLayouts/slideLayout2348.xml"/><Relationship Id="rId203" Type="http://schemas.openxmlformats.org/officeDocument/2006/relationships/slideLayout" Target="../slideLayouts/slideLayout2352.xml"/><Relationship Id="rId385" Type="http://schemas.openxmlformats.org/officeDocument/2006/relationships/slideLayout" Target="../slideLayouts/slideLayout2534.xml"/><Relationship Id="rId19" Type="http://schemas.openxmlformats.org/officeDocument/2006/relationships/slideLayout" Target="../slideLayouts/slideLayout2168.xml"/><Relationship Id="rId224" Type="http://schemas.openxmlformats.org/officeDocument/2006/relationships/slideLayout" Target="../slideLayouts/slideLayout2373.xml"/><Relationship Id="rId245" Type="http://schemas.openxmlformats.org/officeDocument/2006/relationships/slideLayout" Target="../slideLayouts/slideLayout2394.xml"/><Relationship Id="rId266" Type="http://schemas.openxmlformats.org/officeDocument/2006/relationships/slideLayout" Target="../slideLayouts/slideLayout2415.xml"/><Relationship Id="rId287" Type="http://schemas.openxmlformats.org/officeDocument/2006/relationships/slideLayout" Target="../slideLayouts/slideLayout2436.xml"/><Relationship Id="rId30" Type="http://schemas.openxmlformats.org/officeDocument/2006/relationships/slideLayout" Target="../slideLayouts/slideLayout2179.xml"/><Relationship Id="rId105" Type="http://schemas.openxmlformats.org/officeDocument/2006/relationships/slideLayout" Target="../slideLayouts/slideLayout2254.xml"/><Relationship Id="rId126" Type="http://schemas.openxmlformats.org/officeDocument/2006/relationships/slideLayout" Target="../slideLayouts/slideLayout2275.xml"/><Relationship Id="rId147" Type="http://schemas.openxmlformats.org/officeDocument/2006/relationships/slideLayout" Target="../slideLayouts/slideLayout2296.xml"/><Relationship Id="rId168" Type="http://schemas.openxmlformats.org/officeDocument/2006/relationships/slideLayout" Target="../slideLayouts/slideLayout2317.xml"/><Relationship Id="rId312" Type="http://schemas.openxmlformats.org/officeDocument/2006/relationships/slideLayout" Target="../slideLayouts/slideLayout2461.xml"/><Relationship Id="rId333" Type="http://schemas.openxmlformats.org/officeDocument/2006/relationships/slideLayout" Target="../slideLayouts/slideLayout2482.xml"/><Relationship Id="rId354" Type="http://schemas.openxmlformats.org/officeDocument/2006/relationships/slideLayout" Target="../slideLayouts/slideLayout2503.xml"/><Relationship Id="rId51" Type="http://schemas.openxmlformats.org/officeDocument/2006/relationships/slideLayout" Target="../slideLayouts/slideLayout2200.xml"/><Relationship Id="rId72" Type="http://schemas.openxmlformats.org/officeDocument/2006/relationships/slideLayout" Target="../slideLayouts/slideLayout2221.xml"/><Relationship Id="rId93" Type="http://schemas.openxmlformats.org/officeDocument/2006/relationships/slideLayout" Target="../slideLayouts/slideLayout2242.xml"/><Relationship Id="rId189" Type="http://schemas.openxmlformats.org/officeDocument/2006/relationships/slideLayout" Target="../slideLayouts/slideLayout2338.xml"/><Relationship Id="rId375" Type="http://schemas.openxmlformats.org/officeDocument/2006/relationships/slideLayout" Target="../slideLayouts/slideLayout2524.xml"/><Relationship Id="rId3" Type="http://schemas.openxmlformats.org/officeDocument/2006/relationships/slideLayout" Target="../slideLayouts/slideLayout2152.xml"/><Relationship Id="rId214" Type="http://schemas.openxmlformats.org/officeDocument/2006/relationships/slideLayout" Target="../slideLayouts/slideLayout2363.xml"/><Relationship Id="rId235" Type="http://schemas.openxmlformats.org/officeDocument/2006/relationships/slideLayout" Target="../slideLayouts/slideLayout2384.xml"/><Relationship Id="rId256" Type="http://schemas.openxmlformats.org/officeDocument/2006/relationships/slideLayout" Target="../slideLayouts/slideLayout2405.xml"/><Relationship Id="rId277" Type="http://schemas.openxmlformats.org/officeDocument/2006/relationships/slideLayout" Target="../slideLayouts/slideLayout2426.xml"/><Relationship Id="rId298" Type="http://schemas.openxmlformats.org/officeDocument/2006/relationships/slideLayout" Target="../slideLayouts/slideLayout2447.xml"/><Relationship Id="rId116" Type="http://schemas.openxmlformats.org/officeDocument/2006/relationships/slideLayout" Target="../slideLayouts/slideLayout2265.xml"/><Relationship Id="rId137" Type="http://schemas.openxmlformats.org/officeDocument/2006/relationships/slideLayout" Target="../slideLayouts/slideLayout2286.xml"/><Relationship Id="rId158" Type="http://schemas.openxmlformats.org/officeDocument/2006/relationships/slideLayout" Target="../slideLayouts/slideLayout2307.xml"/><Relationship Id="rId302" Type="http://schemas.openxmlformats.org/officeDocument/2006/relationships/slideLayout" Target="../slideLayouts/slideLayout2451.xml"/><Relationship Id="rId323" Type="http://schemas.openxmlformats.org/officeDocument/2006/relationships/slideLayout" Target="../slideLayouts/slideLayout2472.xml"/><Relationship Id="rId344" Type="http://schemas.openxmlformats.org/officeDocument/2006/relationships/slideLayout" Target="../slideLayouts/slideLayout2493.xml"/><Relationship Id="rId20" Type="http://schemas.openxmlformats.org/officeDocument/2006/relationships/slideLayout" Target="../slideLayouts/slideLayout2169.xml"/><Relationship Id="rId41" Type="http://schemas.openxmlformats.org/officeDocument/2006/relationships/slideLayout" Target="../slideLayouts/slideLayout2190.xml"/><Relationship Id="rId62" Type="http://schemas.openxmlformats.org/officeDocument/2006/relationships/slideLayout" Target="../slideLayouts/slideLayout2211.xml"/><Relationship Id="rId83" Type="http://schemas.openxmlformats.org/officeDocument/2006/relationships/slideLayout" Target="../slideLayouts/slideLayout2232.xml"/><Relationship Id="rId179" Type="http://schemas.openxmlformats.org/officeDocument/2006/relationships/slideLayout" Target="../slideLayouts/slideLayout2328.xml"/><Relationship Id="rId365" Type="http://schemas.openxmlformats.org/officeDocument/2006/relationships/slideLayout" Target="../slideLayouts/slideLayout2514.xml"/><Relationship Id="rId386" Type="http://schemas.openxmlformats.org/officeDocument/2006/relationships/slideLayout" Target="../slideLayouts/slideLayout2535.xml"/><Relationship Id="rId190" Type="http://schemas.openxmlformats.org/officeDocument/2006/relationships/slideLayout" Target="../slideLayouts/slideLayout2339.xml"/><Relationship Id="rId204" Type="http://schemas.openxmlformats.org/officeDocument/2006/relationships/slideLayout" Target="../slideLayouts/slideLayout2353.xml"/><Relationship Id="rId225" Type="http://schemas.openxmlformats.org/officeDocument/2006/relationships/slideLayout" Target="../slideLayouts/slideLayout2374.xml"/><Relationship Id="rId246" Type="http://schemas.openxmlformats.org/officeDocument/2006/relationships/slideLayout" Target="../slideLayouts/slideLayout2395.xml"/><Relationship Id="rId267" Type="http://schemas.openxmlformats.org/officeDocument/2006/relationships/slideLayout" Target="../slideLayouts/slideLayout2416.xml"/><Relationship Id="rId288" Type="http://schemas.openxmlformats.org/officeDocument/2006/relationships/slideLayout" Target="../slideLayouts/slideLayout2437.xml"/><Relationship Id="rId106" Type="http://schemas.openxmlformats.org/officeDocument/2006/relationships/slideLayout" Target="../slideLayouts/slideLayout2255.xml"/><Relationship Id="rId127" Type="http://schemas.openxmlformats.org/officeDocument/2006/relationships/slideLayout" Target="../slideLayouts/slideLayout2276.xml"/><Relationship Id="rId313" Type="http://schemas.openxmlformats.org/officeDocument/2006/relationships/slideLayout" Target="../slideLayouts/slideLayout2462.xml"/><Relationship Id="rId10" Type="http://schemas.openxmlformats.org/officeDocument/2006/relationships/slideLayout" Target="../slideLayouts/slideLayout2159.xml"/><Relationship Id="rId31" Type="http://schemas.openxmlformats.org/officeDocument/2006/relationships/slideLayout" Target="../slideLayouts/slideLayout2180.xml"/><Relationship Id="rId52" Type="http://schemas.openxmlformats.org/officeDocument/2006/relationships/slideLayout" Target="../slideLayouts/slideLayout2201.xml"/><Relationship Id="rId73" Type="http://schemas.openxmlformats.org/officeDocument/2006/relationships/slideLayout" Target="../slideLayouts/slideLayout2222.xml"/><Relationship Id="rId94" Type="http://schemas.openxmlformats.org/officeDocument/2006/relationships/slideLayout" Target="../slideLayouts/slideLayout2243.xml"/><Relationship Id="rId148" Type="http://schemas.openxmlformats.org/officeDocument/2006/relationships/slideLayout" Target="../slideLayouts/slideLayout2297.xml"/><Relationship Id="rId169" Type="http://schemas.openxmlformats.org/officeDocument/2006/relationships/slideLayout" Target="../slideLayouts/slideLayout2318.xml"/><Relationship Id="rId334" Type="http://schemas.openxmlformats.org/officeDocument/2006/relationships/slideLayout" Target="../slideLayouts/slideLayout2483.xml"/><Relationship Id="rId355" Type="http://schemas.openxmlformats.org/officeDocument/2006/relationships/slideLayout" Target="../slideLayouts/slideLayout2504.xml"/><Relationship Id="rId376" Type="http://schemas.openxmlformats.org/officeDocument/2006/relationships/slideLayout" Target="../slideLayouts/slideLayout2525.xml"/><Relationship Id="rId4" Type="http://schemas.openxmlformats.org/officeDocument/2006/relationships/slideLayout" Target="../slideLayouts/slideLayout2153.xml"/><Relationship Id="rId180" Type="http://schemas.openxmlformats.org/officeDocument/2006/relationships/slideLayout" Target="../slideLayouts/slideLayout2329.xml"/><Relationship Id="rId215" Type="http://schemas.openxmlformats.org/officeDocument/2006/relationships/slideLayout" Target="../slideLayouts/slideLayout2364.xml"/><Relationship Id="rId236" Type="http://schemas.openxmlformats.org/officeDocument/2006/relationships/slideLayout" Target="../slideLayouts/slideLayout2385.xml"/><Relationship Id="rId257" Type="http://schemas.openxmlformats.org/officeDocument/2006/relationships/slideLayout" Target="../slideLayouts/slideLayout2406.xml"/><Relationship Id="rId278" Type="http://schemas.openxmlformats.org/officeDocument/2006/relationships/slideLayout" Target="../slideLayouts/slideLayout2427.xml"/><Relationship Id="rId303" Type="http://schemas.openxmlformats.org/officeDocument/2006/relationships/slideLayout" Target="../slideLayouts/slideLayout2452.xml"/><Relationship Id="rId42" Type="http://schemas.openxmlformats.org/officeDocument/2006/relationships/slideLayout" Target="../slideLayouts/slideLayout2191.xml"/><Relationship Id="rId84" Type="http://schemas.openxmlformats.org/officeDocument/2006/relationships/slideLayout" Target="../slideLayouts/slideLayout2233.xml"/><Relationship Id="rId138" Type="http://schemas.openxmlformats.org/officeDocument/2006/relationships/slideLayout" Target="../slideLayouts/slideLayout2287.xml"/><Relationship Id="rId345" Type="http://schemas.openxmlformats.org/officeDocument/2006/relationships/slideLayout" Target="../slideLayouts/slideLayout2494.xml"/><Relationship Id="rId387" Type="http://schemas.openxmlformats.org/officeDocument/2006/relationships/slideLayout" Target="../slideLayouts/slideLayout2536.xml"/><Relationship Id="rId191" Type="http://schemas.openxmlformats.org/officeDocument/2006/relationships/slideLayout" Target="../slideLayouts/slideLayout2340.xml"/><Relationship Id="rId205" Type="http://schemas.openxmlformats.org/officeDocument/2006/relationships/slideLayout" Target="../slideLayouts/slideLayout2354.xml"/><Relationship Id="rId247" Type="http://schemas.openxmlformats.org/officeDocument/2006/relationships/slideLayout" Target="../slideLayouts/slideLayout2396.xml"/><Relationship Id="rId107" Type="http://schemas.openxmlformats.org/officeDocument/2006/relationships/slideLayout" Target="../slideLayouts/slideLayout2256.xml"/><Relationship Id="rId289" Type="http://schemas.openxmlformats.org/officeDocument/2006/relationships/slideLayout" Target="../slideLayouts/slideLayout2438.xml"/><Relationship Id="rId11" Type="http://schemas.openxmlformats.org/officeDocument/2006/relationships/slideLayout" Target="../slideLayouts/slideLayout2160.xml"/><Relationship Id="rId53" Type="http://schemas.openxmlformats.org/officeDocument/2006/relationships/slideLayout" Target="../slideLayouts/slideLayout2202.xml"/><Relationship Id="rId149" Type="http://schemas.openxmlformats.org/officeDocument/2006/relationships/slideLayout" Target="../slideLayouts/slideLayout2298.xml"/><Relationship Id="rId314" Type="http://schemas.openxmlformats.org/officeDocument/2006/relationships/slideLayout" Target="../slideLayouts/slideLayout2463.xml"/><Relationship Id="rId356" Type="http://schemas.openxmlformats.org/officeDocument/2006/relationships/slideLayout" Target="../slideLayouts/slideLayout2505.xml"/><Relationship Id="rId95" Type="http://schemas.openxmlformats.org/officeDocument/2006/relationships/slideLayout" Target="../slideLayouts/slideLayout2244.xml"/><Relationship Id="rId160" Type="http://schemas.openxmlformats.org/officeDocument/2006/relationships/slideLayout" Target="../slideLayouts/slideLayout2309.xml"/><Relationship Id="rId216" Type="http://schemas.openxmlformats.org/officeDocument/2006/relationships/slideLayout" Target="../slideLayouts/slideLayout2365.xml"/><Relationship Id="rId258" Type="http://schemas.openxmlformats.org/officeDocument/2006/relationships/slideLayout" Target="../slideLayouts/slideLayout2407.xml"/><Relationship Id="rId22" Type="http://schemas.openxmlformats.org/officeDocument/2006/relationships/slideLayout" Target="../slideLayouts/slideLayout2171.xml"/><Relationship Id="rId64" Type="http://schemas.openxmlformats.org/officeDocument/2006/relationships/slideLayout" Target="../slideLayouts/slideLayout2213.xml"/><Relationship Id="rId118" Type="http://schemas.openxmlformats.org/officeDocument/2006/relationships/slideLayout" Target="../slideLayouts/slideLayout2267.xml"/><Relationship Id="rId325" Type="http://schemas.openxmlformats.org/officeDocument/2006/relationships/slideLayout" Target="../slideLayouts/slideLayout2474.xml"/><Relationship Id="rId367" Type="http://schemas.openxmlformats.org/officeDocument/2006/relationships/slideLayout" Target="../slideLayouts/slideLayout2516.xml"/><Relationship Id="rId171" Type="http://schemas.openxmlformats.org/officeDocument/2006/relationships/slideLayout" Target="../slideLayouts/slideLayout2320.xml"/><Relationship Id="rId227" Type="http://schemas.openxmlformats.org/officeDocument/2006/relationships/slideLayout" Target="../slideLayouts/slideLayout2376.xml"/><Relationship Id="rId269" Type="http://schemas.openxmlformats.org/officeDocument/2006/relationships/slideLayout" Target="../slideLayouts/slideLayout2418.xml"/><Relationship Id="rId33" Type="http://schemas.openxmlformats.org/officeDocument/2006/relationships/slideLayout" Target="../slideLayouts/slideLayout2182.xml"/><Relationship Id="rId129" Type="http://schemas.openxmlformats.org/officeDocument/2006/relationships/slideLayout" Target="../slideLayouts/slideLayout2278.xml"/><Relationship Id="rId280" Type="http://schemas.openxmlformats.org/officeDocument/2006/relationships/slideLayout" Target="../slideLayouts/slideLayout2429.xml"/><Relationship Id="rId336" Type="http://schemas.openxmlformats.org/officeDocument/2006/relationships/slideLayout" Target="../slideLayouts/slideLayout2485.xml"/><Relationship Id="rId75" Type="http://schemas.openxmlformats.org/officeDocument/2006/relationships/slideLayout" Target="../slideLayouts/slideLayout2224.xml"/><Relationship Id="rId140" Type="http://schemas.openxmlformats.org/officeDocument/2006/relationships/slideLayout" Target="../slideLayouts/slideLayout2289.xml"/><Relationship Id="rId182" Type="http://schemas.openxmlformats.org/officeDocument/2006/relationships/slideLayout" Target="../slideLayouts/slideLayout2331.xml"/><Relationship Id="rId378" Type="http://schemas.openxmlformats.org/officeDocument/2006/relationships/slideLayout" Target="../slideLayouts/slideLayout2527.xml"/><Relationship Id="rId6" Type="http://schemas.openxmlformats.org/officeDocument/2006/relationships/slideLayout" Target="../slideLayouts/slideLayout2155.xml"/><Relationship Id="rId238" Type="http://schemas.openxmlformats.org/officeDocument/2006/relationships/slideLayout" Target="../slideLayouts/slideLayout2387.xml"/><Relationship Id="rId291" Type="http://schemas.openxmlformats.org/officeDocument/2006/relationships/slideLayout" Target="../slideLayouts/slideLayout2440.xml"/><Relationship Id="rId305" Type="http://schemas.openxmlformats.org/officeDocument/2006/relationships/slideLayout" Target="../slideLayouts/slideLayout2454.xml"/><Relationship Id="rId347" Type="http://schemas.openxmlformats.org/officeDocument/2006/relationships/slideLayout" Target="../slideLayouts/slideLayout2496.xml"/><Relationship Id="rId44" Type="http://schemas.openxmlformats.org/officeDocument/2006/relationships/slideLayout" Target="../slideLayouts/slideLayout2193.xml"/><Relationship Id="rId86" Type="http://schemas.openxmlformats.org/officeDocument/2006/relationships/slideLayout" Target="../slideLayouts/slideLayout2235.xml"/><Relationship Id="rId151" Type="http://schemas.openxmlformats.org/officeDocument/2006/relationships/slideLayout" Target="../slideLayouts/slideLayout2300.xml"/><Relationship Id="rId389" Type="http://schemas.openxmlformats.org/officeDocument/2006/relationships/slideLayout" Target="../slideLayouts/slideLayout2538.xml"/><Relationship Id="rId193" Type="http://schemas.openxmlformats.org/officeDocument/2006/relationships/slideLayout" Target="../slideLayouts/slideLayout2342.xml"/><Relationship Id="rId207" Type="http://schemas.openxmlformats.org/officeDocument/2006/relationships/slideLayout" Target="../slideLayouts/slideLayout2356.xml"/><Relationship Id="rId249" Type="http://schemas.openxmlformats.org/officeDocument/2006/relationships/slideLayout" Target="../slideLayouts/slideLayout2398.xml"/><Relationship Id="rId13" Type="http://schemas.openxmlformats.org/officeDocument/2006/relationships/slideLayout" Target="../slideLayouts/slideLayout2162.xml"/><Relationship Id="rId109" Type="http://schemas.openxmlformats.org/officeDocument/2006/relationships/slideLayout" Target="../slideLayouts/slideLayout2258.xml"/><Relationship Id="rId260" Type="http://schemas.openxmlformats.org/officeDocument/2006/relationships/slideLayout" Target="../slideLayouts/slideLayout2409.xml"/><Relationship Id="rId316" Type="http://schemas.openxmlformats.org/officeDocument/2006/relationships/slideLayout" Target="../slideLayouts/slideLayout2465.xml"/><Relationship Id="rId55" Type="http://schemas.openxmlformats.org/officeDocument/2006/relationships/slideLayout" Target="../slideLayouts/slideLayout2204.xml"/><Relationship Id="rId97" Type="http://schemas.openxmlformats.org/officeDocument/2006/relationships/slideLayout" Target="../slideLayouts/slideLayout2246.xml"/><Relationship Id="rId120" Type="http://schemas.openxmlformats.org/officeDocument/2006/relationships/slideLayout" Target="../slideLayouts/slideLayout2269.xml"/><Relationship Id="rId358" Type="http://schemas.openxmlformats.org/officeDocument/2006/relationships/slideLayout" Target="../slideLayouts/slideLayout2507.xml"/><Relationship Id="rId162" Type="http://schemas.openxmlformats.org/officeDocument/2006/relationships/slideLayout" Target="../slideLayouts/slideLayout2311.xml"/><Relationship Id="rId218" Type="http://schemas.openxmlformats.org/officeDocument/2006/relationships/slideLayout" Target="../slideLayouts/slideLayout2367.xml"/><Relationship Id="rId271" Type="http://schemas.openxmlformats.org/officeDocument/2006/relationships/slideLayout" Target="../slideLayouts/slideLayout2420.xml"/><Relationship Id="rId24" Type="http://schemas.openxmlformats.org/officeDocument/2006/relationships/slideLayout" Target="../slideLayouts/slideLayout2173.xml"/><Relationship Id="rId66" Type="http://schemas.openxmlformats.org/officeDocument/2006/relationships/slideLayout" Target="../slideLayouts/slideLayout2215.xml"/><Relationship Id="rId131" Type="http://schemas.openxmlformats.org/officeDocument/2006/relationships/slideLayout" Target="../slideLayouts/slideLayout2280.xml"/><Relationship Id="rId327" Type="http://schemas.openxmlformats.org/officeDocument/2006/relationships/slideLayout" Target="../slideLayouts/slideLayout2476.xml"/><Relationship Id="rId369" Type="http://schemas.openxmlformats.org/officeDocument/2006/relationships/slideLayout" Target="../slideLayouts/slideLayout2518.xml"/><Relationship Id="rId173" Type="http://schemas.openxmlformats.org/officeDocument/2006/relationships/slideLayout" Target="../slideLayouts/slideLayout2322.xml"/><Relationship Id="rId229" Type="http://schemas.openxmlformats.org/officeDocument/2006/relationships/slideLayout" Target="../slideLayouts/slideLayout2378.xml"/><Relationship Id="rId380" Type="http://schemas.openxmlformats.org/officeDocument/2006/relationships/slideLayout" Target="../slideLayouts/slideLayout2529.xml"/><Relationship Id="rId240" Type="http://schemas.openxmlformats.org/officeDocument/2006/relationships/slideLayout" Target="../slideLayouts/slideLayout2389.xml"/><Relationship Id="rId35" Type="http://schemas.openxmlformats.org/officeDocument/2006/relationships/slideLayout" Target="../slideLayouts/slideLayout2184.xml"/><Relationship Id="rId77" Type="http://schemas.openxmlformats.org/officeDocument/2006/relationships/slideLayout" Target="../slideLayouts/slideLayout2226.xml"/><Relationship Id="rId100" Type="http://schemas.openxmlformats.org/officeDocument/2006/relationships/slideLayout" Target="../slideLayouts/slideLayout2249.xml"/><Relationship Id="rId282" Type="http://schemas.openxmlformats.org/officeDocument/2006/relationships/slideLayout" Target="../slideLayouts/slideLayout2431.xml"/><Relationship Id="rId338" Type="http://schemas.openxmlformats.org/officeDocument/2006/relationships/slideLayout" Target="../slideLayouts/slideLayout2487.xml"/><Relationship Id="rId8" Type="http://schemas.openxmlformats.org/officeDocument/2006/relationships/slideLayout" Target="../slideLayouts/slideLayout2157.xml"/><Relationship Id="rId142" Type="http://schemas.openxmlformats.org/officeDocument/2006/relationships/slideLayout" Target="../slideLayouts/slideLayout2291.xml"/><Relationship Id="rId184" Type="http://schemas.openxmlformats.org/officeDocument/2006/relationships/slideLayout" Target="../slideLayouts/slideLayout2333.xml"/><Relationship Id="rId391" Type="http://schemas.openxmlformats.org/officeDocument/2006/relationships/slideLayout" Target="../slideLayouts/slideLayout2540.xml"/><Relationship Id="rId251" Type="http://schemas.openxmlformats.org/officeDocument/2006/relationships/slideLayout" Target="../slideLayouts/slideLayout2400.xml"/><Relationship Id="rId46" Type="http://schemas.openxmlformats.org/officeDocument/2006/relationships/slideLayout" Target="../slideLayouts/slideLayout2195.xml"/><Relationship Id="rId293" Type="http://schemas.openxmlformats.org/officeDocument/2006/relationships/slideLayout" Target="../slideLayouts/slideLayout2442.xml"/><Relationship Id="rId307" Type="http://schemas.openxmlformats.org/officeDocument/2006/relationships/slideLayout" Target="../slideLayouts/slideLayout2456.xml"/><Relationship Id="rId349" Type="http://schemas.openxmlformats.org/officeDocument/2006/relationships/slideLayout" Target="../slideLayouts/slideLayout2498.xml"/><Relationship Id="rId88" Type="http://schemas.openxmlformats.org/officeDocument/2006/relationships/slideLayout" Target="../slideLayouts/slideLayout2237.xml"/><Relationship Id="rId111" Type="http://schemas.openxmlformats.org/officeDocument/2006/relationships/slideLayout" Target="../slideLayouts/slideLayout2260.xml"/><Relationship Id="rId153" Type="http://schemas.openxmlformats.org/officeDocument/2006/relationships/slideLayout" Target="../slideLayouts/slideLayout2302.xml"/><Relationship Id="rId195" Type="http://schemas.openxmlformats.org/officeDocument/2006/relationships/slideLayout" Target="../slideLayouts/slideLayout2344.xml"/><Relationship Id="rId209" Type="http://schemas.openxmlformats.org/officeDocument/2006/relationships/slideLayout" Target="../slideLayouts/slideLayout2358.xml"/><Relationship Id="rId360" Type="http://schemas.openxmlformats.org/officeDocument/2006/relationships/slideLayout" Target="../slideLayouts/slideLayout2509.xml"/><Relationship Id="rId220" Type="http://schemas.openxmlformats.org/officeDocument/2006/relationships/slideLayout" Target="../slideLayouts/slideLayout2369.xml"/><Relationship Id="rId15" Type="http://schemas.openxmlformats.org/officeDocument/2006/relationships/slideLayout" Target="../slideLayouts/slideLayout2164.xml"/><Relationship Id="rId57" Type="http://schemas.openxmlformats.org/officeDocument/2006/relationships/slideLayout" Target="../slideLayouts/slideLayout2206.xml"/><Relationship Id="rId262" Type="http://schemas.openxmlformats.org/officeDocument/2006/relationships/slideLayout" Target="../slideLayouts/slideLayout2411.xml"/><Relationship Id="rId318" Type="http://schemas.openxmlformats.org/officeDocument/2006/relationships/slideLayout" Target="../slideLayouts/slideLayout2467.xml"/><Relationship Id="rId99" Type="http://schemas.openxmlformats.org/officeDocument/2006/relationships/slideLayout" Target="../slideLayouts/slideLayout2248.xml"/><Relationship Id="rId122" Type="http://schemas.openxmlformats.org/officeDocument/2006/relationships/slideLayout" Target="../slideLayouts/slideLayout2271.xml"/><Relationship Id="rId164" Type="http://schemas.openxmlformats.org/officeDocument/2006/relationships/slideLayout" Target="../slideLayouts/slideLayout2313.xml"/><Relationship Id="rId371" Type="http://schemas.openxmlformats.org/officeDocument/2006/relationships/slideLayout" Target="../slideLayouts/slideLayout2520.xml"/><Relationship Id="rId26" Type="http://schemas.openxmlformats.org/officeDocument/2006/relationships/slideLayout" Target="../slideLayouts/slideLayout2175.xml"/><Relationship Id="rId231" Type="http://schemas.openxmlformats.org/officeDocument/2006/relationships/slideLayout" Target="../slideLayouts/slideLayout2380.xml"/><Relationship Id="rId273" Type="http://schemas.openxmlformats.org/officeDocument/2006/relationships/slideLayout" Target="../slideLayouts/slideLayout2422.xml"/><Relationship Id="rId329" Type="http://schemas.openxmlformats.org/officeDocument/2006/relationships/slideLayout" Target="../slideLayouts/slideLayout2478.xml"/><Relationship Id="rId68" Type="http://schemas.openxmlformats.org/officeDocument/2006/relationships/slideLayout" Target="../slideLayouts/slideLayout2217.xml"/><Relationship Id="rId133" Type="http://schemas.openxmlformats.org/officeDocument/2006/relationships/slideLayout" Target="../slideLayouts/slideLayout2282.xml"/><Relationship Id="rId175" Type="http://schemas.openxmlformats.org/officeDocument/2006/relationships/slideLayout" Target="../slideLayouts/slideLayout2324.xml"/><Relationship Id="rId340" Type="http://schemas.openxmlformats.org/officeDocument/2006/relationships/slideLayout" Target="../slideLayouts/slideLayout2489.xml"/><Relationship Id="rId200" Type="http://schemas.openxmlformats.org/officeDocument/2006/relationships/slideLayout" Target="../slideLayouts/slideLayout2349.xml"/><Relationship Id="rId382" Type="http://schemas.openxmlformats.org/officeDocument/2006/relationships/slideLayout" Target="../slideLayouts/slideLayout25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93646" r:id="rId1"/>
    <p:sldLayoutId id="2147493647" r:id="rId2"/>
    <p:sldLayoutId id="2147493648" r:id="rId3"/>
    <p:sldLayoutId id="2147493649" r:id="rId4"/>
    <p:sldLayoutId id="2147493650" r:id="rId5"/>
    <p:sldLayoutId id="2147493651" r:id="rId6"/>
    <p:sldLayoutId id="2147493652" r:id="rId7"/>
    <p:sldLayoutId id="2147493653" r:id="rId8"/>
    <p:sldLayoutId id="2147493654" r:id="rId9"/>
    <p:sldLayoutId id="2147485281" r:id="rId10"/>
    <p:sldLayoutId id="2147485282" r:id="rId11"/>
    <p:sldLayoutId id="21474861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037"/>
        <p:cNvGrpSpPr/>
        <p:nvPr/>
      </p:nvGrpSpPr>
      <p:grpSpPr>
        <a:xfrm>
          <a:off x="0" y="0"/>
          <a:ext cx="0" cy="0"/>
          <a:chOff x="0" y="0"/>
          <a:chExt cx="0" cy="0"/>
        </a:xfrm>
      </p:grpSpPr>
      <p:sp>
        <p:nvSpPr>
          <p:cNvPr id="9038" name="Google Shape;9038;p281"/>
          <p:cNvSpPr txBox="1">
            <a:spLocks noGrp="1"/>
          </p:cNvSpPr>
          <p:nvPr>
            <p:ph type="title"/>
          </p:nvPr>
        </p:nvSpPr>
        <p:spPr>
          <a:xfrm>
            <a:off x="609600" y="365125"/>
            <a:ext cx="10972800" cy="132556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3600"/>
              <a:buFont typeface="Calibri"/>
              <a:buNone/>
              <a:defRPr sz="36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039" name="Google Shape;9039;p281"/>
          <p:cNvSpPr txBox="1">
            <a:spLocks noGrp="1"/>
          </p:cNvSpPr>
          <p:nvPr>
            <p:ph type="body" idx="1"/>
          </p:nvPr>
        </p:nvSpPr>
        <p:spPr>
          <a:xfrm>
            <a:off x="609600" y="1825625"/>
            <a:ext cx="10972800" cy="4351338"/>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0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100000"/>
              </a:lnSpc>
              <a:spcBef>
                <a:spcPts val="10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10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10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9040" name="Google Shape;9040;p281"/>
          <p:cNvSpPr txBox="1">
            <a:spLocks noGrp="1"/>
          </p:cNvSpPr>
          <p:nvPr>
            <p:ph type="sldNum" idx="12"/>
          </p:nvPr>
        </p:nvSpPr>
        <p:spPr>
          <a:xfrm>
            <a:off x="88392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9041" name="Google Shape;9041;p281"/>
          <p:cNvSpPr txBox="1">
            <a:spLocks noGrp="1"/>
          </p:cNvSpPr>
          <p:nvPr>
            <p:ph type="ftr" idx="11"/>
          </p:nvPr>
        </p:nvSpPr>
        <p:spPr>
          <a:xfrm>
            <a:off x="609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4584" r:id="rId1"/>
    <p:sldLayoutId id="2147484585" r:id="rId2"/>
    <p:sldLayoutId id="2147484586" r:id="rId3"/>
    <p:sldLayoutId id="2147484587" r:id="rId4"/>
    <p:sldLayoutId id="2147484588" r:id="rId5"/>
    <p:sldLayoutId id="2147484589" r:id="rId6"/>
    <p:sldLayoutId id="2147484590" r:id="rId7"/>
    <p:sldLayoutId id="2147484591" r:id="rId8"/>
    <p:sldLayoutId id="2147484592" r:id="rId9"/>
    <p:sldLayoutId id="2147484593" r:id="rId10"/>
    <p:sldLayoutId id="2147484594" r:id="rId11"/>
    <p:sldLayoutId id="2147484595" r:id="rId12"/>
    <p:sldLayoutId id="2147486161" r:id="rId13"/>
    <p:sldLayoutId id="2147484597" r:id="rId14"/>
    <p:sldLayoutId id="2147486163" r:id="rId15"/>
    <p:sldLayoutId id="2147484599" r:id="rId16"/>
    <p:sldLayoutId id="2147484600" r:id="rId17"/>
    <p:sldLayoutId id="2147486167" r:id="rId18"/>
    <p:sldLayoutId id="2147486168" r:id="rId19"/>
    <p:sldLayoutId id="2147484603" r:id="rId20"/>
    <p:sldLayoutId id="2147486169" r:id="rId21"/>
    <p:sldLayoutId id="2147484605" r:id="rId22"/>
    <p:sldLayoutId id="2147484606" r:id="rId23"/>
    <p:sldLayoutId id="2147484607" r:id="rId24"/>
    <p:sldLayoutId id="2147484608" r:id="rId25"/>
    <p:sldLayoutId id="2147484609" r:id="rId26"/>
    <p:sldLayoutId id="2147484610" r:id="rId27"/>
    <p:sldLayoutId id="2147484611" r:id="rId28"/>
    <p:sldLayoutId id="2147484612" r:id="rId29"/>
    <p:sldLayoutId id="2147484613" r:id="rId30"/>
    <p:sldLayoutId id="2147484614" r:id="rId31"/>
    <p:sldLayoutId id="2147484615" r:id="rId32"/>
    <p:sldLayoutId id="2147484616" r:id="rId33"/>
    <p:sldLayoutId id="2147484617" r:id="rId34"/>
    <p:sldLayoutId id="2147484618" r:id="rId35"/>
    <p:sldLayoutId id="2147484619" r:id="rId36"/>
    <p:sldLayoutId id="2147484620" r:id="rId37"/>
    <p:sldLayoutId id="2147484621" r:id="rId38"/>
    <p:sldLayoutId id="2147484622" r:id="rId39"/>
    <p:sldLayoutId id="2147484623" r:id="rId40"/>
    <p:sldLayoutId id="2147484624" r:id="rId41"/>
    <p:sldLayoutId id="2147484625" r:id="rId42"/>
    <p:sldLayoutId id="2147486164" r:id="rId43"/>
    <p:sldLayoutId id="2147486171" r:id="rId44"/>
    <p:sldLayoutId id="2147484628" r:id="rId45"/>
    <p:sldLayoutId id="2147484629" r:id="rId46"/>
    <p:sldLayoutId id="2147484630" r:id="rId47"/>
    <p:sldLayoutId id="2147484631" r:id="rId48"/>
    <p:sldLayoutId id="2147484632" r:id="rId49"/>
    <p:sldLayoutId id="2147484633" r:id="rId50"/>
    <p:sldLayoutId id="2147484634" r:id="rId51"/>
    <p:sldLayoutId id="2147486173" r:id="rId52"/>
    <p:sldLayoutId id="2147484636" r:id="rId53"/>
    <p:sldLayoutId id="2147484637" r:id="rId54"/>
    <p:sldLayoutId id="2147484638" r:id="rId55"/>
    <p:sldLayoutId id="2147484639" r:id="rId56"/>
    <p:sldLayoutId id="2147484640" r:id="rId57"/>
    <p:sldLayoutId id="2147484641" r:id="rId58"/>
    <p:sldLayoutId id="2147484642" r:id="rId59"/>
    <p:sldLayoutId id="2147484643" r:id="rId60"/>
    <p:sldLayoutId id="2147484644" r:id="rId61"/>
    <p:sldLayoutId id="2147484645" r:id="rId62"/>
    <p:sldLayoutId id="2147484646" r:id="rId63"/>
    <p:sldLayoutId id="2147484647" r:id="rId64"/>
    <p:sldLayoutId id="2147484648" r:id="rId65"/>
    <p:sldLayoutId id="2147484649" r:id="rId66"/>
    <p:sldLayoutId id="2147484650" r:id="rId67"/>
    <p:sldLayoutId id="2147484651" r:id="rId68"/>
    <p:sldLayoutId id="2147493602" r:id="rId69"/>
    <p:sldLayoutId id="2147484653" r:id="rId70"/>
    <p:sldLayoutId id="2147484654" r:id="rId71"/>
    <p:sldLayoutId id="2147484655" r:id="rId72"/>
    <p:sldLayoutId id="2147484656" r:id="rId73"/>
    <p:sldLayoutId id="2147484657" r:id="rId74"/>
    <p:sldLayoutId id="2147484658" r:id="rId75"/>
    <p:sldLayoutId id="2147484659" r:id="rId76"/>
    <p:sldLayoutId id="2147484660" r:id="rId77"/>
    <p:sldLayoutId id="2147484661" r:id="rId78"/>
    <p:sldLayoutId id="2147484662" r:id="rId79"/>
    <p:sldLayoutId id="2147484663" r:id="rId80"/>
    <p:sldLayoutId id="2147484664" r:id="rId81"/>
    <p:sldLayoutId id="2147484665" r:id="rId82"/>
    <p:sldLayoutId id="2147484666" r:id="rId83"/>
    <p:sldLayoutId id="2147484667" r:id="rId84"/>
    <p:sldLayoutId id="2147484668" r:id="rId85"/>
    <p:sldLayoutId id="2147484669" r:id="rId86"/>
    <p:sldLayoutId id="2147484670" r:id="rId87"/>
    <p:sldLayoutId id="2147484671" r:id="rId88"/>
    <p:sldLayoutId id="2147484672" r:id="rId89"/>
    <p:sldLayoutId id="2147484673" r:id="rId90"/>
    <p:sldLayoutId id="2147484674" r:id="rId91"/>
    <p:sldLayoutId id="2147484675" r:id="rId92"/>
    <p:sldLayoutId id="2147484676" r:id="rId93"/>
    <p:sldLayoutId id="2147484677" r:id="rId94"/>
    <p:sldLayoutId id="2147484678" r:id="rId95"/>
    <p:sldLayoutId id="2147484679" r:id="rId96"/>
    <p:sldLayoutId id="2147484680" r:id="rId97"/>
    <p:sldLayoutId id="2147484681" r:id="rId98"/>
    <p:sldLayoutId id="2147484682" r:id="rId99"/>
    <p:sldLayoutId id="2147484683" r:id="rId100"/>
    <p:sldLayoutId id="2147484684" r:id="rId101"/>
    <p:sldLayoutId id="2147484685" r:id="rId102"/>
    <p:sldLayoutId id="2147484686" r:id="rId103"/>
    <p:sldLayoutId id="2147484687" r:id="rId104"/>
    <p:sldLayoutId id="2147484688" r:id="rId105"/>
    <p:sldLayoutId id="2147484689" r:id="rId106"/>
    <p:sldLayoutId id="2147484690" r:id="rId107"/>
    <p:sldLayoutId id="2147484691" r:id="rId108"/>
    <p:sldLayoutId id="2147484692" r:id="rId109"/>
    <p:sldLayoutId id="2147484693" r:id="rId110"/>
    <p:sldLayoutId id="2147484694" r:id="rId111"/>
    <p:sldLayoutId id="2147484695" r:id="rId112"/>
    <p:sldLayoutId id="2147484696" r:id="rId113"/>
    <p:sldLayoutId id="2147484697" r:id="rId114"/>
    <p:sldLayoutId id="2147484698" r:id="rId115"/>
    <p:sldLayoutId id="2147484699" r:id="rId116"/>
    <p:sldLayoutId id="2147484700" r:id="rId117"/>
    <p:sldLayoutId id="2147484701" r:id="rId118"/>
    <p:sldLayoutId id="2147484702" r:id="rId119"/>
    <p:sldLayoutId id="2147484703" r:id="rId120"/>
    <p:sldLayoutId id="2147484704" r:id="rId121"/>
    <p:sldLayoutId id="2147484705" r:id="rId122"/>
    <p:sldLayoutId id="2147484706" r:id="rId123"/>
    <p:sldLayoutId id="2147484707" r:id="rId124"/>
    <p:sldLayoutId id="2147484708" r:id="rId125"/>
    <p:sldLayoutId id="2147484709" r:id="rId126"/>
    <p:sldLayoutId id="2147484710" r:id="rId127"/>
    <p:sldLayoutId id="2147484711" r:id="rId128"/>
    <p:sldLayoutId id="2147484712" r:id="rId129"/>
    <p:sldLayoutId id="2147484713" r:id="rId130"/>
    <p:sldLayoutId id="2147484714" r:id="rId131"/>
    <p:sldLayoutId id="2147484715" r:id="rId132"/>
    <p:sldLayoutId id="2147484716" r:id="rId133"/>
    <p:sldLayoutId id="2147484717" r:id="rId134"/>
    <p:sldLayoutId id="2147484718" r:id="rId135"/>
    <p:sldLayoutId id="2147484719" r:id="rId136"/>
    <p:sldLayoutId id="2147484720" r:id="rId137"/>
    <p:sldLayoutId id="2147484721" r:id="rId138"/>
    <p:sldLayoutId id="2147484722" r:id="rId139"/>
    <p:sldLayoutId id="2147484723" r:id="rId140"/>
    <p:sldLayoutId id="2147484724" r:id="rId141"/>
    <p:sldLayoutId id="2147484725" r:id="rId142"/>
    <p:sldLayoutId id="2147484726" r:id="rId143"/>
    <p:sldLayoutId id="2147484727" r:id="rId144"/>
    <p:sldLayoutId id="2147484728" r:id="rId145"/>
    <p:sldLayoutId id="2147484729" r:id="rId146"/>
    <p:sldLayoutId id="2147484730" r:id="rId147"/>
    <p:sldLayoutId id="2147484731" r:id="rId148"/>
    <p:sldLayoutId id="2147484732" r:id="rId149"/>
    <p:sldLayoutId id="2147484733" r:id="rId150"/>
    <p:sldLayoutId id="2147484734" r:id="rId151"/>
    <p:sldLayoutId id="2147484735" r:id="rId152"/>
    <p:sldLayoutId id="2147484736" r:id="rId153"/>
    <p:sldLayoutId id="2147484737" r:id="rId154"/>
    <p:sldLayoutId id="2147484738" r:id="rId155"/>
    <p:sldLayoutId id="2147484739" r:id="rId156"/>
    <p:sldLayoutId id="2147484740" r:id="rId157"/>
    <p:sldLayoutId id="2147484741" r:id="rId158"/>
    <p:sldLayoutId id="2147484742" r:id="rId159"/>
    <p:sldLayoutId id="2147484743" r:id="rId160"/>
    <p:sldLayoutId id="2147484744" r:id="rId161"/>
    <p:sldLayoutId id="2147484745" r:id="rId162"/>
    <p:sldLayoutId id="2147484746" r:id="rId163"/>
    <p:sldLayoutId id="2147484747" r:id="rId164"/>
    <p:sldLayoutId id="2147484748" r:id="rId165"/>
    <p:sldLayoutId id="2147484749" r:id="rId166"/>
    <p:sldLayoutId id="2147484750" r:id="rId167"/>
    <p:sldLayoutId id="2147484751" r:id="rId168"/>
    <p:sldLayoutId id="2147484752" r:id="rId169"/>
    <p:sldLayoutId id="2147484753" r:id="rId170"/>
    <p:sldLayoutId id="2147484754" r:id="rId171"/>
    <p:sldLayoutId id="2147484755" r:id="rId172"/>
    <p:sldLayoutId id="2147484756" r:id="rId173"/>
    <p:sldLayoutId id="2147484757" r:id="rId174"/>
    <p:sldLayoutId id="2147484758" r:id="rId175"/>
    <p:sldLayoutId id="2147484759" r:id="rId176"/>
    <p:sldLayoutId id="2147484760" r:id="rId177"/>
    <p:sldLayoutId id="2147484761" r:id="rId178"/>
    <p:sldLayoutId id="2147484762" r:id="rId179"/>
    <p:sldLayoutId id="2147484763" r:id="rId180"/>
    <p:sldLayoutId id="2147484764" r:id="rId181"/>
    <p:sldLayoutId id="2147484765" r:id="rId182"/>
    <p:sldLayoutId id="2147484766" r:id="rId183"/>
    <p:sldLayoutId id="2147484767" r:id="rId184"/>
    <p:sldLayoutId id="2147484768" r:id="rId185"/>
    <p:sldLayoutId id="2147484769" r:id="rId186"/>
    <p:sldLayoutId id="2147484770" r:id="rId187"/>
    <p:sldLayoutId id="2147484771" r:id="rId188"/>
    <p:sldLayoutId id="2147484772" r:id="rId189"/>
    <p:sldLayoutId id="2147484773" r:id="rId190"/>
    <p:sldLayoutId id="2147484774" r:id="rId191"/>
    <p:sldLayoutId id="2147484775" r:id="rId192"/>
    <p:sldLayoutId id="2147484776" r:id="rId193"/>
    <p:sldLayoutId id="2147484777" r:id="rId194"/>
    <p:sldLayoutId id="2147484778" r:id="rId195"/>
    <p:sldLayoutId id="2147484779" r:id="rId196"/>
    <p:sldLayoutId id="2147484780" r:id="rId197"/>
    <p:sldLayoutId id="2147484781" r:id="rId198"/>
    <p:sldLayoutId id="2147484782" r:id="rId199"/>
    <p:sldLayoutId id="2147484783" r:id="rId200"/>
    <p:sldLayoutId id="2147484784" r:id="rId201"/>
    <p:sldLayoutId id="2147484785" r:id="rId202"/>
    <p:sldLayoutId id="2147484786" r:id="rId203"/>
    <p:sldLayoutId id="2147484787" r:id="rId204"/>
    <p:sldLayoutId id="2147484788" r:id="rId205"/>
    <p:sldLayoutId id="2147484789" r:id="rId206"/>
    <p:sldLayoutId id="2147484790" r:id="rId207"/>
    <p:sldLayoutId id="2147484791" r:id="rId208"/>
    <p:sldLayoutId id="2147484792" r:id="rId209"/>
    <p:sldLayoutId id="2147484793" r:id="rId210"/>
    <p:sldLayoutId id="2147484794" r:id="rId211"/>
    <p:sldLayoutId id="2147484795" r:id="rId212"/>
    <p:sldLayoutId id="2147484796" r:id="rId213"/>
    <p:sldLayoutId id="2147484797" r:id="rId214"/>
    <p:sldLayoutId id="2147484798" r:id="rId215"/>
    <p:sldLayoutId id="2147484799" r:id="rId216"/>
    <p:sldLayoutId id="2147484800" r:id="rId217"/>
    <p:sldLayoutId id="2147484801" r:id="rId218"/>
    <p:sldLayoutId id="2147484802" r:id="rId219"/>
    <p:sldLayoutId id="2147484803" r:id="rId220"/>
    <p:sldLayoutId id="2147484804" r:id="rId221"/>
    <p:sldLayoutId id="2147484805" r:id="rId222"/>
    <p:sldLayoutId id="2147484806" r:id="rId223"/>
    <p:sldLayoutId id="2147484807" r:id="rId224"/>
    <p:sldLayoutId id="2147484808" r:id="rId225"/>
    <p:sldLayoutId id="2147484809" r:id="rId226"/>
    <p:sldLayoutId id="2147484810" r:id="rId227"/>
    <p:sldLayoutId id="2147484811" r:id="rId228"/>
    <p:sldLayoutId id="2147484812" r:id="rId229"/>
    <p:sldLayoutId id="2147484813" r:id="rId230"/>
    <p:sldLayoutId id="2147484814" r:id="rId231"/>
    <p:sldLayoutId id="2147493604" r:id="rId232"/>
    <p:sldLayoutId id="2147493605" r:id="rId233"/>
    <p:sldLayoutId id="2147484817" r:id="rId234"/>
    <p:sldLayoutId id="2147484818" r:id="rId235"/>
    <p:sldLayoutId id="2147484819" r:id="rId236"/>
    <p:sldLayoutId id="2147484820" r:id="rId237"/>
    <p:sldLayoutId id="2147484821" r:id="rId238"/>
    <p:sldLayoutId id="2147484822" r:id="rId239"/>
    <p:sldLayoutId id="2147484823" r:id="rId240"/>
    <p:sldLayoutId id="2147484824" r:id="rId241"/>
    <p:sldLayoutId id="2147484825" r:id="rId242"/>
    <p:sldLayoutId id="2147484826" r:id="rId243"/>
    <p:sldLayoutId id="2147484827" r:id="rId244"/>
    <p:sldLayoutId id="2147484828" r:id="rId245"/>
    <p:sldLayoutId id="2147486180" r:id="rId246"/>
    <p:sldLayoutId id="2147486181" r:id="rId247"/>
    <p:sldLayoutId id="2147486182" r:id="rId248"/>
    <p:sldLayoutId id="2147486184" r:id="rId249"/>
    <p:sldLayoutId id="2147484833" r:id="rId250"/>
    <p:sldLayoutId id="2147484834" r:id="rId251"/>
    <p:sldLayoutId id="2147486162" r:id="rId252"/>
    <p:sldLayoutId id="2147486165" r:id="rId253"/>
    <p:sldLayoutId id="2147486166" r:id="rId254"/>
    <p:sldLayoutId id="2147486201" r:id="rId255"/>
    <p:sldLayoutId id="2147486170" r:id="rId256"/>
    <p:sldLayoutId id="2147486174" r:id="rId257"/>
    <p:sldLayoutId id="2147484841" r:id="rId258"/>
    <p:sldLayoutId id="2147484842" r:id="rId259"/>
    <p:sldLayoutId id="2147486183" r:id="rId260"/>
    <p:sldLayoutId id="2147484844" r:id="rId261"/>
    <p:sldLayoutId id="2147484845" r:id="rId262"/>
    <p:sldLayoutId id="2147484846" r:id="rId263"/>
    <p:sldLayoutId id="2147486186" r:id="rId264"/>
    <p:sldLayoutId id="2147484848" r:id="rId265"/>
    <p:sldLayoutId id="2147484849" r:id="rId266"/>
    <p:sldLayoutId id="2147484850" r:id="rId267"/>
    <p:sldLayoutId id="2147484851" r:id="rId268"/>
    <p:sldLayoutId id="2147484852" r:id="rId269"/>
    <p:sldLayoutId id="2147484853" r:id="rId270"/>
    <p:sldLayoutId id="2147486199" r:id="rId271"/>
    <p:sldLayoutId id="2147486200" r:id="rId272"/>
    <p:sldLayoutId id="2147486193" r:id="rId273"/>
    <p:sldLayoutId id="2147486195" r:id="rId274"/>
    <p:sldLayoutId id="2147484858" r:id="rId275"/>
    <p:sldLayoutId id="2147484859" r:id="rId276"/>
    <p:sldLayoutId id="2147484860" r:id="rId277"/>
    <p:sldLayoutId id="2147484861" r:id="rId278"/>
    <p:sldLayoutId id="2147484862" r:id="rId279"/>
    <p:sldLayoutId id="2147484863" r:id="rId280"/>
    <p:sldLayoutId id="2147484864" r:id="rId281"/>
    <p:sldLayoutId id="2147484865" r:id="rId282"/>
    <p:sldLayoutId id="2147484866" r:id="rId283"/>
    <p:sldLayoutId id="2147484867" r:id="rId284"/>
    <p:sldLayoutId id="2147484868" r:id="rId285"/>
    <p:sldLayoutId id="2147484869" r:id="rId28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87C90F-CAC2-F168-3AEB-EB7AA1F3DB47}"/>
              </a:ext>
            </a:extLst>
          </p:cNvPr>
          <p:cNvSpPr txBox="1">
            <a:spLocks noGrp="1"/>
          </p:cNvSpPr>
          <p:nvPr>
            <p:ph type="title"/>
          </p:nvPr>
        </p:nvSpPr>
        <p:spPr>
          <a:xfrm>
            <a:off x="609603" y="365130"/>
            <a:ext cx="109728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D7012E94-5BCD-0F03-66D8-285BC9B4A15D}"/>
              </a:ext>
            </a:extLst>
          </p:cNvPr>
          <p:cNvSpPr txBox="1">
            <a:spLocks noGrp="1"/>
          </p:cNvSpPr>
          <p:nvPr>
            <p:ph type="body" idx="1"/>
          </p:nvPr>
        </p:nvSpPr>
        <p:spPr>
          <a:xfrm>
            <a:off x="609603" y="1825627"/>
            <a:ext cx="10972800" cy="4351336"/>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7">
            <a:extLst>
              <a:ext uri="{FF2B5EF4-FFF2-40B4-BE49-F238E27FC236}">
                <a16:creationId xmlns:a16="http://schemas.microsoft.com/office/drawing/2014/main" id="{49911402-507A-04CA-A792-96D21EAADA8D}"/>
              </a:ext>
            </a:extLst>
          </p:cNvPr>
          <p:cNvSpPr txBox="1">
            <a:spLocks noGrp="1"/>
          </p:cNvSpPr>
          <p:nvPr>
            <p:ph type="sldNum" sz="quarter" idx="4"/>
          </p:nvPr>
        </p:nvSpPr>
        <p:spPr>
          <a:xfrm>
            <a:off x="8839203" y="6356352"/>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46" rtl="0" fontAlgn="auto" hangingPunct="1">
              <a:lnSpc>
                <a:spcPct val="100000"/>
              </a:lnSpc>
              <a:spcBef>
                <a:spcPts val="0"/>
              </a:spcBef>
              <a:spcAft>
                <a:spcPts val="0"/>
              </a:spcAft>
              <a:buNone/>
              <a:tabLst/>
              <a:defRPr lang="en-US" sz="1200" b="0" i="0" u="none" strike="noStrike" kern="1200" cap="none" spc="0" baseline="0">
                <a:solidFill>
                  <a:srgbClr val="939699"/>
                </a:solidFill>
                <a:uFillTx/>
                <a:latin typeface="Calibri"/>
              </a:defRPr>
            </a:lvl1pPr>
          </a:lstStyle>
          <a:p>
            <a:pPr lvl="0"/>
            <a:fld id="{E31A6302-2714-493F-BF2B-DFE7C04558F7}" type="slidenum">
              <a:t>‹#›</a:t>
            </a:fld>
            <a:endParaRPr lang="en-US"/>
          </a:p>
        </p:txBody>
      </p:sp>
      <p:sp>
        <p:nvSpPr>
          <p:cNvPr id="5" name="Footer Placeholder 8">
            <a:extLst>
              <a:ext uri="{FF2B5EF4-FFF2-40B4-BE49-F238E27FC236}">
                <a16:creationId xmlns:a16="http://schemas.microsoft.com/office/drawing/2014/main" id="{69EBF1BC-DA92-1DE5-02D6-D35305EDC5E4}"/>
              </a:ext>
            </a:extLst>
          </p:cNvPr>
          <p:cNvSpPr txBox="1">
            <a:spLocks noGrp="1"/>
          </p:cNvSpPr>
          <p:nvPr>
            <p:ph type="ftr" sz="quarter" idx="3"/>
          </p:nvPr>
        </p:nvSpPr>
        <p:spPr>
          <a:xfrm>
            <a:off x="609603" y="6356352"/>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46" rtl="0" fontAlgn="auto" hangingPunct="1">
              <a:lnSpc>
                <a:spcPct val="100000"/>
              </a:lnSpc>
              <a:spcBef>
                <a:spcPts val="0"/>
              </a:spcBef>
              <a:spcAft>
                <a:spcPts val="0"/>
              </a:spcAft>
              <a:buNone/>
              <a:tabLst/>
              <a:defRPr lang="en-US" sz="1200" b="0" i="0" u="none" strike="noStrike" kern="1200" cap="none" spc="0" baseline="0">
                <a:solidFill>
                  <a:srgbClr val="939699"/>
                </a:solidFill>
                <a:uFillTx/>
                <a:latin typeface="Calibri"/>
              </a:defRPr>
            </a:lvl1pPr>
          </a:lstStyle>
          <a:p>
            <a:pPr lvl="0"/>
            <a:r>
              <a:rPr lang="en-US"/>
              <a:t>Illinois Perinatal Quality Collaborative</a:t>
            </a:r>
          </a:p>
        </p:txBody>
      </p:sp>
    </p:spTree>
    <p:extLst>
      <p:ext uri="{BB962C8B-B14F-4D97-AF65-F5344CB8AC3E}">
        <p14:creationId xmlns:p14="http://schemas.microsoft.com/office/powerpoint/2010/main" val="2956851613"/>
      </p:ext>
    </p:extLst>
  </p:cSld>
  <p:clrMap bg1="lt1" tx1="dk1" bg2="lt2" tx2="dk2" accent1="accent1" accent2="accent2" accent3="accent3" accent4="accent4" accent5="accent5" accent6="accent6" hlink="hlink" folHlink="folHlink"/>
  <p:sldLayoutIdLst>
    <p:sldLayoutId id="2147485296" r:id="rId1"/>
    <p:sldLayoutId id="2147485297" r:id="rId2"/>
    <p:sldLayoutId id="2147485298" r:id="rId3"/>
    <p:sldLayoutId id="2147485299" r:id="rId4"/>
    <p:sldLayoutId id="2147485300" r:id="rId5"/>
    <p:sldLayoutId id="2147485301" r:id="rId6"/>
    <p:sldLayoutId id="2147485302" r:id="rId7"/>
    <p:sldLayoutId id="2147485303" r:id="rId8"/>
    <p:sldLayoutId id="2147485304" r:id="rId9"/>
    <p:sldLayoutId id="2147485305" r:id="rId10"/>
    <p:sldLayoutId id="2147485306" r:id="rId11"/>
    <p:sldLayoutId id="2147485307" r:id="rId12"/>
    <p:sldLayoutId id="2147485308" r:id="rId13"/>
    <p:sldLayoutId id="2147485309" r:id="rId14"/>
    <p:sldLayoutId id="2147485310" r:id="rId15"/>
    <p:sldLayoutId id="2147485311" r:id="rId16"/>
    <p:sldLayoutId id="2147485312" r:id="rId17"/>
    <p:sldLayoutId id="2147485313" r:id="rId18"/>
    <p:sldLayoutId id="2147485314" r:id="rId19"/>
    <p:sldLayoutId id="2147485315" r:id="rId20"/>
    <p:sldLayoutId id="2147485316" r:id="rId21"/>
    <p:sldLayoutId id="2147485317" r:id="rId22"/>
    <p:sldLayoutId id="2147485318" r:id="rId23"/>
    <p:sldLayoutId id="2147485319" r:id="rId24"/>
    <p:sldLayoutId id="2147493549" r:id="rId25"/>
    <p:sldLayoutId id="2147485321" r:id="rId26"/>
    <p:sldLayoutId id="2147493551" r:id="rId27"/>
    <p:sldLayoutId id="2147485323" r:id="rId28"/>
    <p:sldLayoutId id="2147485324" r:id="rId29"/>
    <p:sldLayoutId id="2147485325" r:id="rId30"/>
    <p:sldLayoutId id="2147485326" r:id="rId31"/>
    <p:sldLayoutId id="2147493552" r:id="rId32"/>
    <p:sldLayoutId id="2147493553" r:id="rId33"/>
    <p:sldLayoutId id="2147493554" r:id="rId34"/>
    <p:sldLayoutId id="2147485330" r:id="rId35"/>
    <p:sldLayoutId id="2147485331" r:id="rId36"/>
    <p:sldLayoutId id="2147485332" r:id="rId37"/>
    <p:sldLayoutId id="2147485333" r:id="rId38"/>
    <p:sldLayoutId id="2147493555" r:id="rId39"/>
    <p:sldLayoutId id="2147493556" r:id="rId40"/>
    <p:sldLayoutId id="2147493557" r:id="rId41"/>
    <p:sldLayoutId id="2147485337" r:id="rId42"/>
    <p:sldLayoutId id="2147485338" r:id="rId43"/>
    <p:sldLayoutId id="2147485339" r:id="rId44"/>
    <p:sldLayoutId id="2147485340" r:id="rId45"/>
    <p:sldLayoutId id="2147485341" r:id="rId46"/>
    <p:sldLayoutId id="2147493558" r:id="rId47"/>
    <p:sldLayoutId id="2147485343" r:id="rId48"/>
    <p:sldLayoutId id="2147485344" r:id="rId49"/>
    <p:sldLayoutId id="2147485345" r:id="rId50"/>
    <p:sldLayoutId id="2147493559" r:id="rId51"/>
    <p:sldLayoutId id="2147493560" r:id="rId52"/>
    <p:sldLayoutId id="2147485348" r:id="rId53"/>
    <p:sldLayoutId id="2147485349" r:id="rId54"/>
    <p:sldLayoutId id="2147485350" r:id="rId55"/>
    <p:sldLayoutId id="2147485351" r:id="rId56"/>
    <p:sldLayoutId id="2147493561" r:id="rId57"/>
    <p:sldLayoutId id="2147485353" r:id="rId58"/>
    <p:sldLayoutId id="2147485354" r:id="rId59"/>
    <p:sldLayoutId id="2147485355" r:id="rId60"/>
    <p:sldLayoutId id="2147485356" r:id="rId61"/>
    <p:sldLayoutId id="2147493562" r:id="rId62"/>
    <p:sldLayoutId id="2147485358" r:id="rId63"/>
    <p:sldLayoutId id="2147485359" r:id="rId64"/>
    <p:sldLayoutId id="2147493563" r:id="rId65"/>
    <p:sldLayoutId id="2147485361" r:id="rId66"/>
    <p:sldLayoutId id="2147485362" r:id="rId67"/>
    <p:sldLayoutId id="2147485363" r:id="rId68"/>
    <p:sldLayoutId id="2147493564" r:id="rId69"/>
    <p:sldLayoutId id="2147493565" r:id="rId70"/>
    <p:sldLayoutId id="2147493566" r:id="rId71"/>
    <p:sldLayoutId id="2147493590" r:id="rId72"/>
    <p:sldLayoutId id="2147493591" r:id="rId73"/>
    <p:sldLayoutId id="2147493592" r:id="rId74"/>
    <p:sldLayoutId id="2147485370" r:id="rId75"/>
    <p:sldLayoutId id="2147485371" r:id="rId76"/>
    <p:sldLayoutId id="2147485372" r:id="rId77"/>
    <p:sldLayoutId id="2147485373" r:id="rId78"/>
    <p:sldLayoutId id="2147485374" r:id="rId79"/>
    <p:sldLayoutId id="2147493567" r:id="rId80"/>
    <p:sldLayoutId id="2147485376" r:id="rId81"/>
    <p:sldLayoutId id="2147485377" r:id="rId82"/>
    <p:sldLayoutId id="2147485378" r:id="rId83"/>
    <p:sldLayoutId id="2147493568" r:id="rId84"/>
    <p:sldLayoutId id="2147493569" r:id="rId85"/>
    <p:sldLayoutId id="2147485381" r:id="rId86"/>
    <p:sldLayoutId id="2147485382" r:id="rId87"/>
    <p:sldLayoutId id="2147485383" r:id="rId88"/>
    <p:sldLayoutId id="2147493570" r:id="rId89"/>
    <p:sldLayoutId id="2147485385" r:id="rId90"/>
    <p:sldLayoutId id="2147485386" r:id="rId91"/>
    <p:sldLayoutId id="2147485387" r:id="rId92"/>
    <p:sldLayoutId id="2147485388" r:id="rId93"/>
    <p:sldLayoutId id="2147485389" r:id="rId94"/>
    <p:sldLayoutId id="2147485390" r:id="rId95"/>
    <p:sldLayoutId id="2147485391" r:id="rId96"/>
    <p:sldLayoutId id="2147485392" r:id="rId97"/>
    <p:sldLayoutId id="2147485393" r:id="rId98"/>
    <p:sldLayoutId id="2147493571" r:id="rId99"/>
    <p:sldLayoutId id="2147485395" r:id="rId100"/>
    <p:sldLayoutId id="2147485396" r:id="rId101"/>
    <p:sldLayoutId id="2147485397" r:id="rId102"/>
    <p:sldLayoutId id="2147485398" r:id="rId103"/>
    <p:sldLayoutId id="2147485399" r:id="rId104"/>
    <p:sldLayoutId id="2147493593" r:id="rId105"/>
    <p:sldLayoutId id="2147493594" r:id="rId106"/>
    <p:sldLayoutId id="2147493595" r:id="rId107"/>
    <p:sldLayoutId id="2147493596" r:id="rId108"/>
    <p:sldLayoutId id="2147493572" r:id="rId109"/>
    <p:sldLayoutId id="2147485405" r:id="rId110"/>
    <p:sldLayoutId id="2147485406" r:id="rId111"/>
    <p:sldLayoutId id="2147485407" r:id="rId112"/>
    <p:sldLayoutId id="2147485408" r:id="rId113"/>
    <p:sldLayoutId id="2147485409" r:id="rId114"/>
    <p:sldLayoutId id="2147493550" r:id="rId115"/>
    <p:sldLayoutId id="2147485411" r:id="rId116"/>
    <p:sldLayoutId id="2147485412" r:id="rId117"/>
    <p:sldLayoutId id="2147485413" r:id="rId118"/>
    <p:sldLayoutId id="2147493573" r:id="rId119"/>
    <p:sldLayoutId id="2147485415" r:id="rId120"/>
    <p:sldLayoutId id="2147485416" r:id="rId121"/>
    <p:sldLayoutId id="2147485417" r:id="rId122"/>
    <p:sldLayoutId id="2147493574" r:id="rId123"/>
    <p:sldLayoutId id="2147493575" r:id="rId124"/>
    <p:sldLayoutId id="2147485420" r:id="rId125"/>
    <p:sldLayoutId id="2147485421" r:id="rId126"/>
    <p:sldLayoutId id="2147485422" r:id="rId127"/>
    <p:sldLayoutId id="2147485423" r:id="rId128"/>
    <p:sldLayoutId id="2147485424" r:id="rId129"/>
    <p:sldLayoutId id="2147493614" r:id="rId130"/>
    <p:sldLayoutId id="2147485426" r:id="rId131"/>
    <p:sldLayoutId id="2147485427" r:id="rId132"/>
    <p:sldLayoutId id="2147485428" r:id="rId133"/>
    <p:sldLayoutId id="2147485429" r:id="rId134"/>
    <p:sldLayoutId id="2147485430" r:id="rId135"/>
    <p:sldLayoutId id="2147493576" r:id="rId136"/>
    <p:sldLayoutId id="2147485432" r:id="rId137"/>
    <p:sldLayoutId id="2147493577" r:id="rId138"/>
    <p:sldLayoutId id="2147493578" r:id="rId139"/>
    <p:sldLayoutId id="2147485435" r:id="rId140"/>
    <p:sldLayoutId id="2147485436" r:id="rId141"/>
    <p:sldLayoutId id="2147485437" r:id="rId142"/>
    <p:sldLayoutId id="2147485438" r:id="rId143"/>
    <p:sldLayoutId id="2147485439" r:id="rId144"/>
    <p:sldLayoutId id="2147493579" r:id="rId145"/>
    <p:sldLayoutId id="2147485441" r:id="rId146"/>
    <p:sldLayoutId id="2147485442" r:id="rId147"/>
    <p:sldLayoutId id="2147485443" r:id="rId148"/>
    <p:sldLayoutId id="2147485444" r:id="rId149"/>
    <p:sldLayoutId id="2147485445" r:id="rId150"/>
    <p:sldLayoutId id="2147485446" r:id="rId151"/>
    <p:sldLayoutId id="2147485447" r:id="rId152"/>
    <p:sldLayoutId id="2147493580" r:id="rId153"/>
    <p:sldLayoutId id="2147493581" r:id="rId154"/>
    <p:sldLayoutId id="2147485450" r:id="rId155"/>
    <p:sldLayoutId id="2147485451" r:id="rId156"/>
    <p:sldLayoutId id="2147485452" r:id="rId157"/>
    <p:sldLayoutId id="2147485453" r:id="rId158"/>
    <p:sldLayoutId id="2147493582" r:id="rId159"/>
    <p:sldLayoutId id="2147485455" r:id="rId160"/>
    <p:sldLayoutId id="2147485456" r:id="rId161"/>
    <p:sldLayoutId id="2147485457" r:id="rId162"/>
    <p:sldLayoutId id="2147493583" r:id="rId163"/>
    <p:sldLayoutId id="2147493584" r:id="rId164"/>
    <p:sldLayoutId id="2147485460" r:id="rId165"/>
    <p:sldLayoutId id="2147485461" r:id="rId166"/>
    <p:sldLayoutId id="2147485462" r:id="rId167"/>
    <p:sldLayoutId id="2147485463" r:id="rId168"/>
    <p:sldLayoutId id="2147493585" r:id="rId169"/>
    <p:sldLayoutId id="2147485465" r:id="rId170"/>
    <p:sldLayoutId id="2147485466" r:id="rId171"/>
    <p:sldLayoutId id="2147485467" r:id="rId172"/>
    <p:sldLayoutId id="2147485468" r:id="rId173"/>
    <p:sldLayoutId id="2147493586" r:id="rId174"/>
    <p:sldLayoutId id="2147485470" r:id="rId175"/>
    <p:sldLayoutId id="2147485471" r:id="rId176"/>
    <p:sldLayoutId id="2147493587" r:id="rId177"/>
    <p:sldLayoutId id="2147493588" r:id="rId178"/>
    <p:sldLayoutId id="2147493589" r:id="rId179"/>
    <p:sldLayoutId id="2147485475" r:id="rId180"/>
    <p:sldLayoutId id="2147493597" r:id="rId181"/>
    <p:sldLayoutId id="2147493598" r:id="rId182"/>
    <p:sldLayoutId id="2147493599" r:id="rId183"/>
    <p:sldLayoutId id="2147485479" r:id="rId184"/>
    <p:sldLayoutId id="2147485480" r:id="rId185"/>
    <p:sldLayoutId id="2147485481" r:id="rId186"/>
    <p:sldLayoutId id="2147493600" r:id="rId187"/>
    <p:sldLayoutId id="2147483848" r:id="rId188"/>
    <p:sldLayoutId id="2147483849" r:id="rId189"/>
    <p:sldLayoutId id="2147483850" r:id="rId190"/>
    <p:sldLayoutId id="2147483851" r:id="rId191"/>
    <p:sldLayoutId id="2147483852" r:id="rId192"/>
    <p:sldLayoutId id="2147483853" r:id="rId193"/>
    <p:sldLayoutId id="2147483854" r:id="rId194"/>
    <p:sldLayoutId id="2147483855" r:id="rId195"/>
    <p:sldLayoutId id="2147483856" r:id="rId196"/>
    <p:sldLayoutId id="2147483857" r:id="rId197"/>
    <p:sldLayoutId id="2147483858" r:id="rId198"/>
    <p:sldLayoutId id="2147483859" r:id="rId199"/>
    <p:sldLayoutId id="2147483860" r:id="rId200"/>
    <p:sldLayoutId id="2147483861" r:id="rId201"/>
    <p:sldLayoutId id="2147483862" r:id="rId202"/>
    <p:sldLayoutId id="2147483863" r:id="rId203"/>
    <p:sldLayoutId id="2147483864" r:id="rId204"/>
    <p:sldLayoutId id="2147483865" r:id="rId205"/>
    <p:sldLayoutId id="2147483866" r:id="rId206"/>
    <p:sldLayoutId id="2147483867" r:id="rId207"/>
    <p:sldLayoutId id="2147483868" r:id="rId208"/>
    <p:sldLayoutId id="2147483869" r:id="rId209"/>
    <p:sldLayoutId id="2147483870" r:id="rId210"/>
    <p:sldLayoutId id="2147483871" r:id="rId211"/>
    <p:sldLayoutId id="2147483872" r:id="rId212"/>
    <p:sldLayoutId id="2147483873" r:id="rId213"/>
    <p:sldLayoutId id="2147483874" r:id="rId214"/>
    <p:sldLayoutId id="2147483875" r:id="rId215"/>
    <p:sldLayoutId id="2147483876" r:id="rId216"/>
    <p:sldLayoutId id="2147483877" r:id="rId217"/>
    <p:sldLayoutId id="2147483878" r:id="rId218"/>
    <p:sldLayoutId id="2147483879" r:id="rId219"/>
    <p:sldLayoutId id="2147483880" r:id="rId220"/>
    <p:sldLayoutId id="2147483881" r:id="rId221"/>
    <p:sldLayoutId id="2147483882" r:id="rId222"/>
    <p:sldLayoutId id="2147483883" r:id="rId223"/>
    <p:sldLayoutId id="2147483884" r:id="rId224"/>
    <p:sldLayoutId id="2147483885" r:id="rId225"/>
    <p:sldLayoutId id="2147483886" r:id="rId226"/>
    <p:sldLayoutId id="2147483887" r:id="rId227"/>
    <p:sldLayoutId id="2147483888" r:id="rId228"/>
    <p:sldLayoutId id="2147483889" r:id="rId229"/>
    <p:sldLayoutId id="2147483890" r:id="rId230"/>
    <p:sldLayoutId id="2147483891" r:id="rId231"/>
    <p:sldLayoutId id="2147483892" r:id="rId232"/>
    <p:sldLayoutId id="2147483893" r:id="rId233"/>
    <p:sldLayoutId id="2147483894" r:id="rId234"/>
    <p:sldLayoutId id="2147483895" r:id="rId235"/>
    <p:sldLayoutId id="2147483896" r:id="rId236"/>
    <p:sldLayoutId id="2147483897" r:id="rId237"/>
    <p:sldLayoutId id="2147483898" r:id="rId238"/>
    <p:sldLayoutId id="2147483899" r:id="rId239"/>
    <p:sldLayoutId id="2147483900" r:id="rId240"/>
    <p:sldLayoutId id="2147483901" r:id="rId241"/>
    <p:sldLayoutId id="2147483902" r:id="rId242"/>
    <p:sldLayoutId id="2147483903" r:id="rId243"/>
    <p:sldLayoutId id="2147483904" r:id="rId244"/>
    <p:sldLayoutId id="2147483905" r:id="rId245"/>
    <p:sldLayoutId id="2147483906" r:id="rId246"/>
    <p:sldLayoutId id="2147483907" r:id="rId247"/>
    <p:sldLayoutId id="2147483908" r:id="rId248"/>
    <p:sldLayoutId id="2147483909" r:id="rId249"/>
    <p:sldLayoutId id="2147483910" r:id="rId250"/>
    <p:sldLayoutId id="2147483911" r:id="rId251"/>
    <p:sldLayoutId id="2147483912" r:id="rId252"/>
    <p:sldLayoutId id="2147483913" r:id="rId253"/>
    <p:sldLayoutId id="2147483914" r:id="rId254"/>
    <p:sldLayoutId id="2147483915" r:id="rId255"/>
    <p:sldLayoutId id="2147483916" r:id="rId256"/>
    <p:sldLayoutId id="2147483917" r:id="rId257"/>
    <p:sldLayoutId id="2147483918" r:id="rId258"/>
    <p:sldLayoutId id="2147483919" r:id="rId259"/>
    <p:sldLayoutId id="2147483920" r:id="rId260"/>
    <p:sldLayoutId id="2147483921" r:id="rId261"/>
    <p:sldLayoutId id="2147483922" r:id="rId262"/>
    <p:sldLayoutId id="2147483923" r:id="rId263"/>
    <p:sldLayoutId id="2147483924" r:id="rId264"/>
    <p:sldLayoutId id="2147483925" r:id="rId265"/>
    <p:sldLayoutId id="2147483926" r:id="rId266"/>
    <p:sldLayoutId id="2147483927" r:id="rId267"/>
    <p:sldLayoutId id="2147483928" r:id="rId268"/>
    <p:sldLayoutId id="2147483929" r:id="rId269"/>
    <p:sldLayoutId id="2147483930" r:id="rId270"/>
    <p:sldLayoutId id="2147483931" r:id="rId271"/>
    <p:sldLayoutId id="2147483932" r:id="rId272"/>
    <p:sldLayoutId id="2147483933" r:id="rId273"/>
    <p:sldLayoutId id="2147483934" r:id="rId274"/>
    <p:sldLayoutId id="2147483935" r:id="rId275"/>
    <p:sldLayoutId id="2147493601" r:id="rId276"/>
    <p:sldLayoutId id="2147483937" r:id="rId277"/>
    <p:sldLayoutId id="2147483938" r:id="rId278"/>
    <p:sldLayoutId id="2147483939" r:id="rId279"/>
    <p:sldLayoutId id="2147493606" r:id="rId280"/>
    <p:sldLayoutId id="2147483941" r:id="rId281"/>
    <p:sldLayoutId id="2147483942" r:id="rId282"/>
    <p:sldLayoutId id="2147483943" r:id="rId283"/>
    <p:sldLayoutId id="2147483944" r:id="rId284"/>
    <p:sldLayoutId id="2147493607" r:id="rId285"/>
    <p:sldLayoutId id="2147483946" r:id="rId286"/>
    <p:sldLayoutId id="2147483947" r:id="rId287"/>
    <p:sldLayoutId id="2147483948" r:id="rId288"/>
    <p:sldLayoutId id="2147493608" r:id="rId289"/>
    <p:sldLayoutId id="2147483950" r:id="rId290"/>
    <p:sldLayoutId id="2147483951" r:id="rId291"/>
    <p:sldLayoutId id="2147483952" r:id="rId292"/>
    <p:sldLayoutId id="2147483953" r:id="rId293"/>
    <p:sldLayoutId id="2147483954" r:id="rId294"/>
    <p:sldLayoutId id="2147483955" r:id="rId295"/>
    <p:sldLayoutId id="2147483956" r:id="rId296"/>
    <p:sldLayoutId id="2147483957" r:id="rId297"/>
    <p:sldLayoutId id="2147483958" r:id="rId298"/>
    <p:sldLayoutId id="2147483959" r:id="rId299"/>
    <p:sldLayoutId id="2147483960" r:id="rId300"/>
    <p:sldLayoutId id="2147483961" r:id="rId301"/>
    <p:sldLayoutId id="2147483962" r:id="rId302"/>
    <p:sldLayoutId id="2147483963" r:id="rId303"/>
    <p:sldLayoutId id="2147483964" r:id="rId304"/>
    <p:sldLayoutId id="2147483965" r:id="rId305"/>
    <p:sldLayoutId id="2147483966" r:id="rId306"/>
    <p:sldLayoutId id="2147493609" r:id="rId307"/>
    <p:sldLayoutId id="2147493610" r:id="rId308"/>
    <p:sldLayoutId id="2147493611" r:id="rId309"/>
    <p:sldLayoutId id="2147483970" r:id="rId310"/>
    <p:sldLayoutId id="2147483971" r:id="rId311"/>
    <p:sldLayoutId id="2147483972" r:id="rId312"/>
    <p:sldLayoutId id="2147493612" r:id="rId313"/>
    <p:sldLayoutId id="2147483974" r:id="rId314"/>
    <p:sldLayoutId id="2147483975" r:id="rId315"/>
    <p:sldLayoutId id="2147493613" r:id="rId316"/>
    <p:sldLayoutId id="2147483977" r:id="rId317"/>
    <p:sldLayoutId id="2147483978" r:id="rId318"/>
    <p:sldLayoutId id="2147483979" r:id="rId319"/>
    <p:sldLayoutId id="2147483980" r:id="rId320"/>
    <p:sldLayoutId id="2147483981" r:id="rId321"/>
    <p:sldLayoutId id="2147483982" r:id="rId322"/>
    <p:sldLayoutId id="2147483983" r:id="rId323"/>
    <p:sldLayoutId id="2147483984" r:id="rId324"/>
    <p:sldLayoutId id="2147483985" r:id="rId325"/>
    <p:sldLayoutId id="2147483986" r:id="rId326"/>
    <p:sldLayoutId id="2147483987" r:id="rId327"/>
    <p:sldLayoutId id="2147483988" r:id="rId328"/>
    <p:sldLayoutId id="2147493615" r:id="rId329"/>
    <p:sldLayoutId id="2147493616" r:id="rId330"/>
    <p:sldLayoutId id="2147483991" r:id="rId331"/>
    <p:sldLayoutId id="2147483992" r:id="rId332"/>
    <p:sldLayoutId id="2147483993" r:id="rId333"/>
    <p:sldLayoutId id="2147483994" r:id="rId334"/>
    <p:sldLayoutId id="2147483995" r:id="rId335"/>
    <p:sldLayoutId id="2147483996" r:id="rId336"/>
    <p:sldLayoutId id="2147483997" r:id="rId337"/>
    <p:sldLayoutId id="2147483998" r:id="rId338"/>
    <p:sldLayoutId id="2147483999" r:id="rId339"/>
    <p:sldLayoutId id="2147484000" r:id="rId340"/>
    <p:sldLayoutId id="2147484001" r:id="rId341"/>
    <p:sldLayoutId id="2147484002" r:id="rId342"/>
    <p:sldLayoutId id="2147484003" r:id="rId343"/>
    <p:sldLayoutId id="2147484004" r:id="rId344"/>
    <p:sldLayoutId id="2147484005" r:id="rId345"/>
    <p:sldLayoutId id="2147484006" r:id="rId346"/>
    <p:sldLayoutId id="2147484007" r:id="rId347"/>
    <p:sldLayoutId id="2147484008" r:id="rId348"/>
    <p:sldLayoutId id="2147484009" r:id="rId349"/>
    <p:sldLayoutId id="2147484010" r:id="rId350"/>
    <p:sldLayoutId id="2147484011" r:id="rId351"/>
    <p:sldLayoutId id="2147484012" r:id="rId352"/>
    <p:sldLayoutId id="2147484013" r:id="rId353"/>
    <p:sldLayoutId id="2147484014" r:id="rId354"/>
    <p:sldLayoutId id="2147484015" r:id="rId355"/>
    <p:sldLayoutId id="2147484016" r:id="rId356"/>
    <p:sldLayoutId id="2147484017" r:id="rId357"/>
    <p:sldLayoutId id="2147484018" r:id="rId358"/>
    <p:sldLayoutId id="2147484019" r:id="rId359"/>
    <p:sldLayoutId id="2147484020" r:id="rId360"/>
    <p:sldLayoutId id="2147484021" r:id="rId361"/>
    <p:sldLayoutId id="2147484022" r:id="rId362"/>
    <p:sldLayoutId id="2147484023" r:id="rId363"/>
    <p:sldLayoutId id="2147484024" r:id="rId364"/>
    <p:sldLayoutId id="2147484025" r:id="rId365"/>
    <p:sldLayoutId id="2147484026" r:id="rId366"/>
    <p:sldLayoutId id="2147484027" r:id="rId367"/>
    <p:sldLayoutId id="2147484028" r:id="rId368"/>
    <p:sldLayoutId id="2147484029" r:id="rId369"/>
    <p:sldLayoutId id="2147484030" r:id="rId370"/>
    <p:sldLayoutId id="2147484031" r:id="rId371"/>
    <p:sldLayoutId id="2147484032" r:id="rId372"/>
    <p:sldLayoutId id="2147484033" r:id="rId373"/>
    <p:sldLayoutId id="2147484034" r:id="rId374"/>
    <p:sldLayoutId id="2147484035" r:id="rId375"/>
    <p:sldLayoutId id="2147484036" r:id="rId376"/>
    <p:sldLayoutId id="2147484037" r:id="rId377"/>
    <p:sldLayoutId id="2147484038" r:id="rId378"/>
    <p:sldLayoutId id="2147484039" r:id="rId379"/>
    <p:sldLayoutId id="2147484040" r:id="rId380"/>
    <p:sldLayoutId id="2147484041" r:id="rId381"/>
    <p:sldLayoutId id="2147484042" r:id="rId382"/>
    <p:sldLayoutId id="2147484043" r:id="rId383"/>
    <p:sldLayoutId id="2147484044" r:id="rId384"/>
    <p:sldLayoutId id="2147484045" r:id="rId385"/>
    <p:sldLayoutId id="2147484046" r:id="rId386"/>
    <p:sldLayoutId id="2147484047" r:id="rId387"/>
    <p:sldLayoutId id="2147484048" r:id="rId388"/>
  </p:sldLayoutIdLst>
  <p:txStyles>
    <p:titleStyle>
      <a:lvl1pPr marL="0" marR="0" lvl="0" indent="0" algn="l" defTabSz="1371600" rtl="0" fontAlgn="auto" hangingPunct="1">
        <a:lnSpc>
          <a:spcPct val="100000"/>
        </a:lnSpc>
        <a:spcBef>
          <a:spcPts val="0"/>
        </a:spcBef>
        <a:spcAft>
          <a:spcPts val="0"/>
        </a:spcAft>
        <a:buNone/>
        <a:tabLst/>
        <a:defRPr lang="en-US" sz="5400" b="1" i="0" u="none" strike="noStrike" kern="1200" cap="none" spc="0" baseline="0">
          <a:solidFill>
            <a:srgbClr val="1C498B"/>
          </a:solidFill>
          <a:uFillTx/>
          <a:latin typeface="Calibri"/>
          <a:ea typeface="Lato Medium" pitchFamily="34"/>
          <a:cs typeface="Lato Medium" pitchFamily="34"/>
        </a:defRPr>
      </a:lvl1pPr>
    </p:titleStyle>
    <p:bodyStyle>
      <a:lvl1pPr marL="342900" marR="0" lvl="0" indent="-342900" algn="l" defTabSz="1371600" rtl="0" fontAlgn="auto" hangingPunct="1">
        <a:lnSpc>
          <a:spcPct val="100000"/>
        </a:lnSpc>
        <a:spcBef>
          <a:spcPts val="1500"/>
        </a:spcBef>
        <a:spcAft>
          <a:spcPts val="1500"/>
        </a:spcAft>
        <a:buClr>
          <a:srgbClr val="F5668F"/>
        </a:buClr>
        <a:buSzPct val="100000"/>
        <a:buFont typeface="Arial" pitchFamily="34"/>
        <a:buChar char="•"/>
        <a:tabLst/>
        <a:defRPr lang="en-US" sz="3600" b="0" i="0" u="none" strike="noStrike" kern="1200" cap="none" spc="0" baseline="0">
          <a:solidFill>
            <a:srgbClr val="444C55"/>
          </a:solidFill>
          <a:uFillTx/>
          <a:latin typeface="Calibri"/>
          <a:ea typeface="Lato" pitchFamily="34"/>
          <a:cs typeface="Lato" pitchFamily="34"/>
        </a:defRPr>
      </a:lvl1pPr>
      <a:lvl2pPr marL="1028700" marR="0" lvl="1" indent="-342900" algn="l" defTabSz="1371600" rtl="0" fontAlgn="auto" hangingPunct="1">
        <a:lnSpc>
          <a:spcPct val="100000"/>
        </a:lnSpc>
        <a:spcBef>
          <a:spcPts val="750"/>
        </a:spcBef>
        <a:spcAft>
          <a:spcPts val="1500"/>
        </a:spcAft>
        <a:buClr>
          <a:srgbClr val="1C498B"/>
        </a:buClr>
        <a:buSzPct val="100000"/>
        <a:buFont typeface="Arial" pitchFamily="34"/>
        <a:buChar char="•"/>
        <a:tabLst/>
        <a:defRPr lang="en-US" sz="3000" b="0" i="0" u="none" strike="noStrike" kern="1200" cap="none" spc="0" baseline="0">
          <a:solidFill>
            <a:srgbClr val="444C55"/>
          </a:solidFill>
          <a:uFillTx/>
          <a:latin typeface="Calibri"/>
          <a:ea typeface="Lato" pitchFamily="34"/>
          <a:cs typeface="Lato" pitchFamily="34"/>
        </a:defRPr>
      </a:lvl2pPr>
      <a:lvl3pPr marL="1714500" marR="0" lvl="2" indent="-342900" algn="l" defTabSz="1371600" rtl="0" fontAlgn="auto" hangingPunct="1">
        <a:lnSpc>
          <a:spcPct val="100000"/>
        </a:lnSpc>
        <a:spcBef>
          <a:spcPts val="750"/>
        </a:spcBef>
        <a:spcAft>
          <a:spcPts val="1500"/>
        </a:spcAft>
        <a:buClr>
          <a:srgbClr val="F5668F"/>
        </a:buClr>
        <a:buSzPct val="100000"/>
        <a:buFont typeface="Arial" pitchFamily="34"/>
        <a:buChar char="•"/>
        <a:tabLst/>
        <a:defRPr lang="en-US" sz="2700" b="0" i="0" u="none" strike="noStrike" kern="1200" cap="none" spc="0" baseline="0">
          <a:solidFill>
            <a:srgbClr val="444C55"/>
          </a:solidFill>
          <a:uFillTx/>
          <a:latin typeface="Calibri"/>
          <a:ea typeface="Lato" pitchFamily="34"/>
          <a:cs typeface="Lato" pitchFamily="34"/>
        </a:defRPr>
      </a:lvl3pPr>
      <a:lvl4pPr marL="2400300" marR="0" lvl="3" indent="-342900" algn="l" defTabSz="1371600" rtl="0" fontAlgn="auto" hangingPunct="1">
        <a:lnSpc>
          <a:spcPct val="100000"/>
        </a:lnSpc>
        <a:spcBef>
          <a:spcPts val="750"/>
        </a:spcBef>
        <a:spcAft>
          <a:spcPts val="1500"/>
        </a:spcAft>
        <a:buClr>
          <a:srgbClr val="F5668F"/>
        </a:buClr>
        <a:buSzPct val="100000"/>
        <a:buFont typeface="Arial" pitchFamily="34"/>
        <a:buChar char="•"/>
        <a:tabLst/>
        <a:defRPr lang="en-US" sz="2400" b="0" i="0" u="none" strike="noStrike" kern="1200" cap="none" spc="0" baseline="0">
          <a:solidFill>
            <a:srgbClr val="444C55"/>
          </a:solidFill>
          <a:uFillTx/>
          <a:latin typeface="Calibri"/>
          <a:ea typeface="Lato" pitchFamily="34"/>
          <a:cs typeface="Lato" pitchFamily="34"/>
        </a:defRPr>
      </a:lvl4pPr>
      <a:lvl5pPr marL="3086100" marR="0" lvl="4" indent="-342900" algn="l" defTabSz="1371600" rtl="0" fontAlgn="auto" hangingPunct="1">
        <a:lnSpc>
          <a:spcPct val="100000"/>
        </a:lnSpc>
        <a:spcBef>
          <a:spcPts val="750"/>
        </a:spcBef>
        <a:spcAft>
          <a:spcPts val="1500"/>
        </a:spcAft>
        <a:buClr>
          <a:srgbClr val="F5668F"/>
        </a:buClr>
        <a:buSzPct val="100000"/>
        <a:buFont typeface="Arial" pitchFamily="34"/>
        <a:buChar char="•"/>
        <a:tabLst/>
        <a:defRPr lang="en-US" sz="2400" b="0" i="0" u="none" strike="noStrike" kern="1200" cap="none" spc="0" baseline="0">
          <a:solidFill>
            <a:srgbClr val="444C55"/>
          </a:solidFill>
          <a:uFillTx/>
          <a:latin typeface="Calibri"/>
          <a:ea typeface="Lato" pitchFamily="34"/>
          <a:cs typeface="Lato" pitchFamily="34"/>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5/20/2026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5767" r:id="rId1"/>
    <p:sldLayoutId id="2147493745" r:id="rId2"/>
    <p:sldLayoutId id="2147493746" r:id="rId3"/>
    <p:sldLayoutId id="2147485770" r:id="rId4"/>
    <p:sldLayoutId id="2147493747" r:id="rId5"/>
    <p:sldLayoutId id="2147493748" r:id="rId6"/>
    <p:sldLayoutId id="2147485772" r:id="rId7"/>
    <p:sldLayoutId id="2147493749" r:id="rId8"/>
    <p:sldLayoutId id="2147493750" r:id="rId9"/>
    <p:sldLayoutId id="2147493751" r:id="rId10"/>
    <p:sldLayoutId id="2147485778" r:id="rId11"/>
    <p:sldLayoutId id="2147485779" r:id="rId12"/>
    <p:sldLayoutId id="2147493752" r:id="rId13"/>
    <p:sldLayoutId id="2147493753" r:id="rId14"/>
    <p:sldLayoutId id="2147493754" r:id="rId15"/>
    <p:sldLayoutId id="2147493755"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C8E6B-4EF4-AB45-BB5A-B61F60A67808}"/>
              </a:ext>
            </a:extLst>
          </p:cNvPr>
          <p:cNvSpPr>
            <a:spLocks noGrp="1"/>
          </p:cNvSpPr>
          <p:nvPr>
            <p:ph type="title"/>
          </p:nvPr>
        </p:nvSpPr>
        <p:spPr>
          <a:xfrm>
            <a:off x="609600" y="365125"/>
            <a:ext cx="109728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2233A315-3653-1248-BF74-8D225E1A012F}"/>
              </a:ext>
            </a:extLst>
          </p:cNvPr>
          <p:cNvSpPr>
            <a:spLocks noGrp="1"/>
          </p:cNvSpPr>
          <p:nvPr>
            <p:ph type="body" idx="1"/>
          </p:nvPr>
        </p:nvSpPr>
        <p:spPr>
          <a:xfrm>
            <a:off x="609600" y="1825625"/>
            <a:ext cx="109728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89277CC0-3406-FE41-A537-FC7F5005FE7D}"/>
              </a:ext>
            </a:extLst>
          </p:cNvPr>
          <p:cNvSpPr>
            <a:spLocks noGrp="1"/>
          </p:cNvSpPr>
          <p:nvPr>
            <p:ph type="sldNum" sz="quarter" idx="4"/>
          </p:nvPr>
        </p:nvSpPr>
        <p:spPr>
          <a:xfrm>
            <a:off x="8839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264081-CCE9-434F-BC99-2EAB68E1AC8B}" type="slidenum">
              <a:rPr lang="en-US" smtClean="0"/>
              <a:t>‹#›</a:t>
            </a:fld>
            <a:endParaRPr lang="en-US"/>
          </a:p>
        </p:txBody>
      </p:sp>
      <p:sp>
        <p:nvSpPr>
          <p:cNvPr id="9" name="Footer Placeholder 8">
            <a:extLst>
              <a:ext uri="{FF2B5EF4-FFF2-40B4-BE49-F238E27FC236}">
                <a16:creationId xmlns:a16="http://schemas.microsoft.com/office/drawing/2014/main" id="{F6F45CB4-03EB-854B-871B-8D89D60BBF01}"/>
              </a:ext>
            </a:extLst>
          </p:cNvPr>
          <p:cNvSpPr>
            <a:spLocks noGrp="1"/>
          </p:cNvSpPr>
          <p:nvPr>
            <p:ph type="ftr" sz="quarter" idx="3"/>
          </p:nvPr>
        </p:nvSpPr>
        <p:spPr>
          <a:xfrm>
            <a:off x="609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r>
              <a:rPr lang="en-US"/>
              <a:t>Illinois Perinatal Quality Collaborative</a:t>
            </a:r>
          </a:p>
        </p:txBody>
      </p:sp>
    </p:spTree>
    <p:extLst>
      <p:ext uri="{BB962C8B-B14F-4D97-AF65-F5344CB8AC3E}">
        <p14:creationId xmlns:p14="http://schemas.microsoft.com/office/powerpoint/2010/main" val="3572795213"/>
      </p:ext>
    </p:extLst>
  </p:cSld>
  <p:clrMap bg1="lt1" tx1="dk1" bg2="lt2" tx2="dk2" accent1="accent1" accent2="accent2" accent3="accent3" accent4="accent4" accent5="accent5" accent6="accent6" hlink="hlink" folHlink="folHlink"/>
  <p:sldLayoutIdLst>
    <p:sldLayoutId id="2147486711" r:id="rId1"/>
    <p:sldLayoutId id="2147486712" r:id="rId2"/>
    <p:sldLayoutId id="2147486714" r:id="rId3"/>
    <p:sldLayoutId id="2147485320" r:id="rId4"/>
    <p:sldLayoutId id="2147493655" r:id="rId5"/>
    <p:sldLayoutId id="2147489507" r:id="rId6"/>
    <p:sldLayoutId id="2147485410" r:id="rId7"/>
    <p:sldLayoutId id="2147493656" r:id="rId8"/>
    <p:sldLayoutId id="2147485322" r:id="rId9"/>
    <p:sldLayoutId id="2147493657" r:id="rId10"/>
    <p:sldLayoutId id="2147493658" r:id="rId11"/>
    <p:sldLayoutId id="2147487028" r:id="rId12"/>
    <p:sldLayoutId id="2147493659" r:id="rId13"/>
    <p:sldLayoutId id="2147493660" r:id="rId14"/>
    <p:sldLayoutId id="2147493661" r:id="rId15"/>
    <p:sldLayoutId id="2147485327" r:id="rId16"/>
    <p:sldLayoutId id="2147485328" r:id="rId17"/>
    <p:sldLayoutId id="2147485329" r:id="rId18"/>
    <p:sldLayoutId id="2147493662" r:id="rId19"/>
    <p:sldLayoutId id="2147485570" r:id="rId20"/>
    <p:sldLayoutId id="2147485571" r:id="rId21"/>
    <p:sldLayoutId id="2147485572" r:id="rId22"/>
    <p:sldLayoutId id="2147493663" r:id="rId23"/>
    <p:sldLayoutId id="2147493664" r:id="rId24"/>
    <p:sldLayoutId id="2147493665" r:id="rId25"/>
    <p:sldLayoutId id="2147493666" r:id="rId26"/>
    <p:sldLayoutId id="2147493667" r:id="rId27"/>
    <p:sldLayoutId id="2147493668" r:id="rId28"/>
    <p:sldLayoutId id="2147489401" r:id="rId29"/>
    <p:sldLayoutId id="2147489402" r:id="rId30"/>
    <p:sldLayoutId id="2147485334" r:id="rId31"/>
    <p:sldLayoutId id="2147485335" r:id="rId32"/>
    <p:sldLayoutId id="2147485336" r:id="rId33"/>
    <p:sldLayoutId id="2147493669" r:id="rId34"/>
    <p:sldLayoutId id="2147489346" r:id="rId35"/>
    <p:sldLayoutId id="2147489347" r:id="rId36"/>
    <p:sldLayoutId id="2147488484" r:id="rId37"/>
    <p:sldLayoutId id="2147493670" r:id="rId38"/>
    <p:sldLayoutId id="2147493671" r:id="rId39"/>
    <p:sldLayoutId id="2147493672" r:id="rId40"/>
    <p:sldLayoutId id="2147493673" r:id="rId41"/>
    <p:sldLayoutId id="2147493674" r:id="rId42"/>
    <p:sldLayoutId id="2147493675" r:id="rId43"/>
    <p:sldLayoutId id="2147493676" r:id="rId44"/>
    <p:sldLayoutId id="2147485342" r:id="rId45"/>
    <p:sldLayoutId id="2147493677" r:id="rId46"/>
    <p:sldLayoutId id="2147493678" r:id="rId47"/>
    <p:sldLayoutId id="2147493679" r:id="rId48"/>
    <p:sldLayoutId id="2147493680" r:id="rId49"/>
    <p:sldLayoutId id="2147485346" r:id="rId50"/>
    <p:sldLayoutId id="2147485347" r:id="rId51"/>
    <p:sldLayoutId id="2147493681" r:id="rId52"/>
    <p:sldLayoutId id="2147493682" r:id="rId53"/>
    <p:sldLayoutId id="2147493683" r:id="rId54"/>
    <p:sldLayoutId id="2147493684" r:id="rId55"/>
    <p:sldLayoutId id="2147493685" r:id="rId56"/>
    <p:sldLayoutId id="2147493686" r:id="rId57"/>
    <p:sldLayoutId id="2147485352" r:id="rId58"/>
    <p:sldLayoutId id="2147493687" r:id="rId59"/>
    <p:sldLayoutId id="2147493688" r:id="rId60"/>
    <p:sldLayoutId id="2147489363" r:id="rId61"/>
    <p:sldLayoutId id="2147493690" r:id="rId62"/>
    <p:sldLayoutId id="2147493691" r:id="rId63"/>
    <p:sldLayoutId id="2147485357" r:id="rId64"/>
    <p:sldLayoutId id="2147493692" r:id="rId65"/>
    <p:sldLayoutId id="2147493693" r:id="rId66"/>
    <p:sldLayoutId id="2147485215" r:id="rId67"/>
    <p:sldLayoutId id="2147493694" r:id="rId68"/>
    <p:sldLayoutId id="2147485360" r:id="rId69"/>
    <p:sldLayoutId id="2147493695" r:id="rId70"/>
    <p:sldLayoutId id="2147493696" r:id="rId71"/>
    <p:sldLayoutId id="2147486553" r:id="rId72"/>
    <p:sldLayoutId id="2147493698" r:id="rId73"/>
    <p:sldLayoutId id="2147489366" r:id="rId74"/>
    <p:sldLayoutId id="2147489367" r:id="rId75"/>
    <p:sldLayoutId id="2147489368" r:id="rId76"/>
    <p:sldLayoutId id="2147485364" r:id="rId77"/>
    <p:sldLayoutId id="2147485365" r:id="rId78"/>
    <p:sldLayoutId id="2147485366" r:id="rId79"/>
    <p:sldLayoutId id="2147493701" r:id="rId80"/>
    <p:sldLayoutId id="2147493702" r:id="rId81"/>
    <p:sldLayoutId id="2147490241" r:id="rId82"/>
    <p:sldLayoutId id="2147489483" r:id="rId83"/>
    <p:sldLayoutId id="2147493704" r:id="rId84"/>
    <p:sldLayoutId id="2147493705" r:id="rId85"/>
    <p:sldLayoutId id="2147493706" r:id="rId86"/>
    <p:sldLayoutId id="2147493707" r:id="rId87"/>
    <p:sldLayoutId id="2147493708" r:id="rId88"/>
    <p:sldLayoutId id="2147493709" r:id="rId89"/>
    <p:sldLayoutId id="2147485375" r:id="rId90"/>
    <p:sldLayoutId id="2147493710" r:id="rId91"/>
    <p:sldLayoutId id="2147493711" r:id="rId92"/>
    <p:sldLayoutId id="2147490243" r:id="rId93"/>
    <p:sldLayoutId id="2147493713" r:id="rId94"/>
    <p:sldLayoutId id="2147488431" r:id="rId95"/>
    <p:sldLayoutId id="2147485379" r:id="rId96"/>
    <p:sldLayoutId id="2147485380" r:id="rId97"/>
    <p:sldLayoutId id="2147493714" r:id="rId98"/>
    <p:sldLayoutId id="2147493715" r:id="rId99"/>
    <p:sldLayoutId id="2147493716" r:id="rId100"/>
    <p:sldLayoutId id="2147493717" r:id="rId101"/>
    <p:sldLayoutId id="2147493718" r:id="rId102"/>
    <p:sldLayoutId id="2147485384" r:id="rId103"/>
    <p:sldLayoutId id="2147493719" r:id="rId104"/>
    <p:sldLayoutId id="2147484205" r:id="rId105"/>
    <p:sldLayoutId id="2147484206" r:id="rId106"/>
    <p:sldLayoutId id="2147493722" r:id="rId107"/>
    <p:sldLayoutId id="2147493723" r:id="rId108"/>
    <p:sldLayoutId id="2147493724" r:id="rId109"/>
    <p:sldLayoutId id="2147493725" r:id="rId110"/>
    <p:sldLayoutId id="2147493726" r:id="rId111"/>
    <p:sldLayoutId id="2147493727" r:id="rId112"/>
    <p:sldLayoutId id="2147493728" r:id="rId113"/>
    <p:sldLayoutId id="2147487034" r:id="rId114"/>
    <p:sldLayoutId id="2147485394" r:id="rId115"/>
    <p:sldLayoutId id="2147493729" r:id="rId116"/>
    <p:sldLayoutId id="2147493731" r:id="rId117"/>
    <p:sldLayoutId id="2147487030" r:id="rId118"/>
    <p:sldLayoutId id="2147493733" r:id="rId119"/>
    <p:sldLayoutId id="2147489382" r:id="rId120"/>
    <p:sldLayoutId id="2147489383" r:id="rId121"/>
    <p:sldLayoutId id="2147489384" r:id="rId122"/>
    <p:sldLayoutId id="2147493734" r:id="rId123"/>
    <p:sldLayoutId id="2147493736" r:id="rId124"/>
    <p:sldLayoutId id="2147493737" r:id="rId125"/>
    <p:sldLayoutId id="2147493738" r:id="rId126"/>
    <p:sldLayoutId id="2147485404" r:id="rId127"/>
    <p:sldLayoutId id="2147493739" r:id="rId128"/>
    <p:sldLayoutId id="2147493740" r:id="rId129"/>
    <p:sldLayoutId id="2147489373" r:id="rId130"/>
    <p:sldLayoutId id="2147493742" r:id="rId131"/>
    <p:sldLayoutId id="2147493743" r:id="rId132"/>
    <p:sldLayoutId id="2147485710" r:id="rId133"/>
    <p:sldLayoutId id="2147485711" r:id="rId134"/>
    <p:sldLayoutId id="2147485414" r:id="rId135"/>
    <p:sldLayoutId id="2147485712" r:id="rId136"/>
    <p:sldLayoutId id="2147485713" r:id="rId137"/>
    <p:sldLayoutId id="2147489389" r:id="rId138"/>
    <p:sldLayoutId id="2147485715" r:id="rId139"/>
    <p:sldLayoutId id="2147489391" r:id="rId140"/>
    <p:sldLayoutId id="2147489392" r:id="rId141"/>
    <p:sldLayoutId id="2147485418" r:id="rId142"/>
    <p:sldLayoutId id="2147485419" r:id="rId143"/>
    <p:sldLayoutId id="2147485718" r:id="rId144"/>
    <p:sldLayoutId id="2147489394" r:id="rId145"/>
    <p:sldLayoutId id="2147485720" r:id="rId146"/>
    <p:sldLayoutId id="2147485721" r:id="rId147"/>
    <p:sldLayoutId id="2147485722" r:id="rId148"/>
    <p:sldLayoutId id="2147489399" r:id="rId149"/>
    <p:sldLayoutId id="2147489521" r:id="rId150"/>
    <p:sldLayoutId id="2147485723" r:id="rId151"/>
    <p:sldLayoutId id="2147485724" r:id="rId152"/>
    <p:sldLayoutId id="2147485726" r:id="rId153"/>
    <p:sldLayoutId id="2147485727" r:id="rId154"/>
    <p:sldLayoutId id="2147485728" r:id="rId155"/>
    <p:sldLayoutId id="2147485431" r:id="rId156"/>
    <p:sldLayoutId id="2147485729" r:id="rId157"/>
    <p:sldLayoutId id="2147485730" r:id="rId158"/>
    <p:sldLayoutId id="2147485433" r:id="rId159"/>
    <p:sldLayoutId id="2147485434" r:id="rId160"/>
    <p:sldLayoutId id="2147485733" r:id="rId161"/>
    <p:sldLayoutId id="2147485734" r:id="rId162"/>
    <p:sldLayoutId id="2147485735" r:id="rId163"/>
    <p:sldLayoutId id="2147485736" r:id="rId164"/>
    <p:sldLayoutId id="2147485737" r:id="rId165"/>
    <p:sldLayoutId id="2147485440" r:id="rId166"/>
    <p:sldLayoutId id="2147485738" r:id="rId167"/>
    <p:sldLayoutId id="2147489409" r:id="rId168"/>
    <p:sldLayoutId id="2147485739" r:id="rId169"/>
    <p:sldLayoutId id="2147489526" r:id="rId170"/>
    <p:sldLayoutId id="2147485741" r:id="rId171"/>
    <p:sldLayoutId id="2147485742" r:id="rId172"/>
    <p:sldLayoutId id="2147485743" r:id="rId173"/>
    <p:sldLayoutId id="2147485744" r:id="rId174"/>
    <p:sldLayoutId id="2147485745" r:id="rId175"/>
    <p:sldLayoutId id="2147484231" r:id="rId176"/>
    <p:sldLayoutId id="2147484268" r:id="rId177"/>
    <p:sldLayoutId id="2147484235" r:id="rId178"/>
    <p:sldLayoutId id="2147485448" r:id="rId179"/>
    <p:sldLayoutId id="2147485449" r:id="rId180"/>
    <p:sldLayoutId id="2147485749" r:id="rId181"/>
    <p:sldLayoutId id="2147485750" r:id="rId182"/>
    <p:sldLayoutId id="2147485751" r:id="rId183"/>
    <p:sldLayoutId id="2147485454" r:id="rId184"/>
    <p:sldLayoutId id="2147485752" r:id="rId185"/>
    <p:sldLayoutId id="2147485753" r:id="rId186"/>
    <p:sldLayoutId id="2147483721" r:id="rId187"/>
    <p:sldLayoutId id="2147485755" r:id="rId188"/>
    <p:sldLayoutId id="2147489416" r:id="rId189"/>
    <p:sldLayoutId id="2147489417" r:id="rId190"/>
    <p:sldLayoutId id="2147485239" r:id="rId191"/>
    <p:sldLayoutId id="2147485458" r:id="rId192"/>
    <p:sldLayoutId id="2147485459" r:id="rId193"/>
    <p:sldLayoutId id="2147485759" r:id="rId194"/>
    <p:sldLayoutId id="2147485760" r:id="rId195"/>
    <p:sldLayoutId id="2147485761" r:id="rId196"/>
    <p:sldLayoutId id="2147485464" r:id="rId197"/>
    <p:sldLayoutId id="2147485762" r:id="rId198"/>
    <p:sldLayoutId id="2147485763" r:id="rId199"/>
    <p:sldLayoutId id="2147489423" r:id="rId200"/>
    <p:sldLayoutId id="2147485765" r:id="rId201"/>
    <p:sldLayoutId id="2147485766" r:id="rId202"/>
    <p:sldLayoutId id="2147485469" r:id="rId203"/>
    <p:sldLayoutId id="2147493824" r:id="rId204"/>
    <p:sldLayoutId id="2147485768" r:id="rId205"/>
    <p:sldLayoutId id="2147493618" r:id="rId206"/>
    <p:sldLayoutId id="2147485472" r:id="rId207"/>
    <p:sldLayoutId id="2147485473" r:id="rId208"/>
    <p:sldLayoutId id="2147485474" r:id="rId209"/>
    <p:sldLayoutId id="2147493619" r:id="rId210"/>
    <p:sldLayoutId id="2147489162" r:id="rId211"/>
    <p:sldLayoutId id="2147493621" r:id="rId212"/>
    <p:sldLayoutId id="2147483679" r:id="rId213"/>
    <p:sldLayoutId id="2147489364" r:id="rId214"/>
    <p:sldLayoutId id="2147488290" r:id="rId215"/>
    <p:sldLayoutId id="2147485367" r:id="rId216"/>
    <p:sldLayoutId id="2147485368" r:id="rId217"/>
    <p:sldLayoutId id="2147485369" r:id="rId218"/>
    <p:sldLayoutId id="2147485400" r:id="rId219"/>
    <p:sldLayoutId id="2147485401" r:id="rId220"/>
    <p:sldLayoutId id="2147485402" r:id="rId221"/>
    <p:sldLayoutId id="2147485403" r:id="rId222"/>
    <p:sldLayoutId id="2147489165" r:id="rId223"/>
    <p:sldLayoutId id="2147487191" r:id="rId224"/>
    <p:sldLayoutId id="2147489365" r:id="rId225"/>
    <p:sldLayoutId id="2147493622" r:id="rId226"/>
    <p:sldLayoutId id="2147485476" r:id="rId227"/>
    <p:sldLayoutId id="2147485477" r:id="rId228"/>
    <p:sldLayoutId id="2147485478" r:id="rId229"/>
    <p:sldLayoutId id="2147493623" r:id="rId230"/>
    <p:sldLayoutId id="2147493624" r:id="rId231"/>
    <p:sldLayoutId id="2147493625" r:id="rId232"/>
    <p:sldLayoutId id="2147493626" r:id="rId233"/>
    <p:sldLayoutId id="2147485482" r:id="rId234"/>
    <p:sldLayoutId id="2147485483" r:id="rId235"/>
    <p:sldLayoutId id="2147485484" r:id="rId236"/>
    <p:sldLayoutId id="2147485486" r:id="rId237"/>
    <p:sldLayoutId id="2147485487" r:id="rId238"/>
    <p:sldLayoutId id="2147485488" r:id="rId239"/>
    <p:sldLayoutId id="2147485489" r:id="rId240"/>
    <p:sldLayoutId id="2147485490" r:id="rId241"/>
    <p:sldLayoutId id="2147485491" r:id="rId242"/>
    <p:sldLayoutId id="2147493636" r:id="rId243"/>
    <p:sldLayoutId id="2147493637" r:id="rId244"/>
    <p:sldLayoutId id="2147493638" r:id="rId245"/>
    <p:sldLayoutId id="2147493639" r:id="rId246"/>
    <p:sldLayoutId id="2147485493" r:id="rId247"/>
    <p:sldLayoutId id="2147485494" r:id="rId248"/>
    <p:sldLayoutId id="2147485495" r:id="rId249"/>
    <p:sldLayoutId id="2147485496" r:id="rId250"/>
    <p:sldLayoutId id="2147485497" r:id="rId251"/>
    <p:sldLayoutId id="2147485498" r:id="rId252"/>
    <p:sldLayoutId id="2147485499" r:id="rId253"/>
    <p:sldLayoutId id="2147485500" r:id="rId254"/>
    <p:sldLayoutId id="2147493640" r:id="rId255"/>
    <p:sldLayoutId id="2147493641" r:id="rId256"/>
    <p:sldLayoutId id="2147493642" r:id="rId257"/>
    <p:sldLayoutId id="2147493643" r:id="rId258"/>
    <p:sldLayoutId id="2147493644" r:id="rId259"/>
    <p:sldLayoutId id="2147485796" r:id="rId260"/>
    <p:sldLayoutId id="2147485797" r:id="rId261"/>
    <p:sldLayoutId id="2147485798" r:id="rId262"/>
    <p:sldLayoutId id="2147485799" r:id="rId263"/>
    <p:sldLayoutId id="2147484596" r:id="rId264"/>
    <p:sldLayoutId id="2147484835" r:id="rId265"/>
    <p:sldLayoutId id="2147484598" r:id="rId266"/>
    <p:sldLayoutId id="2147484626" r:id="rId267"/>
    <p:sldLayoutId id="2147485890" r:id="rId268"/>
    <p:sldLayoutId id="2147484836" r:id="rId269"/>
    <p:sldLayoutId id="2147484837" r:id="rId270"/>
    <p:sldLayoutId id="2147484601" r:id="rId271"/>
    <p:sldLayoutId id="2147484602" r:id="rId272"/>
    <p:sldLayoutId id="2147485893" r:id="rId273"/>
    <p:sldLayoutId id="2147485894" r:id="rId274"/>
    <p:sldLayoutId id="2147485895" r:id="rId275"/>
    <p:sldLayoutId id="2147485896" r:id="rId276"/>
    <p:sldLayoutId id="2147485897" r:id="rId277"/>
    <p:sldLayoutId id="2147485898" r:id="rId278"/>
    <p:sldLayoutId id="2147485899" r:id="rId279"/>
    <p:sldLayoutId id="2147485900" r:id="rId280"/>
    <p:sldLayoutId id="2147485901" r:id="rId281"/>
    <p:sldLayoutId id="2147485902" r:id="rId282"/>
    <p:sldLayoutId id="2147485903" r:id="rId283"/>
    <p:sldLayoutId id="2147485904" r:id="rId284"/>
    <p:sldLayoutId id="2147485905" r:id="rId285"/>
    <p:sldLayoutId id="2147485906" r:id="rId286"/>
    <p:sldLayoutId id="2147485907" r:id="rId287"/>
    <p:sldLayoutId id="2147485908" r:id="rId288"/>
    <p:sldLayoutId id="2147485909" r:id="rId289"/>
    <p:sldLayoutId id="2147485910" r:id="rId290"/>
    <p:sldLayoutId id="2147485911" r:id="rId291"/>
    <p:sldLayoutId id="2147485912" r:id="rId292"/>
    <p:sldLayoutId id="2147485913" r:id="rId293"/>
    <p:sldLayoutId id="2147485914" r:id="rId294"/>
    <p:sldLayoutId id="2147485915" r:id="rId295"/>
    <p:sldLayoutId id="2147485916" r:id="rId296"/>
    <p:sldLayoutId id="2147485917" r:id="rId297"/>
    <p:sldLayoutId id="2147485918" r:id="rId298"/>
    <p:sldLayoutId id="2147485919" r:id="rId299"/>
    <p:sldLayoutId id="2147485920" r:id="rId300"/>
    <p:sldLayoutId id="2147485921" r:id="rId301"/>
    <p:sldLayoutId id="2147485922" r:id="rId302"/>
    <p:sldLayoutId id="2147484604" r:id="rId303"/>
    <p:sldLayoutId id="2147484839" r:id="rId304"/>
    <p:sldLayoutId id="2147493538" r:id="rId305"/>
    <p:sldLayoutId id="2147484627" r:id="rId306"/>
    <p:sldLayoutId id="2147493539" r:id="rId307"/>
    <p:sldLayoutId id="2147484838" r:id="rId308"/>
    <p:sldLayoutId id="2147485073" r:id="rId309"/>
    <p:sldLayoutId id="2147493540" r:id="rId310"/>
    <p:sldLayoutId id="2147493541" r:id="rId311"/>
    <p:sldLayoutId id="2147493542" r:id="rId312"/>
    <p:sldLayoutId id="2147493543" r:id="rId313"/>
    <p:sldLayoutId id="2147485870" r:id="rId314"/>
    <p:sldLayoutId id="2147484635" r:id="rId315"/>
    <p:sldLayoutId id="2147485872" r:id="rId316"/>
    <p:sldLayoutId id="2147485873" r:id="rId317"/>
    <p:sldLayoutId id="2147484840" r:id="rId318"/>
    <p:sldLayoutId id="2147493527" r:id="rId319"/>
    <p:sldLayoutId id="2147493528" r:id="rId320"/>
    <p:sldLayoutId id="2147493529" r:id="rId321"/>
    <p:sldLayoutId id="2147485878" r:id="rId322"/>
    <p:sldLayoutId id="2147485879" r:id="rId323"/>
    <p:sldLayoutId id="2147493532" r:id="rId324"/>
    <p:sldLayoutId id="2147493530" r:id="rId325"/>
    <p:sldLayoutId id="2147493544" r:id="rId326"/>
    <p:sldLayoutId id="2147493537" r:id="rId327"/>
    <p:sldLayoutId id="2147493536" r:id="rId328"/>
    <p:sldLayoutId id="2147484829" r:id="rId329"/>
    <p:sldLayoutId id="2147484830" r:id="rId330"/>
    <p:sldLayoutId id="2147484831" r:id="rId331"/>
    <p:sldLayoutId id="2147485806" r:id="rId332"/>
    <p:sldLayoutId id="2147485810" r:id="rId333"/>
    <p:sldLayoutId id="2147485811" r:id="rId334"/>
    <p:sldLayoutId id="2147485812" r:id="rId335"/>
    <p:sldLayoutId id="2147485577" r:id="rId336"/>
    <p:sldLayoutId id="2147485813" r:id="rId337"/>
    <p:sldLayoutId id="2147490267" r:id="rId338"/>
    <p:sldLayoutId id="2147490268" r:id="rId339"/>
    <p:sldLayoutId id="2147487008" r:id="rId340"/>
    <p:sldLayoutId id="2147487009" r:id="rId341"/>
    <p:sldLayoutId id="2147487010" r:id="rId342"/>
    <p:sldLayoutId id="2147488238" r:id="rId343"/>
    <p:sldLayoutId id="2147487011" r:id="rId344"/>
    <p:sldLayoutId id="2147487012" r:id="rId345"/>
    <p:sldLayoutId id="2147487013" r:id="rId346"/>
    <p:sldLayoutId id="2147489336" r:id="rId347"/>
    <p:sldLayoutId id="2147489337" r:id="rId348"/>
    <p:sldLayoutId id="2147485814" r:id="rId349"/>
    <p:sldLayoutId id="2147487195" r:id="rId350"/>
    <p:sldLayoutId id="2147485816" r:id="rId351"/>
    <p:sldLayoutId id="2147486300" r:id="rId352"/>
    <p:sldLayoutId id="2147485817" r:id="rId353"/>
    <p:sldLayoutId id="2147490210" r:id="rId354"/>
    <p:sldLayoutId id="2147483936" r:id="rId355"/>
    <p:sldLayoutId id="2147485818" r:id="rId356"/>
    <p:sldLayoutId id="2147486364" r:id="rId357"/>
    <p:sldLayoutId id="2147486366" r:id="rId358"/>
    <p:sldLayoutId id="2147484652" r:id="rId359"/>
    <p:sldLayoutId id="2147485845" r:id="rId360"/>
    <p:sldLayoutId id="2147484815" r:id="rId361"/>
    <p:sldLayoutId id="2147484816" r:id="rId362"/>
    <p:sldLayoutId id="2147485820" r:id="rId363"/>
    <p:sldLayoutId id="2147485821" r:id="rId364"/>
    <p:sldLayoutId id="2147485822" r:id="rId365"/>
    <p:sldLayoutId id="2147485823" r:id="rId366"/>
    <p:sldLayoutId id="2147485824" r:id="rId367"/>
    <p:sldLayoutId id="2147484843" r:id="rId368"/>
    <p:sldLayoutId id="2147486158" r:id="rId369"/>
    <p:sldLayoutId id="2147484832" r:id="rId370"/>
    <p:sldLayoutId id="2147486157" r:id="rId371"/>
    <p:sldLayoutId id="2147486156" r:id="rId372"/>
    <p:sldLayoutId id="2147485072" r:id="rId373"/>
    <p:sldLayoutId id="2147485926" r:id="rId374"/>
    <p:sldLayoutId id="2147485927" r:id="rId375"/>
    <p:sldLayoutId id="2147485928" r:id="rId376"/>
    <p:sldLayoutId id="2147485929" r:id="rId377"/>
    <p:sldLayoutId id="2147485930" r:id="rId378"/>
    <p:sldLayoutId id="2147485931" r:id="rId379"/>
    <p:sldLayoutId id="2147485932" r:id="rId380"/>
    <p:sldLayoutId id="2147485933" r:id="rId381"/>
    <p:sldLayoutId id="2147485934" r:id="rId382"/>
    <p:sldLayoutId id="2147485935" r:id="rId383"/>
    <p:sldLayoutId id="2147485936" r:id="rId384"/>
    <p:sldLayoutId id="2147485937" r:id="rId385"/>
    <p:sldLayoutId id="2147485938" r:id="rId386"/>
    <p:sldLayoutId id="2147485939" r:id="rId387"/>
    <p:sldLayoutId id="2147485940" r:id="rId388"/>
    <p:sldLayoutId id="2147485941" r:id="rId389"/>
    <p:sldLayoutId id="2147485942" r:id="rId390"/>
    <p:sldLayoutId id="2147485943" r:id="rId391"/>
    <p:sldLayoutId id="2147485198" r:id="rId392"/>
    <p:sldLayoutId id="2147486159" r:id="rId393"/>
    <p:sldLayoutId id="2147484847" r:id="rId394"/>
    <p:sldLayoutId id="2147493533" r:id="rId395"/>
    <p:sldLayoutId id="2147493534" r:id="rId396"/>
    <p:sldLayoutId id="2147485045" r:id="rId397"/>
    <p:sldLayoutId id="2147485046" r:id="rId398"/>
    <p:sldLayoutId id="2147485949" r:id="rId399"/>
    <p:sldLayoutId id="2147493531" r:id="rId400"/>
    <p:sldLayoutId id="2147485951" r:id="rId401"/>
    <p:sldLayoutId id="2147485952" r:id="rId402"/>
    <p:sldLayoutId id="2147485953" r:id="rId403"/>
    <p:sldLayoutId id="2147485954" r:id="rId404"/>
    <p:sldLayoutId id="2147485955" r:id="rId405"/>
    <p:sldLayoutId id="2147485956" r:id="rId406"/>
    <p:sldLayoutId id="2147485957" r:id="rId407"/>
    <p:sldLayoutId id="2147485958" r:id="rId408"/>
    <p:sldLayoutId id="2147485959" r:id="rId409"/>
    <p:sldLayoutId id="2147485960" r:id="rId410"/>
    <p:sldLayoutId id="2147485961" r:id="rId411"/>
    <p:sldLayoutId id="2147485059" r:id="rId412"/>
    <p:sldLayoutId id="2147485963" r:id="rId413"/>
    <p:sldLayoutId id="2147485964" r:id="rId414"/>
    <p:sldLayoutId id="2147485965" r:id="rId415"/>
    <p:sldLayoutId id="2147485966" r:id="rId416"/>
    <p:sldLayoutId id="2147485967" r:id="rId417"/>
    <p:sldLayoutId id="2147485968" r:id="rId418"/>
    <p:sldLayoutId id="2147485969" r:id="rId419"/>
    <p:sldLayoutId id="2147485970" r:id="rId420"/>
    <p:sldLayoutId id="2147485971" r:id="rId421"/>
    <p:sldLayoutId id="2147485972" r:id="rId422"/>
    <p:sldLayoutId id="2147485973" r:id="rId423"/>
    <p:sldLayoutId id="2147485974" r:id="rId424"/>
    <p:sldLayoutId id="2147485975" r:id="rId425"/>
    <p:sldLayoutId id="2147485976" r:id="rId426"/>
    <p:sldLayoutId id="2147485977" r:id="rId427"/>
    <p:sldLayoutId id="2147485978" r:id="rId428"/>
    <p:sldLayoutId id="2147485979" r:id="rId429"/>
    <p:sldLayoutId id="2147485980" r:id="rId430"/>
    <p:sldLayoutId id="2147485981" r:id="rId431"/>
    <p:sldLayoutId id="2147485982" r:id="rId432"/>
    <p:sldLayoutId id="2147485983" r:id="rId433"/>
    <p:sldLayoutId id="2147485984" r:id="rId434"/>
    <p:sldLayoutId id="2147485985" r:id="rId435"/>
    <p:sldLayoutId id="2147485986" r:id="rId436"/>
    <p:sldLayoutId id="2147485987" r:id="rId437"/>
    <p:sldLayoutId id="2147485988" r:id="rId438"/>
    <p:sldLayoutId id="2147485989" r:id="rId439"/>
    <p:sldLayoutId id="2147485990" r:id="rId440"/>
    <p:sldLayoutId id="2147485991" r:id="rId441"/>
    <p:sldLayoutId id="2147485992" r:id="rId442"/>
    <p:sldLayoutId id="2147485993" r:id="rId443"/>
    <p:sldLayoutId id="2147485994" r:id="rId444"/>
    <p:sldLayoutId id="2147485995" r:id="rId445"/>
    <p:sldLayoutId id="2147485996" r:id="rId446"/>
    <p:sldLayoutId id="2147485997" r:id="rId447"/>
    <p:sldLayoutId id="2147485199" r:id="rId448"/>
    <p:sldLayoutId id="2147485200" r:id="rId449"/>
    <p:sldLayoutId id="2147485201" r:id="rId450"/>
    <p:sldLayoutId id="2147484856" r:id="rId451"/>
    <p:sldLayoutId id="2147493545" r:id="rId452"/>
    <p:sldLayoutId id="2147493535" r:id="rId453"/>
    <p:sldLayoutId id="2147493546" r:id="rId454"/>
    <p:sldLayoutId id="2147493547" r:id="rId455"/>
    <p:sldLayoutId id="2147486003" r:id="rId456"/>
    <p:sldLayoutId id="2147493548" r:id="rId457"/>
    <p:sldLayoutId id="2147486005" r:id="rId458"/>
    <p:sldLayoutId id="2147486006" r:id="rId459"/>
    <p:sldLayoutId id="2147486007" r:id="rId460"/>
    <p:sldLayoutId id="2147486008" r:id="rId461"/>
    <p:sldLayoutId id="2147486009" r:id="rId462"/>
    <p:sldLayoutId id="2147486011" r:id="rId463"/>
    <p:sldLayoutId id="2147489339" r:id="rId464"/>
    <p:sldLayoutId id="2147489340" r:id="rId465"/>
    <p:sldLayoutId id="2147490270" r:id="rId466"/>
    <p:sldLayoutId id="2147483940" r:id="rId467"/>
    <p:sldLayoutId id="2147485006" r:id="rId468"/>
    <p:sldLayoutId id="2147483945" r:id="rId469"/>
    <p:sldLayoutId id="2147483949" r:id="rId470"/>
    <p:sldLayoutId id="2147483967" r:id="rId471"/>
    <p:sldLayoutId id="2147483968" r:id="rId472"/>
    <p:sldLayoutId id="2147483969" r:id="rId473"/>
    <p:sldLayoutId id="2147486012" r:id="rId474"/>
    <p:sldLayoutId id="2147486015" r:id="rId475"/>
    <p:sldLayoutId id="2147486016" r:id="rId476"/>
    <p:sldLayoutId id="2147490275" r:id="rId477"/>
    <p:sldLayoutId id="2147490276" r:id="rId478"/>
    <p:sldLayoutId id="2147490279" r:id="rId479"/>
    <p:sldLayoutId id="2147490280" r:id="rId480"/>
    <p:sldLayoutId id="2147490281" r:id="rId481"/>
    <p:sldLayoutId id="2147483973" r:id="rId482"/>
    <p:sldLayoutId id="2147483976" r:id="rId483"/>
    <p:sldLayoutId id="2147490283" r:id="rId484"/>
    <p:sldLayoutId id="2147490284" r:id="rId485"/>
    <p:sldLayoutId id="2147490285" r:id="rId486"/>
    <p:sldLayoutId id="2147490286" r:id="rId487"/>
    <p:sldLayoutId id="2147490287" r:id="rId488"/>
    <p:sldLayoutId id="2147486017" r:id="rId489"/>
    <p:sldLayoutId id="2147486018" r:id="rId490"/>
    <p:sldLayoutId id="2147485002" r:id="rId491"/>
    <p:sldLayoutId id="2147486833" r:id="rId492"/>
    <p:sldLayoutId id="2147486834" r:id="rId493"/>
    <p:sldLayoutId id="2147486835" r:id="rId494"/>
    <p:sldLayoutId id="2147486836" r:id="rId495"/>
    <p:sldLayoutId id="2147486837" r:id="rId496"/>
    <p:sldLayoutId id="2147486838" r:id="rId497"/>
    <p:sldLayoutId id="2147486839" r:id="rId498"/>
    <p:sldLayoutId id="2147489461" r:id="rId499"/>
    <p:sldLayoutId id="2147488079" r:id="rId500"/>
    <p:sldLayoutId id="2147486024" r:id="rId501"/>
    <p:sldLayoutId id="2147486025" r:id="rId502"/>
    <p:sldLayoutId id="2147485425" r:id="rId503"/>
    <p:sldLayoutId id="2147487155" r:id="rId504"/>
    <p:sldLayoutId id="2147486360" r:id="rId505"/>
    <p:sldLayoutId id="2147490179" r:id="rId506"/>
    <p:sldLayoutId id="2147486026" r:id="rId507"/>
    <p:sldLayoutId id="2147486027" r:id="rId508"/>
    <p:sldLayoutId id="2147486028" r:id="rId509"/>
    <p:sldLayoutId id="2147486029" r:id="rId510"/>
    <p:sldLayoutId id="2147486032" r:id="rId511"/>
    <p:sldLayoutId id="2147486033" r:id="rId512"/>
    <p:sldLayoutId id="2147489449" r:id="rId513"/>
    <p:sldLayoutId id="2147489450" r:id="rId514"/>
    <p:sldLayoutId id="2147483989" r:id="rId515"/>
    <p:sldLayoutId id="2147483990" r:id="rId516"/>
    <p:sldLayoutId id="2147486036" r:id="rId517"/>
    <p:sldLayoutId id="2147486037" r:id="rId518"/>
    <p:sldLayoutId id="2147486038" r:id="rId519"/>
    <p:sldLayoutId id="2147486039" r:id="rId520"/>
    <p:sldLayoutId id="2147486040" r:id="rId521"/>
    <p:sldLayoutId id="2147485714" r:id="rId522"/>
    <p:sldLayoutId id="2147486041" r:id="rId523"/>
    <p:sldLayoutId id="2147485769" r:id="rId524"/>
    <p:sldLayoutId id="2147493825" r:id="rId525"/>
    <p:sldLayoutId id="2147485771" r:id="rId526"/>
    <p:sldLayoutId id="2147493826" r:id="rId527"/>
    <p:sldLayoutId id="2147485773" r:id="rId528"/>
    <p:sldLayoutId id="2147485774" r:id="rId529"/>
    <p:sldLayoutId id="2147485775" r:id="rId530"/>
    <p:sldLayoutId id="2147485776" r:id="rId531"/>
    <p:sldLayoutId id="2147485777" r:id="rId532"/>
    <p:sldLayoutId id="2147493827" r:id="rId533"/>
    <p:sldLayoutId id="2147493828" r:id="rId534"/>
    <p:sldLayoutId id="2147485780" r:id="rId535"/>
    <p:sldLayoutId id="2147485781" r:id="rId536"/>
    <p:sldLayoutId id="2147485782" r:id="rId537"/>
    <p:sldLayoutId id="2147485783" r:id="rId538"/>
    <p:sldLayoutId id="2147485784" r:id="rId539"/>
    <p:sldLayoutId id="2147485785" r:id="rId540"/>
    <p:sldLayoutId id="2147485786" r:id="rId541"/>
    <p:sldLayoutId id="2147485787" r:id="rId542"/>
    <p:sldLayoutId id="2147485788" r:id="rId543"/>
    <p:sldLayoutId id="2147485789" r:id="rId544"/>
    <p:sldLayoutId id="2147485790" r:id="rId545"/>
    <p:sldLayoutId id="2147485791" r:id="rId546"/>
    <p:sldLayoutId id="2147485792" r:id="rId547"/>
    <p:sldLayoutId id="2147485793" r:id="rId548"/>
    <p:sldLayoutId id="2147485794" r:id="rId549"/>
    <p:sldLayoutId id="2147485795" r:id="rId550"/>
    <p:sldLayoutId id="2147485555" r:id="rId551"/>
    <p:sldLayoutId id="2147486042" r:id="rId552"/>
    <p:sldLayoutId id="2147486043" r:id="rId553"/>
    <p:sldLayoutId id="2147486044" r:id="rId554"/>
    <p:sldLayoutId id="2147486045" r:id="rId555"/>
    <p:sldLayoutId id="2147486046" r:id="rId556"/>
    <p:sldLayoutId id="2147486049" r:id="rId557"/>
    <p:sldLayoutId id="2147486050" r:id="rId558"/>
    <p:sldLayoutId id="2147486054" r:id="rId559"/>
    <p:sldLayoutId id="2147486058" r:id="rId560"/>
    <p:sldLayoutId id="2147485050" r:id="rId561"/>
    <p:sldLayoutId id="2147485051" r:id="rId562"/>
    <p:sldLayoutId id="2147485052" r:id="rId563"/>
    <p:sldLayoutId id="2147484857" r:id="rId564"/>
    <p:sldLayoutId id="2147485053" r:id="rId565"/>
    <p:sldLayoutId id="2147485054" r:id="rId566"/>
    <p:sldLayoutId id="2147485055" r:id="rId567"/>
    <p:sldLayoutId id="2147485056" r:id="rId568"/>
    <p:sldLayoutId id="2147485840" r:id="rId569"/>
    <p:sldLayoutId id="2147485058" r:id="rId570"/>
    <p:sldLayoutId id="2147485842" r:id="rId571"/>
    <p:sldLayoutId id="2147485843" r:id="rId572"/>
    <p:sldLayoutId id="2147485844" r:id="rId573"/>
    <p:sldLayoutId id="2147493603" r:id="rId574"/>
    <p:sldLayoutId id="2147485846" r:id="rId575"/>
    <p:sldLayoutId id="2147485847" r:id="rId576"/>
    <p:sldLayoutId id="2147485848" r:id="rId577"/>
    <p:sldLayoutId id="2147485849" r:id="rId578"/>
    <p:sldLayoutId id="2147485850" r:id="rId579"/>
    <p:sldLayoutId id="2147485851" r:id="rId580"/>
    <p:sldLayoutId id="2147486154" r:id="rId581"/>
    <p:sldLayoutId id="2147486155" r:id="rId582"/>
    <p:sldLayoutId id="2147486061" r:id="rId583"/>
    <p:sldLayoutId id="2147486062" r:id="rId584"/>
    <p:sldLayoutId id="2147486063" r:id="rId585"/>
    <p:sldLayoutId id="2147486064" r:id="rId586"/>
    <p:sldLayoutId id="2147486065" r:id="rId587"/>
    <p:sldLayoutId id="2147486066" r:id="rId588"/>
    <p:sldLayoutId id="2147486067" r:id="rId589"/>
    <p:sldLayoutId id="2147486068" r:id="rId590"/>
    <p:sldLayoutId id="2147486069" r:id="rId591"/>
    <p:sldLayoutId id="2147486070" r:id="rId592"/>
    <p:sldLayoutId id="2147486071" r:id="rId593"/>
    <p:sldLayoutId id="2147486072" r:id="rId594"/>
    <p:sldLayoutId id="2147486073" r:id="rId595"/>
    <p:sldLayoutId id="2147486074" r:id="rId596"/>
    <p:sldLayoutId id="2147486075" r:id="rId597"/>
    <p:sldLayoutId id="2147486076" r:id="rId598"/>
    <p:sldLayoutId id="2147486077" r:id="rId599"/>
    <p:sldLayoutId id="2147486078" r:id="rId600"/>
    <p:sldLayoutId id="2147486079" r:id="rId601"/>
    <p:sldLayoutId id="2147486080" r:id="rId602"/>
    <p:sldLayoutId id="2147486081" r:id="rId603"/>
    <p:sldLayoutId id="2147486082" r:id="rId604"/>
    <p:sldLayoutId id="2147486083" r:id="rId605"/>
    <p:sldLayoutId id="2147486084" r:id="rId606"/>
    <p:sldLayoutId id="2147486085" r:id="rId607"/>
    <p:sldLayoutId id="2147486086" r:id="rId608"/>
    <p:sldLayoutId id="2147486087" r:id="rId609"/>
    <p:sldLayoutId id="2147486088" r:id="rId610"/>
    <p:sldLayoutId id="2147486089" r:id="rId611"/>
    <p:sldLayoutId id="2147486090" r:id="rId612"/>
    <p:sldLayoutId id="2147486091" r:id="rId613"/>
    <p:sldLayoutId id="2147486092" r:id="rId614"/>
    <p:sldLayoutId id="2147486093" r:id="rId615"/>
    <p:sldLayoutId id="2147486094" r:id="rId616"/>
    <p:sldLayoutId id="2147486095" r:id="rId617"/>
    <p:sldLayoutId id="2147486096" r:id="rId618"/>
    <p:sldLayoutId id="2147486097" r:id="rId619"/>
    <p:sldLayoutId id="2147486098" r:id="rId620"/>
    <p:sldLayoutId id="2147486099" r:id="rId621"/>
    <p:sldLayoutId id="2147486100" r:id="rId622"/>
    <p:sldLayoutId id="2147486101" r:id="rId623"/>
    <p:sldLayoutId id="2147486102" r:id="rId624"/>
    <p:sldLayoutId id="2147486103" r:id="rId625"/>
    <p:sldLayoutId id="2147486104" r:id="rId626"/>
    <p:sldLayoutId id="2147486105" r:id="rId627"/>
    <p:sldLayoutId id="2147485179" r:id="rId628"/>
    <p:sldLayoutId id="2147485202" r:id="rId629"/>
    <p:sldLayoutId id="2147484222" r:id="rId630"/>
    <p:sldLayoutId id="2147484854" r:id="rId631"/>
    <p:sldLayoutId id="2147485854" r:id="rId632"/>
    <p:sldLayoutId id="2147485855" r:id="rId633"/>
    <p:sldLayoutId id="2147485856" r:id="rId634"/>
    <p:sldLayoutId id="2147485857" r:id="rId635"/>
    <p:sldLayoutId id="2147485858" r:id="rId636"/>
    <p:sldLayoutId id="2147485859" r:id="rId637"/>
    <p:sldLayoutId id="2147485860" r:id="rId638"/>
    <p:sldLayoutId id="2147484855" r:id="rId639"/>
  </p:sldLayoutIdLst>
  <p:hf hdr="0" dt="0"/>
  <p:txStyles>
    <p:titleStyle>
      <a:lvl1pPr algn="l" defTabSz="914400" rtl="0" eaLnBrk="1" latinLnBrk="0" hangingPunct="1">
        <a:lnSpc>
          <a:spcPct val="100000"/>
        </a:lnSpc>
        <a:spcBef>
          <a:spcPct val="0"/>
        </a:spcBef>
        <a:buNone/>
        <a:defRPr sz="3600" b="1" i="0" kern="1200">
          <a:solidFill>
            <a:schemeClr val="accent1"/>
          </a:solidFill>
          <a:latin typeface="+mj-lt"/>
          <a:ea typeface="Lato Medium" panose="020F0502020204030203" pitchFamily="34" charset="0"/>
          <a:cs typeface="Lato Medium" panose="020F0502020204030203" pitchFamily="34" charset="0"/>
        </a:defRPr>
      </a:lvl1pPr>
    </p:titleStyle>
    <p:bodyStyle>
      <a:lvl1pPr marL="228600" indent="-228600" algn="l" defTabSz="914400" rtl="0" eaLnBrk="1" latinLnBrk="0" hangingPunct="1">
        <a:lnSpc>
          <a:spcPct val="100000"/>
        </a:lnSpc>
        <a:spcBef>
          <a:spcPts val="1000"/>
        </a:spcBef>
        <a:spcAft>
          <a:spcPts val="1000"/>
        </a:spcAft>
        <a:buClr>
          <a:schemeClr val="accent2"/>
        </a:buClr>
        <a:buFont typeface="Arial" panose="020B0604020202020204" pitchFamily="34" charset="0"/>
        <a:buChar char="•"/>
        <a:defRPr sz="2400" b="0" i="0" kern="1200">
          <a:solidFill>
            <a:schemeClr val="tx1"/>
          </a:solidFill>
          <a:latin typeface="+mn-lt"/>
          <a:ea typeface="Lato" panose="020F0502020204030203" pitchFamily="34" charset="0"/>
          <a:cs typeface="Lato" panose="020F0502020204030203" pitchFamily="34" charset="0"/>
        </a:defRPr>
      </a:lvl1pPr>
      <a:lvl2pPr marL="685800" indent="-228600" algn="l" defTabSz="914400" rtl="0" eaLnBrk="1" latinLnBrk="0" hangingPunct="1">
        <a:lnSpc>
          <a:spcPct val="100000"/>
        </a:lnSpc>
        <a:spcBef>
          <a:spcPts val="500"/>
        </a:spcBef>
        <a:spcAft>
          <a:spcPts val="1000"/>
        </a:spcAft>
        <a:buClr>
          <a:schemeClr val="accent1"/>
        </a:buClr>
        <a:buFont typeface="Arial" panose="020B0604020202020204" pitchFamily="34" charset="0"/>
        <a:buChar char="•"/>
        <a:defRPr sz="2000" b="0" i="0" kern="1200">
          <a:solidFill>
            <a:schemeClr val="tx1"/>
          </a:solidFill>
          <a:latin typeface="+mn-lt"/>
          <a:ea typeface="Lato" panose="020F0502020204030203" pitchFamily="34" charset="0"/>
          <a:cs typeface="Lato" panose="020F0502020204030203" pitchFamily="34" charset="0"/>
        </a:defRPr>
      </a:lvl2pPr>
      <a:lvl3pPr marL="1143000" indent="-228600" algn="l" defTabSz="914400" rtl="0" eaLnBrk="1" latinLnBrk="0" hangingPunct="1">
        <a:lnSpc>
          <a:spcPct val="100000"/>
        </a:lnSpc>
        <a:spcBef>
          <a:spcPts val="500"/>
        </a:spcBef>
        <a:spcAft>
          <a:spcPts val="1000"/>
        </a:spcAft>
        <a:buClr>
          <a:schemeClr val="accent2"/>
        </a:buClr>
        <a:buFont typeface="Arial" panose="020B0604020202020204" pitchFamily="34" charset="0"/>
        <a:buChar char="•"/>
        <a:defRPr sz="1800" b="0" i="0" kern="1200">
          <a:solidFill>
            <a:schemeClr val="tx1"/>
          </a:solidFill>
          <a:latin typeface="+mn-lt"/>
          <a:ea typeface="Lato" panose="020F0502020204030203" pitchFamily="34" charset="0"/>
          <a:cs typeface="Lato" panose="020F0502020204030203" pitchFamily="34" charset="0"/>
        </a:defRPr>
      </a:lvl3pPr>
      <a:lvl4pPr marL="1600200" indent="-228600" algn="l" defTabSz="914400" rtl="0" eaLnBrk="1" latinLnBrk="0" hangingPunct="1">
        <a:lnSpc>
          <a:spcPct val="100000"/>
        </a:lnSpc>
        <a:spcBef>
          <a:spcPts val="500"/>
        </a:spcBef>
        <a:spcAft>
          <a:spcPts val="1000"/>
        </a:spcAft>
        <a:buClr>
          <a:schemeClr val="accent2"/>
        </a:buClr>
        <a:buFont typeface="Arial" panose="020B0604020202020204" pitchFamily="34" charset="0"/>
        <a:buChar char="•"/>
        <a:defRPr sz="1600" b="0" i="0" kern="1200">
          <a:solidFill>
            <a:schemeClr val="tx1"/>
          </a:solidFill>
          <a:latin typeface="+mn-lt"/>
          <a:ea typeface="Lato" panose="020F0502020204030203" pitchFamily="34" charset="0"/>
          <a:cs typeface="Lato" panose="020F0502020204030203" pitchFamily="34" charset="0"/>
        </a:defRPr>
      </a:lvl4pPr>
      <a:lvl5pPr marL="2057400" indent="-228600" algn="l" defTabSz="914400" rtl="0" eaLnBrk="1" latinLnBrk="0" hangingPunct="1">
        <a:lnSpc>
          <a:spcPct val="100000"/>
        </a:lnSpc>
        <a:spcBef>
          <a:spcPts val="500"/>
        </a:spcBef>
        <a:spcAft>
          <a:spcPts val="1000"/>
        </a:spcAft>
        <a:buClr>
          <a:schemeClr val="accent2"/>
        </a:buClr>
        <a:buFont typeface="Arial" panose="020B0604020202020204" pitchFamily="34" charset="0"/>
        <a:buChar char="•"/>
        <a:defRPr sz="1600" b="0" i="0" kern="1200">
          <a:solidFill>
            <a:schemeClr val="tx1"/>
          </a:solidFill>
          <a:latin typeface="+mn-lt"/>
          <a:ea typeface="Lato" panose="020F0502020204030203" pitchFamily="34" charset="0"/>
          <a:cs typeface="Lato" panose="020F050202020403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3600"/>
              <a:buFont typeface="Calibri"/>
              <a:buNone/>
              <a:defRPr sz="3600" b="1" i="0" u="none" strike="noStrike" cap="none">
                <a:solidFill>
                  <a:schemeClr val="accen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0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100000"/>
              </a:lnSpc>
              <a:spcBef>
                <a:spcPts val="10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10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10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919497"/>
                </a:solidFill>
                <a:latin typeface="Calibri"/>
                <a:ea typeface="Calibri"/>
                <a:cs typeface="Calibri"/>
                <a:sym typeface="Calibri"/>
              </a:defRPr>
            </a:lvl1pPr>
            <a:lvl2pPr marL="0" marR="0" lvl="1" indent="0" algn="r" rtl="0">
              <a:spcBef>
                <a:spcPts val="0"/>
              </a:spcBef>
              <a:buNone/>
              <a:defRPr sz="1200" b="0" i="0" u="none" strike="noStrike" cap="none">
                <a:solidFill>
                  <a:srgbClr val="919497"/>
                </a:solidFill>
                <a:latin typeface="Calibri"/>
                <a:ea typeface="Calibri"/>
                <a:cs typeface="Calibri"/>
                <a:sym typeface="Calibri"/>
              </a:defRPr>
            </a:lvl2pPr>
            <a:lvl3pPr marL="0" marR="0" lvl="2" indent="0" algn="r" rtl="0">
              <a:spcBef>
                <a:spcPts val="0"/>
              </a:spcBef>
              <a:buNone/>
              <a:defRPr sz="1200" b="0" i="0" u="none" strike="noStrike" cap="none">
                <a:solidFill>
                  <a:srgbClr val="919497"/>
                </a:solidFill>
                <a:latin typeface="Calibri"/>
                <a:ea typeface="Calibri"/>
                <a:cs typeface="Calibri"/>
                <a:sym typeface="Calibri"/>
              </a:defRPr>
            </a:lvl3pPr>
            <a:lvl4pPr marL="0" marR="0" lvl="3" indent="0" algn="r" rtl="0">
              <a:spcBef>
                <a:spcPts val="0"/>
              </a:spcBef>
              <a:buNone/>
              <a:defRPr sz="1200" b="0" i="0" u="none" strike="noStrike" cap="none">
                <a:solidFill>
                  <a:srgbClr val="919497"/>
                </a:solidFill>
                <a:latin typeface="Calibri"/>
                <a:ea typeface="Calibri"/>
                <a:cs typeface="Calibri"/>
                <a:sym typeface="Calibri"/>
              </a:defRPr>
            </a:lvl4pPr>
            <a:lvl5pPr marL="0" marR="0" lvl="4" indent="0" algn="r" rtl="0">
              <a:spcBef>
                <a:spcPts val="0"/>
              </a:spcBef>
              <a:buNone/>
              <a:defRPr sz="1200" b="0" i="0" u="none" strike="noStrike" cap="none">
                <a:solidFill>
                  <a:srgbClr val="919497"/>
                </a:solidFill>
                <a:latin typeface="Calibri"/>
                <a:ea typeface="Calibri"/>
                <a:cs typeface="Calibri"/>
                <a:sym typeface="Calibri"/>
              </a:defRPr>
            </a:lvl5pPr>
            <a:lvl6pPr marL="0" marR="0" lvl="5" indent="0" algn="r" rtl="0">
              <a:spcBef>
                <a:spcPts val="0"/>
              </a:spcBef>
              <a:buNone/>
              <a:defRPr sz="1200" b="0" i="0" u="none" strike="noStrike" cap="none">
                <a:solidFill>
                  <a:srgbClr val="919497"/>
                </a:solidFill>
                <a:latin typeface="Calibri"/>
                <a:ea typeface="Calibri"/>
                <a:cs typeface="Calibri"/>
                <a:sym typeface="Calibri"/>
              </a:defRPr>
            </a:lvl6pPr>
            <a:lvl7pPr marL="0" marR="0" lvl="6" indent="0" algn="r" rtl="0">
              <a:spcBef>
                <a:spcPts val="0"/>
              </a:spcBef>
              <a:buNone/>
              <a:defRPr sz="1200" b="0" i="0" u="none" strike="noStrike" cap="none">
                <a:solidFill>
                  <a:srgbClr val="919497"/>
                </a:solidFill>
                <a:latin typeface="Calibri"/>
                <a:ea typeface="Calibri"/>
                <a:cs typeface="Calibri"/>
                <a:sym typeface="Calibri"/>
              </a:defRPr>
            </a:lvl7pPr>
            <a:lvl8pPr marL="0" marR="0" lvl="7" indent="0" algn="r" rtl="0">
              <a:spcBef>
                <a:spcPts val="0"/>
              </a:spcBef>
              <a:buNone/>
              <a:defRPr sz="1200" b="0" i="0" u="none" strike="noStrike" cap="none">
                <a:solidFill>
                  <a:srgbClr val="919497"/>
                </a:solidFill>
                <a:latin typeface="Calibri"/>
                <a:ea typeface="Calibri"/>
                <a:cs typeface="Calibri"/>
                <a:sym typeface="Calibri"/>
              </a:defRPr>
            </a:lvl8pPr>
            <a:lvl9pPr marL="0" marR="0" lvl="8" indent="0" algn="r" rtl="0">
              <a:spcBef>
                <a:spcPts val="0"/>
              </a:spcBef>
              <a:buNone/>
              <a:defRPr sz="12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3" name="Google Shape;13;p1"/>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919497"/>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3541513208"/>
      </p:ext>
    </p:extLst>
  </p:cSld>
  <p:clrMap bg1="lt1" tx1="dk1" bg2="dk2" tx2="lt2" accent1="accent1" accent2="accent2" accent3="accent3" accent4="accent4" accent5="accent5" accent6="accent6" hlink="hlink" folHlink="folHlink"/>
  <p:sldLayoutIdLst>
    <p:sldLayoutId id="2147490003" r:id="rId1"/>
    <p:sldLayoutId id="2147490004" r:id="rId2"/>
    <p:sldLayoutId id="2147490005" r:id="rId3"/>
    <p:sldLayoutId id="2147490006" r:id="rId4"/>
    <p:sldLayoutId id="2147490007" r:id="rId5"/>
    <p:sldLayoutId id="2147490008" r:id="rId6"/>
    <p:sldLayoutId id="2147490009" r:id="rId7"/>
    <p:sldLayoutId id="2147490010" r:id="rId8"/>
    <p:sldLayoutId id="2147490011" r:id="rId9"/>
    <p:sldLayoutId id="2147490012" r:id="rId10"/>
    <p:sldLayoutId id="2147490013" r:id="rId11"/>
    <p:sldLayoutId id="2147490014" r:id="rId12"/>
    <p:sldLayoutId id="2147490015" r:id="rId13"/>
    <p:sldLayoutId id="2147490016" r:id="rId14"/>
    <p:sldLayoutId id="2147490017" r:id="rId15"/>
    <p:sldLayoutId id="2147490018" r:id="rId16"/>
    <p:sldLayoutId id="2147490019" r:id="rId17"/>
    <p:sldLayoutId id="2147490020" r:id="rId18"/>
    <p:sldLayoutId id="2147490021" r:id="rId19"/>
    <p:sldLayoutId id="2147490022" r:id="rId20"/>
    <p:sldLayoutId id="2147490023" r:id="rId21"/>
    <p:sldLayoutId id="2147490024" r:id="rId22"/>
    <p:sldLayoutId id="2147490025" r:id="rId23"/>
    <p:sldLayoutId id="2147490026" r:id="rId24"/>
    <p:sldLayoutId id="2147490027" r:id="rId25"/>
    <p:sldLayoutId id="2147490028" r:id="rId26"/>
    <p:sldLayoutId id="2147490029" r:id="rId27"/>
    <p:sldLayoutId id="2147490030" r:id="rId28"/>
    <p:sldLayoutId id="2147490031" r:id="rId29"/>
    <p:sldLayoutId id="2147490032" r:id="rId30"/>
    <p:sldLayoutId id="2147490033" r:id="rId31"/>
    <p:sldLayoutId id="2147490034" r:id="rId32"/>
    <p:sldLayoutId id="2147490035" r:id="rId33"/>
    <p:sldLayoutId id="2147490036" r:id="rId34"/>
    <p:sldLayoutId id="2147490037" r:id="rId35"/>
    <p:sldLayoutId id="2147490038" r:id="rId36"/>
    <p:sldLayoutId id="2147490039" r:id="rId37"/>
    <p:sldLayoutId id="2147490040" r:id="rId38"/>
    <p:sldLayoutId id="2147490041" r:id="rId39"/>
    <p:sldLayoutId id="2147490042" r:id="rId40"/>
    <p:sldLayoutId id="2147490043" r:id="rId41"/>
    <p:sldLayoutId id="2147490044" r:id="rId42"/>
    <p:sldLayoutId id="2147490045" r:id="rId43"/>
    <p:sldLayoutId id="2147490046" r:id="rId44"/>
    <p:sldLayoutId id="2147490047" r:id="rId45"/>
    <p:sldLayoutId id="2147490048" r:id="rId46"/>
    <p:sldLayoutId id="2147490049" r:id="rId47"/>
    <p:sldLayoutId id="2147490050" r:id="rId48"/>
    <p:sldLayoutId id="2147490051" r:id="rId49"/>
    <p:sldLayoutId id="2147490052" r:id="rId50"/>
    <p:sldLayoutId id="2147490053" r:id="rId51"/>
    <p:sldLayoutId id="2147490054" r:id="rId52"/>
    <p:sldLayoutId id="2147490055" r:id="rId53"/>
    <p:sldLayoutId id="2147490056" r:id="rId54"/>
    <p:sldLayoutId id="2147490057" r:id="rId55"/>
    <p:sldLayoutId id="2147490058" r:id="rId56"/>
    <p:sldLayoutId id="2147490059" r:id="rId57"/>
    <p:sldLayoutId id="2147490060" r:id="rId58"/>
    <p:sldLayoutId id="2147490061" r:id="rId59"/>
    <p:sldLayoutId id="2147490062" r:id="rId60"/>
    <p:sldLayoutId id="2147490063" r:id="rId61"/>
    <p:sldLayoutId id="2147490064" r:id="rId62"/>
    <p:sldLayoutId id="2147490065" r:id="rId63"/>
    <p:sldLayoutId id="2147490066" r:id="rId64"/>
    <p:sldLayoutId id="2147490067" r:id="rId65"/>
    <p:sldLayoutId id="2147490068" r:id="rId66"/>
    <p:sldLayoutId id="2147490069" r:id="rId67"/>
    <p:sldLayoutId id="2147490070" r:id="rId68"/>
    <p:sldLayoutId id="2147490071" r:id="rId69"/>
    <p:sldLayoutId id="2147490072" r:id="rId70"/>
    <p:sldLayoutId id="2147490073" r:id="rId71"/>
    <p:sldLayoutId id="2147490074" r:id="rId72"/>
    <p:sldLayoutId id="2147490075" r:id="rId73"/>
    <p:sldLayoutId id="2147490076" r:id="rId74"/>
    <p:sldLayoutId id="2147490077" r:id="rId75"/>
    <p:sldLayoutId id="2147490078" r:id="rId76"/>
    <p:sldLayoutId id="2147490079" r:id="rId77"/>
    <p:sldLayoutId id="2147490080" r:id="rId78"/>
    <p:sldLayoutId id="2147490081" r:id="rId79"/>
    <p:sldLayoutId id="2147490082" r:id="rId80"/>
    <p:sldLayoutId id="2147490083" r:id="rId81"/>
    <p:sldLayoutId id="2147490084" r:id="rId82"/>
    <p:sldLayoutId id="2147490085" r:id="rId83"/>
    <p:sldLayoutId id="2147490086" r:id="rId84"/>
    <p:sldLayoutId id="2147490087" r:id="rId85"/>
    <p:sldLayoutId id="2147490088" r:id="rId86"/>
    <p:sldLayoutId id="2147490089" r:id="rId87"/>
    <p:sldLayoutId id="2147490090" r:id="rId88"/>
    <p:sldLayoutId id="2147490091" r:id="rId89"/>
    <p:sldLayoutId id="2147490092" r:id="rId90"/>
    <p:sldLayoutId id="2147490093" r:id="rId91"/>
    <p:sldLayoutId id="2147490094" r:id="rId92"/>
    <p:sldLayoutId id="2147490095" r:id="rId93"/>
    <p:sldLayoutId id="2147490096" r:id="rId94"/>
    <p:sldLayoutId id="2147490097" r:id="rId95"/>
    <p:sldLayoutId id="2147490098" r:id="rId96"/>
    <p:sldLayoutId id="2147490099" r:id="rId97"/>
    <p:sldLayoutId id="2147490100" r:id="rId98"/>
    <p:sldLayoutId id="2147490101" r:id="rId99"/>
    <p:sldLayoutId id="2147490102" r:id="rId100"/>
    <p:sldLayoutId id="2147490103" r:id="rId101"/>
    <p:sldLayoutId id="2147490104" r:id="rId102"/>
    <p:sldLayoutId id="2147490105" r:id="rId103"/>
    <p:sldLayoutId id="2147490106" r:id="rId104"/>
    <p:sldLayoutId id="2147490107" r:id="rId105"/>
    <p:sldLayoutId id="2147490108" r:id="rId106"/>
    <p:sldLayoutId id="2147490109" r:id="rId107"/>
    <p:sldLayoutId id="2147490110" r:id="rId108"/>
    <p:sldLayoutId id="2147490111" r:id="rId109"/>
    <p:sldLayoutId id="2147490112" r:id="rId110"/>
    <p:sldLayoutId id="2147490113" r:id="rId111"/>
    <p:sldLayoutId id="2147490114" r:id="rId112"/>
    <p:sldLayoutId id="2147490115" r:id="rId113"/>
    <p:sldLayoutId id="2147490116" r:id="rId114"/>
    <p:sldLayoutId id="2147490117" r:id="rId115"/>
    <p:sldLayoutId id="2147490118" r:id="rId116"/>
    <p:sldLayoutId id="2147490119" r:id="rId117"/>
    <p:sldLayoutId id="2147490120" r:id="rId118"/>
    <p:sldLayoutId id="2147490121" r:id="rId119"/>
    <p:sldLayoutId id="2147490122" r:id="rId120"/>
    <p:sldLayoutId id="2147490123" r:id="rId121"/>
    <p:sldLayoutId id="2147490124" r:id="rId122"/>
    <p:sldLayoutId id="2147490125" r:id="rId123"/>
    <p:sldLayoutId id="2147490126" r:id="rId124"/>
    <p:sldLayoutId id="2147490127" r:id="rId125"/>
    <p:sldLayoutId id="2147490128" r:id="rId126"/>
    <p:sldLayoutId id="2147490129" r:id="rId127"/>
    <p:sldLayoutId id="2147490130" r:id="rId12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05"/>
        <p:cNvGrpSpPr/>
        <p:nvPr/>
      </p:nvGrpSpPr>
      <p:grpSpPr>
        <a:xfrm>
          <a:off x="0" y="0"/>
          <a:ext cx="0" cy="0"/>
          <a:chOff x="0" y="0"/>
          <a:chExt cx="0" cy="0"/>
        </a:xfrm>
      </p:grpSpPr>
      <p:sp>
        <p:nvSpPr>
          <p:cNvPr id="2906" name="Google Shape;2906;p38"/>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5400"/>
              <a:buFont typeface="Calibri"/>
              <a:buNone/>
              <a:defRPr sz="5400" b="1" i="0" u="none" strike="noStrike" cap="none">
                <a:solidFill>
                  <a:schemeClr val="accen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907" name="Google Shape;2907;p38"/>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500"/>
              </a:spcBef>
              <a:spcAft>
                <a:spcPts val="0"/>
              </a:spcAft>
              <a:buClr>
                <a:schemeClr val="accent2"/>
              </a:buClr>
              <a:buSzPts val="3600"/>
              <a:buFont typeface="Arial"/>
              <a:buChar char="•"/>
              <a:defRPr sz="3600" b="0" i="0" u="none" strike="noStrike" cap="none">
                <a:solidFill>
                  <a:schemeClr val="dk1"/>
                </a:solidFill>
                <a:latin typeface="Calibri"/>
                <a:ea typeface="Calibri"/>
                <a:cs typeface="Calibri"/>
                <a:sym typeface="Calibri"/>
              </a:defRPr>
            </a:lvl1pPr>
            <a:lvl2pPr marL="914400" marR="0" lvl="1" indent="-419100" algn="l" rtl="0">
              <a:lnSpc>
                <a:spcPct val="100000"/>
              </a:lnSpc>
              <a:spcBef>
                <a:spcPts val="1500"/>
              </a:spcBef>
              <a:spcAft>
                <a:spcPts val="0"/>
              </a:spcAft>
              <a:buClr>
                <a:schemeClr val="accent1"/>
              </a:buClr>
              <a:buSzPts val="3000"/>
              <a:buFont typeface="Arial"/>
              <a:buChar char="•"/>
              <a:defRPr sz="3000" b="0" i="0" u="none" strike="noStrike" cap="none">
                <a:solidFill>
                  <a:schemeClr val="dk1"/>
                </a:solidFill>
                <a:latin typeface="Calibri"/>
                <a:ea typeface="Calibri"/>
                <a:cs typeface="Calibri"/>
                <a:sym typeface="Calibri"/>
              </a:defRPr>
            </a:lvl2pPr>
            <a:lvl3pPr marL="1371600" marR="0" lvl="2" indent="-400050" algn="l" rtl="0">
              <a:lnSpc>
                <a:spcPct val="100000"/>
              </a:lnSpc>
              <a:spcBef>
                <a:spcPts val="1500"/>
              </a:spcBef>
              <a:spcAft>
                <a:spcPts val="0"/>
              </a:spcAft>
              <a:buClr>
                <a:schemeClr val="accent2"/>
              </a:buClr>
              <a:buSzPts val="2700"/>
              <a:buFont typeface="Arial"/>
              <a:buChar char="•"/>
              <a:defRPr sz="2700" b="0" i="0" u="none" strike="noStrike" cap="none">
                <a:solidFill>
                  <a:schemeClr val="dk1"/>
                </a:solidFill>
                <a:latin typeface="Calibri"/>
                <a:ea typeface="Calibri"/>
                <a:cs typeface="Calibri"/>
                <a:sym typeface="Calibri"/>
              </a:defRPr>
            </a:lvl3pPr>
            <a:lvl4pPr marL="1828800" marR="0" lvl="3"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4pPr>
            <a:lvl5pPr marL="2286000" marR="0" lvl="4"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150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2908" name="Google Shape;2908;p38"/>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1pPr>
            <a:lvl2pPr marL="0" marR="0" lvl="1"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2pPr>
            <a:lvl3pPr marL="0" marR="0" lvl="2"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3pPr>
            <a:lvl4pPr marL="0" marR="0" lvl="3"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4pPr>
            <a:lvl5pPr marL="0" marR="0" lvl="4"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5pPr>
            <a:lvl6pPr marL="0" marR="0" lvl="5"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6pPr>
            <a:lvl7pPr marL="0" marR="0" lvl="6"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7pPr>
            <a:lvl8pPr marL="0" marR="0" lvl="7"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8pPr>
            <a:lvl9pPr marL="0" marR="0" lvl="8" indent="0" algn="r" rtl="0">
              <a:lnSpc>
                <a:spcPct val="100000"/>
              </a:lnSpc>
              <a:spcBef>
                <a:spcPts val="0"/>
              </a:spcBef>
              <a:spcAft>
                <a:spcPts val="0"/>
              </a:spcAft>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2909" name="Google Shape;2909;p38"/>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SzPts val="1400"/>
              <a:buNone/>
              <a:defRPr sz="12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933"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248020909"/>
      </p:ext>
    </p:extLst>
  </p:cSld>
  <p:clrMap bg1="lt1" tx1="dk1" bg2="dk2" tx2="lt2" accent1="accent1" accent2="accent2" accent3="accent3" accent4="accent4" accent5="accent5" accent6="accent6" hlink="hlink" folHlink="folHlink"/>
  <p:sldLayoutIdLst>
    <p:sldLayoutId id="2147484050" r:id="rId1"/>
    <p:sldLayoutId id="2147484051" r:id="rId2"/>
    <p:sldLayoutId id="2147484052" r:id="rId3"/>
    <p:sldLayoutId id="2147484053" r:id="rId4"/>
    <p:sldLayoutId id="2147484054" r:id="rId5"/>
    <p:sldLayoutId id="2147484055" r:id="rId6"/>
    <p:sldLayoutId id="2147484056" r:id="rId7"/>
    <p:sldLayoutId id="2147484057" r:id="rId8"/>
    <p:sldLayoutId id="2147484058" r:id="rId9"/>
    <p:sldLayoutId id="2147484059" r:id="rId10"/>
    <p:sldLayoutId id="2147484060" r:id="rId11"/>
    <p:sldLayoutId id="2147484061" r:id="rId12"/>
    <p:sldLayoutId id="2147484062" r:id="rId13"/>
    <p:sldLayoutId id="2147484063" r:id="rId14"/>
    <p:sldLayoutId id="2147484064" r:id="rId15"/>
    <p:sldLayoutId id="2147484065" r:id="rId16"/>
    <p:sldLayoutId id="2147484066" r:id="rId17"/>
    <p:sldLayoutId id="2147484067" r:id="rId18"/>
    <p:sldLayoutId id="2147484068" r:id="rId19"/>
    <p:sldLayoutId id="2147484069" r:id="rId20"/>
    <p:sldLayoutId id="2147484070" r:id="rId21"/>
    <p:sldLayoutId id="2147484071" r:id="rId22"/>
    <p:sldLayoutId id="2147484072" r:id="rId23"/>
    <p:sldLayoutId id="2147484073" r:id="rId24"/>
    <p:sldLayoutId id="2147484074" r:id="rId25"/>
    <p:sldLayoutId id="2147484075" r:id="rId26"/>
    <p:sldLayoutId id="2147484076" r:id="rId27"/>
    <p:sldLayoutId id="2147484077" r:id="rId28"/>
    <p:sldLayoutId id="2147484078" r:id="rId29"/>
    <p:sldLayoutId id="2147484079" r:id="rId30"/>
    <p:sldLayoutId id="2147484080" r:id="rId31"/>
    <p:sldLayoutId id="2147484081" r:id="rId32"/>
    <p:sldLayoutId id="2147484082" r:id="rId33"/>
    <p:sldLayoutId id="2147484083" r:id="rId34"/>
    <p:sldLayoutId id="2147484084" r:id="rId35"/>
    <p:sldLayoutId id="2147484085" r:id="rId36"/>
    <p:sldLayoutId id="2147484086" r:id="rId37"/>
    <p:sldLayoutId id="2147484087" r:id="rId38"/>
    <p:sldLayoutId id="2147484088" r:id="rId39"/>
    <p:sldLayoutId id="2147484089" r:id="rId40"/>
    <p:sldLayoutId id="2147484090" r:id="rId41"/>
    <p:sldLayoutId id="2147484091" r:id="rId42"/>
    <p:sldLayoutId id="2147484092" r:id="rId43"/>
    <p:sldLayoutId id="2147484093" r:id="rId44"/>
    <p:sldLayoutId id="2147484094" r:id="rId45"/>
    <p:sldLayoutId id="2147484095" r:id="rId46"/>
    <p:sldLayoutId id="2147484096" r:id="rId47"/>
    <p:sldLayoutId id="2147484097" r:id="rId48"/>
    <p:sldLayoutId id="2147484098" r:id="rId49"/>
    <p:sldLayoutId id="2147484099" r:id="rId50"/>
    <p:sldLayoutId id="2147484100" r:id="rId51"/>
    <p:sldLayoutId id="2147484101" r:id="rId52"/>
    <p:sldLayoutId id="2147484102" r:id="rId53"/>
    <p:sldLayoutId id="2147484103" r:id="rId54"/>
    <p:sldLayoutId id="2147484104" r:id="rId55"/>
    <p:sldLayoutId id="2147484105" r:id="rId56"/>
    <p:sldLayoutId id="2147484106" r:id="rId57"/>
    <p:sldLayoutId id="2147484107" r:id="rId58"/>
    <p:sldLayoutId id="2147484108" r:id="rId59"/>
    <p:sldLayoutId id="2147484109" r:id="rId60"/>
    <p:sldLayoutId id="2147484110" r:id="rId61"/>
    <p:sldLayoutId id="2147484111" r:id="rId62"/>
    <p:sldLayoutId id="2147484112" r:id="rId63"/>
    <p:sldLayoutId id="2147484113" r:id="rId64"/>
    <p:sldLayoutId id="2147484114" r:id="rId65"/>
    <p:sldLayoutId id="2147484115" r:id="rId66"/>
    <p:sldLayoutId id="2147484116" r:id="rId67"/>
    <p:sldLayoutId id="2147484117" r:id="rId68"/>
    <p:sldLayoutId id="2147484118" r:id="rId69"/>
    <p:sldLayoutId id="2147484119" r:id="rId70"/>
    <p:sldLayoutId id="2147484120" r:id="rId71"/>
    <p:sldLayoutId id="2147484121" r:id="rId72"/>
    <p:sldLayoutId id="2147484122" r:id="rId73"/>
    <p:sldLayoutId id="2147484123" r:id="rId74"/>
    <p:sldLayoutId id="2147484124" r:id="rId75"/>
    <p:sldLayoutId id="2147484125" r:id="rId76"/>
    <p:sldLayoutId id="2147484126" r:id="rId77"/>
    <p:sldLayoutId id="2147484127" r:id="rId78"/>
    <p:sldLayoutId id="2147484128" r:id="rId79"/>
    <p:sldLayoutId id="2147484129" r:id="rId80"/>
    <p:sldLayoutId id="2147484130" r:id="rId81"/>
    <p:sldLayoutId id="2147484131" r:id="rId82"/>
    <p:sldLayoutId id="2147484132" r:id="rId83"/>
    <p:sldLayoutId id="2147484133" r:id="rId84"/>
    <p:sldLayoutId id="2147484134" r:id="rId85"/>
    <p:sldLayoutId id="2147484135" r:id="rId86"/>
    <p:sldLayoutId id="2147484136" r:id="rId87"/>
    <p:sldLayoutId id="2147484137" r:id="rId88"/>
    <p:sldLayoutId id="2147484138" r:id="rId89"/>
    <p:sldLayoutId id="2147484139" r:id="rId90"/>
    <p:sldLayoutId id="2147484140" r:id="rId91"/>
    <p:sldLayoutId id="2147484141" r:id="rId92"/>
    <p:sldLayoutId id="2147484142" r:id="rId93"/>
    <p:sldLayoutId id="2147484143" r:id="rId94"/>
    <p:sldLayoutId id="2147484144" r:id="rId95"/>
    <p:sldLayoutId id="2147484145" r:id="rId96"/>
    <p:sldLayoutId id="2147484146" r:id="rId97"/>
    <p:sldLayoutId id="2147484147" r:id="rId98"/>
    <p:sldLayoutId id="2147484148" r:id="rId99"/>
    <p:sldLayoutId id="2147484149" r:id="rId100"/>
    <p:sldLayoutId id="2147484150" r:id="rId101"/>
    <p:sldLayoutId id="2147484151" r:id="rId102"/>
    <p:sldLayoutId id="2147484152" r:id="rId103"/>
    <p:sldLayoutId id="2147484153" r:id="rId104"/>
    <p:sldLayoutId id="2147484154" r:id="rId105"/>
    <p:sldLayoutId id="2147484155" r:id="rId106"/>
    <p:sldLayoutId id="2147484156" r:id="rId107"/>
    <p:sldLayoutId id="2147484157" r:id="rId108"/>
    <p:sldLayoutId id="2147484158" r:id="rId109"/>
    <p:sldLayoutId id="2147484159" r:id="rId110"/>
    <p:sldLayoutId id="2147484160" r:id="rId111"/>
    <p:sldLayoutId id="2147484161" r:id="rId112"/>
    <p:sldLayoutId id="2147484162" r:id="rId113"/>
    <p:sldLayoutId id="2147484163" r:id="rId114"/>
    <p:sldLayoutId id="2147484164" r:id="rId115"/>
    <p:sldLayoutId id="2147484165" r:id="rId116"/>
    <p:sldLayoutId id="2147484166" r:id="rId117"/>
    <p:sldLayoutId id="2147484167" r:id="rId118"/>
    <p:sldLayoutId id="2147484168" r:id="rId119"/>
    <p:sldLayoutId id="2147484169" r:id="rId120"/>
    <p:sldLayoutId id="2147484170" r:id="rId121"/>
    <p:sldLayoutId id="2147484171" r:id="rId122"/>
    <p:sldLayoutId id="2147484172" r:id="rId123"/>
    <p:sldLayoutId id="2147484173" r:id="rId124"/>
    <p:sldLayoutId id="2147484174" r:id="rId125"/>
    <p:sldLayoutId id="2147484175" r:id="rId126"/>
    <p:sldLayoutId id="2147484176" r:id="rId127"/>
    <p:sldLayoutId id="2147484177" r:id="rId128"/>
    <p:sldLayoutId id="2147484178" r:id="rId129"/>
    <p:sldLayoutId id="2147484179" r:id="rId130"/>
    <p:sldLayoutId id="2147484180" r:id="rId131"/>
    <p:sldLayoutId id="2147484181" r:id="rId132"/>
    <p:sldLayoutId id="2147484182" r:id="rId133"/>
    <p:sldLayoutId id="2147484183" r:id="rId134"/>
    <p:sldLayoutId id="2147484184" r:id="rId135"/>
    <p:sldLayoutId id="2147484185" r:id="rId136"/>
    <p:sldLayoutId id="2147484186" r:id="rId137"/>
    <p:sldLayoutId id="2147484187" r:id="rId138"/>
    <p:sldLayoutId id="2147484188" r:id="rId139"/>
    <p:sldLayoutId id="2147484189" r:id="rId140"/>
    <p:sldLayoutId id="2147484190" r:id="rId141"/>
    <p:sldLayoutId id="2147484191" r:id="rId142"/>
    <p:sldLayoutId id="2147484192" r:id="rId143"/>
    <p:sldLayoutId id="2147484193" r:id="rId144"/>
    <p:sldLayoutId id="2147484194" r:id="rId145"/>
    <p:sldLayoutId id="2147484195" r:id="rId146"/>
    <p:sldLayoutId id="2147484196" r:id="rId147"/>
    <p:sldLayoutId id="2147484197" r:id="rId148"/>
    <p:sldLayoutId id="2147484198" r:id="rId149"/>
    <p:sldLayoutId id="2147484199" r:id="rId150"/>
    <p:sldLayoutId id="2147489471" r:id="rId151"/>
    <p:sldLayoutId id="2147484201" r:id="rId152"/>
    <p:sldLayoutId id="2147484202" r:id="rId153"/>
    <p:sldLayoutId id="2147484203" r:id="rId154"/>
    <p:sldLayoutId id="2147484204" r:id="rId155"/>
    <p:sldLayoutId id="2147489472" r:id="rId156"/>
    <p:sldLayoutId id="2147489473" r:id="rId157"/>
    <p:sldLayoutId id="2147484207" r:id="rId158"/>
    <p:sldLayoutId id="2147484208" r:id="rId159"/>
    <p:sldLayoutId id="2147484209" r:id="rId160"/>
    <p:sldLayoutId id="2147484210" r:id="rId161"/>
    <p:sldLayoutId id="2147484211" r:id="rId162"/>
    <p:sldLayoutId id="2147484212" r:id="rId163"/>
    <p:sldLayoutId id="2147484213" r:id="rId164"/>
    <p:sldLayoutId id="2147484214" r:id="rId165"/>
    <p:sldLayoutId id="2147484215" r:id="rId166"/>
    <p:sldLayoutId id="2147484216" r:id="rId167"/>
    <p:sldLayoutId id="2147484217" r:id="rId168"/>
    <p:sldLayoutId id="2147484218" r:id="rId169"/>
    <p:sldLayoutId id="2147484219" r:id="rId170"/>
    <p:sldLayoutId id="2147484220" r:id="rId171"/>
    <p:sldLayoutId id="2147484221" r:id="rId172"/>
    <p:sldLayoutId id="2147489522" r:id="rId173"/>
    <p:sldLayoutId id="2147484223" r:id="rId174"/>
    <p:sldLayoutId id="2147484224" r:id="rId175"/>
    <p:sldLayoutId id="2147484225" r:id="rId176"/>
    <p:sldLayoutId id="2147484226" r:id="rId177"/>
    <p:sldLayoutId id="2147484227" r:id="rId178"/>
    <p:sldLayoutId id="2147484228" r:id="rId179"/>
    <p:sldLayoutId id="2147484229" r:id="rId180"/>
    <p:sldLayoutId id="2147484230" r:id="rId181"/>
    <p:sldLayoutId id="2147489475" r:id="rId182"/>
    <p:sldLayoutId id="2147484232" r:id="rId183"/>
    <p:sldLayoutId id="2147484233" r:id="rId184"/>
    <p:sldLayoutId id="2147484234" r:id="rId185"/>
    <p:sldLayoutId id="2147489477" r:id="rId186"/>
    <p:sldLayoutId id="2147484236" r:id="rId187"/>
    <p:sldLayoutId id="2147484237" r:id="rId188"/>
    <p:sldLayoutId id="2147489470" r:id="rId189"/>
    <p:sldLayoutId id="2147484239" r:id="rId190"/>
    <p:sldLayoutId id="2147484240" r:id="rId191"/>
    <p:sldLayoutId id="2147484241" r:id="rId192"/>
    <p:sldLayoutId id="2147484242" r:id="rId193"/>
    <p:sldLayoutId id="2147484243" r:id="rId194"/>
    <p:sldLayoutId id="2147484244" r:id="rId195"/>
    <p:sldLayoutId id="2147484245" r:id="rId196"/>
    <p:sldLayoutId id="2147484246" r:id="rId197"/>
    <p:sldLayoutId id="2147484247" r:id="rId198"/>
    <p:sldLayoutId id="2147484248" r:id="rId199"/>
    <p:sldLayoutId id="2147484249" r:id="rId200"/>
    <p:sldLayoutId id="2147484250" r:id="rId201"/>
    <p:sldLayoutId id="2147484251" r:id="rId202"/>
    <p:sldLayoutId id="2147484252" r:id="rId203"/>
    <p:sldLayoutId id="2147484253" r:id="rId204"/>
    <p:sldLayoutId id="2147484254" r:id="rId205"/>
    <p:sldLayoutId id="2147484255" r:id="rId206"/>
    <p:sldLayoutId id="2147484256" r:id="rId207"/>
    <p:sldLayoutId id="2147484257" r:id="rId208"/>
    <p:sldLayoutId id="2147484258" r:id="rId209"/>
    <p:sldLayoutId id="2147484259" r:id="rId210"/>
    <p:sldLayoutId id="2147484260" r:id="rId211"/>
    <p:sldLayoutId id="2147484261" r:id="rId212"/>
    <p:sldLayoutId id="2147484262" r:id="rId213"/>
    <p:sldLayoutId id="2147484263" r:id="rId214"/>
    <p:sldLayoutId id="2147484264" r:id="rId215"/>
    <p:sldLayoutId id="2147484265" r:id="rId216"/>
    <p:sldLayoutId id="2147484266" r:id="rId217"/>
    <p:sldLayoutId id="2147484267" r:id="rId218"/>
    <p:sldLayoutId id="2147489476" r:id="rId219"/>
    <p:sldLayoutId id="2147484269" r:id="rId220"/>
    <p:sldLayoutId id="2147484270" r:id="rId221"/>
    <p:sldLayoutId id="2147484271" r:id="rId222"/>
    <p:sldLayoutId id="2147484272" r:id="rId223"/>
    <p:sldLayoutId id="2147484273" r:id="rId224"/>
    <p:sldLayoutId id="2147484274" r:id="rId225"/>
    <p:sldLayoutId id="2147484275" r:id="rId226"/>
    <p:sldLayoutId id="2147484276" r:id="rId227"/>
    <p:sldLayoutId id="2147484277" r:id="rId228"/>
    <p:sldLayoutId id="2147484278" r:id="rId229"/>
    <p:sldLayoutId id="2147484279" r:id="rId230"/>
    <p:sldLayoutId id="2147484280" r:id="rId231"/>
    <p:sldLayoutId id="2147484281" r:id="rId232"/>
    <p:sldLayoutId id="2147484282" r:id="rId233"/>
    <p:sldLayoutId id="2147484283" r:id="rId234"/>
    <p:sldLayoutId id="2147484284" r:id="rId235"/>
    <p:sldLayoutId id="2147484285" r:id="rId236"/>
    <p:sldLayoutId id="2147484286" r:id="rId237"/>
    <p:sldLayoutId id="2147484287" r:id="rId238"/>
    <p:sldLayoutId id="2147484288" r:id="rId239"/>
    <p:sldLayoutId id="2147484289" r:id="rId240"/>
    <p:sldLayoutId id="2147484290" r:id="rId241"/>
    <p:sldLayoutId id="2147484291" r:id="rId242"/>
    <p:sldLayoutId id="2147484292" r:id="rId243"/>
    <p:sldLayoutId id="2147484293" r:id="rId244"/>
    <p:sldLayoutId id="2147484294" r:id="rId245"/>
    <p:sldLayoutId id="2147484295" r:id="rId246"/>
    <p:sldLayoutId id="2147484296" r:id="rId247"/>
    <p:sldLayoutId id="2147484297" r:id="rId248"/>
    <p:sldLayoutId id="2147484298" r:id="rId249"/>
    <p:sldLayoutId id="2147484299" r:id="rId250"/>
    <p:sldLayoutId id="2147484300" r:id="rId251"/>
    <p:sldLayoutId id="2147484301" r:id="rId252"/>
    <p:sldLayoutId id="2147484302" r:id="rId253"/>
    <p:sldLayoutId id="2147484303" r:id="rId254"/>
    <p:sldLayoutId id="2147484304" r:id="rId255"/>
    <p:sldLayoutId id="2147484305" r:id="rId256"/>
    <p:sldLayoutId id="2147484306" r:id="rId257"/>
    <p:sldLayoutId id="2147484307" r:id="rId258"/>
    <p:sldLayoutId id="2147484308" r:id="rId259"/>
    <p:sldLayoutId id="2147484309" r:id="rId260"/>
    <p:sldLayoutId id="2147484310" r:id="rId261"/>
    <p:sldLayoutId id="2147484311" r:id="rId262"/>
    <p:sldLayoutId id="2147484312" r:id="rId263"/>
    <p:sldLayoutId id="2147484313" r:id="rId264"/>
    <p:sldLayoutId id="2147484314" r:id="rId265"/>
    <p:sldLayoutId id="2147484315" r:id="rId266"/>
    <p:sldLayoutId id="2147484316" r:id="rId267"/>
    <p:sldLayoutId id="2147484317" r:id="rId268"/>
    <p:sldLayoutId id="2147484318" r:id="rId269"/>
    <p:sldLayoutId id="2147484319" r:id="rId270"/>
    <p:sldLayoutId id="2147484320" r:id="rId271"/>
    <p:sldLayoutId id="2147484321" r:id="rId272"/>
    <p:sldLayoutId id="2147484322" r:id="rId273"/>
    <p:sldLayoutId id="2147484323" r:id="rId274"/>
    <p:sldLayoutId id="2147484324" r:id="rId275"/>
    <p:sldLayoutId id="2147484325" r:id="rId276"/>
    <p:sldLayoutId id="2147484326" r:id="rId277"/>
    <p:sldLayoutId id="2147484327" r:id="rId278"/>
    <p:sldLayoutId id="2147484328" r:id="rId279"/>
    <p:sldLayoutId id="2147484329" r:id="rId280"/>
    <p:sldLayoutId id="2147484330" r:id="rId281"/>
    <p:sldLayoutId id="2147484331" r:id="rId282"/>
    <p:sldLayoutId id="2147484332" r:id="rId283"/>
    <p:sldLayoutId id="2147484333" r:id="rId284"/>
    <p:sldLayoutId id="2147484334" r:id="rId285"/>
    <p:sldLayoutId id="2147484335" r:id="rId286"/>
    <p:sldLayoutId id="2147484336" r:id="rId287"/>
    <p:sldLayoutId id="2147484337" r:id="rId288"/>
    <p:sldLayoutId id="2147484338" r:id="rId289"/>
    <p:sldLayoutId id="2147484339" r:id="rId290"/>
    <p:sldLayoutId id="2147484340" r:id="rId291"/>
    <p:sldLayoutId id="2147484341" r:id="rId292"/>
    <p:sldLayoutId id="2147484342" r:id="rId293"/>
    <p:sldLayoutId id="2147484343" r:id="rId294"/>
    <p:sldLayoutId id="2147484344" r:id="rId295"/>
    <p:sldLayoutId id="2147484345" r:id="rId296"/>
    <p:sldLayoutId id="2147484346" r:id="rId297"/>
    <p:sldLayoutId id="2147484347" r:id="rId298"/>
    <p:sldLayoutId id="2147484348" r:id="rId299"/>
    <p:sldLayoutId id="2147484349" r:id="rId300"/>
    <p:sldLayoutId id="2147484350" r:id="rId301"/>
    <p:sldLayoutId id="2147484351" r:id="rId302"/>
    <p:sldLayoutId id="2147484352" r:id="rId303"/>
    <p:sldLayoutId id="2147484353" r:id="rId304"/>
    <p:sldLayoutId id="2147484354" r:id="rId305"/>
    <p:sldLayoutId id="2147484355" r:id="rId306"/>
    <p:sldLayoutId id="2147484356" r:id="rId307"/>
    <p:sldLayoutId id="2147484357" r:id="rId308"/>
    <p:sldLayoutId id="2147484358" r:id="rId309"/>
    <p:sldLayoutId id="2147484359" r:id="rId310"/>
    <p:sldLayoutId id="2147484360" r:id="rId311"/>
    <p:sldLayoutId id="2147484361" r:id="rId312"/>
    <p:sldLayoutId id="2147484362" r:id="rId313"/>
    <p:sldLayoutId id="2147484363" r:id="rId314"/>
    <p:sldLayoutId id="2147489520" r:id="rId315"/>
    <p:sldLayoutId id="2147484365" r:id="rId316"/>
    <p:sldLayoutId id="2147484366" r:id="rId317"/>
    <p:sldLayoutId id="2147484367" r:id="rId318"/>
    <p:sldLayoutId id="2147484368" r:id="rId319"/>
    <p:sldLayoutId id="2147484369" r:id="rId320"/>
    <p:sldLayoutId id="2147484370" r:id="rId321"/>
    <p:sldLayoutId id="2147484371" r:id="rId322"/>
    <p:sldLayoutId id="2147484372" r:id="rId323"/>
    <p:sldLayoutId id="2147484373" r:id="rId324"/>
    <p:sldLayoutId id="2147484374" r:id="rId325"/>
    <p:sldLayoutId id="2147484375" r:id="rId326"/>
    <p:sldLayoutId id="2147484376" r:id="rId327"/>
    <p:sldLayoutId id="2147484377" r:id="rId328"/>
    <p:sldLayoutId id="2147484378" r:id="rId329"/>
    <p:sldLayoutId id="2147484379" r:id="rId330"/>
    <p:sldLayoutId id="2147484380" r:id="rId331"/>
    <p:sldLayoutId id="2147484381" r:id="rId332"/>
    <p:sldLayoutId id="2147484382" r:id="rId333"/>
    <p:sldLayoutId id="2147484383" r:id="rId334"/>
    <p:sldLayoutId id="2147484384" r:id="rId335"/>
    <p:sldLayoutId id="2147484385" r:id="rId336"/>
    <p:sldLayoutId id="2147484386" r:id="rId337"/>
    <p:sldLayoutId id="2147484387" r:id="rId338"/>
    <p:sldLayoutId id="2147484388" r:id="rId339"/>
    <p:sldLayoutId id="2147484389" r:id="rId340"/>
    <p:sldLayoutId id="2147484390" r:id="rId341"/>
    <p:sldLayoutId id="2147484391" r:id="rId342"/>
    <p:sldLayoutId id="2147484392" r:id="rId343"/>
    <p:sldLayoutId id="2147484393" r:id="rId344"/>
    <p:sldLayoutId id="2147484394" r:id="rId345"/>
    <p:sldLayoutId id="2147484395" r:id="rId346"/>
    <p:sldLayoutId id="2147484396" r:id="rId347"/>
    <p:sldLayoutId id="2147484397" r:id="rId348"/>
    <p:sldLayoutId id="2147484398" r:id="rId349"/>
    <p:sldLayoutId id="2147484399" r:id="rId350"/>
    <p:sldLayoutId id="2147484400" r:id="rId351"/>
    <p:sldLayoutId id="2147484401" r:id="rId352"/>
    <p:sldLayoutId id="2147484402" r:id="rId353"/>
    <p:sldLayoutId id="2147484403" r:id="rId354"/>
    <p:sldLayoutId id="2147484404" r:id="rId355"/>
    <p:sldLayoutId id="2147484405" r:id="rId356"/>
    <p:sldLayoutId id="2147484406" r:id="rId357"/>
    <p:sldLayoutId id="2147484407" r:id="rId358"/>
    <p:sldLayoutId id="2147484408" r:id="rId359"/>
    <p:sldLayoutId id="2147484409" r:id="rId360"/>
    <p:sldLayoutId id="2147484410" r:id="rId361"/>
    <p:sldLayoutId id="2147484411" r:id="rId362"/>
    <p:sldLayoutId id="2147484412" r:id="rId363"/>
    <p:sldLayoutId id="2147484413" r:id="rId364"/>
    <p:sldLayoutId id="2147484414" r:id="rId365"/>
    <p:sldLayoutId id="2147484415" r:id="rId366"/>
    <p:sldLayoutId id="2147484416" r:id="rId367"/>
    <p:sldLayoutId id="2147484417" r:id="rId368"/>
    <p:sldLayoutId id="2147484418" r:id="rId369"/>
    <p:sldLayoutId id="2147484419" r:id="rId370"/>
    <p:sldLayoutId id="2147484420" r:id="rId371"/>
    <p:sldLayoutId id="2147484421" r:id="rId372"/>
    <p:sldLayoutId id="2147484422" r:id="rId373"/>
    <p:sldLayoutId id="2147484423" r:id="rId374"/>
    <p:sldLayoutId id="2147484424" r:id="rId375"/>
    <p:sldLayoutId id="2147484425" r:id="rId376"/>
    <p:sldLayoutId id="2147484426" r:id="rId377"/>
    <p:sldLayoutId id="2147484427" r:id="rId378"/>
    <p:sldLayoutId id="2147484428" r:id="rId379"/>
    <p:sldLayoutId id="2147484429" r:id="rId380"/>
    <p:sldLayoutId id="2147484430" r:id="rId381"/>
    <p:sldLayoutId id="2147484431" r:id="rId382"/>
    <p:sldLayoutId id="2147484432" r:id="rId383"/>
    <p:sldLayoutId id="2147484433" r:id="rId384"/>
    <p:sldLayoutId id="2147484434" r:id="rId385"/>
    <p:sldLayoutId id="2147484435" r:id="rId386"/>
    <p:sldLayoutId id="2147484436" r:id="rId387"/>
    <p:sldLayoutId id="2147484437" r:id="rId388"/>
    <p:sldLayoutId id="2147484438" r:id="rId389"/>
    <p:sldLayoutId id="2147484439" r:id="rId390"/>
    <p:sldLayoutId id="2147484440" r:id="rId391"/>
    <p:sldLayoutId id="2147484441" r:id="rId392"/>
    <p:sldLayoutId id="2147484442" r:id="rId393"/>
    <p:sldLayoutId id="2147484443" r:id="rId394"/>
    <p:sldLayoutId id="2147484444" r:id="rId395"/>
    <p:sldLayoutId id="2147484445" r:id="rId396"/>
    <p:sldLayoutId id="2147484446" r:id="rId397"/>
    <p:sldLayoutId id="2147484447" r:id="rId398"/>
    <p:sldLayoutId id="2147484448" r:id="rId399"/>
    <p:sldLayoutId id="2147484449" r:id="rId400"/>
    <p:sldLayoutId id="2147484450" r:id="rId401"/>
    <p:sldLayoutId id="2147484451" r:id="rId402"/>
    <p:sldLayoutId id="2147484452" r:id="rId403"/>
    <p:sldLayoutId id="2147484453" r:id="rId404"/>
    <p:sldLayoutId id="2147484454" r:id="rId405"/>
    <p:sldLayoutId id="2147484455" r:id="rId406"/>
    <p:sldLayoutId id="2147484456" r:id="rId407"/>
    <p:sldLayoutId id="2147484457" r:id="rId408"/>
    <p:sldLayoutId id="2147484458" r:id="rId409"/>
    <p:sldLayoutId id="2147484459" r:id="rId410"/>
    <p:sldLayoutId id="2147484460" r:id="rId411"/>
    <p:sldLayoutId id="2147484461" r:id="rId412"/>
    <p:sldLayoutId id="2147484462" r:id="rId413"/>
    <p:sldLayoutId id="2147484463" r:id="rId414"/>
    <p:sldLayoutId id="2147484464" r:id="rId415"/>
    <p:sldLayoutId id="2147484465" r:id="rId416"/>
    <p:sldLayoutId id="2147484466" r:id="rId417"/>
    <p:sldLayoutId id="2147484467" r:id="rId418"/>
    <p:sldLayoutId id="2147484468" r:id="rId419"/>
    <p:sldLayoutId id="2147484469" r:id="rId420"/>
    <p:sldLayoutId id="2147484470" r:id="rId421"/>
    <p:sldLayoutId id="2147484471" r:id="rId422"/>
    <p:sldLayoutId id="2147484472" r:id="rId423"/>
    <p:sldLayoutId id="2147484473" r:id="rId424"/>
    <p:sldLayoutId id="2147484474" r:id="rId425"/>
    <p:sldLayoutId id="2147484475" r:id="rId426"/>
    <p:sldLayoutId id="2147484476" r:id="rId427"/>
    <p:sldLayoutId id="2147484477" r:id="rId428"/>
    <p:sldLayoutId id="2147484478" r:id="rId429"/>
    <p:sldLayoutId id="2147484479" r:id="rId430"/>
    <p:sldLayoutId id="2147484480" r:id="rId431"/>
    <p:sldLayoutId id="2147484481" r:id="rId432"/>
    <p:sldLayoutId id="2147484482" r:id="rId433"/>
    <p:sldLayoutId id="2147484483" r:id="rId434"/>
    <p:sldLayoutId id="2147484484" r:id="rId435"/>
    <p:sldLayoutId id="2147489510" r:id="rId436"/>
    <p:sldLayoutId id="2147489511" r:id="rId437"/>
    <p:sldLayoutId id="2147484487" r:id="rId438"/>
    <p:sldLayoutId id="2147484488" r:id="rId439"/>
    <p:sldLayoutId id="2147484489" r:id="rId440"/>
    <p:sldLayoutId id="2147484490" r:id="rId441"/>
    <p:sldLayoutId id="2147484491" r:id="rId442"/>
    <p:sldLayoutId id="2147484492" r:id="rId443"/>
    <p:sldLayoutId id="2147484493" r:id="rId444"/>
    <p:sldLayoutId id="2147484494" r:id="rId445"/>
    <p:sldLayoutId id="2147484495" r:id="rId446"/>
    <p:sldLayoutId id="2147484496" r:id="rId447"/>
    <p:sldLayoutId id="2147484497" r:id="rId448"/>
    <p:sldLayoutId id="2147484498" r:id="rId449"/>
    <p:sldLayoutId id="2147484499" r:id="rId450"/>
    <p:sldLayoutId id="2147484500" r:id="rId451"/>
    <p:sldLayoutId id="2147484501" r:id="rId452"/>
    <p:sldLayoutId id="2147484502" r:id="rId453"/>
    <p:sldLayoutId id="2147484503" r:id="rId454"/>
    <p:sldLayoutId id="2147484504" r:id="rId455"/>
    <p:sldLayoutId id="2147484505" r:id="rId456"/>
    <p:sldLayoutId id="2147484506" r:id="rId457"/>
    <p:sldLayoutId id="2147484507" r:id="rId458"/>
    <p:sldLayoutId id="2147484508" r:id="rId459"/>
    <p:sldLayoutId id="2147484509" r:id="rId460"/>
    <p:sldLayoutId id="2147484510" r:id="rId461"/>
    <p:sldLayoutId id="2147484511" r:id="rId462"/>
    <p:sldLayoutId id="2147484512" r:id="rId463"/>
    <p:sldLayoutId id="2147484513" r:id="rId46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289"/>
        <p:cNvGrpSpPr/>
        <p:nvPr/>
      </p:nvGrpSpPr>
      <p:grpSpPr>
        <a:xfrm>
          <a:off x="0" y="0"/>
          <a:ext cx="0" cy="0"/>
          <a:chOff x="0" y="0"/>
          <a:chExt cx="0" cy="0"/>
        </a:xfrm>
      </p:grpSpPr>
      <p:sp>
        <p:nvSpPr>
          <p:cNvPr id="15290" name="Google Shape;15290;p9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291" name="Google Shape;15291;p9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0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1pPr>
            <a:lvl2pPr marL="914400" marR="0" lvl="1" indent="-355600" algn="l" rtl="0">
              <a:lnSpc>
                <a:spcPct val="90000"/>
              </a:lnSpc>
              <a:spcBef>
                <a:spcPts val="500"/>
              </a:spcBef>
              <a:spcAft>
                <a:spcPts val="0"/>
              </a:spcAft>
              <a:buClr>
                <a:schemeClr val="accent2"/>
              </a:buClr>
              <a:buSzPts val="2000"/>
              <a:buFont typeface="Arial"/>
              <a:buChar char="•"/>
              <a:defRPr sz="2000" b="0" i="0" u="none" strike="noStrike" cap="none">
                <a:solidFill>
                  <a:schemeClr val="dk1"/>
                </a:solidFill>
                <a:latin typeface="Arial"/>
                <a:ea typeface="Arial"/>
                <a:cs typeface="Arial"/>
                <a:sym typeface="Arial"/>
              </a:defRPr>
            </a:lvl2pPr>
            <a:lvl3pPr marL="1371600" marR="0" lvl="2" indent="-342900" algn="l" rtl="0">
              <a:lnSpc>
                <a:spcPct val="90000"/>
              </a:lnSpc>
              <a:spcBef>
                <a:spcPts val="500"/>
              </a:spcBef>
              <a:spcAft>
                <a:spcPts val="0"/>
              </a:spcAft>
              <a:buClr>
                <a:schemeClr val="accent2"/>
              </a:buClr>
              <a:buSzPts val="1800"/>
              <a:buFont typeface="Arial"/>
              <a:buChar char="•"/>
              <a:defRPr sz="1800" b="0" i="0" u="none" strike="noStrike" cap="none">
                <a:solidFill>
                  <a:schemeClr val="dk1"/>
                </a:solidFill>
                <a:latin typeface="Arial"/>
                <a:ea typeface="Arial"/>
                <a:cs typeface="Arial"/>
                <a:sym typeface="Arial"/>
              </a:defRPr>
            </a:lvl3pPr>
            <a:lvl4pPr marL="1828800" marR="0" lvl="3"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Arial"/>
                <a:ea typeface="Arial"/>
                <a:cs typeface="Arial"/>
                <a:sym typeface="Arial"/>
              </a:defRPr>
            </a:lvl4pPr>
            <a:lvl5pPr marL="2286000" marR="0" lvl="4"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5292" name="Google Shape;15292;p9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Clr>
                <a:srgbClr val="919497"/>
              </a:buClr>
              <a:buSzPts val="1800"/>
              <a:buFont typeface="Arial"/>
              <a:buNone/>
              <a:defRPr sz="1200">
                <a:solidFill>
                  <a:srgbClr val="919497"/>
                </a:solidFill>
                <a:latin typeface="Arial"/>
                <a:ea typeface="Arial"/>
                <a:cs typeface="Arial"/>
                <a:sym typeface="Arial"/>
              </a:defRPr>
            </a:lvl1pPr>
            <a:lvl2pPr marL="0" marR="0" lvl="1" indent="0" algn="r" rtl="0">
              <a:spcBef>
                <a:spcPts val="0"/>
              </a:spcBef>
              <a:buClr>
                <a:srgbClr val="919497"/>
              </a:buClr>
              <a:buSzPts val="1800"/>
              <a:buFont typeface="Arial"/>
              <a:buNone/>
              <a:defRPr sz="1200">
                <a:solidFill>
                  <a:srgbClr val="919497"/>
                </a:solidFill>
                <a:latin typeface="Arial"/>
                <a:ea typeface="Arial"/>
                <a:cs typeface="Arial"/>
                <a:sym typeface="Arial"/>
              </a:defRPr>
            </a:lvl2pPr>
            <a:lvl3pPr marL="0" marR="0" lvl="2" indent="0" algn="r" rtl="0">
              <a:spcBef>
                <a:spcPts val="0"/>
              </a:spcBef>
              <a:buClr>
                <a:srgbClr val="919497"/>
              </a:buClr>
              <a:buSzPts val="1800"/>
              <a:buFont typeface="Arial"/>
              <a:buNone/>
              <a:defRPr sz="1200">
                <a:solidFill>
                  <a:srgbClr val="919497"/>
                </a:solidFill>
                <a:latin typeface="Arial"/>
                <a:ea typeface="Arial"/>
                <a:cs typeface="Arial"/>
                <a:sym typeface="Arial"/>
              </a:defRPr>
            </a:lvl3pPr>
            <a:lvl4pPr marL="0" marR="0" lvl="3" indent="0" algn="r" rtl="0">
              <a:spcBef>
                <a:spcPts val="0"/>
              </a:spcBef>
              <a:buClr>
                <a:srgbClr val="919497"/>
              </a:buClr>
              <a:buSzPts val="1800"/>
              <a:buFont typeface="Arial"/>
              <a:buNone/>
              <a:defRPr sz="1200">
                <a:solidFill>
                  <a:srgbClr val="919497"/>
                </a:solidFill>
                <a:latin typeface="Arial"/>
                <a:ea typeface="Arial"/>
                <a:cs typeface="Arial"/>
                <a:sym typeface="Arial"/>
              </a:defRPr>
            </a:lvl4pPr>
            <a:lvl5pPr marL="0" marR="0" lvl="4" indent="0" algn="r" rtl="0">
              <a:spcBef>
                <a:spcPts val="0"/>
              </a:spcBef>
              <a:buClr>
                <a:srgbClr val="919497"/>
              </a:buClr>
              <a:buSzPts val="1800"/>
              <a:buFont typeface="Arial"/>
              <a:buNone/>
              <a:defRPr sz="1200">
                <a:solidFill>
                  <a:srgbClr val="919497"/>
                </a:solidFill>
                <a:latin typeface="Arial"/>
                <a:ea typeface="Arial"/>
                <a:cs typeface="Arial"/>
                <a:sym typeface="Arial"/>
              </a:defRPr>
            </a:lvl5pPr>
            <a:lvl6pPr marL="0" marR="0" lvl="5" indent="0" algn="r" rtl="0">
              <a:spcBef>
                <a:spcPts val="0"/>
              </a:spcBef>
              <a:buClr>
                <a:srgbClr val="919497"/>
              </a:buClr>
              <a:buSzPts val="1800"/>
              <a:buFont typeface="Arial"/>
              <a:buNone/>
              <a:defRPr sz="1200">
                <a:solidFill>
                  <a:srgbClr val="919497"/>
                </a:solidFill>
                <a:latin typeface="Arial"/>
                <a:ea typeface="Arial"/>
                <a:cs typeface="Arial"/>
                <a:sym typeface="Arial"/>
              </a:defRPr>
            </a:lvl6pPr>
            <a:lvl7pPr marL="0" marR="0" lvl="6" indent="0" algn="r" rtl="0">
              <a:spcBef>
                <a:spcPts val="0"/>
              </a:spcBef>
              <a:buClr>
                <a:srgbClr val="919497"/>
              </a:buClr>
              <a:buSzPts val="1800"/>
              <a:buFont typeface="Arial"/>
              <a:buNone/>
              <a:defRPr sz="1200">
                <a:solidFill>
                  <a:srgbClr val="919497"/>
                </a:solidFill>
                <a:latin typeface="Arial"/>
                <a:ea typeface="Arial"/>
                <a:cs typeface="Arial"/>
                <a:sym typeface="Arial"/>
              </a:defRPr>
            </a:lvl7pPr>
            <a:lvl8pPr marL="0" marR="0" lvl="7" indent="0" algn="r" rtl="0">
              <a:spcBef>
                <a:spcPts val="0"/>
              </a:spcBef>
              <a:buClr>
                <a:srgbClr val="919497"/>
              </a:buClr>
              <a:buSzPts val="1800"/>
              <a:buFont typeface="Arial"/>
              <a:buNone/>
              <a:defRPr sz="1200">
                <a:solidFill>
                  <a:srgbClr val="919497"/>
                </a:solidFill>
                <a:latin typeface="Arial"/>
                <a:ea typeface="Arial"/>
                <a:cs typeface="Arial"/>
                <a:sym typeface="Arial"/>
              </a:defRPr>
            </a:lvl8pPr>
            <a:lvl9pPr marL="0" marR="0" lvl="8" indent="0" algn="r" rtl="0">
              <a:spcBef>
                <a:spcPts val="0"/>
              </a:spcBef>
              <a:buClr>
                <a:srgbClr val="919497"/>
              </a:buClr>
              <a:buSzPts val="1800"/>
              <a:buFont typeface="Arial"/>
              <a:buNone/>
              <a:defRPr sz="1200">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5293" name="Google Shape;15293;p9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Clr>
                <a:srgbClr val="919497"/>
              </a:buClr>
              <a:buSzPts val="1400"/>
              <a:buFont typeface="Arial"/>
              <a:buNone/>
              <a:defRPr sz="1200">
                <a:solidFill>
                  <a:srgbClr val="919497"/>
                </a:solidFill>
                <a:latin typeface="Arial"/>
                <a:ea typeface="Arial"/>
                <a:cs typeface="Arial"/>
                <a:sym typeface="Arial"/>
              </a:defRPr>
            </a:lvl1pPr>
            <a:lvl2pPr marR="0" lvl="1"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Clr>
                <a:schemeClr val="dk1"/>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5259" r:id="rId1"/>
    <p:sldLayoutId id="2147485260" r:id="rId2"/>
    <p:sldLayoutId id="2147485261" r:id="rId3"/>
    <p:sldLayoutId id="2147485262" r:id="rId4"/>
    <p:sldLayoutId id="2147485263" r:id="rId5"/>
    <p:sldLayoutId id="2147485264" r:id="rId6"/>
    <p:sldLayoutId id="2147485265" r:id="rId7"/>
    <p:sldLayoutId id="2147485266" r:id="rId8"/>
    <p:sldLayoutId id="2147485267" r:id="rId9"/>
    <p:sldLayoutId id="2147485268" r:id="rId10"/>
    <p:sldLayoutId id="214748526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408"/>
        <p:cNvGrpSpPr/>
        <p:nvPr/>
      </p:nvGrpSpPr>
      <p:grpSpPr>
        <a:xfrm>
          <a:off x="0" y="0"/>
          <a:ext cx="0" cy="0"/>
          <a:chOff x="0" y="0"/>
          <a:chExt cx="0" cy="0"/>
        </a:xfrm>
      </p:grpSpPr>
      <p:sp>
        <p:nvSpPr>
          <p:cNvPr id="15409" name="Google Shape;15409;p101"/>
          <p:cNvSpPr txBox="1">
            <a:spLocks noGrp="1"/>
          </p:cNvSpPr>
          <p:nvPr>
            <p:ph type="title"/>
          </p:nvPr>
        </p:nvSpPr>
        <p:spPr>
          <a:xfrm>
            <a:off x="609603" y="365130"/>
            <a:ext cx="10972800" cy="1325559"/>
          </a:xfrm>
          <a:prstGeom prst="rect">
            <a:avLst/>
          </a:prstGeom>
          <a:noFill/>
          <a:ln>
            <a:noFill/>
          </a:ln>
        </p:spPr>
        <p:txBody>
          <a:bodyPr spcFirstLastPara="1" wrap="square" lIns="91400" tIns="45700" rIns="91400" bIns="45700" anchor="ctr" anchorCtr="0">
            <a:normAutofit/>
          </a:bodyPr>
          <a:lstStyle>
            <a:lvl1pPr marR="0" lvl="0" algn="l" rtl="0">
              <a:lnSpc>
                <a:spcPct val="90000"/>
              </a:lnSpc>
              <a:spcBef>
                <a:spcPts val="0"/>
              </a:spcBef>
              <a:spcAft>
                <a:spcPts val="0"/>
              </a:spcAft>
              <a:buClr>
                <a:srgbClr val="444C55"/>
              </a:buClr>
              <a:buSzPts val="5400"/>
              <a:buFont typeface="Arial"/>
              <a:buNone/>
              <a:defRPr sz="5400" b="0" i="0" u="none" strike="noStrike" cap="none">
                <a:solidFill>
                  <a:srgbClr val="444C55"/>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5410" name="Google Shape;15410;p101"/>
          <p:cNvSpPr txBox="1">
            <a:spLocks noGrp="1"/>
          </p:cNvSpPr>
          <p:nvPr>
            <p:ph type="body" idx="1"/>
          </p:nvPr>
        </p:nvSpPr>
        <p:spPr>
          <a:xfrm>
            <a:off x="609603" y="1825627"/>
            <a:ext cx="10972800" cy="4351336"/>
          </a:xfrm>
          <a:prstGeom prst="rect">
            <a:avLst/>
          </a:prstGeom>
          <a:noFill/>
          <a:ln>
            <a:noFill/>
          </a:ln>
        </p:spPr>
        <p:txBody>
          <a:bodyPr spcFirstLastPara="1" wrap="square" lIns="91400" tIns="45700" rIns="91400" bIns="45700" anchor="t" anchorCtr="0">
            <a:normAutofit/>
          </a:bodyPr>
          <a:lstStyle>
            <a:lvl1pPr marL="457200" marR="0" lvl="0" indent="-381000" algn="l" rtl="0">
              <a:lnSpc>
                <a:spcPct val="90000"/>
              </a:lnSpc>
              <a:spcBef>
                <a:spcPts val="1500"/>
              </a:spcBef>
              <a:spcAft>
                <a:spcPts val="0"/>
              </a:spcAft>
              <a:buClr>
                <a:srgbClr val="F5668F"/>
              </a:buClr>
              <a:buSzPts val="2400"/>
              <a:buFont typeface="Arial"/>
              <a:buChar char="•"/>
              <a:defRPr sz="3600" b="0" i="0" u="none" strike="noStrike" cap="none">
                <a:solidFill>
                  <a:srgbClr val="444C55"/>
                </a:solidFill>
                <a:latin typeface="Arial"/>
                <a:ea typeface="Arial"/>
                <a:cs typeface="Arial"/>
                <a:sym typeface="Arial"/>
              </a:defRPr>
            </a:lvl1pPr>
            <a:lvl2pPr marL="914400" marR="0" lvl="1" indent="-457200" algn="l" rtl="0">
              <a:lnSpc>
                <a:spcPct val="90000"/>
              </a:lnSpc>
              <a:spcBef>
                <a:spcPts val="750"/>
              </a:spcBef>
              <a:spcAft>
                <a:spcPts val="0"/>
              </a:spcAft>
              <a:buClr>
                <a:srgbClr val="000000"/>
              </a:buClr>
              <a:buSzPts val="3600"/>
              <a:buFont typeface="Arial"/>
              <a:buChar char="•"/>
              <a:defRPr sz="3600" b="0" i="0" u="none" strike="noStrike" cap="none">
                <a:solidFill>
                  <a:srgbClr val="000000"/>
                </a:solidFill>
                <a:latin typeface="Calibri"/>
                <a:ea typeface="Calibri"/>
                <a:cs typeface="Calibri"/>
                <a:sym typeface="Calibri"/>
              </a:defRPr>
            </a:lvl2pPr>
            <a:lvl3pPr marL="1371600" marR="0" lvl="2" indent="-419100" algn="l" rtl="0">
              <a:lnSpc>
                <a:spcPct val="90000"/>
              </a:lnSpc>
              <a:spcBef>
                <a:spcPts val="750"/>
              </a:spcBef>
              <a:spcAft>
                <a:spcPts val="0"/>
              </a:spcAft>
              <a:buClr>
                <a:srgbClr val="000000"/>
              </a:buClr>
              <a:buSzPts val="3000"/>
              <a:buFont typeface="Arial"/>
              <a:buChar char="•"/>
              <a:defRPr sz="3000" b="0" i="0" u="none" strike="noStrike" cap="none">
                <a:solidFill>
                  <a:srgbClr val="000000"/>
                </a:solidFill>
                <a:latin typeface="Calibri"/>
                <a:ea typeface="Calibri"/>
                <a:cs typeface="Calibri"/>
                <a:sym typeface="Calibri"/>
              </a:defRPr>
            </a:lvl3pPr>
            <a:lvl4pPr marL="1828800" marR="0" lvl="3"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4pPr>
            <a:lvl5pPr marL="2286000" marR="0" lvl="4"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
        <p:nvSpPr>
          <p:cNvPr id="15411" name="Google Shape;15411;p101"/>
          <p:cNvSpPr txBox="1">
            <a:spLocks noGrp="1"/>
          </p:cNvSpPr>
          <p:nvPr>
            <p:ph type="sldNum" idx="12"/>
          </p:nvPr>
        </p:nvSpPr>
        <p:spPr>
          <a:xfrm>
            <a:off x="8839203" y="6356352"/>
            <a:ext cx="2743200" cy="365129"/>
          </a:xfrm>
          <a:prstGeom prst="rect">
            <a:avLst/>
          </a:prstGeom>
          <a:noFill/>
          <a:ln>
            <a:noFill/>
          </a:ln>
        </p:spPr>
        <p:txBody>
          <a:bodyPr spcFirstLastPara="1" wrap="square" lIns="91400" tIns="45700" rIns="91400" bIns="45700" anchor="ctr" anchorCtr="0">
            <a:noAutofit/>
          </a:bodyPr>
          <a:lstStyle>
            <a:lvl1pPr marL="0" marR="0" lvl="0"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1pPr>
            <a:lvl2pPr marL="0" marR="0" lvl="1"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2pPr>
            <a:lvl3pPr marL="0" marR="0" lvl="2"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3pPr>
            <a:lvl4pPr marL="0" marR="0" lvl="3"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4pPr>
            <a:lvl5pPr marL="0" marR="0" lvl="4"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5pPr>
            <a:lvl6pPr marL="0" marR="0" lvl="5"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6pPr>
            <a:lvl7pPr marL="0" marR="0" lvl="6"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7pPr>
            <a:lvl8pPr marL="0" marR="0" lvl="7"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8pPr>
            <a:lvl9pPr marL="0" marR="0" lvl="8" indent="0" algn="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5412" name="Google Shape;15412;p101"/>
          <p:cNvSpPr txBox="1">
            <a:spLocks noGrp="1"/>
          </p:cNvSpPr>
          <p:nvPr>
            <p:ph type="ftr" idx="11"/>
          </p:nvPr>
        </p:nvSpPr>
        <p:spPr>
          <a:xfrm>
            <a:off x="609603" y="6356352"/>
            <a:ext cx="4114800" cy="365129"/>
          </a:xfrm>
          <a:prstGeom prst="rect">
            <a:avLst/>
          </a:prstGeom>
          <a:noFill/>
          <a:ln>
            <a:noFill/>
          </a:ln>
        </p:spPr>
        <p:txBody>
          <a:bodyPr spcFirstLastPara="1" wrap="square" lIns="91400" tIns="45700" rIns="91400" bIns="45700" anchor="ctr" anchorCtr="1">
            <a:noAutofit/>
          </a:bodyPr>
          <a:lstStyle>
            <a:lvl1pPr marR="0" lvl="0" algn="ctr" rtl="0">
              <a:lnSpc>
                <a:spcPct val="100000"/>
              </a:lnSpc>
              <a:spcBef>
                <a:spcPts val="0"/>
              </a:spcBef>
              <a:spcAft>
                <a:spcPts val="0"/>
              </a:spcAft>
              <a:buClr>
                <a:srgbClr val="919497"/>
              </a:buClr>
              <a:buSzPts val="1800"/>
              <a:buFont typeface="Arial"/>
              <a:buNone/>
              <a:defRPr sz="1200" b="0" i="0" u="none" strike="noStrike" cap="none">
                <a:solidFill>
                  <a:srgbClr val="919497"/>
                </a:solidFill>
                <a:latin typeface="Arial"/>
                <a:ea typeface="Arial"/>
                <a:cs typeface="Arial"/>
                <a:sym typeface="Arial"/>
              </a:defRPr>
            </a:lvl1pPr>
            <a:lvl2pPr marR="0" lvl="1"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5271" r:id="rId1"/>
    <p:sldLayoutId id="2147485272" r:id="rId2"/>
    <p:sldLayoutId id="2147485273" r:id="rId3"/>
    <p:sldLayoutId id="2147485274" r:id="rId4"/>
    <p:sldLayoutId id="2147485275" r:id="rId5"/>
    <p:sldLayoutId id="2147485276" r:id="rId6"/>
    <p:sldLayoutId id="2147485277" r:id="rId7"/>
    <p:sldLayoutId id="2147485278" r:id="rId8"/>
    <p:sldLayoutId id="2147485279" r:id="rId9"/>
    <p:sldLayoutId id="2147485280"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24"/>
        <p:cNvGrpSpPr/>
        <p:nvPr/>
      </p:nvGrpSpPr>
      <p:grpSpPr>
        <a:xfrm>
          <a:off x="0" y="0"/>
          <a:ext cx="0" cy="0"/>
          <a:chOff x="0" y="0"/>
          <a:chExt cx="0" cy="0"/>
        </a:xfrm>
      </p:grpSpPr>
      <p:sp>
        <p:nvSpPr>
          <p:cNvPr id="18425" name="Google Shape;18425;p10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3600"/>
              <a:buFont typeface="Calibri"/>
              <a:buNone/>
              <a:defRPr sz="36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8426" name="Google Shape;18426;p10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0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100000"/>
              </a:lnSpc>
              <a:spcBef>
                <a:spcPts val="10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10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10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8427" name="Google Shape;18427;p10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1pPr>
            <a:lvl2pPr marL="0" marR="0" lvl="1"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2pPr>
            <a:lvl3pPr marL="0" marR="0" lvl="2"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3pPr>
            <a:lvl4pPr marL="0" marR="0" lvl="3"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4pPr>
            <a:lvl5pPr marL="0" marR="0" lvl="4"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5pPr>
            <a:lvl6pPr marL="0" marR="0" lvl="5"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6pPr>
            <a:lvl7pPr marL="0" marR="0" lvl="6"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7pPr>
            <a:lvl8pPr marL="0" marR="0" lvl="7"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8pPr>
            <a:lvl9pPr marL="0" marR="0" lvl="8" indent="0" algn="r" rtl="0">
              <a:spcBef>
                <a:spcPts val="0"/>
              </a:spcBef>
              <a:buClr>
                <a:srgbClr val="919497"/>
              </a:buClr>
              <a:buSzPts val="1800"/>
              <a:buFont typeface="Calibri"/>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8428" name="Google Shape;18428;p10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Clr>
                <a:srgbClr val="919497"/>
              </a:buClr>
              <a:buSzPts val="1400"/>
              <a:buFont typeface="Calibri"/>
              <a:buNone/>
              <a:defRPr sz="1200" b="0" i="0" u="none" strike="noStrike" cap="none">
                <a:solidFill>
                  <a:srgbClr val="919497"/>
                </a:solidFill>
                <a:latin typeface="Calibri"/>
                <a:ea typeface="Calibri"/>
                <a:cs typeface="Calibri"/>
                <a:sym typeface="Calibri"/>
              </a:defRPr>
            </a:lvl1pPr>
            <a:lvl2pPr marR="0" lvl="1"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5579" r:id="rId1"/>
    <p:sldLayoutId id="2147485580" r:id="rId2"/>
    <p:sldLayoutId id="2147485581" r:id="rId3"/>
    <p:sldLayoutId id="2147485582" r:id="rId4"/>
    <p:sldLayoutId id="2147485583" r:id="rId5"/>
    <p:sldLayoutId id="2147485584" r:id="rId6"/>
    <p:sldLayoutId id="2147485585" r:id="rId7"/>
    <p:sldLayoutId id="2147485586" r:id="rId8"/>
    <p:sldLayoutId id="2147485587" r:id="rId9"/>
    <p:sldLayoutId id="2147485588" r:id="rId10"/>
    <p:sldLayoutId id="2147485589" r:id="rId11"/>
    <p:sldLayoutId id="2147485590" r:id="rId12"/>
    <p:sldLayoutId id="2147485591" r:id="rId13"/>
    <p:sldLayoutId id="2147485592" r:id="rId14"/>
    <p:sldLayoutId id="2147485593" r:id="rId15"/>
    <p:sldLayoutId id="2147485594" r:id="rId16"/>
    <p:sldLayoutId id="2147485595" r:id="rId17"/>
    <p:sldLayoutId id="2147485596" r:id="rId18"/>
    <p:sldLayoutId id="2147485597" r:id="rId19"/>
    <p:sldLayoutId id="2147485598" r:id="rId20"/>
    <p:sldLayoutId id="2147485599" r:id="rId21"/>
    <p:sldLayoutId id="2147485600" r:id="rId22"/>
    <p:sldLayoutId id="2147485601" r:id="rId23"/>
    <p:sldLayoutId id="2147485602" r:id="rId24"/>
    <p:sldLayoutId id="2147485603" r:id="rId25"/>
    <p:sldLayoutId id="2147485604" r:id="rId26"/>
    <p:sldLayoutId id="2147485605" r:id="rId27"/>
    <p:sldLayoutId id="2147485606" r:id="rId28"/>
    <p:sldLayoutId id="2147485607" r:id="rId29"/>
    <p:sldLayoutId id="2147485608" r:id="rId30"/>
    <p:sldLayoutId id="2147485609" r:id="rId31"/>
    <p:sldLayoutId id="2147485610" r:id="rId32"/>
    <p:sldLayoutId id="2147485611" r:id="rId33"/>
    <p:sldLayoutId id="2147485612" r:id="rId34"/>
    <p:sldLayoutId id="2147485613" r:id="rId35"/>
    <p:sldLayoutId id="2147485614" r:id="rId36"/>
    <p:sldLayoutId id="2147485615" r:id="rId37"/>
    <p:sldLayoutId id="2147485616" r:id="rId38"/>
    <p:sldLayoutId id="2147485617" r:id="rId39"/>
    <p:sldLayoutId id="2147485618" r:id="rId40"/>
    <p:sldLayoutId id="2147485619" r:id="rId41"/>
    <p:sldLayoutId id="2147485620" r:id="rId42"/>
    <p:sldLayoutId id="2147485621" r:id="rId43"/>
    <p:sldLayoutId id="2147485622" r:id="rId44"/>
    <p:sldLayoutId id="2147485623" r:id="rId45"/>
    <p:sldLayoutId id="2147485624" r:id="rId46"/>
    <p:sldLayoutId id="2147485625" r:id="rId47"/>
    <p:sldLayoutId id="2147485626" r:id="rId48"/>
    <p:sldLayoutId id="2147485627" r:id="rId49"/>
    <p:sldLayoutId id="2147485628" r:id="rId50"/>
    <p:sldLayoutId id="2147485629" r:id="rId51"/>
    <p:sldLayoutId id="2147485630" r:id="rId52"/>
    <p:sldLayoutId id="2147485631" r:id="rId53"/>
    <p:sldLayoutId id="2147485632" r:id="rId54"/>
    <p:sldLayoutId id="2147485633" r:id="rId55"/>
    <p:sldLayoutId id="2147485634" r:id="rId56"/>
    <p:sldLayoutId id="2147485635" r:id="rId57"/>
    <p:sldLayoutId id="2147485636" r:id="rId58"/>
    <p:sldLayoutId id="2147485637" r:id="rId59"/>
    <p:sldLayoutId id="2147485638" r:id="rId60"/>
    <p:sldLayoutId id="2147485639" r:id="rId61"/>
    <p:sldLayoutId id="2147485640" r:id="rId62"/>
    <p:sldLayoutId id="2147485641" r:id="rId63"/>
    <p:sldLayoutId id="2147485642" r:id="rId64"/>
    <p:sldLayoutId id="2147485643" r:id="rId65"/>
    <p:sldLayoutId id="2147485644" r:id="rId66"/>
    <p:sldLayoutId id="2147485645" r:id="rId67"/>
    <p:sldLayoutId id="2147485646" r:id="rId68"/>
    <p:sldLayoutId id="2147485647" r:id="rId69"/>
    <p:sldLayoutId id="2147485648" r:id="rId70"/>
    <p:sldLayoutId id="2147485649" r:id="rId71"/>
    <p:sldLayoutId id="2147485650" r:id="rId72"/>
    <p:sldLayoutId id="2147485651" r:id="rId73"/>
    <p:sldLayoutId id="2147485652" r:id="rId74"/>
    <p:sldLayoutId id="2147485653" r:id="rId75"/>
    <p:sldLayoutId id="2147485654" r:id="rId76"/>
    <p:sldLayoutId id="2147485655" r:id="rId77"/>
    <p:sldLayoutId id="2147485656" r:id="rId78"/>
    <p:sldLayoutId id="2147485657" r:id="rId79"/>
    <p:sldLayoutId id="2147485658" r:id="rId80"/>
    <p:sldLayoutId id="2147485659" r:id="rId81"/>
    <p:sldLayoutId id="2147485660" r:id="rId82"/>
    <p:sldLayoutId id="2147485661" r:id="rId83"/>
    <p:sldLayoutId id="2147485662" r:id="rId84"/>
    <p:sldLayoutId id="2147485663" r:id="rId85"/>
    <p:sldLayoutId id="2147485664" r:id="rId86"/>
    <p:sldLayoutId id="2147485665" r:id="rId87"/>
    <p:sldLayoutId id="2147485666" r:id="rId88"/>
    <p:sldLayoutId id="2147485667" r:id="rId89"/>
    <p:sldLayoutId id="2147485668" r:id="rId90"/>
    <p:sldLayoutId id="2147485669" r:id="rId91"/>
    <p:sldLayoutId id="2147485670" r:id="rId92"/>
    <p:sldLayoutId id="2147485671" r:id="rId93"/>
    <p:sldLayoutId id="2147485672" r:id="rId94"/>
    <p:sldLayoutId id="2147485673" r:id="rId95"/>
    <p:sldLayoutId id="2147485674" r:id="rId96"/>
    <p:sldLayoutId id="2147485675" r:id="rId97"/>
    <p:sldLayoutId id="2147485676" r:id="rId98"/>
    <p:sldLayoutId id="2147485677" r:id="rId99"/>
    <p:sldLayoutId id="2147485678" r:id="rId100"/>
    <p:sldLayoutId id="2147485679" r:id="rId101"/>
    <p:sldLayoutId id="2147485680" r:id="rId102"/>
    <p:sldLayoutId id="2147485681" r:id="rId103"/>
    <p:sldLayoutId id="2147485682" r:id="rId104"/>
    <p:sldLayoutId id="2147485683" r:id="rId105"/>
    <p:sldLayoutId id="2147485684" r:id="rId106"/>
    <p:sldLayoutId id="2147485685" r:id="rId107"/>
    <p:sldLayoutId id="2147485686" r:id="rId108"/>
    <p:sldLayoutId id="2147485687" r:id="rId109"/>
    <p:sldLayoutId id="2147485688" r:id="rId110"/>
    <p:sldLayoutId id="2147485689" r:id="rId111"/>
    <p:sldLayoutId id="2147485690" r:id="rId112"/>
    <p:sldLayoutId id="2147485691" r:id="rId113"/>
    <p:sldLayoutId id="2147485692" r:id="rId114"/>
    <p:sldLayoutId id="2147485693" r:id="rId115"/>
    <p:sldLayoutId id="2147485694" r:id="rId116"/>
    <p:sldLayoutId id="2147485695" r:id="rId117"/>
    <p:sldLayoutId id="2147485696" r:id="rId118"/>
    <p:sldLayoutId id="2147485697" r:id="rId119"/>
    <p:sldLayoutId id="2147485698" r:id="rId120"/>
    <p:sldLayoutId id="2147485699" r:id="rId121"/>
    <p:sldLayoutId id="2147485700" r:id="rId122"/>
    <p:sldLayoutId id="2147485701" r:id="rId123"/>
    <p:sldLayoutId id="2147485702" r:id="rId124"/>
    <p:sldLayoutId id="2147485703" r:id="rId125"/>
    <p:sldLayoutId id="2147485704" r:id="rId126"/>
    <p:sldLayoutId id="2147485705" r:id="rId127"/>
    <p:sldLayoutId id="2147485706" r:id="rId12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A33956-6056-97E4-70D8-E3EF7609DC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1C1B1E7-09BE-6F51-E8E0-39D8E7D7DF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158ADF-FCA8-B425-2DA3-74AA6EF7B9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5A4539-35EC-40BF-AED3-EA2BC215CF19}" type="datetimeFigureOut">
              <a:rPr lang="en-US" smtClean="0"/>
              <a:t>5/20/2026</a:t>
            </a:fld>
            <a:endParaRPr lang="en-US"/>
          </a:p>
        </p:txBody>
      </p:sp>
      <p:sp>
        <p:nvSpPr>
          <p:cNvPr id="5" name="Footer Placeholder 4">
            <a:extLst>
              <a:ext uri="{FF2B5EF4-FFF2-40B4-BE49-F238E27FC236}">
                <a16:creationId xmlns:a16="http://schemas.microsoft.com/office/drawing/2014/main" id="{9E67D9E9-93A9-1C78-E304-F46121D299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49512D-68BE-168B-A460-BAF59831E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EBAEB4A-7557-44D8-B879-4EE614481276}" type="slidenum">
              <a:rPr lang="en-US" smtClean="0"/>
              <a:t>‹#›</a:t>
            </a:fld>
            <a:endParaRPr lang="en-US"/>
          </a:p>
        </p:txBody>
      </p:sp>
    </p:spTree>
    <p:extLst>
      <p:ext uri="{BB962C8B-B14F-4D97-AF65-F5344CB8AC3E}">
        <p14:creationId xmlns:p14="http://schemas.microsoft.com/office/powerpoint/2010/main" val="1384408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5"/>
          <p:cNvSpPr txBox="1">
            <a:spLocks noGrp="1"/>
          </p:cNvSpPr>
          <p:nvPr>
            <p:ph type="title"/>
          </p:nvPr>
        </p:nvSpPr>
        <p:spPr>
          <a:xfrm>
            <a:off x="304800" y="183092"/>
            <a:ext cx="5486400" cy="762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25"/>
          <p:cNvSpPr txBox="1">
            <a:spLocks noGrp="1"/>
          </p:cNvSpPr>
          <p:nvPr>
            <p:ph type="body" idx="1"/>
          </p:nvPr>
        </p:nvSpPr>
        <p:spPr>
          <a:xfrm>
            <a:off x="304800" y="1066800"/>
            <a:ext cx="5486400" cy="3017309"/>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25"/>
          <p:cNvSpPr txBox="1">
            <a:spLocks noGrp="1"/>
          </p:cNvSpPr>
          <p:nvPr>
            <p:ph type="dt" idx="10"/>
          </p:nvPr>
        </p:nvSpPr>
        <p:spPr>
          <a:xfrm>
            <a:off x="304800" y="4237567"/>
            <a:ext cx="1422400" cy="243417"/>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8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13" name="Google Shape;13;p25"/>
          <p:cNvSpPr txBox="1">
            <a:spLocks noGrp="1"/>
          </p:cNvSpPr>
          <p:nvPr>
            <p:ph type="ftr" idx="11"/>
          </p:nvPr>
        </p:nvSpPr>
        <p:spPr>
          <a:xfrm>
            <a:off x="2082800" y="4237567"/>
            <a:ext cx="1930400" cy="243417"/>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8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14" name="Google Shape;14;p25"/>
          <p:cNvSpPr txBox="1">
            <a:spLocks noGrp="1"/>
          </p:cNvSpPr>
          <p:nvPr>
            <p:ph type="sldNum" idx="12"/>
          </p:nvPr>
        </p:nvSpPr>
        <p:spPr>
          <a:xfrm>
            <a:off x="4368800" y="4237567"/>
            <a:ext cx="1422400" cy="243417"/>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93080" r:id="rId1"/>
    <p:sldLayoutId id="2147493081" r:id="rId2"/>
    <p:sldLayoutId id="2147493082" r:id="rId3"/>
    <p:sldLayoutId id="2147493083" r:id="rId4"/>
    <p:sldLayoutId id="2147493084" r:id="rId5"/>
    <p:sldLayoutId id="2147493085" r:id="rId6"/>
    <p:sldLayoutId id="2147493480" r:id="rId7"/>
    <p:sldLayoutId id="2147493481" r:id="rId8"/>
    <p:sldLayoutId id="2147493482" r:id="rId9"/>
    <p:sldLayoutId id="2147493483" r:id="rId10"/>
    <p:sldLayoutId id="2147493484" r:id="rId11"/>
    <p:sldLayoutId id="2147493485" r:id="rId12"/>
    <p:sldLayoutId id="2147493486" r:id="rId13"/>
    <p:sldLayoutId id="2147493487" r:id="rId14"/>
    <p:sldLayoutId id="2147493488" r:id="rId15"/>
    <p:sldLayoutId id="2147493489" r:id="rId16"/>
    <p:sldLayoutId id="2147493490" r:id="rId17"/>
    <p:sldLayoutId id="2147493491" r:id="rId18"/>
    <p:sldLayoutId id="2147493492" r:id="rId19"/>
    <p:sldLayoutId id="2147493087" r:id="rId20"/>
    <p:sldLayoutId id="2147493088" r:id="rId21"/>
    <p:sldLayoutId id="2147493089" r:id="rId22"/>
    <p:sldLayoutId id="2147493090" r:id="rId23"/>
    <p:sldLayoutId id="2147493505" r:id="rId24"/>
    <p:sldLayoutId id="2147493506" r:id="rId25"/>
    <p:sldLayoutId id="2147493507" r:id="rId26"/>
    <p:sldLayoutId id="2147493508" r:id="rId27"/>
    <p:sldLayoutId id="2147493509" r:id="rId28"/>
    <p:sldLayoutId id="2147493510" r:id="rId29"/>
    <p:sldLayoutId id="2147493511" r:id="rId30"/>
    <p:sldLayoutId id="2147493512" r:id="rId31"/>
    <p:sldLayoutId id="2147493513" r:id="rId32"/>
    <p:sldLayoutId id="2147493493" r:id="rId33"/>
    <p:sldLayoutId id="2147493494" r:id="rId34"/>
    <p:sldLayoutId id="2147493495" r:id="rId35"/>
    <p:sldLayoutId id="2147493496" r:id="rId36"/>
    <p:sldLayoutId id="2147493497" r:id="rId37"/>
    <p:sldLayoutId id="2147493498" r:id="rId38"/>
    <p:sldLayoutId id="2147493499" r:id="rId39"/>
    <p:sldLayoutId id="2147493500" r:id="rId40"/>
    <p:sldLayoutId id="2147493501" r:id="rId41"/>
    <p:sldLayoutId id="2147493502" r:id="rId42"/>
    <p:sldLayoutId id="2147493503" r:id="rId43"/>
    <p:sldLayoutId id="2147493504" r:id="rId44"/>
    <p:sldLayoutId id="2147493514" r:id="rId45"/>
    <p:sldLayoutId id="2147493515" r:id="rId46"/>
    <p:sldLayoutId id="2147493516" r:id="rId47"/>
    <p:sldLayoutId id="2147493517" r:id="rId48"/>
    <p:sldLayoutId id="2147493518" r:id="rId49"/>
    <p:sldLayoutId id="2147493519" r:id="rId50"/>
    <p:sldLayoutId id="2147493520" r:id="rId51"/>
    <p:sldLayoutId id="2147493521" r:id="rId52"/>
    <p:sldLayoutId id="2147493522" r:id="rId53"/>
    <p:sldLayoutId id="2147493523" r:id="rId54"/>
    <p:sldLayoutId id="2147493524" r:id="rId55"/>
    <p:sldLayoutId id="2147493525" r:id="rId5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614"/>
        <p:cNvGrpSpPr/>
        <p:nvPr/>
      </p:nvGrpSpPr>
      <p:grpSpPr>
        <a:xfrm>
          <a:off x="0" y="0"/>
          <a:ext cx="0" cy="0"/>
          <a:chOff x="0" y="0"/>
          <a:chExt cx="0" cy="0"/>
        </a:xfrm>
      </p:grpSpPr>
      <p:sp>
        <p:nvSpPr>
          <p:cNvPr id="3615" name="Google Shape;3615;p19"/>
          <p:cNvSpPr txBox="1">
            <a:spLocks noGrp="1"/>
          </p:cNvSpPr>
          <p:nvPr>
            <p:ph type="title"/>
          </p:nvPr>
        </p:nvSpPr>
        <p:spPr>
          <a:xfrm>
            <a:off x="609600" y="365126"/>
            <a:ext cx="10972800" cy="132556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5400"/>
              <a:buFont typeface="Calibri"/>
              <a:buNone/>
              <a:defRPr sz="54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616" name="Google Shape;3616;p19"/>
          <p:cNvSpPr txBox="1">
            <a:spLocks noGrp="1"/>
          </p:cNvSpPr>
          <p:nvPr>
            <p:ph type="body" idx="1"/>
          </p:nvPr>
        </p:nvSpPr>
        <p:spPr>
          <a:xfrm>
            <a:off x="609600" y="1825626"/>
            <a:ext cx="10972800" cy="4351338"/>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500"/>
              </a:spcBef>
              <a:spcAft>
                <a:spcPts val="0"/>
              </a:spcAft>
              <a:buClr>
                <a:schemeClr val="accent2"/>
              </a:buClr>
              <a:buSzPts val="3600"/>
              <a:buFont typeface="Arial"/>
              <a:buChar char="•"/>
              <a:defRPr sz="3600" b="0" i="0" u="none" strike="noStrike" cap="none">
                <a:solidFill>
                  <a:schemeClr val="dk1"/>
                </a:solidFill>
                <a:latin typeface="Calibri"/>
                <a:ea typeface="Calibri"/>
                <a:cs typeface="Calibri"/>
                <a:sym typeface="Calibri"/>
              </a:defRPr>
            </a:lvl1pPr>
            <a:lvl2pPr marL="914400" marR="0" lvl="1" indent="-419100" algn="l" rtl="0">
              <a:lnSpc>
                <a:spcPct val="100000"/>
              </a:lnSpc>
              <a:spcBef>
                <a:spcPts val="1500"/>
              </a:spcBef>
              <a:spcAft>
                <a:spcPts val="0"/>
              </a:spcAft>
              <a:buClr>
                <a:schemeClr val="accent1"/>
              </a:buClr>
              <a:buSzPts val="3000"/>
              <a:buFont typeface="Arial"/>
              <a:buChar char="•"/>
              <a:defRPr sz="3000" b="0" i="0" u="none" strike="noStrike" cap="none">
                <a:solidFill>
                  <a:schemeClr val="dk1"/>
                </a:solidFill>
                <a:latin typeface="Calibri"/>
                <a:ea typeface="Calibri"/>
                <a:cs typeface="Calibri"/>
                <a:sym typeface="Calibri"/>
              </a:defRPr>
            </a:lvl2pPr>
            <a:lvl3pPr marL="1371600" marR="0" lvl="2" indent="-400050" algn="l" rtl="0">
              <a:lnSpc>
                <a:spcPct val="100000"/>
              </a:lnSpc>
              <a:spcBef>
                <a:spcPts val="1500"/>
              </a:spcBef>
              <a:spcAft>
                <a:spcPts val="0"/>
              </a:spcAft>
              <a:buClr>
                <a:schemeClr val="accent2"/>
              </a:buClr>
              <a:buSzPts val="2700"/>
              <a:buFont typeface="Arial"/>
              <a:buChar char="•"/>
              <a:defRPr sz="2700" b="0" i="0" u="none" strike="noStrike" cap="none">
                <a:solidFill>
                  <a:schemeClr val="dk1"/>
                </a:solidFill>
                <a:latin typeface="Calibri"/>
                <a:ea typeface="Calibri"/>
                <a:cs typeface="Calibri"/>
                <a:sym typeface="Calibri"/>
              </a:defRPr>
            </a:lvl3pPr>
            <a:lvl4pPr marL="1828800" marR="0" lvl="3"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4pPr>
            <a:lvl5pPr marL="2286000" marR="0" lvl="4"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150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3617" name="Google Shape;3617;p19"/>
          <p:cNvSpPr txBox="1">
            <a:spLocks noGrp="1"/>
          </p:cNvSpPr>
          <p:nvPr>
            <p:ph type="sldNum" idx="12"/>
          </p:nvPr>
        </p:nvSpPr>
        <p:spPr>
          <a:xfrm>
            <a:off x="8839200" y="6356351"/>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800"/>
              <a:buFont typeface="Arial"/>
              <a:buNone/>
              <a:defRPr sz="12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618" name="Google Shape;3618;p19"/>
          <p:cNvSpPr txBox="1">
            <a:spLocks noGrp="1"/>
          </p:cNvSpPr>
          <p:nvPr>
            <p:ph type="ftr" idx="11"/>
          </p:nvPr>
        </p:nvSpPr>
        <p:spPr>
          <a:xfrm>
            <a:off x="609600" y="6356351"/>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93757" r:id="rId1"/>
    <p:sldLayoutId id="2147493758" r:id="rId2"/>
    <p:sldLayoutId id="2147493759" r:id="rId3"/>
    <p:sldLayoutId id="2147493760" r:id="rId4"/>
    <p:sldLayoutId id="2147493761" r:id="rId5"/>
    <p:sldLayoutId id="2147493762" r:id="rId6"/>
    <p:sldLayoutId id="2147493763" r:id="rId7"/>
    <p:sldLayoutId id="2147493764" r:id="rId8"/>
    <p:sldLayoutId id="2147493765" r:id="rId9"/>
    <p:sldLayoutId id="2147493766" r:id="rId10"/>
    <p:sldLayoutId id="2147493767" r:id="rId11"/>
    <p:sldLayoutId id="2147493768" r:id="rId12"/>
    <p:sldLayoutId id="2147493769" r:id="rId13"/>
    <p:sldLayoutId id="2147493770" r:id="rId14"/>
    <p:sldLayoutId id="2147493771" r:id="rId15"/>
    <p:sldLayoutId id="2147493772" r:id="rId16"/>
    <p:sldLayoutId id="2147493773" r:id="rId17"/>
    <p:sldLayoutId id="2147493774" r:id="rId18"/>
    <p:sldLayoutId id="2147493775" r:id="rId19"/>
    <p:sldLayoutId id="2147493776" r:id="rId20"/>
    <p:sldLayoutId id="2147493777" r:id="rId21"/>
    <p:sldLayoutId id="2147493778" r:id="rId22"/>
    <p:sldLayoutId id="2147493779" r:id="rId23"/>
    <p:sldLayoutId id="2147493780" r:id="rId24"/>
    <p:sldLayoutId id="2147493781" r:id="rId25"/>
    <p:sldLayoutId id="2147493782" r:id="rId26"/>
    <p:sldLayoutId id="2147493783" r:id="rId27"/>
    <p:sldLayoutId id="2147493784" r:id="rId28"/>
    <p:sldLayoutId id="2147493785" r:id="rId29"/>
    <p:sldLayoutId id="2147493786" r:id="rId30"/>
    <p:sldLayoutId id="2147493787" r:id="rId31"/>
    <p:sldLayoutId id="2147493788" r:id="rId32"/>
    <p:sldLayoutId id="2147493789" r:id="rId33"/>
    <p:sldLayoutId id="2147493790" r:id="rId34"/>
    <p:sldLayoutId id="2147493791" r:id="rId35"/>
    <p:sldLayoutId id="2147493792" r:id="rId36"/>
    <p:sldLayoutId id="2147493793" r:id="rId37"/>
    <p:sldLayoutId id="2147493794" r:id="rId38"/>
    <p:sldLayoutId id="2147493795" r:id="rId39"/>
    <p:sldLayoutId id="2147493796" r:id="rId40"/>
    <p:sldLayoutId id="2147493797" r:id="rId41"/>
    <p:sldLayoutId id="2147493798" r:id="rId42"/>
    <p:sldLayoutId id="2147493799" r:id="rId43"/>
    <p:sldLayoutId id="2147493800" r:id="rId44"/>
    <p:sldLayoutId id="2147493801" r:id="rId45"/>
    <p:sldLayoutId id="2147493802" r:id="rId46"/>
    <p:sldLayoutId id="2147493803" r:id="rId47"/>
    <p:sldLayoutId id="2147493804" r:id="rId48"/>
    <p:sldLayoutId id="2147493805" r:id="rId49"/>
    <p:sldLayoutId id="2147493806" r:id="rId50"/>
    <p:sldLayoutId id="2147493807" r:id="rId51"/>
    <p:sldLayoutId id="2147493808" r:id="rId52"/>
    <p:sldLayoutId id="2147493809" r:id="rId53"/>
    <p:sldLayoutId id="2147493810" r:id="rId54"/>
    <p:sldLayoutId id="2147493811" r:id="rId55"/>
    <p:sldLayoutId id="2147493812" r:id="rId56"/>
    <p:sldLayoutId id="2147493813" r:id="rId57"/>
    <p:sldLayoutId id="2147493814" r:id="rId58"/>
    <p:sldLayoutId id="2147493815" r:id="rId59"/>
    <p:sldLayoutId id="2147493816" r:id="rId60"/>
    <p:sldLayoutId id="2147493817" r:id="rId61"/>
    <p:sldLayoutId id="2147493818" r:id="rId62"/>
    <p:sldLayoutId id="2147493819" r:id="rId63"/>
    <p:sldLayoutId id="2147493820" r:id="rId64"/>
    <p:sldLayoutId id="2147493821" r:id="rId65"/>
    <p:sldLayoutId id="2147493822" r:id="rId66"/>
    <p:sldLayoutId id="2147493823" r:id="rId67"/>
    <p:sldLayoutId id="2147485707" r:id="rId68"/>
    <p:sldLayoutId id="2147485708" r:id="rId69"/>
    <p:sldLayoutId id="2147485709" r:id="rId70"/>
    <p:sldLayoutId id="2147490320" r:id="rId71"/>
    <p:sldLayoutId id="2147490321" r:id="rId72"/>
    <p:sldLayoutId id="2147490323" r:id="rId73"/>
    <p:sldLayoutId id="2147490324" r:id="rId74"/>
    <p:sldLayoutId id="2147490601" r:id="rId75"/>
    <p:sldLayoutId id="2147490325" r:id="rId76"/>
    <p:sldLayoutId id="2147485716" r:id="rId77"/>
    <p:sldLayoutId id="2147485717" r:id="rId78"/>
    <p:sldLayoutId id="2147490328" r:id="rId79"/>
    <p:sldLayoutId id="2147485719" r:id="rId80"/>
    <p:sldLayoutId id="2147490329" r:id="rId81"/>
    <p:sldLayoutId id="2147490330" r:id="rId82"/>
    <p:sldLayoutId id="2147490331" r:id="rId83"/>
    <p:sldLayoutId id="2147490332" r:id="rId84"/>
    <p:sldLayoutId id="2147490333" r:id="rId85"/>
    <p:sldLayoutId id="2147485725" r:id="rId86"/>
    <p:sldLayoutId id="2147490334" r:id="rId87"/>
    <p:sldLayoutId id="2147490335" r:id="rId88"/>
    <p:sldLayoutId id="2147490336" r:id="rId89"/>
    <p:sldLayoutId id="2147490338" r:id="rId90"/>
    <p:sldLayoutId id="2147490339" r:id="rId91"/>
    <p:sldLayoutId id="2147485731" r:id="rId92"/>
    <p:sldLayoutId id="2147485732" r:id="rId93"/>
    <p:sldLayoutId id="2147490342" r:id="rId94"/>
    <p:sldLayoutId id="2147490343" r:id="rId95"/>
    <p:sldLayoutId id="2147490344" r:id="rId96"/>
    <p:sldLayoutId id="2147490345" r:id="rId97"/>
    <p:sldLayoutId id="2147490346" r:id="rId98"/>
    <p:sldLayoutId id="2147490348" r:id="rId99"/>
    <p:sldLayoutId id="2147490349" r:id="rId100"/>
    <p:sldLayoutId id="2147485740" r:id="rId101"/>
    <p:sldLayoutId id="2147490350" r:id="rId102"/>
    <p:sldLayoutId id="2147490351" r:id="rId103"/>
    <p:sldLayoutId id="2147490352" r:id="rId104"/>
    <p:sldLayoutId id="2147490353" r:id="rId105"/>
    <p:sldLayoutId id="2147490354" r:id="rId106"/>
    <p:sldLayoutId id="2147485746" r:id="rId107"/>
    <p:sldLayoutId id="2147485747" r:id="rId108"/>
    <p:sldLayoutId id="2147485748" r:id="rId109"/>
    <p:sldLayoutId id="2147490360" r:id="rId110"/>
    <p:sldLayoutId id="2147490361" r:id="rId111"/>
    <p:sldLayoutId id="2147490362" r:id="rId112"/>
    <p:sldLayoutId id="2147490364" r:id="rId113"/>
    <p:sldLayoutId id="2147490365" r:id="rId114"/>
    <p:sldLayoutId id="2147485754" r:id="rId115"/>
    <p:sldLayoutId id="2147490367" r:id="rId116"/>
    <p:sldLayoutId id="2147485756" r:id="rId117"/>
    <p:sldLayoutId id="2147485757" r:id="rId118"/>
    <p:sldLayoutId id="2147485758" r:id="rId119"/>
    <p:sldLayoutId id="2147490371" r:id="rId120"/>
    <p:sldLayoutId id="2147490372" r:id="rId121"/>
    <p:sldLayoutId id="2147490373" r:id="rId122"/>
    <p:sldLayoutId id="2147490375" r:id="rId123"/>
    <p:sldLayoutId id="2147490376" r:id="rId124"/>
    <p:sldLayoutId id="2147485764" r:id="rId125"/>
    <p:sldLayoutId id="2147490377" r:id="rId126"/>
    <p:sldLayoutId id="2147490378" r:id="rId127"/>
    <p:sldLayoutId id="2147490380" r:id="rId128"/>
    <p:sldLayoutId id="2147490381" r:id="rId129"/>
    <p:sldLayoutId id="2147490602" r:id="rId130"/>
    <p:sldLayoutId id="2147490603" r:id="rId131"/>
    <p:sldLayoutId id="2147490604" r:id="rId132"/>
    <p:sldLayoutId id="2147490605" r:id="rId133"/>
    <p:sldLayoutId id="2147490606" r:id="rId134"/>
    <p:sldLayoutId id="2147490607" r:id="rId135"/>
    <p:sldLayoutId id="2147490608" r:id="rId136"/>
    <p:sldLayoutId id="2147490609" r:id="rId137"/>
    <p:sldLayoutId id="2147490610" r:id="rId138"/>
    <p:sldLayoutId id="2147490611" r:id="rId139"/>
    <p:sldLayoutId id="2147490612" r:id="rId140"/>
    <p:sldLayoutId id="2147490613" r:id="rId141"/>
    <p:sldLayoutId id="2147490614" r:id="rId142"/>
    <p:sldLayoutId id="2147490615" r:id="rId143"/>
    <p:sldLayoutId id="2147490616" r:id="rId144"/>
    <p:sldLayoutId id="2147490617" r:id="rId145"/>
    <p:sldLayoutId id="2147490618" r:id="rId146"/>
    <p:sldLayoutId id="2147490619" r:id="rId147"/>
    <p:sldLayoutId id="2147490620" r:id="rId148"/>
    <p:sldLayoutId id="2147490621" r:id="rId149"/>
    <p:sldLayoutId id="2147490622" r:id="rId150"/>
    <p:sldLayoutId id="2147490623" r:id="rId151"/>
    <p:sldLayoutId id="2147490624" r:id="rId152"/>
    <p:sldLayoutId id="2147490625" r:id="rId153"/>
    <p:sldLayoutId id="2147490626" r:id="rId154"/>
    <p:sldLayoutId id="2147490627" r:id="rId155"/>
    <p:sldLayoutId id="2147490628" r:id="rId156"/>
    <p:sldLayoutId id="2147490413" r:id="rId157"/>
    <p:sldLayoutId id="2147490414" r:id="rId158"/>
    <p:sldLayoutId id="2147490415" r:id="rId159"/>
    <p:sldLayoutId id="2147490416" r:id="rId160"/>
    <p:sldLayoutId id="2147485800" r:id="rId161"/>
    <p:sldLayoutId id="2147485801" r:id="rId162"/>
    <p:sldLayoutId id="2147485802" r:id="rId163"/>
    <p:sldLayoutId id="2147485803" r:id="rId164"/>
    <p:sldLayoutId id="2147485804" r:id="rId165"/>
    <p:sldLayoutId id="2147485805" r:id="rId166"/>
    <p:sldLayoutId id="2147490471" r:id="rId167"/>
    <p:sldLayoutId id="2147485807" r:id="rId168"/>
    <p:sldLayoutId id="2147485808" r:id="rId169"/>
    <p:sldLayoutId id="2147485809" r:id="rId170"/>
    <p:sldLayoutId id="2147490472" r:id="rId171"/>
    <p:sldLayoutId id="2147490473" r:id="rId172"/>
    <p:sldLayoutId id="2147490474" r:id="rId173"/>
    <p:sldLayoutId id="2147490476" r:id="rId174"/>
    <p:sldLayoutId id="2147490477" r:id="rId175"/>
    <p:sldLayoutId id="2147485815" r:id="rId176"/>
    <p:sldLayoutId id="2147490478" r:id="rId177"/>
    <p:sldLayoutId id="2147490479" r:id="rId178"/>
    <p:sldLayoutId id="2147490481" r:id="rId179"/>
    <p:sldLayoutId id="2147485819" r:id="rId180"/>
    <p:sldLayoutId id="2147490486" r:id="rId181"/>
    <p:sldLayoutId id="2147490487" r:id="rId182"/>
    <p:sldLayoutId id="2147490488" r:id="rId183"/>
    <p:sldLayoutId id="2147490489" r:id="rId184"/>
    <p:sldLayoutId id="2147490490" r:id="rId185"/>
    <p:sldLayoutId id="2147485825" r:id="rId186"/>
    <p:sldLayoutId id="2147485826" r:id="rId187"/>
    <p:sldLayoutId id="2147485827" r:id="rId188"/>
    <p:sldLayoutId id="2147485828" r:id="rId189"/>
    <p:sldLayoutId id="2147485829" r:id="rId190"/>
    <p:sldLayoutId id="2147485830" r:id="rId191"/>
    <p:sldLayoutId id="2147485831" r:id="rId192"/>
    <p:sldLayoutId id="2147485832" r:id="rId193"/>
    <p:sldLayoutId id="2147485833" r:id="rId194"/>
    <p:sldLayoutId id="2147485834" r:id="rId195"/>
    <p:sldLayoutId id="2147485835" r:id="rId196"/>
    <p:sldLayoutId id="2147485836" r:id="rId197"/>
    <p:sldLayoutId id="2147485837" r:id="rId198"/>
    <p:sldLayoutId id="2147485838" r:id="rId199"/>
    <p:sldLayoutId id="2147485839" r:id="rId200"/>
    <p:sldLayoutId id="2147490638" r:id="rId201"/>
    <p:sldLayoutId id="2147485841" r:id="rId202"/>
    <p:sldLayoutId id="2147490640" r:id="rId203"/>
    <p:sldLayoutId id="2147490641" r:id="rId204"/>
    <p:sldLayoutId id="2147490642" r:id="rId205"/>
    <p:sldLayoutId id="2147490483" r:id="rId206"/>
    <p:sldLayoutId id="2147490643" r:id="rId207"/>
    <p:sldLayoutId id="2147490644" r:id="rId208"/>
    <p:sldLayoutId id="2147490645" r:id="rId209"/>
    <p:sldLayoutId id="2147490646" r:id="rId210"/>
    <p:sldLayoutId id="2147490647" r:id="rId211"/>
    <p:sldLayoutId id="2147490648" r:id="rId212"/>
    <p:sldLayoutId id="2147485852" r:id="rId213"/>
    <p:sldLayoutId id="2147485853" r:id="rId214"/>
    <p:sldLayoutId id="2147490653" r:id="rId215"/>
    <p:sldLayoutId id="2147490654" r:id="rId216"/>
    <p:sldLayoutId id="2147490655" r:id="rId217"/>
    <p:sldLayoutId id="2147490656" r:id="rId218"/>
    <p:sldLayoutId id="2147490657" r:id="rId219"/>
    <p:sldLayoutId id="2147490658" r:id="rId220"/>
    <p:sldLayoutId id="2147490659" r:id="rId221"/>
    <p:sldLayoutId id="2147485861" r:id="rId222"/>
    <p:sldLayoutId id="2147485862" r:id="rId223"/>
    <p:sldLayoutId id="2147485863" r:id="rId224"/>
    <p:sldLayoutId id="2147485864" r:id="rId225"/>
    <p:sldLayoutId id="2147485865" r:id="rId226"/>
    <p:sldLayoutId id="2147485866" r:id="rId227"/>
    <p:sldLayoutId id="2147485867" r:id="rId228"/>
    <p:sldLayoutId id="2147485868" r:id="rId229"/>
    <p:sldLayoutId id="2147485869" r:id="rId230"/>
    <p:sldLayoutId id="2147490461" r:id="rId231"/>
    <p:sldLayoutId id="2147485871" r:id="rId232"/>
    <p:sldLayoutId id="2147490463" r:id="rId233"/>
    <p:sldLayoutId id="2147490464" r:id="rId234"/>
    <p:sldLayoutId id="2147485874" r:id="rId235"/>
    <p:sldLayoutId id="2147485875" r:id="rId236"/>
    <p:sldLayoutId id="2147485876" r:id="rId237"/>
    <p:sldLayoutId id="2147485877" r:id="rId238"/>
    <p:sldLayoutId id="2147490466" r:id="rId239"/>
    <p:sldLayoutId id="2147490467" r:id="rId240"/>
    <p:sldLayoutId id="2147485880" r:id="rId241"/>
    <p:sldLayoutId id="2147485881" r:id="rId242"/>
    <p:sldLayoutId id="2147485882" r:id="rId243"/>
    <p:sldLayoutId id="2147485883" r:id="rId244"/>
    <p:sldLayoutId id="2147485884" r:id="rId245"/>
    <p:sldLayoutId id="2147485885" r:id="rId246"/>
    <p:sldLayoutId id="2147485886" r:id="rId247"/>
    <p:sldLayoutId id="2147485887" r:id="rId248"/>
    <p:sldLayoutId id="2147485888" r:id="rId249"/>
    <p:sldLayoutId id="2147485889" r:id="rId250"/>
    <p:sldLayoutId id="2147490421" r:id="rId251"/>
    <p:sldLayoutId id="2147485891" r:id="rId252"/>
    <p:sldLayoutId id="2147485892" r:id="rId253"/>
    <p:sldLayoutId id="2147490426" r:id="rId254"/>
    <p:sldLayoutId id="2147490427" r:id="rId255"/>
    <p:sldLayoutId id="2147490428" r:id="rId256"/>
    <p:sldLayoutId id="2147490429" r:id="rId257"/>
    <p:sldLayoutId id="2147490430" r:id="rId258"/>
    <p:sldLayoutId id="2147490431" r:id="rId259"/>
    <p:sldLayoutId id="2147490432" r:id="rId260"/>
    <p:sldLayoutId id="2147490433" r:id="rId261"/>
    <p:sldLayoutId id="2147490434" r:id="rId262"/>
    <p:sldLayoutId id="2147490435" r:id="rId263"/>
    <p:sldLayoutId id="2147490436" r:id="rId264"/>
    <p:sldLayoutId id="2147490437" r:id="rId265"/>
    <p:sldLayoutId id="2147490438" r:id="rId266"/>
    <p:sldLayoutId id="2147490439" r:id="rId267"/>
    <p:sldLayoutId id="2147490440" r:id="rId268"/>
    <p:sldLayoutId id="2147490441" r:id="rId269"/>
    <p:sldLayoutId id="2147490442" r:id="rId270"/>
    <p:sldLayoutId id="2147490443" r:id="rId271"/>
    <p:sldLayoutId id="2147490444" r:id="rId272"/>
    <p:sldLayoutId id="2147490445" r:id="rId273"/>
    <p:sldLayoutId id="2147490446" r:id="rId274"/>
    <p:sldLayoutId id="2147490447" r:id="rId275"/>
    <p:sldLayoutId id="2147490448" r:id="rId276"/>
    <p:sldLayoutId id="2147490449" r:id="rId277"/>
    <p:sldLayoutId id="2147490450" r:id="rId278"/>
    <p:sldLayoutId id="2147490451" r:id="rId279"/>
    <p:sldLayoutId id="2147490452" r:id="rId280"/>
    <p:sldLayoutId id="2147490453" r:id="rId281"/>
    <p:sldLayoutId id="2147490454" r:id="rId282"/>
    <p:sldLayoutId id="2147490455" r:id="rId283"/>
    <p:sldLayoutId id="2147485923" r:id="rId284"/>
    <p:sldLayoutId id="2147485924" r:id="rId285"/>
    <p:sldLayoutId id="2147485925" r:id="rId286"/>
    <p:sldLayoutId id="2147490494" r:id="rId287"/>
    <p:sldLayoutId id="2147490495" r:id="rId288"/>
    <p:sldLayoutId id="2147490496" r:id="rId289"/>
    <p:sldLayoutId id="2147490497" r:id="rId290"/>
    <p:sldLayoutId id="2147490498" r:id="rId291"/>
    <p:sldLayoutId id="2147490499" r:id="rId292"/>
    <p:sldLayoutId id="2147490500" r:id="rId293"/>
    <p:sldLayoutId id="2147490501" r:id="rId294"/>
    <p:sldLayoutId id="2147490502" r:id="rId295"/>
    <p:sldLayoutId id="2147490503" r:id="rId296"/>
    <p:sldLayoutId id="2147490504" r:id="rId297"/>
    <p:sldLayoutId id="2147490505" r:id="rId298"/>
    <p:sldLayoutId id="2147490506" r:id="rId299"/>
    <p:sldLayoutId id="2147490507" r:id="rId300"/>
    <p:sldLayoutId id="2147490508" r:id="rId301"/>
    <p:sldLayoutId id="2147490509" r:id="rId302"/>
    <p:sldLayoutId id="2147490510" r:id="rId303"/>
    <p:sldLayoutId id="2147490511" r:id="rId304"/>
    <p:sldLayoutId id="2147485944" r:id="rId305"/>
    <p:sldLayoutId id="2147485945" r:id="rId306"/>
    <p:sldLayoutId id="2147485946" r:id="rId307"/>
    <p:sldLayoutId id="2147485947" r:id="rId308"/>
    <p:sldLayoutId id="2147485948" r:id="rId309"/>
    <p:sldLayoutId id="2147490516" r:id="rId310"/>
    <p:sldLayoutId id="2147485950" r:id="rId311"/>
    <p:sldLayoutId id="2147490517" r:id="rId312"/>
    <p:sldLayoutId id="2147490518" r:id="rId313"/>
    <p:sldLayoutId id="2147490519" r:id="rId314"/>
    <p:sldLayoutId id="2147490520" r:id="rId315"/>
    <p:sldLayoutId id="2147490521" r:id="rId316"/>
    <p:sldLayoutId id="2147490522" r:id="rId317"/>
    <p:sldLayoutId id="2147490523" r:id="rId318"/>
    <p:sldLayoutId id="2147490524" r:id="rId319"/>
    <p:sldLayoutId id="2147490525" r:id="rId320"/>
    <p:sldLayoutId id="2147490526" r:id="rId321"/>
    <p:sldLayoutId id="2147490527" r:id="rId322"/>
    <p:sldLayoutId id="2147485962" r:id="rId323"/>
    <p:sldLayoutId id="2147490529" r:id="rId324"/>
    <p:sldLayoutId id="2147490530" r:id="rId325"/>
    <p:sldLayoutId id="2147490531" r:id="rId326"/>
    <p:sldLayoutId id="2147490532" r:id="rId327"/>
    <p:sldLayoutId id="2147490533" r:id="rId328"/>
    <p:sldLayoutId id="2147490534" r:id="rId329"/>
    <p:sldLayoutId id="2147490535" r:id="rId330"/>
    <p:sldLayoutId id="2147490536" r:id="rId331"/>
    <p:sldLayoutId id="2147490537" r:id="rId332"/>
    <p:sldLayoutId id="2147490538" r:id="rId333"/>
    <p:sldLayoutId id="2147490539" r:id="rId334"/>
    <p:sldLayoutId id="2147490540" r:id="rId335"/>
    <p:sldLayoutId id="2147490541" r:id="rId336"/>
    <p:sldLayoutId id="2147490542" r:id="rId337"/>
    <p:sldLayoutId id="2147490543" r:id="rId338"/>
    <p:sldLayoutId id="2147490544" r:id="rId339"/>
    <p:sldLayoutId id="2147490545" r:id="rId340"/>
    <p:sldLayoutId id="2147490546" r:id="rId341"/>
    <p:sldLayoutId id="2147490547" r:id="rId342"/>
    <p:sldLayoutId id="2147490548" r:id="rId343"/>
    <p:sldLayoutId id="2147490549" r:id="rId344"/>
    <p:sldLayoutId id="2147490550" r:id="rId345"/>
    <p:sldLayoutId id="2147490551" r:id="rId346"/>
    <p:sldLayoutId id="2147490552" r:id="rId347"/>
    <p:sldLayoutId id="2147490553" r:id="rId348"/>
    <p:sldLayoutId id="2147490554" r:id="rId349"/>
    <p:sldLayoutId id="2147490555" r:id="rId350"/>
    <p:sldLayoutId id="2147490556" r:id="rId351"/>
    <p:sldLayoutId id="2147490557" r:id="rId352"/>
    <p:sldLayoutId id="2147490558" r:id="rId353"/>
    <p:sldLayoutId id="2147490559" r:id="rId354"/>
    <p:sldLayoutId id="2147490560" r:id="rId355"/>
    <p:sldLayoutId id="2147490561" r:id="rId356"/>
    <p:sldLayoutId id="2147490562" r:id="rId357"/>
    <p:sldLayoutId id="2147490563" r:id="rId358"/>
    <p:sldLayoutId id="2147485998" r:id="rId359"/>
    <p:sldLayoutId id="2147485999" r:id="rId360"/>
    <p:sldLayoutId id="2147486000" r:id="rId361"/>
    <p:sldLayoutId id="2147486001" r:id="rId362"/>
    <p:sldLayoutId id="2147486002" r:id="rId363"/>
    <p:sldLayoutId id="2147490568" r:id="rId364"/>
    <p:sldLayoutId id="2147486004" r:id="rId365"/>
    <p:sldLayoutId id="2147490569" r:id="rId366"/>
    <p:sldLayoutId id="2147490570" r:id="rId367"/>
    <p:sldLayoutId id="2147490571" r:id="rId368"/>
    <p:sldLayoutId id="2147490572" r:id="rId369"/>
    <p:sldLayoutId id="2147490573" r:id="rId370"/>
    <p:sldLayoutId id="2147486010" r:id="rId371"/>
    <p:sldLayoutId id="2147490574" r:id="rId372"/>
    <p:sldLayoutId id="2147490582" r:id="rId373"/>
    <p:sldLayoutId id="2147486013" r:id="rId374"/>
    <p:sldLayoutId id="2147486014" r:id="rId375"/>
    <p:sldLayoutId id="2147490583" r:id="rId376"/>
    <p:sldLayoutId id="2147490584" r:id="rId377"/>
    <p:sldLayoutId id="2147490587" r:id="rId378"/>
    <p:sldLayoutId id="2147490588" r:id="rId379"/>
    <p:sldLayoutId id="2147486019" r:id="rId380"/>
    <p:sldLayoutId id="2147486020" r:id="rId381"/>
    <p:sldLayoutId id="2147486021" r:id="rId382"/>
    <p:sldLayoutId id="2147486022" r:id="rId383"/>
    <p:sldLayoutId id="2147486023" r:id="rId384"/>
    <p:sldLayoutId id="2147490590" r:id="rId385"/>
    <p:sldLayoutId id="2147490591" r:id="rId386"/>
    <p:sldLayoutId id="2147490593" r:id="rId387"/>
    <p:sldLayoutId id="2147490594" r:id="rId388"/>
    <p:sldLayoutId id="2147490595" r:id="rId389"/>
    <p:sldLayoutId id="2147490596" r:id="rId390"/>
    <p:sldLayoutId id="2147486030" r:id="rId391"/>
    <p:sldLayoutId id="2147486031" r:id="rId392"/>
    <p:sldLayoutId id="2147490597" r:id="rId393"/>
    <p:sldLayoutId id="2147490598" r:id="rId39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4.png"/><Relationship Id="rId13" Type="http://schemas.openxmlformats.org/officeDocument/2006/relationships/image" Target="../media/image129.png"/><Relationship Id="rId18" Type="http://schemas.openxmlformats.org/officeDocument/2006/relationships/image" Target="../media/image134.png"/><Relationship Id="rId3" Type="http://schemas.openxmlformats.org/officeDocument/2006/relationships/image" Target="../media/image119.png"/><Relationship Id="rId21" Type="http://schemas.openxmlformats.org/officeDocument/2006/relationships/image" Target="../media/image137.png"/><Relationship Id="rId7" Type="http://schemas.openxmlformats.org/officeDocument/2006/relationships/image" Target="../media/image123.png"/><Relationship Id="rId12" Type="http://schemas.openxmlformats.org/officeDocument/2006/relationships/image" Target="../media/image128.png"/><Relationship Id="rId17" Type="http://schemas.openxmlformats.org/officeDocument/2006/relationships/image" Target="../media/image133.png"/><Relationship Id="rId2" Type="http://schemas.openxmlformats.org/officeDocument/2006/relationships/notesSlide" Target="../notesSlides/notesSlide1.xml"/><Relationship Id="rId16" Type="http://schemas.openxmlformats.org/officeDocument/2006/relationships/image" Target="../media/image132.png"/><Relationship Id="rId20" Type="http://schemas.openxmlformats.org/officeDocument/2006/relationships/image" Target="../media/image136.png"/><Relationship Id="rId1" Type="http://schemas.openxmlformats.org/officeDocument/2006/relationships/slideLayout" Target="../slideLayouts/slideLayout303.xml"/><Relationship Id="rId6" Type="http://schemas.openxmlformats.org/officeDocument/2006/relationships/image" Target="../media/image122.png"/><Relationship Id="rId11" Type="http://schemas.openxmlformats.org/officeDocument/2006/relationships/image" Target="../media/image127.png"/><Relationship Id="rId24" Type="http://schemas.openxmlformats.org/officeDocument/2006/relationships/image" Target="../media/image140.png"/><Relationship Id="rId5" Type="http://schemas.openxmlformats.org/officeDocument/2006/relationships/image" Target="../media/image121.png"/><Relationship Id="rId15" Type="http://schemas.openxmlformats.org/officeDocument/2006/relationships/image" Target="../media/image131.png"/><Relationship Id="rId23" Type="http://schemas.openxmlformats.org/officeDocument/2006/relationships/image" Target="../media/image139.jpeg"/><Relationship Id="rId10" Type="http://schemas.openxmlformats.org/officeDocument/2006/relationships/image" Target="../media/image126.png"/><Relationship Id="rId19" Type="http://schemas.openxmlformats.org/officeDocument/2006/relationships/image" Target="../media/image135.png"/><Relationship Id="rId4" Type="http://schemas.openxmlformats.org/officeDocument/2006/relationships/image" Target="../media/image120.png"/><Relationship Id="rId9" Type="http://schemas.openxmlformats.org/officeDocument/2006/relationships/image" Target="../media/image125.png"/><Relationship Id="rId14" Type="http://schemas.openxmlformats.org/officeDocument/2006/relationships/image" Target="../media/image130.png"/><Relationship Id="rId22" Type="http://schemas.openxmlformats.org/officeDocument/2006/relationships/image" Target="../media/image138.png"/></Relationships>
</file>

<file path=ppt/slides/_rels/slide2.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2.xml"/><Relationship Id="rId1" Type="http://schemas.openxmlformats.org/officeDocument/2006/relationships/slideLayout" Target="../slideLayouts/slideLayout686.xml"/></Relationships>
</file>

<file path=ppt/slides/_rels/slide3.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jpeg"/><Relationship Id="rId7" Type="http://schemas.openxmlformats.org/officeDocument/2006/relationships/image" Target="../media/image147.jpeg"/><Relationship Id="rId2" Type="http://schemas.openxmlformats.org/officeDocument/2006/relationships/image" Target="../media/image142.png"/><Relationship Id="rId1" Type="http://schemas.openxmlformats.org/officeDocument/2006/relationships/slideLayout" Target="../slideLayouts/slideLayout696.xml"/><Relationship Id="rId6" Type="http://schemas.openxmlformats.org/officeDocument/2006/relationships/image" Target="../media/image146.jpeg"/><Relationship Id="rId5" Type="http://schemas.openxmlformats.org/officeDocument/2006/relationships/image" Target="../media/image145.jpeg"/><Relationship Id="rId4" Type="http://schemas.openxmlformats.org/officeDocument/2006/relationships/image" Target="../media/image144.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96.xml"/><Relationship Id="rId1" Type="http://schemas.openxmlformats.org/officeDocument/2006/relationships/tags" Target="../tags/tag36.xml"/><Relationship Id="rId6" Type="http://schemas.openxmlformats.org/officeDocument/2006/relationships/image" Target="../media/image150.png"/><Relationship Id="rId5" Type="http://schemas.openxmlformats.org/officeDocument/2006/relationships/image" Target="../media/image149.png"/><Relationship Id="rId4" Type="http://schemas.microsoft.com/office/2018/10/relationships/comments" Target="../comments/modernComment_13F_652FAC1D.xml"/></Relationships>
</file>

<file path=ppt/slides/_rels/slide5.xml.rels><?xml version="1.0" encoding="UTF-8" standalone="yes"?>
<Relationships xmlns="http://schemas.openxmlformats.org/package/2006/relationships"><Relationship Id="rId3" Type="http://schemas.microsoft.com/office/2018/10/relationships/comments" Target="../comments/modernComment_597_43CF335.xml"/><Relationship Id="rId2" Type="http://schemas.openxmlformats.org/officeDocument/2006/relationships/notesSlide" Target="../notesSlides/notesSlide4.xml"/><Relationship Id="rId1" Type="http://schemas.openxmlformats.org/officeDocument/2006/relationships/slideLayout" Target="../slideLayouts/slideLayout696.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6.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5.xml"/><Relationship Id="rId1" Type="http://schemas.openxmlformats.org/officeDocument/2006/relationships/slideLayout" Target="../slideLayouts/slideLayout689.xml"/></Relationships>
</file>

<file path=ppt/slides/_rels/slide7.xml.rels><?xml version="1.0" encoding="UTF-8" standalone="yes"?>
<Relationships xmlns="http://schemas.openxmlformats.org/package/2006/relationships"><Relationship Id="rId8" Type="http://schemas.openxmlformats.org/officeDocument/2006/relationships/image" Target="../media/image157.svg"/><Relationship Id="rId3" Type="http://schemas.microsoft.com/office/2018/10/relationships/comments" Target="../comments/modernComment_3BD_B8501D3B.xml"/><Relationship Id="rId7" Type="http://schemas.openxmlformats.org/officeDocument/2006/relationships/image" Target="../media/image156.svg"/><Relationship Id="rId2" Type="http://schemas.openxmlformats.org/officeDocument/2006/relationships/notesSlide" Target="../notesSlides/notesSlide6.xml"/><Relationship Id="rId1" Type="http://schemas.openxmlformats.org/officeDocument/2006/relationships/slideLayout" Target="../slideLayouts/slideLayout696.xml"/><Relationship Id="rId6" Type="http://schemas.openxmlformats.org/officeDocument/2006/relationships/image" Target="../media/image155.png"/><Relationship Id="rId5" Type="http://schemas.openxmlformats.org/officeDocument/2006/relationships/image" Target="../media/image143.jpeg"/><Relationship Id="rId10" Type="http://schemas.openxmlformats.org/officeDocument/2006/relationships/image" Target="../media/image148.png"/><Relationship Id="rId4" Type="http://schemas.openxmlformats.org/officeDocument/2006/relationships/image" Target="../media/image142.png"/><Relationship Id="rId9" Type="http://schemas.openxmlformats.org/officeDocument/2006/relationships/image" Target="../media/image158.svg"/></Relationships>
</file>

<file path=ppt/slides/_rels/slide8.xml.rels><?xml version="1.0" encoding="UTF-8" standalone="yes"?>
<Relationships xmlns="http://schemas.openxmlformats.org/package/2006/relationships"><Relationship Id="rId8" Type="http://schemas.openxmlformats.org/officeDocument/2006/relationships/image" Target="../media/image148.png"/><Relationship Id="rId3" Type="http://schemas.microsoft.com/office/2018/10/relationships/comments" Target="../comments/modernComment_3BE_C1EE5ACA.xml"/><Relationship Id="rId7" Type="http://schemas.openxmlformats.org/officeDocument/2006/relationships/image" Target="../media/image159.svg"/><Relationship Id="rId2" Type="http://schemas.openxmlformats.org/officeDocument/2006/relationships/notesSlide" Target="../notesSlides/notesSlide7.xml"/><Relationship Id="rId1" Type="http://schemas.openxmlformats.org/officeDocument/2006/relationships/slideLayout" Target="../slideLayouts/slideLayout696.xml"/><Relationship Id="rId6" Type="http://schemas.openxmlformats.org/officeDocument/2006/relationships/image" Target="../media/image158.svg"/><Relationship Id="rId5" Type="http://schemas.openxmlformats.org/officeDocument/2006/relationships/image" Target="../media/image143.jpeg"/><Relationship Id="rId4" Type="http://schemas.openxmlformats.org/officeDocument/2006/relationships/image" Target="../media/image142.png"/><Relationship Id="rId9" Type="http://schemas.openxmlformats.org/officeDocument/2006/relationships/image" Target="../media/image160.svg"/></Relationships>
</file>

<file path=ppt/slides/_rels/slide9.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62.png"/><Relationship Id="rId7" Type="http://schemas.openxmlformats.org/officeDocument/2006/relationships/image" Target="../media/image166.png"/><Relationship Id="rId2" Type="http://schemas.openxmlformats.org/officeDocument/2006/relationships/image" Target="../media/image161.jpeg"/><Relationship Id="rId1" Type="http://schemas.openxmlformats.org/officeDocument/2006/relationships/slideLayout" Target="../slideLayouts/slideLayout7.xml"/><Relationship Id="rId6" Type="http://schemas.openxmlformats.org/officeDocument/2006/relationships/image" Target="../media/image165.png"/><Relationship Id="rId5" Type="http://schemas.openxmlformats.org/officeDocument/2006/relationships/image" Target="../media/image164.png"/><Relationship Id="rId4" Type="http://schemas.openxmlformats.org/officeDocument/2006/relationships/image" Target="../media/image163.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71.xml"/></Relationships>
</file>

<file path=ppt/slides/_rels/slide1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48.png"/><Relationship Id="rId1" Type="http://schemas.openxmlformats.org/officeDocument/2006/relationships/slideLayout" Target="../slideLayouts/slideLayout696.xml"/><Relationship Id="rId6" Type="http://schemas.openxmlformats.org/officeDocument/2006/relationships/image" Target="../media/image167.png"/><Relationship Id="rId5" Type="http://schemas.openxmlformats.org/officeDocument/2006/relationships/image" Target="../media/image143.jpeg"/><Relationship Id="rId4" Type="http://schemas.openxmlformats.org/officeDocument/2006/relationships/image" Target="../media/image142.png"/></Relationships>
</file>

<file path=ppt/slides/_rels/slide12.xml.rels><?xml version="1.0" encoding="UTF-8" standalone="yes"?>
<Relationships xmlns="http://schemas.openxmlformats.org/package/2006/relationships"><Relationship Id="rId3" Type="http://schemas.microsoft.com/office/2018/10/relationships/comments" Target="../comments/modernComment_101_0.xml"/><Relationship Id="rId7" Type="http://schemas.openxmlformats.org/officeDocument/2006/relationships/image" Target="../media/image14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0.jpeg"/><Relationship Id="rId5" Type="http://schemas.openxmlformats.org/officeDocument/2006/relationships/image" Target="../media/image169.jpeg"/><Relationship Id="rId4" Type="http://schemas.openxmlformats.org/officeDocument/2006/relationships/image" Target="../media/image168.jpeg"/></Relationships>
</file>

<file path=ppt/slides/_rels/slide13.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72.png"/></Relationships>
</file>

<file path=ppt/slides/_rels/slide1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1.xml"/><Relationship Id="rId1" Type="http://schemas.openxmlformats.org/officeDocument/2006/relationships/slideLayout" Target="../slideLayouts/slideLayout2151.xml"/><Relationship Id="rId5" Type="http://schemas.openxmlformats.org/officeDocument/2006/relationships/image" Target="../media/image175.png"/><Relationship Id="rId4" Type="http://schemas.openxmlformats.org/officeDocument/2006/relationships/image" Target="../media/image174.png"/></Relationships>
</file>

<file path=ppt/slides/_rels/slide15.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png"/><Relationship Id="rId1" Type="http://schemas.openxmlformats.org/officeDocument/2006/relationships/slideLayout" Target="../slideLayouts/slideLayout696.xml"/><Relationship Id="rId5" Type="http://schemas.openxmlformats.org/officeDocument/2006/relationships/image" Target="../media/image177.jpeg"/><Relationship Id="rId4" Type="http://schemas.openxmlformats.org/officeDocument/2006/relationships/image" Target="../media/image176.jpeg"/></Relationships>
</file>

<file path=ppt/slides/_rels/slide16.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png"/><Relationship Id="rId1" Type="http://schemas.openxmlformats.org/officeDocument/2006/relationships/slideLayout" Target="../slideLayouts/slideLayout7.xml"/><Relationship Id="rId5" Type="http://schemas.openxmlformats.org/officeDocument/2006/relationships/image" Target="../media/image148.png"/><Relationship Id="rId4" Type="http://schemas.openxmlformats.org/officeDocument/2006/relationships/image" Target="../media/image178.svg"/></Relationships>
</file>

<file path=ppt/slides/_rels/slide17.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81.jpeg"/></Relationships>
</file>

<file path=ppt/slides/_rels/slide19.xml.rels><?xml version="1.0" encoding="UTF-8" standalone="yes"?>
<Relationships xmlns="http://schemas.openxmlformats.org/package/2006/relationships"><Relationship Id="rId3" Type="http://schemas.openxmlformats.org/officeDocument/2006/relationships/image" Target="../media/image183.svg"/><Relationship Id="rId2" Type="http://schemas.openxmlformats.org/officeDocument/2006/relationships/image" Target="../media/image182.png"/><Relationship Id="rId1" Type="http://schemas.openxmlformats.org/officeDocument/2006/relationships/slideLayout" Target="../slideLayouts/slideLayout715.xml"/><Relationship Id="rId5" Type="http://schemas.openxmlformats.org/officeDocument/2006/relationships/image" Target="../media/image148.png"/><Relationship Id="rId4" Type="http://schemas.openxmlformats.org/officeDocument/2006/relationships/image" Target="../media/image184.png"/></Relationships>
</file>

<file path=ppt/slides/_rels/slide20.xml.rels><?xml version="1.0" encoding="UTF-8" standalone="yes"?>
<Relationships xmlns="http://schemas.openxmlformats.org/package/2006/relationships"><Relationship Id="rId3" Type="http://schemas.openxmlformats.org/officeDocument/2006/relationships/image" Target="../media/image162.png"/><Relationship Id="rId2" Type="http://schemas.microsoft.com/office/2018/10/relationships/comments" Target="../comments/modernComment_58A_2FB2A3D9.xml"/><Relationship Id="rId1" Type="http://schemas.openxmlformats.org/officeDocument/2006/relationships/slideLayout" Target="../slideLayouts/slideLayout7.xml"/><Relationship Id="rId6" Type="http://schemas.openxmlformats.org/officeDocument/2006/relationships/image" Target="../media/image184.png"/><Relationship Id="rId5" Type="http://schemas.openxmlformats.org/officeDocument/2006/relationships/image" Target="../media/image148.png"/><Relationship Id="rId4" Type="http://schemas.openxmlformats.org/officeDocument/2006/relationships/image" Target="../media/image185.png"/></Relationships>
</file>

<file path=ppt/slides/_rels/slide21.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148.png"/><Relationship Id="rId4" Type="http://schemas.openxmlformats.org/officeDocument/2006/relationships/image" Target="../media/image186.png"/></Relationships>
</file>

<file path=ppt/slides/_rels/slide22.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48.png"/></Relationships>
</file>

<file path=ppt/slides/_rels/slide23.xml.rels><?xml version="1.0" encoding="UTF-8" standalone="yes"?>
<Relationships xmlns="http://schemas.openxmlformats.org/package/2006/relationships"><Relationship Id="rId2" Type="http://schemas.openxmlformats.org/officeDocument/2006/relationships/image" Target="../media/image187.jpeg"/><Relationship Id="rId1" Type="http://schemas.openxmlformats.org/officeDocument/2006/relationships/slideLayout" Target="../slideLayouts/slideLayout715.xml"/></Relationships>
</file>

<file path=ppt/slides/_rels/slide24.xml.rels><?xml version="1.0" encoding="UTF-8" standalone="yes"?>
<Relationships xmlns="http://schemas.openxmlformats.org/package/2006/relationships"><Relationship Id="rId8" Type="http://schemas.openxmlformats.org/officeDocument/2006/relationships/image" Target="../media/image193.svg"/><Relationship Id="rId3" Type="http://schemas.openxmlformats.org/officeDocument/2006/relationships/image" Target="../media/image188.svg"/><Relationship Id="rId7" Type="http://schemas.openxmlformats.org/officeDocument/2006/relationships/image" Target="../media/image192.svg"/><Relationship Id="rId2" Type="http://schemas.openxmlformats.org/officeDocument/2006/relationships/notesSlide" Target="../notesSlides/notesSlide16.xml"/><Relationship Id="rId1" Type="http://schemas.openxmlformats.org/officeDocument/2006/relationships/slideLayout" Target="../slideLayouts/slideLayout696.xml"/><Relationship Id="rId6" Type="http://schemas.openxmlformats.org/officeDocument/2006/relationships/image" Target="../media/image191.svg"/><Relationship Id="rId11" Type="http://schemas.openxmlformats.org/officeDocument/2006/relationships/image" Target="../media/image196.svg"/><Relationship Id="rId5" Type="http://schemas.openxmlformats.org/officeDocument/2006/relationships/image" Target="../media/image190.jpeg"/><Relationship Id="rId10" Type="http://schemas.openxmlformats.org/officeDocument/2006/relationships/image" Target="../media/image195.svg"/><Relationship Id="rId4" Type="http://schemas.openxmlformats.org/officeDocument/2006/relationships/image" Target="../media/image189.png"/><Relationship Id="rId9" Type="http://schemas.openxmlformats.org/officeDocument/2006/relationships/image" Target="../media/image194.svg"/></Relationships>
</file>

<file path=ppt/slides/_rels/slide25.xml.rels><?xml version="1.0" encoding="UTF-8" standalone="yes"?>
<Relationships xmlns="http://schemas.openxmlformats.org/package/2006/relationships"><Relationship Id="rId3" Type="http://schemas.openxmlformats.org/officeDocument/2006/relationships/image" Target="../media/image190.jpeg"/><Relationship Id="rId7" Type="http://schemas.openxmlformats.org/officeDocument/2006/relationships/image" Target="../media/image200.png"/><Relationship Id="rId2" Type="http://schemas.openxmlformats.org/officeDocument/2006/relationships/image" Target="../media/image189.png"/><Relationship Id="rId1" Type="http://schemas.openxmlformats.org/officeDocument/2006/relationships/slideLayout" Target="../slideLayouts/slideLayout696.xml"/><Relationship Id="rId6" Type="http://schemas.openxmlformats.org/officeDocument/2006/relationships/image" Target="../media/image199.png"/><Relationship Id="rId5" Type="http://schemas.openxmlformats.org/officeDocument/2006/relationships/image" Target="../media/image198.png"/><Relationship Id="rId4" Type="http://schemas.openxmlformats.org/officeDocument/2006/relationships/image" Target="../media/image197.png"/></Relationships>
</file>

<file path=ppt/slides/_rels/slide26.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notesSlide" Target="../notesSlides/notesSlide17.xml"/><Relationship Id="rId1" Type="http://schemas.openxmlformats.org/officeDocument/2006/relationships/slideLayout" Target="../slideLayouts/slideLayout1955.xml"/><Relationship Id="rId4" Type="http://schemas.openxmlformats.org/officeDocument/2006/relationships/image" Target="../media/image202.jpeg"/></Relationships>
</file>

<file path=ppt/slides/_rels/slide27.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18.xml"/><Relationship Id="rId1" Type="http://schemas.openxmlformats.org/officeDocument/2006/relationships/slideLayout" Target="../slideLayouts/slideLayout1945.xml"/></Relationships>
</file>

<file path=ppt/slides/_rels/slide28.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204.jpeg"/><Relationship Id="rId1" Type="http://schemas.openxmlformats.org/officeDocument/2006/relationships/slideLayout" Target="../slideLayouts/slideLayout696.xml"/></Relationships>
</file>

<file path=ppt/slides/_rels/slide29.xml.rels><?xml version="1.0" encoding="UTF-8" standalone="yes"?>
<Relationships xmlns="http://schemas.openxmlformats.org/package/2006/relationships"><Relationship Id="rId8" Type="http://schemas.openxmlformats.org/officeDocument/2006/relationships/image" Target="../media/image210.svg"/><Relationship Id="rId3" Type="http://schemas.openxmlformats.org/officeDocument/2006/relationships/image" Target="../media/image205.png"/><Relationship Id="rId7" Type="http://schemas.openxmlformats.org/officeDocument/2006/relationships/image" Target="../media/image209.svg"/><Relationship Id="rId12" Type="http://schemas.openxmlformats.org/officeDocument/2006/relationships/image" Target="../media/image214.svg"/><Relationship Id="rId2" Type="http://schemas.openxmlformats.org/officeDocument/2006/relationships/notesSlide" Target="../notesSlides/notesSlide19.xml"/><Relationship Id="rId1" Type="http://schemas.openxmlformats.org/officeDocument/2006/relationships/slideLayout" Target="../slideLayouts/slideLayout340.xml"/><Relationship Id="rId6" Type="http://schemas.openxmlformats.org/officeDocument/2006/relationships/image" Target="../media/image208.svg"/><Relationship Id="rId11" Type="http://schemas.openxmlformats.org/officeDocument/2006/relationships/image" Target="../media/image213.png"/><Relationship Id="rId5" Type="http://schemas.openxmlformats.org/officeDocument/2006/relationships/image" Target="../media/image207.svg"/><Relationship Id="rId10" Type="http://schemas.openxmlformats.org/officeDocument/2006/relationships/image" Target="../media/image212.png"/><Relationship Id="rId4" Type="http://schemas.openxmlformats.org/officeDocument/2006/relationships/image" Target="../media/image206.svg"/><Relationship Id="rId9" Type="http://schemas.openxmlformats.org/officeDocument/2006/relationships/image" Target="../media/image211.svg"/></Relationships>
</file>

<file path=ppt/slides/_rels/slide30.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220.svg"/><Relationship Id="rId3" Type="http://schemas.openxmlformats.org/officeDocument/2006/relationships/image" Target="../media/image215.svg"/><Relationship Id="rId7" Type="http://schemas.openxmlformats.org/officeDocument/2006/relationships/image" Target="../media/image217.png"/><Relationship Id="rId12" Type="http://schemas.microsoft.com/office/2007/relationships/hdphoto" Target="../media/hdphoto3.wdp"/><Relationship Id="rId2" Type="http://schemas.openxmlformats.org/officeDocument/2006/relationships/notesSlide" Target="../notesSlides/notesSlide20.xml"/><Relationship Id="rId16" Type="http://schemas.openxmlformats.org/officeDocument/2006/relationships/image" Target="../media/image162.png"/><Relationship Id="rId1" Type="http://schemas.openxmlformats.org/officeDocument/2006/relationships/slideLayout" Target="../slideLayouts/slideLayout696.xml"/><Relationship Id="rId6" Type="http://schemas.openxmlformats.org/officeDocument/2006/relationships/image" Target="../media/image216.png"/><Relationship Id="rId11" Type="http://schemas.openxmlformats.org/officeDocument/2006/relationships/image" Target="../media/image219.png"/><Relationship Id="rId5" Type="http://schemas.openxmlformats.org/officeDocument/2006/relationships/image" Target="../media/image143.jpeg"/><Relationship Id="rId15" Type="http://schemas.openxmlformats.org/officeDocument/2006/relationships/image" Target="../media/image222.svg"/><Relationship Id="rId10" Type="http://schemas.microsoft.com/office/2007/relationships/hdphoto" Target="../media/hdphoto2.wdp"/><Relationship Id="rId4" Type="http://schemas.openxmlformats.org/officeDocument/2006/relationships/image" Target="../media/image142.png"/><Relationship Id="rId9" Type="http://schemas.openxmlformats.org/officeDocument/2006/relationships/image" Target="../media/image218.png"/><Relationship Id="rId14" Type="http://schemas.openxmlformats.org/officeDocument/2006/relationships/image" Target="../media/image221.svg"/></Relationships>
</file>

<file path=ppt/slides/_rels/slide31.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21.xml"/><Relationship Id="rId1" Type="http://schemas.openxmlformats.org/officeDocument/2006/relationships/slideLayout" Target="../slideLayouts/slideLayout68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9">
            <a:extLst>
              <a:ext uri="{FF2B5EF4-FFF2-40B4-BE49-F238E27FC236}">
                <a16:creationId xmlns:a16="http://schemas.microsoft.com/office/drawing/2014/main" id="{5C62BB4B-A258-5124-645C-5E1CB4276163}"/>
              </a:ext>
            </a:extLst>
          </p:cNvPr>
          <p:cNvSpPr/>
          <p:nvPr/>
        </p:nvSpPr>
        <p:spPr>
          <a:xfrm>
            <a:off x="496958" y="6187104"/>
            <a:ext cx="11314044" cy="397562"/>
          </a:xfrm>
          <a:prstGeom prst="rect">
            <a:avLst/>
          </a:prstGeom>
          <a:solidFill>
            <a:srgbClr val="FFFFFF"/>
          </a:solidFill>
          <a:ln w="12701" cap="flat">
            <a:solidFill>
              <a:srgbClr val="FFF7F5"/>
            </a:solidFill>
            <a:prstDash val="solid"/>
            <a:miter/>
          </a:ln>
        </p:spPr>
        <p:txBody>
          <a:bodyPr vert="horz" wrap="square" lIns="91440" tIns="45720" rIns="91440" bIns="45720" anchor="ctr" anchorCtr="1"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446">
              <a:defRPr sz="1800" b="0" i="0" u="none" strike="noStrike" kern="0" cap="none" spc="0" baseline="0">
                <a:solidFill>
                  <a:srgbClr val="000000"/>
                </a:solidFill>
                <a:uFillTx/>
              </a:defRPr>
            </a:pPr>
            <a:endParaRPr lang="en-US" sz="1800">
              <a:solidFill>
                <a:srgbClr val="FFFFFF"/>
              </a:solidFill>
              <a:latin typeface="Calibri"/>
            </a:endParaRPr>
          </a:p>
        </p:txBody>
      </p:sp>
      <p:sp>
        <p:nvSpPr>
          <p:cNvPr id="3" name="Rectangle 19">
            <a:extLst>
              <a:ext uri="{FF2B5EF4-FFF2-40B4-BE49-F238E27FC236}">
                <a16:creationId xmlns:a16="http://schemas.microsoft.com/office/drawing/2014/main" id="{5BB91AC1-FC38-FE12-1FEA-BBEAF0FE94D2}"/>
              </a:ext>
            </a:extLst>
          </p:cNvPr>
          <p:cNvSpPr/>
          <p:nvPr/>
        </p:nvSpPr>
        <p:spPr>
          <a:xfrm>
            <a:off x="6940827" y="-24844"/>
            <a:ext cx="5259455" cy="1938125"/>
          </a:xfrm>
          <a:prstGeom prst="rect">
            <a:avLst/>
          </a:prstGeom>
          <a:solidFill>
            <a:srgbClr val="FFFFFF"/>
          </a:solidFill>
          <a:ln w="12701" cap="flat">
            <a:solidFill>
              <a:srgbClr val="FFF7F5"/>
            </a:solidFill>
            <a:prstDash val="solid"/>
            <a:miter/>
          </a:ln>
        </p:spPr>
        <p:txBody>
          <a:bodyPr vert="horz" wrap="square" lIns="91440" tIns="45720" rIns="91440" bIns="45720" anchor="ctr" anchorCtr="1"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446">
              <a:defRPr sz="1800" b="0" i="0" u="none" strike="noStrike" kern="0" cap="none" spc="0" baseline="0">
                <a:solidFill>
                  <a:srgbClr val="000000"/>
                </a:solidFill>
                <a:uFillTx/>
              </a:defRPr>
            </a:pPr>
            <a:endParaRPr lang="en-US" sz="1800">
              <a:solidFill>
                <a:srgbClr val="FFFFFF"/>
              </a:solidFill>
              <a:latin typeface="Calibri"/>
            </a:endParaRPr>
          </a:p>
        </p:txBody>
      </p:sp>
      <p:sp>
        <p:nvSpPr>
          <p:cNvPr id="4" name="Slide Number Placeholder 3">
            <a:extLst>
              <a:ext uri="{FF2B5EF4-FFF2-40B4-BE49-F238E27FC236}">
                <a16:creationId xmlns:a16="http://schemas.microsoft.com/office/drawing/2014/main" id="{8424F856-2F85-AFE3-1704-2198B3377B24}"/>
              </a:ext>
            </a:extLst>
          </p:cNvPr>
          <p:cNvSpPr txBox="1"/>
          <p:nvPr/>
        </p:nvSpPr>
        <p:spPr>
          <a:xfrm>
            <a:off x="8839203" y="6356352"/>
            <a:ext cx="2743200" cy="365129"/>
          </a:xfrm>
          <a:prstGeom prst="rect">
            <a:avLst/>
          </a:prstGeom>
          <a:noFill/>
          <a:ln cap="flat">
            <a:noFill/>
          </a:ln>
        </p:spPr>
        <p:txBody>
          <a:bodyPr vert="horz" wrap="square" lIns="91440" tIns="45720" rIns="91440" bIns="45720" anchor="ctr"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defTabSz="914446">
              <a:defRPr sz="1800" b="0" i="0" u="none" strike="noStrike" kern="0" cap="none" spc="0" baseline="0">
                <a:solidFill>
                  <a:srgbClr val="000000"/>
                </a:solidFill>
                <a:uFillTx/>
              </a:defRPr>
            </a:pPr>
            <a:fld id="{D808EF1E-75F6-4A9F-B2AD-492A8AEDF495}" type="slidenum">
              <a:rPr lang="en-US" sz="1200">
                <a:solidFill>
                  <a:srgbClr val="AFB3B9"/>
                </a:solidFill>
                <a:latin typeface="Calibri"/>
              </a:rPr>
              <a:pPr algn="r" defTabSz="914446">
                <a:defRPr sz="1800" b="0" i="0" u="none" strike="noStrike" kern="0" cap="none" spc="0" baseline="0">
                  <a:solidFill>
                    <a:srgbClr val="000000"/>
                  </a:solidFill>
                  <a:uFillTx/>
                </a:defRPr>
              </a:pPr>
              <a:t>1</a:t>
            </a:fld>
            <a:endParaRPr lang="en-US" sz="1200">
              <a:solidFill>
                <a:srgbClr val="AFB3B9"/>
              </a:solidFill>
              <a:latin typeface="Calibri"/>
            </a:endParaRPr>
          </a:p>
        </p:txBody>
      </p:sp>
      <p:sp>
        <p:nvSpPr>
          <p:cNvPr id="5" name="Title 1">
            <a:extLst>
              <a:ext uri="{FF2B5EF4-FFF2-40B4-BE49-F238E27FC236}">
                <a16:creationId xmlns:a16="http://schemas.microsoft.com/office/drawing/2014/main" id="{6BBE12CE-F33D-0C29-5EF9-3ABD7CA347BC}"/>
              </a:ext>
            </a:extLst>
          </p:cNvPr>
          <p:cNvSpPr txBox="1"/>
          <p:nvPr/>
        </p:nvSpPr>
        <p:spPr>
          <a:xfrm>
            <a:off x="2229207" y="-106618"/>
            <a:ext cx="7616403" cy="1105975"/>
          </a:xfrm>
          <a:prstGeom prst="rect">
            <a:avLst/>
          </a:prstGeom>
          <a:noFill/>
          <a:ln cap="flat">
            <a:noFill/>
          </a:ln>
        </p:spPr>
        <p:txBody>
          <a:bodyPr vert="horz" wrap="square" lIns="91440" tIns="45720" rIns="91440" bIns="45720" anchor="ctr" anchorCtr="1" compatLnSpc="1">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446">
              <a:defRPr sz="1800" b="0" i="0" u="none" strike="noStrike" kern="0" cap="none" spc="0" baseline="0">
                <a:solidFill>
                  <a:srgbClr val="000000"/>
                </a:solidFill>
                <a:uFillTx/>
              </a:defRPr>
            </a:pPr>
            <a:r>
              <a:rPr lang="en-US" sz="3600" b="1">
                <a:solidFill>
                  <a:srgbClr val="1C498B"/>
                </a:solidFill>
                <a:latin typeface="Calibri"/>
                <a:ea typeface="Lato Medium"/>
                <a:cs typeface="Lato Medium"/>
              </a:rPr>
              <a:t>Thank you to our</a:t>
            </a:r>
            <a:r>
              <a:rPr lang="en-US" sz="3600" b="1">
                <a:solidFill>
                  <a:srgbClr val="3C4045"/>
                </a:solidFill>
                <a:latin typeface="Calibri"/>
                <a:ea typeface="Lato Medium"/>
                <a:cs typeface="Lato Medium"/>
              </a:rPr>
              <a:t> </a:t>
            </a:r>
            <a:r>
              <a:rPr lang="en-US" sz="3600" b="1">
                <a:solidFill>
                  <a:srgbClr val="F58366"/>
                </a:solidFill>
                <a:latin typeface="Calibri"/>
                <a:ea typeface="Lato Medium"/>
                <a:cs typeface="Lato Medium"/>
              </a:rPr>
              <a:t>Funders:</a:t>
            </a:r>
            <a:endParaRPr lang="en-US" sz="3600" b="1">
              <a:solidFill>
                <a:srgbClr val="F58366"/>
              </a:solidFill>
              <a:latin typeface="Calibri"/>
              <a:ea typeface="Lato Medium" pitchFamily="34"/>
              <a:cs typeface="Lato Medium" pitchFamily="34"/>
            </a:endParaRPr>
          </a:p>
        </p:txBody>
      </p:sp>
      <p:pic>
        <p:nvPicPr>
          <p:cNvPr id="6" name="Picture 8" descr="IDPH | Protecting health, improving lives.">
            <a:extLst>
              <a:ext uri="{FF2B5EF4-FFF2-40B4-BE49-F238E27FC236}">
                <a16:creationId xmlns:a16="http://schemas.microsoft.com/office/drawing/2014/main" id="{1B9DFED7-4B56-F34B-3567-FA15C8CEA83C}"/>
              </a:ext>
            </a:extLst>
          </p:cNvPr>
          <p:cNvPicPr>
            <a:picLocks noChangeAspect="1"/>
          </p:cNvPicPr>
          <p:nvPr/>
        </p:nvPicPr>
        <p:blipFill>
          <a:blip r:embed="rId3"/>
          <a:srcRect/>
          <a:stretch>
            <a:fillRect/>
          </a:stretch>
        </p:blipFill>
        <p:spPr>
          <a:xfrm>
            <a:off x="1167350" y="905786"/>
            <a:ext cx="2354488" cy="618838"/>
          </a:xfrm>
          <a:prstGeom prst="rect">
            <a:avLst/>
          </a:prstGeom>
          <a:noFill/>
          <a:ln cap="flat">
            <a:noFill/>
          </a:ln>
        </p:spPr>
      </p:pic>
      <p:pic>
        <p:nvPicPr>
          <p:cNvPr id="7" name="Picture 4" descr="File:US CDC logo.svg - Wikimedia Commons">
            <a:extLst>
              <a:ext uri="{FF2B5EF4-FFF2-40B4-BE49-F238E27FC236}">
                <a16:creationId xmlns:a16="http://schemas.microsoft.com/office/drawing/2014/main" id="{C6E03321-02C2-21A7-9DCC-0A54866CAC3B}"/>
              </a:ext>
            </a:extLst>
          </p:cNvPr>
          <p:cNvPicPr>
            <a:picLocks noChangeAspect="1"/>
          </p:cNvPicPr>
          <p:nvPr/>
        </p:nvPicPr>
        <p:blipFill>
          <a:blip r:embed="rId4"/>
          <a:srcRect/>
          <a:stretch>
            <a:fillRect/>
          </a:stretch>
        </p:blipFill>
        <p:spPr>
          <a:xfrm>
            <a:off x="1047668" y="2311506"/>
            <a:ext cx="1185976" cy="944035"/>
          </a:xfrm>
          <a:prstGeom prst="rect">
            <a:avLst/>
          </a:prstGeom>
          <a:noFill/>
          <a:ln cap="flat">
            <a:noFill/>
          </a:ln>
        </p:spPr>
      </p:pic>
      <p:pic>
        <p:nvPicPr>
          <p:cNvPr id="8" name="Picture 2" descr="Logo&#10;&#10;Description automatically generated">
            <a:extLst>
              <a:ext uri="{FF2B5EF4-FFF2-40B4-BE49-F238E27FC236}">
                <a16:creationId xmlns:a16="http://schemas.microsoft.com/office/drawing/2014/main" id="{5C9AB5D2-80C9-3B93-CEB1-C155F29077A3}"/>
              </a:ext>
            </a:extLst>
          </p:cNvPr>
          <p:cNvPicPr>
            <a:picLocks noChangeAspect="1"/>
          </p:cNvPicPr>
          <p:nvPr/>
        </p:nvPicPr>
        <p:blipFill>
          <a:blip r:embed="rId5"/>
          <a:stretch>
            <a:fillRect/>
          </a:stretch>
        </p:blipFill>
        <p:spPr>
          <a:xfrm>
            <a:off x="4433908" y="821068"/>
            <a:ext cx="1076495" cy="1042827"/>
          </a:xfrm>
          <a:prstGeom prst="rect">
            <a:avLst/>
          </a:prstGeom>
          <a:noFill/>
          <a:ln cap="flat">
            <a:noFill/>
          </a:ln>
        </p:spPr>
      </p:pic>
      <p:pic>
        <p:nvPicPr>
          <p:cNvPr id="9" name="Picture 28" descr="Logo, company name&#10;&#10;Description automatically generated">
            <a:extLst>
              <a:ext uri="{FF2B5EF4-FFF2-40B4-BE49-F238E27FC236}">
                <a16:creationId xmlns:a16="http://schemas.microsoft.com/office/drawing/2014/main" id="{E0C07CCE-05B7-2F8B-F9F5-FC7042321FD7}"/>
              </a:ext>
            </a:extLst>
          </p:cNvPr>
          <p:cNvPicPr>
            <a:picLocks noChangeAspect="1"/>
          </p:cNvPicPr>
          <p:nvPr/>
        </p:nvPicPr>
        <p:blipFill>
          <a:blip r:embed="rId6"/>
          <a:srcRect/>
          <a:stretch>
            <a:fillRect/>
          </a:stretch>
        </p:blipFill>
        <p:spPr>
          <a:xfrm>
            <a:off x="9444360" y="2346667"/>
            <a:ext cx="1919618" cy="900382"/>
          </a:xfrm>
          <a:prstGeom prst="rect">
            <a:avLst/>
          </a:prstGeom>
          <a:noFill/>
          <a:ln cap="flat">
            <a:noFill/>
          </a:ln>
        </p:spPr>
      </p:pic>
      <p:sp>
        <p:nvSpPr>
          <p:cNvPr id="10" name="Title 1">
            <a:extLst>
              <a:ext uri="{FF2B5EF4-FFF2-40B4-BE49-F238E27FC236}">
                <a16:creationId xmlns:a16="http://schemas.microsoft.com/office/drawing/2014/main" id="{BA89DB8A-87E0-5AE2-443C-27DC6470898C}"/>
              </a:ext>
            </a:extLst>
          </p:cNvPr>
          <p:cNvSpPr txBox="1"/>
          <p:nvPr/>
        </p:nvSpPr>
        <p:spPr>
          <a:xfrm>
            <a:off x="3237104" y="3431807"/>
            <a:ext cx="5306738" cy="593308"/>
          </a:xfrm>
          <a:prstGeom prst="rect">
            <a:avLst/>
          </a:prstGeom>
          <a:noFill/>
          <a:ln cap="flat">
            <a:noFill/>
          </a:ln>
        </p:spPr>
        <p:txBody>
          <a:bodyPr vert="horz" wrap="square" lIns="91440" tIns="45720" rIns="91440" bIns="45720" anchor="ctr" anchorCtr="1" compatLnSpc="1">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446">
              <a:lnSpc>
                <a:spcPct val="90000"/>
              </a:lnSpc>
              <a:defRPr sz="1800" b="0" i="0" u="none" strike="noStrike" kern="0" cap="none" spc="0" baseline="0">
                <a:solidFill>
                  <a:srgbClr val="000000"/>
                </a:solidFill>
                <a:uFillTx/>
              </a:defRPr>
            </a:pPr>
            <a:r>
              <a:rPr lang="en-US" sz="3600" b="1">
                <a:solidFill>
                  <a:srgbClr val="F58366"/>
                </a:solidFill>
                <a:latin typeface="Calibri"/>
                <a:ea typeface="Lato Medium"/>
                <a:cs typeface="Lato Medium"/>
              </a:rPr>
              <a:t>Supporters:</a:t>
            </a:r>
            <a:endParaRPr lang="en-US" sz="3600" b="1">
              <a:solidFill>
                <a:srgbClr val="F58366"/>
              </a:solidFill>
              <a:latin typeface="Calibri"/>
              <a:ea typeface="Lato Medium" pitchFamily="34"/>
              <a:cs typeface="Lato Medium" pitchFamily="34"/>
            </a:endParaRPr>
          </a:p>
        </p:txBody>
      </p:sp>
      <p:pic>
        <p:nvPicPr>
          <p:cNvPr id="11" name="Picture 36">
            <a:extLst>
              <a:ext uri="{FF2B5EF4-FFF2-40B4-BE49-F238E27FC236}">
                <a16:creationId xmlns:a16="http://schemas.microsoft.com/office/drawing/2014/main" id="{6EFBFE74-F435-C283-BDF0-365E01426804}"/>
              </a:ext>
            </a:extLst>
          </p:cNvPr>
          <p:cNvPicPr>
            <a:picLocks noChangeAspect="1"/>
          </p:cNvPicPr>
          <p:nvPr/>
        </p:nvPicPr>
        <p:blipFill>
          <a:blip r:embed="rId7"/>
          <a:stretch>
            <a:fillRect/>
          </a:stretch>
        </p:blipFill>
        <p:spPr>
          <a:xfrm>
            <a:off x="8410240" y="5094370"/>
            <a:ext cx="2298490" cy="471199"/>
          </a:xfrm>
          <a:prstGeom prst="rect">
            <a:avLst/>
          </a:prstGeom>
          <a:noFill/>
          <a:ln cap="flat">
            <a:noFill/>
          </a:ln>
        </p:spPr>
      </p:pic>
      <p:pic>
        <p:nvPicPr>
          <p:cNvPr id="12" name="Picture 38" descr="A picture containing text, sign&#10;&#10;Description automatically generated">
            <a:extLst>
              <a:ext uri="{FF2B5EF4-FFF2-40B4-BE49-F238E27FC236}">
                <a16:creationId xmlns:a16="http://schemas.microsoft.com/office/drawing/2014/main" id="{1E7889F0-7FCB-DA27-468E-72E8B9E2BC6F}"/>
              </a:ext>
            </a:extLst>
          </p:cNvPr>
          <p:cNvPicPr>
            <a:picLocks noChangeAspect="1"/>
          </p:cNvPicPr>
          <p:nvPr/>
        </p:nvPicPr>
        <p:blipFill>
          <a:blip r:embed="rId8"/>
          <a:stretch>
            <a:fillRect/>
          </a:stretch>
        </p:blipFill>
        <p:spPr>
          <a:xfrm>
            <a:off x="1270888" y="4159990"/>
            <a:ext cx="1664902" cy="598045"/>
          </a:xfrm>
          <a:prstGeom prst="rect">
            <a:avLst/>
          </a:prstGeom>
          <a:noFill/>
          <a:ln cap="flat">
            <a:noFill/>
          </a:ln>
        </p:spPr>
      </p:pic>
      <p:pic>
        <p:nvPicPr>
          <p:cNvPr id="13" name="Picture 41" descr="A picture containing icon&#10;&#10;Description automatically generated">
            <a:extLst>
              <a:ext uri="{FF2B5EF4-FFF2-40B4-BE49-F238E27FC236}">
                <a16:creationId xmlns:a16="http://schemas.microsoft.com/office/drawing/2014/main" id="{28D5DAC5-8950-426A-D4F2-7C7E092DDE31}"/>
              </a:ext>
            </a:extLst>
          </p:cNvPr>
          <p:cNvPicPr>
            <a:picLocks noChangeAspect="1"/>
          </p:cNvPicPr>
          <p:nvPr/>
        </p:nvPicPr>
        <p:blipFill>
          <a:blip r:embed="rId9"/>
          <a:stretch>
            <a:fillRect/>
          </a:stretch>
        </p:blipFill>
        <p:spPr>
          <a:xfrm>
            <a:off x="8411346" y="4258488"/>
            <a:ext cx="1904996" cy="476246"/>
          </a:xfrm>
          <a:prstGeom prst="rect">
            <a:avLst/>
          </a:prstGeom>
          <a:noFill/>
          <a:ln cap="flat">
            <a:noFill/>
          </a:ln>
        </p:spPr>
      </p:pic>
      <p:pic>
        <p:nvPicPr>
          <p:cNvPr id="14" name="Picture 1" descr="A blue and red logo&#10;&#10;Description automatically generated">
            <a:extLst>
              <a:ext uri="{FF2B5EF4-FFF2-40B4-BE49-F238E27FC236}">
                <a16:creationId xmlns:a16="http://schemas.microsoft.com/office/drawing/2014/main" id="{85A759A7-CB90-9341-E058-580EC00C1D82}"/>
              </a:ext>
            </a:extLst>
          </p:cNvPr>
          <p:cNvPicPr>
            <a:picLocks noChangeAspect="1"/>
          </p:cNvPicPr>
          <p:nvPr/>
        </p:nvPicPr>
        <p:blipFill>
          <a:blip r:embed="rId10"/>
          <a:stretch>
            <a:fillRect/>
          </a:stretch>
        </p:blipFill>
        <p:spPr>
          <a:xfrm>
            <a:off x="3089982" y="2307245"/>
            <a:ext cx="2369301" cy="739091"/>
          </a:xfrm>
          <a:prstGeom prst="rect">
            <a:avLst/>
          </a:prstGeom>
          <a:noFill/>
          <a:ln cap="flat">
            <a:noFill/>
          </a:ln>
        </p:spPr>
      </p:pic>
      <p:sp>
        <p:nvSpPr>
          <p:cNvPr id="15" name="TextBox 9">
            <a:extLst>
              <a:ext uri="{FF2B5EF4-FFF2-40B4-BE49-F238E27FC236}">
                <a16:creationId xmlns:a16="http://schemas.microsoft.com/office/drawing/2014/main" id="{E465D8AA-DBB7-6389-8894-E6179D5E5E69}"/>
              </a:ext>
            </a:extLst>
          </p:cNvPr>
          <p:cNvSpPr txBox="1"/>
          <p:nvPr/>
        </p:nvSpPr>
        <p:spPr>
          <a:xfrm>
            <a:off x="9585389" y="1907553"/>
            <a:ext cx="2225613" cy="430887"/>
          </a:xfrm>
          <a:prstGeom prst="rect">
            <a:avLst/>
          </a:prstGeom>
          <a:noFill/>
          <a:ln cap="flat">
            <a:noFill/>
          </a:ln>
        </p:spPr>
        <p:txBody>
          <a:bodyPr vert="horz" wrap="square" lIns="91440" tIns="45720" rIns="91440" bIns="45720" anchor="t" anchorCtr="0" compatLnSpc="1">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46">
              <a:defRPr sz="1800" b="0" i="0" u="none" strike="noStrike" kern="0" cap="none" spc="0" baseline="0">
                <a:solidFill>
                  <a:srgbClr val="000000"/>
                </a:solidFill>
                <a:uFillTx/>
              </a:defRPr>
            </a:pPr>
            <a:r>
              <a:rPr lang="en-US" sz="2200" b="1">
                <a:solidFill>
                  <a:srgbClr val="1C498B"/>
                </a:solidFill>
                <a:latin typeface="Calibri"/>
                <a:ea typeface="Lato Medium"/>
                <a:cs typeface="Lato Medium"/>
              </a:rPr>
              <a:t>CME Provider</a:t>
            </a:r>
          </a:p>
        </p:txBody>
      </p:sp>
      <p:pic>
        <p:nvPicPr>
          <p:cNvPr id="16" name="Picture 45" descr="Logo, company name&#10;&#10;Description automatically generated">
            <a:extLst>
              <a:ext uri="{FF2B5EF4-FFF2-40B4-BE49-F238E27FC236}">
                <a16:creationId xmlns:a16="http://schemas.microsoft.com/office/drawing/2014/main" id="{77D65E32-6EC7-AE4D-79A7-50F34DD72D6A}"/>
              </a:ext>
            </a:extLst>
          </p:cNvPr>
          <p:cNvPicPr>
            <a:picLocks noChangeAspect="1"/>
          </p:cNvPicPr>
          <p:nvPr/>
        </p:nvPicPr>
        <p:blipFill>
          <a:blip r:embed="rId11"/>
          <a:stretch>
            <a:fillRect/>
          </a:stretch>
        </p:blipFill>
        <p:spPr>
          <a:xfrm>
            <a:off x="6558689" y="5995025"/>
            <a:ext cx="1644072" cy="544168"/>
          </a:xfrm>
          <a:prstGeom prst="rect">
            <a:avLst/>
          </a:prstGeom>
          <a:noFill/>
          <a:ln cap="flat">
            <a:noFill/>
          </a:ln>
        </p:spPr>
      </p:pic>
      <p:pic>
        <p:nvPicPr>
          <p:cNvPr id="17" name="Picture 46" descr="Logo&#10;&#10;Description automatically generated">
            <a:extLst>
              <a:ext uri="{FF2B5EF4-FFF2-40B4-BE49-F238E27FC236}">
                <a16:creationId xmlns:a16="http://schemas.microsoft.com/office/drawing/2014/main" id="{778A3F2A-20CC-946A-0DF1-615ACBFDD1FB}"/>
              </a:ext>
            </a:extLst>
          </p:cNvPr>
          <p:cNvPicPr>
            <a:picLocks noChangeAspect="1"/>
          </p:cNvPicPr>
          <p:nvPr/>
        </p:nvPicPr>
        <p:blipFill>
          <a:blip r:embed="rId12"/>
          <a:stretch>
            <a:fillRect/>
          </a:stretch>
        </p:blipFill>
        <p:spPr>
          <a:xfrm>
            <a:off x="8751649" y="5827389"/>
            <a:ext cx="1432416" cy="625961"/>
          </a:xfrm>
          <a:prstGeom prst="rect">
            <a:avLst/>
          </a:prstGeom>
          <a:noFill/>
          <a:ln cap="flat">
            <a:noFill/>
          </a:ln>
        </p:spPr>
      </p:pic>
      <p:pic>
        <p:nvPicPr>
          <p:cNvPr id="18" name="Picture 20" descr="A purple text on a white background&#10;&#10;Description automatically generated">
            <a:extLst>
              <a:ext uri="{FF2B5EF4-FFF2-40B4-BE49-F238E27FC236}">
                <a16:creationId xmlns:a16="http://schemas.microsoft.com/office/drawing/2014/main" id="{4BDF7F1E-07A4-7B33-5657-12D9C002F65B}"/>
              </a:ext>
            </a:extLst>
          </p:cNvPr>
          <p:cNvPicPr>
            <a:picLocks noChangeAspect="1"/>
          </p:cNvPicPr>
          <p:nvPr/>
        </p:nvPicPr>
        <p:blipFill>
          <a:blip r:embed="rId13"/>
          <a:stretch>
            <a:fillRect/>
          </a:stretch>
        </p:blipFill>
        <p:spPr>
          <a:xfrm>
            <a:off x="3750667" y="5994935"/>
            <a:ext cx="2283128" cy="538343"/>
          </a:xfrm>
          <a:prstGeom prst="rect">
            <a:avLst/>
          </a:prstGeom>
          <a:noFill/>
          <a:ln cap="flat">
            <a:noFill/>
          </a:ln>
        </p:spPr>
      </p:pic>
      <p:pic>
        <p:nvPicPr>
          <p:cNvPr id="19" name="Picture 11" descr="A logo with a person in the middle&#10;&#10;Description automatically generated">
            <a:extLst>
              <a:ext uri="{FF2B5EF4-FFF2-40B4-BE49-F238E27FC236}">
                <a16:creationId xmlns:a16="http://schemas.microsoft.com/office/drawing/2014/main" id="{E2C9DB92-2FDB-98B2-AA7C-35D5AD50A606}"/>
              </a:ext>
            </a:extLst>
          </p:cNvPr>
          <p:cNvPicPr>
            <a:picLocks noChangeAspect="1"/>
          </p:cNvPicPr>
          <p:nvPr/>
        </p:nvPicPr>
        <p:blipFill>
          <a:blip r:embed="rId14"/>
          <a:stretch>
            <a:fillRect/>
          </a:stretch>
        </p:blipFill>
        <p:spPr>
          <a:xfrm>
            <a:off x="6113371" y="2251420"/>
            <a:ext cx="1150872" cy="859682"/>
          </a:xfrm>
          <a:prstGeom prst="rect">
            <a:avLst/>
          </a:prstGeom>
          <a:noFill/>
          <a:ln cap="flat">
            <a:noFill/>
          </a:ln>
        </p:spPr>
      </p:pic>
      <p:pic>
        <p:nvPicPr>
          <p:cNvPr id="20" name="Picture 17" descr="A blue cross and a blue shield&#10;&#10;Description automatically generated">
            <a:extLst>
              <a:ext uri="{FF2B5EF4-FFF2-40B4-BE49-F238E27FC236}">
                <a16:creationId xmlns:a16="http://schemas.microsoft.com/office/drawing/2014/main" id="{24E59B91-D691-8279-6DF6-2939D94FBC8F}"/>
              </a:ext>
            </a:extLst>
          </p:cNvPr>
          <p:cNvPicPr>
            <a:picLocks noChangeAspect="1"/>
          </p:cNvPicPr>
          <p:nvPr/>
        </p:nvPicPr>
        <p:blipFill>
          <a:blip r:embed="rId15"/>
          <a:stretch>
            <a:fillRect/>
          </a:stretch>
        </p:blipFill>
        <p:spPr>
          <a:xfrm>
            <a:off x="6509770" y="816322"/>
            <a:ext cx="1766501" cy="849386"/>
          </a:xfrm>
          <a:prstGeom prst="rect">
            <a:avLst/>
          </a:prstGeom>
          <a:noFill/>
          <a:ln cap="flat">
            <a:noFill/>
          </a:ln>
        </p:spPr>
      </p:pic>
      <p:pic>
        <p:nvPicPr>
          <p:cNvPr id="22" name="Picture 23" descr="A blue logo with a tree and text&#10;&#10;Description automatically generated">
            <a:extLst>
              <a:ext uri="{FF2B5EF4-FFF2-40B4-BE49-F238E27FC236}">
                <a16:creationId xmlns:a16="http://schemas.microsoft.com/office/drawing/2014/main" id="{C9D58313-BD49-F925-ED38-A1EA348CBFFF}"/>
              </a:ext>
            </a:extLst>
          </p:cNvPr>
          <p:cNvPicPr>
            <a:picLocks noChangeAspect="1"/>
          </p:cNvPicPr>
          <p:nvPr/>
        </p:nvPicPr>
        <p:blipFill>
          <a:blip r:embed="rId16"/>
          <a:stretch>
            <a:fillRect/>
          </a:stretch>
        </p:blipFill>
        <p:spPr>
          <a:xfrm>
            <a:off x="724909" y="5740704"/>
            <a:ext cx="2506909" cy="800511"/>
          </a:xfrm>
          <a:prstGeom prst="rect">
            <a:avLst/>
          </a:prstGeom>
          <a:noFill/>
          <a:ln cap="flat">
            <a:noFill/>
          </a:ln>
        </p:spPr>
      </p:pic>
      <p:pic>
        <p:nvPicPr>
          <p:cNvPr id="23" name="Picture 25" descr="A logo with blue wings&#10;&#10;Description automatically generated">
            <a:extLst>
              <a:ext uri="{FF2B5EF4-FFF2-40B4-BE49-F238E27FC236}">
                <a16:creationId xmlns:a16="http://schemas.microsoft.com/office/drawing/2014/main" id="{2C4F52D3-FB88-722C-40F9-E108B29D6FCA}"/>
              </a:ext>
            </a:extLst>
          </p:cNvPr>
          <p:cNvPicPr>
            <a:picLocks noChangeAspect="1"/>
          </p:cNvPicPr>
          <p:nvPr/>
        </p:nvPicPr>
        <p:blipFill>
          <a:blip r:embed="rId17"/>
          <a:stretch>
            <a:fillRect/>
          </a:stretch>
        </p:blipFill>
        <p:spPr>
          <a:xfrm>
            <a:off x="1074046" y="4930546"/>
            <a:ext cx="2310313" cy="806903"/>
          </a:xfrm>
          <a:prstGeom prst="rect">
            <a:avLst/>
          </a:prstGeom>
          <a:noFill/>
          <a:ln cap="flat">
            <a:noFill/>
          </a:ln>
        </p:spPr>
      </p:pic>
      <p:pic>
        <p:nvPicPr>
          <p:cNvPr id="24" name="Picture 29" descr="A blue and white logo&#10;&#10;Description automatically generated">
            <a:extLst>
              <a:ext uri="{FF2B5EF4-FFF2-40B4-BE49-F238E27FC236}">
                <a16:creationId xmlns:a16="http://schemas.microsoft.com/office/drawing/2014/main" id="{A75313DA-09E3-4824-10C0-10917C70B0EE}"/>
              </a:ext>
            </a:extLst>
          </p:cNvPr>
          <p:cNvPicPr>
            <a:picLocks noChangeAspect="1"/>
          </p:cNvPicPr>
          <p:nvPr/>
        </p:nvPicPr>
        <p:blipFill>
          <a:blip r:embed="rId18"/>
          <a:stretch>
            <a:fillRect/>
          </a:stretch>
        </p:blipFill>
        <p:spPr>
          <a:xfrm>
            <a:off x="3715372" y="4197891"/>
            <a:ext cx="2172349" cy="592028"/>
          </a:xfrm>
          <a:prstGeom prst="rect">
            <a:avLst/>
          </a:prstGeom>
          <a:noFill/>
          <a:ln cap="flat">
            <a:noFill/>
          </a:ln>
        </p:spPr>
      </p:pic>
      <p:pic>
        <p:nvPicPr>
          <p:cNvPr id="25" name="Picture 31" descr="A logo of a child&#10;&#10;Description automatically generated">
            <a:extLst>
              <a:ext uri="{FF2B5EF4-FFF2-40B4-BE49-F238E27FC236}">
                <a16:creationId xmlns:a16="http://schemas.microsoft.com/office/drawing/2014/main" id="{358CA147-750C-FFDD-4E35-C45AEB6E827B}"/>
              </a:ext>
            </a:extLst>
          </p:cNvPr>
          <p:cNvPicPr>
            <a:picLocks noChangeAspect="1"/>
          </p:cNvPicPr>
          <p:nvPr/>
        </p:nvPicPr>
        <p:blipFill>
          <a:blip r:embed="rId19"/>
          <a:stretch>
            <a:fillRect/>
          </a:stretch>
        </p:blipFill>
        <p:spPr>
          <a:xfrm>
            <a:off x="6962544" y="4139709"/>
            <a:ext cx="870033" cy="713131"/>
          </a:xfrm>
          <a:prstGeom prst="rect">
            <a:avLst/>
          </a:prstGeom>
          <a:noFill/>
          <a:ln cap="flat">
            <a:noFill/>
          </a:ln>
        </p:spPr>
      </p:pic>
      <p:pic>
        <p:nvPicPr>
          <p:cNvPr id="26" name="Picture 33" descr="A blue logo with a black background&#10;&#10;Description automatically generated">
            <a:extLst>
              <a:ext uri="{FF2B5EF4-FFF2-40B4-BE49-F238E27FC236}">
                <a16:creationId xmlns:a16="http://schemas.microsoft.com/office/drawing/2014/main" id="{063EE870-0027-42CE-E644-71A319B4B0ED}"/>
              </a:ext>
            </a:extLst>
          </p:cNvPr>
          <p:cNvPicPr>
            <a:picLocks noChangeAspect="1"/>
          </p:cNvPicPr>
          <p:nvPr/>
        </p:nvPicPr>
        <p:blipFill>
          <a:blip r:embed="rId20"/>
          <a:stretch>
            <a:fillRect/>
          </a:stretch>
        </p:blipFill>
        <p:spPr>
          <a:xfrm>
            <a:off x="6940086" y="4931113"/>
            <a:ext cx="877074" cy="862571"/>
          </a:xfrm>
          <a:prstGeom prst="rect">
            <a:avLst/>
          </a:prstGeom>
          <a:noFill/>
          <a:ln cap="flat">
            <a:noFill/>
          </a:ln>
        </p:spPr>
      </p:pic>
      <p:pic>
        <p:nvPicPr>
          <p:cNvPr id="27" name="Picture 41" descr="A close-up of a logo&#10;&#10;Description automatically generated">
            <a:extLst>
              <a:ext uri="{FF2B5EF4-FFF2-40B4-BE49-F238E27FC236}">
                <a16:creationId xmlns:a16="http://schemas.microsoft.com/office/drawing/2014/main" id="{D8445A4B-4E0A-BEF3-7D9B-B724124749A0}"/>
              </a:ext>
            </a:extLst>
          </p:cNvPr>
          <p:cNvPicPr>
            <a:picLocks noChangeAspect="1"/>
          </p:cNvPicPr>
          <p:nvPr/>
        </p:nvPicPr>
        <p:blipFill>
          <a:blip r:embed="rId21"/>
          <a:stretch>
            <a:fillRect/>
          </a:stretch>
        </p:blipFill>
        <p:spPr>
          <a:xfrm>
            <a:off x="3949477" y="4930692"/>
            <a:ext cx="1865065" cy="868131"/>
          </a:xfrm>
          <a:prstGeom prst="rect">
            <a:avLst/>
          </a:prstGeom>
          <a:noFill/>
          <a:ln cap="flat">
            <a:noFill/>
          </a:ln>
        </p:spPr>
      </p:pic>
      <p:sp>
        <p:nvSpPr>
          <p:cNvPr id="28" name="Freeform 23">
            <a:extLst>
              <a:ext uri="{FF2B5EF4-FFF2-40B4-BE49-F238E27FC236}">
                <a16:creationId xmlns:a16="http://schemas.microsoft.com/office/drawing/2014/main" id="{B94EA65E-56EB-33C0-907A-511F0F62EA51}"/>
              </a:ext>
            </a:extLst>
          </p:cNvPr>
          <p:cNvSpPr/>
          <p:nvPr/>
        </p:nvSpPr>
        <p:spPr>
          <a:xfrm>
            <a:off x="10918311" y="-29736"/>
            <a:ext cx="1271107" cy="635553"/>
          </a:xfrm>
          <a:custGeom>
            <a:avLst/>
            <a:gdLst>
              <a:gd name="f0" fmla="val w"/>
              <a:gd name="f1" fmla="val h"/>
              <a:gd name="f2" fmla="val 0"/>
              <a:gd name="f3" fmla="val 1906662"/>
              <a:gd name="f4" fmla="val 953331"/>
              <a:gd name="f5" fmla="*/ f0 1 1906662"/>
              <a:gd name="f6" fmla="*/ f1 1 953331"/>
              <a:gd name="f7" fmla="+- f4 0 f2"/>
              <a:gd name="f8" fmla="+- f3 0 f2"/>
              <a:gd name="f9" fmla="*/ f8 1 1906662"/>
              <a:gd name="f10" fmla="*/ f7 1 953331"/>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06662" h="953331">
                <a:moveTo>
                  <a:pt x="f2" y="f2"/>
                </a:moveTo>
                <a:lnTo>
                  <a:pt x="f3" y="f2"/>
                </a:lnTo>
                <a:lnTo>
                  <a:pt x="f3" y="f4"/>
                </a:lnTo>
                <a:lnTo>
                  <a:pt x="f2" y="f4"/>
                </a:lnTo>
                <a:lnTo>
                  <a:pt x="f2" y="f2"/>
                </a:lnTo>
                <a:close/>
              </a:path>
            </a:pathLst>
          </a:custGeom>
          <a:blipFill>
            <a:blip r:embed="rId22">
              <a:alphaModFix/>
            </a:blip>
            <a:stretch>
              <a:fillRect/>
            </a:stretch>
          </a:blipFill>
          <a:ln cap="flat">
            <a:noFill/>
            <a:prstDash val="solid"/>
          </a:ln>
        </p:spPr>
        <p:txBody>
          <a:bodyPr vert="horz" wrap="square" lIns="91440" tIns="45720" rIns="91440" bIns="45720" anchor="t"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46">
              <a:defRPr sz="1800" b="0" i="0" u="none" strike="noStrike" kern="0" cap="none" spc="0" baseline="0">
                <a:solidFill>
                  <a:srgbClr val="000000"/>
                </a:solidFill>
                <a:uFillTx/>
              </a:defRPr>
            </a:pPr>
            <a:endParaRPr lang="en-US" sz="1800">
              <a:solidFill>
                <a:srgbClr val="444C55"/>
              </a:solidFill>
              <a:latin typeface="Calibri"/>
            </a:endParaRPr>
          </a:p>
        </p:txBody>
      </p:sp>
      <p:pic>
        <p:nvPicPr>
          <p:cNvPr id="31" name="Picture 30">
            <a:extLst>
              <a:ext uri="{FF2B5EF4-FFF2-40B4-BE49-F238E27FC236}">
                <a16:creationId xmlns:a16="http://schemas.microsoft.com/office/drawing/2014/main" id="{A7D1550C-FBF2-C08D-2954-643C1815A812}"/>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7590244" y="2175101"/>
            <a:ext cx="1794523" cy="1016176"/>
          </a:xfrm>
          <a:prstGeom prst="rect">
            <a:avLst/>
          </a:prstGeom>
        </p:spPr>
      </p:pic>
      <p:pic>
        <p:nvPicPr>
          <p:cNvPr id="33" name="Picture 32">
            <a:extLst>
              <a:ext uri="{FF2B5EF4-FFF2-40B4-BE49-F238E27FC236}">
                <a16:creationId xmlns:a16="http://schemas.microsoft.com/office/drawing/2014/main" id="{031BBFFB-4747-9AE5-1BEC-FBC5C5A83B8F}"/>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985458" y="1061398"/>
            <a:ext cx="2661769" cy="584335"/>
          </a:xfrm>
          <a:prstGeom prst="rect">
            <a:avLst/>
          </a:prstGeom>
        </p:spPr>
      </p:pic>
    </p:spTree>
    <p:extLst>
      <p:ext uri="{BB962C8B-B14F-4D97-AF65-F5344CB8AC3E}">
        <p14:creationId xmlns:p14="http://schemas.microsoft.com/office/powerpoint/2010/main" val="1550526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3623;p400">
            <a:extLst>
              <a:ext uri="{FF2B5EF4-FFF2-40B4-BE49-F238E27FC236}">
                <a16:creationId xmlns:a16="http://schemas.microsoft.com/office/drawing/2014/main" id="{56E8ED5F-191E-2342-550D-FA8B7CC2B2AC}"/>
              </a:ext>
            </a:extLst>
          </p:cNvPr>
          <p:cNvSpPr txBox="1">
            <a:spLocks noGrp="1"/>
          </p:cNvSpPr>
          <p:nvPr>
            <p:ph type="title"/>
          </p:nvPr>
        </p:nvSpPr>
        <p:spPr>
          <a:xfrm>
            <a:off x="874155" y="1716088"/>
            <a:ext cx="7126845" cy="1750140"/>
          </a:xfrm>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4800" dirty="0">
                <a:solidFill>
                  <a:srgbClr val="1C498B"/>
                </a:solidFill>
                <a:latin typeface="DM Sans"/>
                <a:ea typeface="Calibri Light"/>
                <a:cs typeface="Calibri Light"/>
              </a:rPr>
              <a:t>Neonatal Face-to-Face Meeting</a:t>
            </a:r>
            <a:endParaRPr lang="en-US" dirty="0"/>
          </a:p>
        </p:txBody>
      </p:sp>
      <p:sp>
        <p:nvSpPr>
          <p:cNvPr id="3" name="Google Shape;3624;p400">
            <a:extLst>
              <a:ext uri="{FF2B5EF4-FFF2-40B4-BE49-F238E27FC236}">
                <a16:creationId xmlns:a16="http://schemas.microsoft.com/office/drawing/2014/main" id="{B2EEB6EC-3B78-A744-4B5A-133B52C35C57}"/>
              </a:ext>
            </a:extLst>
          </p:cNvPr>
          <p:cNvSpPr txBox="1">
            <a:spLocks noGrp="1"/>
          </p:cNvSpPr>
          <p:nvPr>
            <p:ph type="subTitle" idx="4294967295"/>
          </p:nvPr>
        </p:nvSpPr>
        <p:spPr>
          <a:xfrm>
            <a:off x="874320" y="3711983"/>
            <a:ext cx="5705371" cy="1464237"/>
          </a:xfrm>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indent="0">
              <a:buNone/>
            </a:pPr>
            <a:r>
              <a:rPr lang="en-US" sz="2800">
                <a:latin typeface="DM Sans"/>
                <a:ea typeface="Calibri Light"/>
                <a:cs typeface="Calibri Light"/>
              </a:rPr>
              <a:t>May 21, 2026</a:t>
            </a:r>
            <a:endParaRPr lang="en-US"/>
          </a:p>
        </p:txBody>
      </p:sp>
      <p:pic>
        <p:nvPicPr>
          <p:cNvPr id="4" name="Picture 3" descr="A person holding a baby&#10;&#10;AI-generated content may be incorrect.">
            <a:extLst>
              <a:ext uri="{FF2B5EF4-FFF2-40B4-BE49-F238E27FC236}">
                <a16:creationId xmlns:a16="http://schemas.microsoft.com/office/drawing/2014/main" id="{2BEDB52F-E93F-2B78-E628-4E71B523F0FC}"/>
              </a:ext>
            </a:extLst>
          </p:cNvPr>
          <p:cNvPicPr>
            <a:picLocks noChangeAspect="1"/>
          </p:cNvPicPr>
          <p:nvPr/>
        </p:nvPicPr>
        <p:blipFill>
          <a:blip r:embed="rId3"/>
          <a:stretch>
            <a:fillRect/>
          </a:stretch>
        </p:blipFill>
        <p:spPr>
          <a:xfrm>
            <a:off x="8136534" y="635000"/>
            <a:ext cx="3437333" cy="54102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27D68-2B30-FE8D-71E3-BAF9A5334D44}"/>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FDE43EE7-3106-0200-42D0-F053283F3E2E}"/>
              </a:ext>
            </a:extLst>
          </p:cNvPr>
          <p:cNvSpPr txBox="1"/>
          <p:nvPr/>
        </p:nvSpPr>
        <p:spPr>
          <a:xfrm>
            <a:off x="405673" y="218864"/>
            <a:ext cx="8541926" cy="66595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5413"/>
              </a:lnSpc>
            </a:pPr>
            <a:r>
              <a:rPr lang="en-US" sz="4000" b="1" dirty="0">
                <a:solidFill>
                  <a:srgbClr val="1C498B"/>
                </a:solidFill>
                <a:latin typeface="DM Sans"/>
                <a:ea typeface="Calibri"/>
                <a:cs typeface="Calibri"/>
                <a:sym typeface="The Seasons Bold"/>
              </a:rPr>
              <a:t>Welcome Back to Springfield!</a:t>
            </a:r>
            <a:endParaRPr lang="en-US" sz="4000" b="1" dirty="0">
              <a:solidFill>
                <a:srgbClr val="1C498B"/>
              </a:solidFill>
              <a:latin typeface="DM Sans"/>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4E75BBBA-E74A-DB88-316F-72F72779EE9F}"/>
              </a:ext>
            </a:extLst>
          </p:cNvPr>
          <p:cNvPicPr>
            <a:picLocks noChangeAspect="1"/>
          </p:cNvPicPr>
          <p:nvPr/>
        </p:nvPicPr>
        <p:blipFill>
          <a:blip r:embed="rId2"/>
          <a:stretch>
            <a:fillRect/>
          </a:stretch>
        </p:blipFill>
        <p:spPr>
          <a:xfrm>
            <a:off x="8671866"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06BFFC1A-EBF8-2D88-3AAF-98CE38A29872}"/>
              </a:ext>
            </a:extLst>
          </p:cNvPr>
          <p:cNvPicPr>
            <a:picLocks noChangeAspect="1"/>
          </p:cNvPicPr>
          <p:nvPr/>
        </p:nvPicPr>
        <p:blipFill>
          <a:blip r:embed="rId3"/>
          <a:srcRect t="154" r="-244" b="3921"/>
          <a:stretch>
            <a:fillRect/>
          </a:stretch>
        </p:blipFill>
        <p:spPr>
          <a:xfrm>
            <a:off x="10339918" y="3550"/>
            <a:ext cx="1446409" cy="719901"/>
          </a:xfrm>
          <a:prstGeom prst="rect">
            <a:avLst/>
          </a:prstGeom>
        </p:spPr>
      </p:pic>
      <p:pic>
        <p:nvPicPr>
          <p:cNvPr id="4098" name="Picture 2">
            <a:extLst>
              <a:ext uri="{FF2B5EF4-FFF2-40B4-BE49-F238E27FC236}">
                <a16:creationId xmlns:a16="http://schemas.microsoft.com/office/drawing/2014/main" id="{90E54EB0-D483-BAE5-CF6B-BC92E5DB9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774" y="1333893"/>
            <a:ext cx="4764017" cy="317002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41E0C790-0A7E-DFB2-BDED-693EEEB4B9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98519" y="3143529"/>
            <a:ext cx="2511928" cy="290406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BA538C1C-80AD-1EF1-04B7-DC7B60CA51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6543" b="19225"/>
          <a:stretch>
            <a:fillRect/>
          </a:stretch>
        </p:blipFill>
        <p:spPr bwMode="auto">
          <a:xfrm>
            <a:off x="277774" y="4593960"/>
            <a:ext cx="6015012" cy="1994965"/>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a:extLst>
              <a:ext uri="{FF2B5EF4-FFF2-40B4-BE49-F238E27FC236}">
                <a16:creationId xmlns:a16="http://schemas.microsoft.com/office/drawing/2014/main" id="{B7EB1D71-6717-5CA1-8E90-14D8A1D1C2A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5713"/>
          <a:stretch>
            <a:fillRect/>
          </a:stretch>
        </p:blipFill>
        <p:spPr bwMode="auto">
          <a:xfrm>
            <a:off x="5099050" y="1159902"/>
            <a:ext cx="2972858" cy="18788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038FBEA9-D370-8D47-39C2-3071A2916904}"/>
              </a:ext>
            </a:extLst>
          </p:cNvPr>
          <p:cNvSpPr/>
          <p:nvPr/>
        </p:nvSpPr>
        <p:spPr>
          <a:xfrm>
            <a:off x="8346507" y="1333893"/>
            <a:ext cx="3506826" cy="1110813"/>
          </a:xfrm>
          <a:prstGeom prst="roundRect">
            <a:avLst/>
          </a:prstGeom>
          <a:solidFill>
            <a:srgbClr val="F14A5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2133">
                <a:solidFill>
                  <a:schemeClr val="tx1"/>
                </a:solidFill>
                <a:latin typeface="DM Sans"/>
              </a:rPr>
              <a:t>Celebrating </a:t>
            </a:r>
            <a:r>
              <a:rPr lang="en-US" sz="2133" b="1">
                <a:solidFill>
                  <a:schemeClr val="tx1"/>
                </a:solidFill>
                <a:latin typeface="DM Sans"/>
              </a:rPr>
              <a:t>12 years</a:t>
            </a:r>
            <a:r>
              <a:rPr lang="en-US" sz="2133">
                <a:solidFill>
                  <a:schemeClr val="tx1"/>
                </a:solidFill>
                <a:latin typeface="DM Sans"/>
              </a:rPr>
              <a:t> of ILPQC Face-to-Face meetings!</a:t>
            </a:r>
          </a:p>
        </p:txBody>
      </p:sp>
      <p:sp>
        <p:nvSpPr>
          <p:cNvPr id="10" name="Rectangle: Rounded Corners 9">
            <a:extLst>
              <a:ext uri="{FF2B5EF4-FFF2-40B4-BE49-F238E27FC236}">
                <a16:creationId xmlns:a16="http://schemas.microsoft.com/office/drawing/2014/main" id="{B0AD6EB3-A5F9-579C-A816-656F813B1E5C}"/>
              </a:ext>
            </a:extLst>
          </p:cNvPr>
          <p:cNvSpPr/>
          <p:nvPr/>
        </p:nvSpPr>
        <p:spPr>
          <a:xfrm>
            <a:off x="8360884" y="2770656"/>
            <a:ext cx="3506826" cy="1916588"/>
          </a:xfrm>
          <a:prstGeom prst="roundRect">
            <a:avLst/>
          </a:prstGeom>
          <a:solidFill>
            <a:srgbClr val="F9C1BF"/>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2100" b="1" u="sng">
                <a:latin typeface="DM Sans"/>
              </a:rPr>
              <a:t>THANK YOU! </a:t>
            </a:r>
          </a:p>
          <a:p>
            <a:pPr algn="ctr"/>
            <a:r>
              <a:rPr lang="en-US" sz="2133">
                <a:solidFill>
                  <a:schemeClr val="tx1"/>
                </a:solidFill>
                <a:latin typeface="DM Sans"/>
              </a:rPr>
              <a:t>to our hospital teams, clinicians, patients, community partners, and public health leaders </a:t>
            </a:r>
          </a:p>
        </p:txBody>
      </p:sp>
      <p:sp>
        <p:nvSpPr>
          <p:cNvPr id="11" name="Rectangle: Rounded Corners 10">
            <a:extLst>
              <a:ext uri="{FF2B5EF4-FFF2-40B4-BE49-F238E27FC236}">
                <a16:creationId xmlns:a16="http://schemas.microsoft.com/office/drawing/2014/main" id="{FB6BA115-E74B-91BA-7D1E-859B0340DEF1}"/>
              </a:ext>
            </a:extLst>
          </p:cNvPr>
          <p:cNvSpPr/>
          <p:nvPr/>
        </p:nvSpPr>
        <p:spPr>
          <a:xfrm>
            <a:off x="8370555" y="4975473"/>
            <a:ext cx="3506826" cy="873587"/>
          </a:xfrm>
          <a:prstGeom prst="roundRect">
            <a:avLst/>
          </a:prstGeom>
          <a:solidFill>
            <a:srgbClr val="E6CF3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2133">
                <a:solidFill>
                  <a:schemeClr val="tx1"/>
                </a:solidFill>
                <a:latin typeface="DM Sans"/>
              </a:rPr>
              <a:t>You make this work possible!</a:t>
            </a:r>
          </a:p>
        </p:txBody>
      </p:sp>
      <p:sp>
        <p:nvSpPr>
          <p:cNvPr id="3" name="Freeform 14" descr="A close-up of flowers in grass&#10;&#10;AI-generated content may be incorrect.">
            <a:extLst>
              <a:ext uri="{FF2B5EF4-FFF2-40B4-BE49-F238E27FC236}">
                <a16:creationId xmlns:a16="http://schemas.microsoft.com/office/drawing/2014/main" id="{B85F1389-86AC-0EB6-9114-2B5DE3AC5EFB}"/>
              </a:ext>
            </a:extLst>
          </p:cNvPr>
          <p:cNvSpPr/>
          <p:nvPr/>
        </p:nvSpPr>
        <p:spPr>
          <a:xfrm>
            <a:off x="-646981" y="57970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8"/>
            <a:stretch>
              <a:fillRect/>
            </a:stretch>
          </a:blipFill>
        </p:spPr>
        <p:txBody>
          <a:bodyPr/>
          <a:lstStyle/>
          <a:p>
            <a:endParaRPr lang="en-US"/>
          </a:p>
        </p:txBody>
      </p:sp>
      <p:sp>
        <p:nvSpPr>
          <p:cNvPr id="6" name="Freeform 14" descr="A close-up of flowers in grass&#10;&#10;AI-generated content may be incorrect.">
            <a:extLst>
              <a:ext uri="{FF2B5EF4-FFF2-40B4-BE49-F238E27FC236}">
                <a16:creationId xmlns:a16="http://schemas.microsoft.com/office/drawing/2014/main" id="{3A1806D7-5497-CAC0-1D28-591CD4B699A7}"/>
              </a:ext>
            </a:extLst>
          </p:cNvPr>
          <p:cNvSpPr/>
          <p:nvPr/>
        </p:nvSpPr>
        <p:spPr>
          <a:xfrm>
            <a:off x="6558598" y="57970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8"/>
            <a:stretch>
              <a:fillRect/>
            </a:stretch>
          </a:blipFill>
        </p:spPr>
        <p:txBody>
          <a:bodyPr/>
          <a:lstStyle/>
          <a:p>
            <a:endParaRPr lang="en-US"/>
          </a:p>
        </p:txBody>
      </p:sp>
    </p:spTree>
    <p:extLst>
      <p:ext uri="{BB962C8B-B14F-4D97-AF65-F5344CB8AC3E}">
        <p14:creationId xmlns:p14="http://schemas.microsoft.com/office/powerpoint/2010/main" val="211478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vert="horz" lIns="91440" tIns="45720" rIns="91440" bIns="45720" rtlCol="0" anchor="ct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defTabSz="914446">
              <a:defRPr/>
            </a:pPr>
            <a:fld id="{DD61438B-8B14-4971-AB6A-3757660C84C2}" type="slidenum">
              <a:rPr lang="en-US" sz="1000">
                <a:latin typeface="Arial" panose="020B0604020202020204" pitchFamily="34" charset="0"/>
                <a:cs typeface="Arial" panose="020B0604020202020204" pitchFamily="34" charset="0"/>
              </a:rPr>
              <a:pPr defTabSz="914446">
                <a:defRPr/>
              </a:pPr>
              <a:t>4</a:t>
            </a:fld>
            <a:endParaRPr lang="en-US" sz="1000">
              <a:latin typeface="Arial" panose="020B0604020202020204" pitchFamily="34" charset="0"/>
              <a:cs typeface="Arial" panose="020B0604020202020204" pitchFamily="34" charset="0"/>
            </a:endParaRPr>
          </a:p>
        </p:txBody>
      </p:sp>
      <p:sp>
        <p:nvSpPr>
          <p:cNvPr id="5" name="Google Shape;24018;p5">
            <a:extLst>
              <a:ext uri="{FF2B5EF4-FFF2-40B4-BE49-F238E27FC236}">
                <a16:creationId xmlns:a16="http://schemas.microsoft.com/office/drawing/2014/main" id="{3AEA2F2D-E30B-8E2E-F654-761CC6670669}"/>
              </a:ext>
            </a:extLst>
          </p:cNvPr>
          <p:cNvSpPr txBox="1"/>
          <p:nvPr/>
        </p:nvSpPr>
        <p:spPr>
          <a:xfrm>
            <a:off x="448702" y="1290009"/>
            <a:ext cx="9933548" cy="2862296"/>
          </a:xfrm>
          <a:prstGeom prst="rect">
            <a:avLst/>
          </a:prstGeom>
          <a:noFill/>
          <a:ln>
            <a:noFill/>
          </a:ln>
        </p:spPr>
        <p:txBody>
          <a:bodyPr spcFirstLastPara="1" wrap="square" lIns="60950" tIns="30467" rIns="60950" bIns="30467" anchor="t" anchorCtr="0">
            <a:spAutoFit/>
          </a:bodyPr>
          <a:lstStyle/>
          <a:p>
            <a:pPr>
              <a:buClr>
                <a:srgbClr val="000000"/>
              </a:buClr>
              <a:buSzPts val="2100"/>
            </a:pPr>
            <a:r>
              <a:rPr lang="en-US" sz="1400" b="1" dirty="0">
                <a:solidFill>
                  <a:srgbClr val="02255B"/>
                </a:solidFill>
                <a:latin typeface="Arial"/>
                <a:ea typeface="Arial"/>
                <a:cs typeface="Arial"/>
                <a:sym typeface="Arial"/>
              </a:rPr>
              <a:t>The planning team and speakers report no financial relationships with ineligible companies. </a:t>
            </a:r>
            <a:endParaRPr sz="933" dirty="0">
              <a:solidFill>
                <a:srgbClr val="000000"/>
              </a:solidFill>
              <a:latin typeface="Arial"/>
              <a:ea typeface="Arial"/>
              <a:cs typeface="Arial"/>
              <a:sym typeface="Arial"/>
            </a:endParaRPr>
          </a:p>
          <a:p>
            <a:pPr>
              <a:buClr>
                <a:srgbClr val="000000"/>
              </a:buClr>
              <a:buSzPts val="2100"/>
            </a:pPr>
            <a:endParaRPr sz="1400" b="1" dirty="0">
              <a:solidFill>
                <a:srgbClr val="02255B"/>
              </a:solidFill>
              <a:latin typeface="Arial"/>
              <a:ea typeface="Arial"/>
              <a:cs typeface="Arial"/>
              <a:sym typeface="Arial"/>
            </a:endParaRPr>
          </a:p>
          <a:p>
            <a:pPr>
              <a:buClr>
                <a:srgbClr val="000000"/>
              </a:buClr>
              <a:buSzPts val="2100"/>
            </a:pPr>
            <a:r>
              <a:rPr lang="en-US" sz="1400" dirty="0">
                <a:solidFill>
                  <a:srgbClr val="02255B"/>
                </a:solidFill>
                <a:latin typeface="Arial"/>
                <a:ea typeface="Arial"/>
                <a:cs typeface="Arial"/>
                <a:sym typeface="Arial"/>
              </a:rPr>
              <a:t>In support of improving patient care, this activity has been planned and implemented by the Illinois Perinatal Quality Collaborative (ILPQC) and SSM Health. SSM Health is jointly accredited by the Accreditation Council for Continuing Medical Education (ACCME), the Accreditation Council for Pharmacy Education (ACPE), and the American Nurses Credentialing Center (ANCC), to provide continuing education for the healthcare team. As a Jointly Accredited Organization, SSM Health is approved to offer social work continuing education by the Association of Social Work Boards (ASWB) Approved Continuing Education (ACE) program. Organizations, not individual courses, are approved under this program. Regulatory boards are the final authority on courses accepted for continuing education credit.</a:t>
            </a:r>
            <a:endParaRPr sz="933" dirty="0">
              <a:solidFill>
                <a:srgbClr val="000000"/>
              </a:solidFill>
              <a:latin typeface="Arial"/>
              <a:ea typeface="Arial"/>
              <a:cs typeface="Arial"/>
              <a:sym typeface="Arial"/>
            </a:endParaRPr>
          </a:p>
          <a:p>
            <a:pPr>
              <a:buClr>
                <a:srgbClr val="000000"/>
              </a:buClr>
              <a:buSzPts val="2100"/>
            </a:pPr>
            <a:endParaRPr sz="1400" dirty="0">
              <a:solidFill>
                <a:srgbClr val="02255B"/>
              </a:solidFill>
              <a:latin typeface="Arial"/>
              <a:ea typeface="Arial"/>
              <a:cs typeface="Arial"/>
              <a:sym typeface="Arial"/>
            </a:endParaRPr>
          </a:p>
          <a:p>
            <a:pPr>
              <a:buClr>
                <a:srgbClr val="000000"/>
              </a:buClr>
              <a:buSzPts val="2100"/>
            </a:pPr>
            <a:r>
              <a:rPr lang="en-US" sz="1400" i="1" dirty="0">
                <a:solidFill>
                  <a:srgbClr val="02255B"/>
                </a:solidFill>
                <a:latin typeface="Arial"/>
                <a:ea typeface="Arial"/>
                <a:cs typeface="Arial"/>
                <a:sym typeface="Arial"/>
              </a:rPr>
              <a:t>SSM Health designates this live activity for a maximum of 5.0 ANCC contact hours and </a:t>
            </a:r>
            <a:r>
              <a:rPr lang="en-US" sz="1400" b="1" i="1" dirty="0">
                <a:solidFill>
                  <a:srgbClr val="02255B"/>
                </a:solidFill>
                <a:latin typeface="Arial"/>
                <a:ea typeface="Arial"/>
                <a:cs typeface="Arial"/>
                <a:sym typeface="Arial"/>
              </a:rPr>
              <a:t>5.0 AMA PRA Category 1 Credits™. </a:t>
            </a:r>
            <a:r>
              <a:rPr lang="en-US" sz="1400" i="1" dirty="0">
                <a:solidFill>
                  <a:srgbClr val="02255B"/>
                </a:solidFill>
                <a:latin typeface="Arial"/>
                <a:ea typeface="Arial"/>
                <a:cs typeface="Arial"/>
                <a:sym typeface="Arial"/>
              </a:rPr>
              <a:t>Physicians should claim only the credit commensurate with the extent of their participation in the activity. Social workers completing this course receive 5.0 education credits.</a:t>
            </a:r>
            <a:endParaRPr sz="933" dirty="0">
              <a:solidFill>
                <a:srgbClr val="000000"/>
              </a:solidFill>
              <a:latin typeface="Arial"/>
              <a:ea typeface="Arial"/>
              <a:cs typeface="Arial"/>
              <a:sym typeface="Arial"/>
            </a:endParaRPr>
          </a:p>
        </p:txBody>
      </p:sp>
      <p:pic>
        <p:nvPicPr>
          <p:cNvPr id="8" name="Google Shape;24019;p5" descr="http://www.jointaccreditation.org/sites/default/files/Jointly%2520Accredited%2520Provider%2520TM_0.png">
            <a:extLst>
              <a:ext uri="{FF2B5EF4-FFF2-40B4-BE49-F238E27FC236}">
                <a16:creationId xmlns:a16="http://schemas.microsoft.com/office/drawing/2014/main" id="{810FA8F7-1ECD-2833-81BC-2293C43D31D3}"/>
              </a:ext>
            </a:extLst>
          </p:cNvPr>
          <p:cNvPicPr preferRelativeResize="0"/>
          <p:nvPr/>
        </p:nvPicPr>
        <p:blipFill rotWithShape="1">
          <a:blip r:embed="rId5">
            <a:alphaModFix/>
          </a:blip>
          <a:srcRect/>
          <a:stretch/>
        </p:blipFill>
        <p:spPr>
          <a:xfrm>
            <a:off x="517941" y="4848226"/>
            <a:ext cx="2234785" cy="1362625"/>
          </a:xfrm>
          <a:prstGeom prst="rect">
            <a:avLst/>
          </a:prstGeom>
          <a:noFill/>
          <a:ln>
            <a:noFill/>
          </a:ln>
        </p:spPr>
      </p:pic>
      <p:sp>
        <p:nvSpPr>
          <p:cNvPr id="10" name="Google Shape;24020;p5">
            <a:extLst>
              <a:ext uri="{FF2B5EF4-FFF2-40B4-BE49-F238E27FC236}">
                <a16:creationId xmlns:a16="http://schemas.microsoft.com/office/drawing/2014/main" id="{32DCB848-2287-8E9F-33C9-2894BCDFB0F2}"/>
              </a:ext>
            </a:extLst>
          </p:cNvPr>
          <p:cNvSpPr txBox="1"/>
          <p:nvPr/>
        </p:nvSpPr>
        <p:spPr>
          <a:xfrm>
            <a:off x="448702" y="362376"/>
            <a:ext cx="9689548" cy="569548"/>
          </a:xfrm>
          <a:prstGeom prst="rect">
            <a:avLst/>
          </a:prstGeom>
          <a:noFill/>
          <a:ln>
            <a:noFill/>
          </a:ln>
        </p:spPr>
        <p:txBody>
          <a:bodyPr spcFirstLastPara="1" wrap="square" lIns="91433" tIns="45717" rIns="91433" bIns="45717" anchor="b" anchorCtr="0">
            <a:normAutofit fontScale="77500" lnSpcReduction="20000"/>
          </a:bodyPr>
          <a:lstStyle/>
          <a:p>
            <a:pPr>
              <a:lnSpc>
                <a:spcPct val="110000"/>
              </a:lnSpc>
              <a:buClr>
                <a:srgbClr val="02255B"/>
              </a:buClr>
              <a:buSzPct val="100000"/>
            </a:pPr>
            <a:r>
              <a:rPr lang="en-US" sz="4000">
                <a:solidFill>
                  <a:srgbClr val="02255B"/>
                </a:solidFill>
                <a:latin typeface="Arial"/>
                <a:ea typeface="Arial"/>
                <a:cs typeface="Arial"/>
                <a:sym typeface="Arial"/>
              </a:rPr>
              <a:t>Joint Accreditation Statement &amp; Disclosure Information</a:t>
            </a:r>
            <a:endParaRPr sz="933">
              <a:solidFill>
                <a:srgbClr val="000000"/>
              </a:solidFill>
              <a:latin typeface="Arial"/>
              <a:ea typeface="Arial"/>
              <a:cs typeface="Arial"/>
              <a:sym typeface="Arial"/>
            </a:endParaRPr>
          </a:p>
        </p:txBody>
      </p:sp>
      <p:pic>
        <p:nvPicPr>
          <p:cNvPr id="12" name="Google Shape;24021;p5" descr="https://www.eeds.com/images/logos/ASWB_ACE_Logo.png">
            <a:extLst>
              <a:ext uri="{FF2B5EF4-FFF2-40B4-BE49-F238E27FC236}">
                <a16:creationId xmlns:a16="http://schemas.microsoft.com/office/drawing/2014/main" id="{C1F8DFB3-8DF2-72EE-E82E-EE9C8D8A153A}"/>
              </a:ext>
            </a:extLst>
          </p:cNvPr>
          <p:cNvPicPr preferRelativeResize="0"/>
          <p:nvPr/>
        </p:nvPicPr>
        <p:blipFill rotWithShape="1">
          <a:blip r:embed="rId6">
            <a:alphaModFix/>
          </a:blip>
          <a:srcRect/>
          <a:stretch/>
        </p:blipFill>
        <p:spPr>
          <a:xfrm>
            <a:off x="2851674" y="5332374"/>
            <a:ext cx="2311779" cy="878476"/>
          </a:xfrm>
          <a:prstGeom prst="rect">
            <a:avLst/>
          </a:prstGeom>
          <a:noFill/>
          <a:ln>
            <a:noFill/>
          </a:ln>
        </p:spPr>
      </p:pic>
    </p:spTree>
    <p:custDataLst>
      <p:tags r:id="rId1"/>
    </p:custDataLst>
    <p:extLst>
      <p:ext uri="{BB962C8B-B14F-4D97-AF65-F5344CB8AC3E}">
        <p14:creationId xmlns:p14="http://schemas.microsoft.com/office/powerpoint/2010/main" val="1697623069"/>
      </p:ext>
    </p:extLst>
  </p:cSld>
  <p:clrMapOvr>
    <a:masterClrMapping/>
  </p:clrMapOvr>
  <p:extLst>
    <p:ext uri="{6950BFC3-D8DA-4A85-94F7-54DA5524770B}">
      <p188:commentRel xmlns:p188="http://schemas.microsoft.com/office/powerpoint/2018/8/main" r:id="rId4"/>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E2CF75-1AE4-FD9A-1540-528B8EF9FE6C}"/>
              </a:ext>
            </a:extLst>
          </p:cNvPr>
          <p:cNvSpPr txBox="1"/>
          <p:nvPr/>
        </p:nvSpPr>
        <p:spPr>
          <a:xfrm>
            <a:off x="8839203" y="6356352"/>
            <a:ext cx="2743200" cy="365129"/>
          </a:xfrm>
          <a:prstGeom prst="rect">
            <a:avLst/>
          </a:prstGeom>
          <a:noFill/>
          <a:ln cap="flat">
            <a:noFill/>
          </a:ln>
        </p:spPr>
        <p:txBody>
          <a:bodyPr vert="horz" wrap="square" lIns="91440" tIns="45720" rIns="91440" bIns="45720" anchor="ctr"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defTabSz="914446">
              <a:defRPr sz="1800" b="0" i="0" u="none" strike="noStrike" kern="0" cap="none" spc="0" baseline="0">
                <a:solidFill>
                  <a:srgbClr val="000000"/>
                </a:solidFill>
                <a:uFillTx/>
              </a:defRPr>
            </a:pPr>
            <a:fld id="{78CF3A36-D1DD-434C-80A0-752E4D6F9A39}" type="slidenum">
              <a:rPr sz="1800" kern="0">
                <a:solidFill>
                  <a:srgbClr val="000000"/>
                </a:solidFill>
                <a:latin typeface="Aptos" panose="02110004020202020204"/>
              </a:rPr>
              <a:pPr algn="r" defTabSz="914446">
                <a:defRPr sz="1800" b="0" i="0" u="none" strike="noStrike" kern="0" cap="none" spc="0" baseline="0">
                  <a:solidFill>
                    <a:srgbClr val="000000"/>
                  </a:solidFill>
                  <a:uFillTx/>
                </a:defRPr>
              </a:pPr>
              <a:t>5</a:t>
            </a:fld>
            <a:endParaRPr lang="en-US" sz="1200">
              <a:solidFill>
                <a:srgbClr val="939699"/>
              </a:solidFill>
              <a:latin typeface="Arial"/>
            </a:endParaRPr>
          </a:p>
        </p:txBody>
      </p:sp>
      <p:sp>
        <p:nvSpPr>
          <p:cNvPr id="3" name="Footer Placeholder 2">
            <a:extLst>
              <a:ext uri="{FF2B5EF4-FFF2-40B4-BE49-F238E27FC236}">
                <a16:creationId xmlns:a16="http://schemas.microsoft.com/office/drawing/2014/main" id="{B56263A8-BE73-3537-3A47-123FE8F52FF4}"/>
              </a:ext>
            </a:extLst>
          </p:cNvPr>
          <p:cNvSpPr txBox="1"/>
          <p:nvPr/>
        </p:nvSpPr>
        <p:spPr>
          <a:xfrm>
            <a:off x="609603" y="6356352"/>
            <a:ext cx="4114800" cy="365129"/>
          </a:xfrm>
          <a:prstGeom prst="rect">
            <a:avLst/>
          </a:prstGeom>
          <a:noFill/>
          <a:ln cap="flat">
            <a:noFill/>
          </a:ln>
        </p:spPr>
        <p:txBody>
          <a:bodyPr vert="horz" wrap="square" lIns="91440" tIns="45720" rIns="91440" bIns="45720" anchor="ctr"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46">
              <a:defRPr sz="1800" b="0" i="0" u="none" strike="noStrike" kern="0" cap="none" spc="0" baseline="0">
                <a:solidFill>
                  <a:srgbClr val="000000"/>
                </a:solidFill>
                <a:uFillTx/>
              </a:defRPr>
            </a:pPr>
            <a:r>
              <a:rPr lang="en-US" sz="1200">
                <a:solidFill>
                  <a:srgbClr val="939699"/>
                </a:solidFill>
                <a:latin typeface="Arial"/>
              </a:rPr>
              <a:t>Illinois Perinatal Quality Collaborative</a:t>
            </a:r>
          </a:p>
        </p:txBody>
      </p:sp>
      <p:sp>
        <p:nvSpPr>
          <p:cNvPr id="15" name="Google Shape;24028;p6">
            <a:extLst>
              <a:ext uri="{FF2B5EF4-FFF2-40B4-BE49-F238E27FC236}">
                <a16:creationId xmlns:a16="http://schemas.microsoft.com/office/drawing/2014/main" id="{D4FFD24C-E513-04E7-DDF4-536B1454F6EE}"/>
              </a:ext>
            </a:extLst>
          </p:cNvPr>
          <p:cNvSpPr/>
          <p:nvPr/>
        </p:nvSpPr>
        <p:spPr>
          <a:xfrm>
            <a:off x="970440" y="2795040"/>
            <a:ext cx="4603049" cy="723025"/>
          </a:xfrm>
          <a:prstGeom prst="rect">
            <a:avLst/>
          </a:prstGeom>
          <a:noFill/>
          <a:ln>
            <a:noFill/>
          </a:ln>
        </p:spPr>
        <p:txBody>
          <a:bodyPr spcFirstLastPara="1" wrap="square" lIns="0" tIns="0" rIns="91433" bIns="45717" anchor="b" anchorCtr="1">
            <a:noAutofit/>
          </a:bodyPr>
          <a:lstStyle/>
          <a:p>
            <a:pPr algn="ctr">
              <a:spcBef>
                <a:spcPts val="400"/>
              </a:spcBef>
              <a:buClr>
                <a:srgbClr val="000000"/>
              </a:buClr>
              <a:buSzPts val="4800"/>
            </a:pPr>
            <a:br>
              <a:rPr lang="en-US" sz="3200" u="sng" dirty="0">
                <a:solidFill>
                  <a:srgbClr val="79818A"/>
                </a:solidFill>
                <a:latin typeface="Arial"/>
                <a:ea typeface="Arial"/>
                <a:cs typeface="Arial"/>
                <a:sym typeface="Arial"/>
              </a:rPr>
            </a:br>
            <a:r>
              <a:rPr lang="en-US" sz="2800" dirty="0">
                <a:solidFill>
                  <a:srgbClr val="79818A"/>
                </a:solidFill>
                <a:latin typeface="Arial"/>
                <a:ea typeface="Arial"/>
                <a:cs typeface="Arial"/>
                <a:sym typeface="Arial"/>
              </a:rPr>
              <a:t>*NOTE* Credits must be claimed by </a:t>
            </a:r>
            <a:endParaRPr sz="933" dirty="0">
              <a:solidFill>
                <a:srgbClr val="000000"/>
              </a:solidFill>
              <a:latin typeface="Arial"/>
              <a:ea typeface="Arial"/>
              <a:cs typeface="Arial"/>
              <a:sym typeface="Arial"/>
            </a:endParaRPr>
          </a:p>
          <a:p>
            <a:pPr algn="ctr">
              <a:spcBef>
                <a:spcPts val="800"/>
              </a:spcBef>
              <a:spcAft>
                <a:spcPts val="400"/>
              </a:spcAft>
              <a:buClr>
                <a:srgbClr val="000000"/>
              </a:buClr>
              <a:buSzPts val="4200"/>
            </a:pPr>
            <a:r>
              <a:rPr lang="en-US" sz="2800" b="1" u="sng" dirty="0">
                <a:solidFill>
                  <a:srgbClr val="1C498B"/>
                </a:solidFill>
                <a:latin typeface="Arial"/>
                <a:ea typeface="Arial"/>
                <a:cs typeface="Arial"/>
                <a:sym typeface="Arial"/>
              </a:rPr>
              <a:t>June 20, 2026, by 9:00am</a:t>
            </a:r>
            <a:endParaRPr sz="2800" dirty="0">
              <a:solidFill>
                <a:srgbClr val="79818A"/>
              </a:solidFill>
              <a:latin typeface="Arial"/>
              <a:ea typeface="Arial"/>
              <a:cs typeface="Arial"/>
              <a:sym typeface="Arial"/>
            </a:endParaRPr>
          </a:p>
        </p:txBody>
      </p:sp>
      <p:pic>
        <p:nvPicPr>
          <p:cNvPr id="17" name="Google Shape;24029;p6">
            <a:extLst>
              <a:ext uri="{FF2B5EF4-FFF2-40B4-BE49-F238E27FC236}">
                <a16:creationId xmlns:a16="http://schemas.microsoft.com/office/drawing/2014/main" id="{8F3705F1-A6EF-9521-D887-3D52F44AD992}"/>
              </a:ext>
            </a:extLst>
          </p:cNvPr>
          <p:cNvPicPr preferRelativeResize="0"/>
          <p:nvPr/>
        </p:nvPicPr>
        <p:blipFill rotWithShape="1">
          <a:blip r:embed="rId4">
            <a:alphaModFix/>
          </a:blip>
          <a:srcRect/>
          <a:stretch/>
        </p:blipFill>
        <p:spPr>
          <a:xfrm>
            <a:off x="1521114" y="5558474"/>
            <a:ext cx="3548667" cy="697833"/>
          </a:xfrm>
          <a:prstGeom prst="rect">
            <a:avLst/>
          </a:prstGeom>
          <a:noFill/>
          <a:ln>
            <a:noFill/>
          </a:ln>
        </p:spPr>
      </p:pic>
      <p:sp>
        <p:nvSpPr>
          <p:cNvPr id="19" name="Google Shape;24030;p6">
            <a:extLst>
              <a:ext uri="{FF2B5EF4-FFF2-40B4-BE49-F238E27FC236}">
                <a16:creationId xmlns:a16="http://schemas.microsoft.com/office/drawing/2014/main" id="{FE1B1376-92A5-6A6B-8E86-2AD82A10A416}"/>
              </a:ext>
            </a:extLst>
          </p:cNvPr>
          <p:cNvSpPr/>
          <p:nvPr/>
        </p:nvSpPr>
        <p:spPr>
          <a:xfrm>
            <a:off x="446712" y="4759224"/>
            <a:ext cx="5928009" cy="940277"/>
          </a:xfrm>
          <a:prstGeom prst="rect">
            <a:avLst/>
          </a:prstGeom>
          <a:noFill/>
          <a:ln>
            <a:noFill/>
          </a:ln>
        </p:spPr>
        <p:txBody>
          <a:bodyPr spcFirstLastPara="1" wrap="square" lIns="0" tIns="0" rIns="91433" bIns="45717" anchor="b" anchorCtr="1">
            <a:noAutofit/>
          </a:bodyPr>
          <a:lstStyle/>
          <a:p>
            <a:pPr algn="ctr">
              <a:lnSpc>
                <a:spcPct val="85000"/>
              </a:lnSpc>
              <a:buClr>
                <a:srgbClr val="000000"/>
              </a:buClr>
              <a:buSzPts val="3000"/>
            </a:pPr>
            <a:r>
              <a:rPr lang="en-US" sz="2000">
                <a:solidFill>
                  <a:srgbClr val="79818A"/>
                </a:solidFill>
                <a:latin typeface="Arial"/>
                <a:ea typeface="Arial"/>
                <a:cs typeface="Arial"/>
                <a:sym typeface="Arial"/>
              </a:rPr>
              <a:t>Education credits sponsored by:</a:t>
            </a:r>
            <a:endParaRPr sz="2000" u="sng">
              <a:solidFill>
                <a:srgbClr val="79818A"/>
              </a:solidFill>
              <a:latin typeface="Arial"/>
              <a:ea typeface="Arial"/>
              <a:cs typeface="Arial"/>
              <a:sym typeface="Arial"/>
            </a:endParaRPr>
          </a:p>
        </p:txBody>
      </p:sp>
      <p:sp>
        <p:nvSpPr>
          <p:cNvPr id="21" name="Google Shape;24031;p6">
            <a:extLst>
              <a:ext uri="{FF2B5EF4-FFF2-40B4-BE49-F238E27FC236}">
                <a16:creationId xmlns:a16="http://schemas.microsoft.com/office/drawing/2014/main" id="{DCF6E983-E7FB-7B83-35B6-A096D419863A}"/>
              </a:ext>
            </a:extLst>
          </p:cNvPr>
          <p:cNvSpPr/>
          <p:nvPr/>
        </p:nvSpPr>
        <p:spPr>
          <a:xfrm>
            <a:off x="261550" y="4221277"/>
            <a:ext cx="6205511" cy="940277"/>
          </a:xfrm>
          <a:prstGeom prst="rect">
            <a:avLst/>
          </a:prstGeom>
          <a:noFill/>
          <a:ln>
            <a:noFill/>
          </a:ln>
        </p:spPr>
        <p:txBody>
          <a:bodyPr spcFirstLastPara="1" wrap="square" lIns="0" tIns="0" rIns="91433" bIns="45717" anchor="b" anchorCtr="1">
            <a:noAutofit/>
          </a:bodyPr>
          <a:lstStyle/>
          <a:p>
            <a:pPr algn="ctr">
              <a:lnSpc>
                <a:spcPct val="85000"/>
              </a:lnSpc>
              <a:buClr>
                <a:srgbClr val="000000"/>
              </a:buClr>
              <a:buSzPts val="4650"/>
            </a:pPr>
            <a:r>
              <a:rPr lang="en-US" sz="3100" dirty="0">
                <a:solidFill>
                  <a:srgbClr val="F5668F"/>
                </a:solidFill>
                <a:latin typeface="Arial"/>
                <a:ea typeface="Arial"/>
                <a:cs typeface="Arial"/>
                <a:sym typeface="Arial"/>
              </a:rPr>
              <a:t>5.0 education credits available for nurses, physicians, and social workers.</a:t>
            </a:r>
            <a:endParaRPr sz="3200" u="sng" dirty="0">
              <a:solidFill>
                <a:srgbClr val="F5668F"/>
              </a:solidFill>
              <a:latin typeface="Arial"/>
              <a:ea typeface="Arial"/>
              <a:cs typeface="Arial"/>
              <a:sym typeface="Arial"/>
            </a:endParaRPr>
          </a:p>
        </p:txBody>
      </p:sp>
      <p:sp>
        <p:nvSpPr>
          <p:cNvPr id="23" name="Google Shape;24032;p6">
            <a:extLst>
              <a:ext uri="{FF2B5EF4-FFF2-40B4-BE49-F238E27FC236}">
                <a16:creationId xmlns:a16="http://schemas.microsoft.com/office/drawing/2014/main" id="{5D47690B-FD6E-B2AF-A7CE-BA96504A9CA6}"/>
              </a:ext>
            </a:extLst>
          </p:cNvPr>
          <p:cNvSpPr/>
          <p:nvPr/>
        </p:nvSpPr>
        <p:spPr>
          <a:xfrm>
            <a:off x="169210" y="0"/>
            <a:ext cx="6072565" cy="1536329"/>
          </a:xfrm>
          <a:prstGeom prst="rect">
            <a:avLst/>
          </a:prstGeom>
          <a:noFill/>
          <a:ln>
            <a:noFill/>
          </a:ln>
        </p:spPr>
        <p:txBody>
          <a:bodyPr spcFirstLastPara="1" wrap="square" lIns="0" tIns="0" rIns="91433" bIns="45717" anchor="b" anchorCtr="1">
            <a:noAutofit/>
          </a:bodyPr>
          <a:lstStyle/>
          <a:p>
            <a:pPr algn="ctr">
              <a:lnSpc>
                <a:spcPct val="85000"/>
              </a:lnSpc>
              <a:buClr>
                <a:srgbClr val="000000"/>
              </a:buClr>
              <a:buSzPts val="6000"/>
            </a:pPr>
            <a:r>
              <a:rPr lang="en-US" sz="4000" b="1" dirty="0">
                <a:solidFill>
                  <a:srgbClr val="1C498B"/>
                </a:solidFill>
                <a:latin typeface="Calibri"/>
                <a:ea typeface="Calibri"/>
                <a:cs typeface="Calibri"/>
                <a:sym typeface="Calibri"/>
              </a:rPr>
              <a:t>Obtain your Continuing Education Hours:</a:t>
            </a:r>
            <a:endParaRPr sz="933" dirty="0">
              <a:solidFill>
                <a:srgbClr val="000000"/>
              </a:solidFill>
              <a:latin typeface="Arial"/>
              <a:ea typeface="Arial"/>
              <a:cs typeface="Arial"/>
              <a:sym typeface="Arial"/>
            </a:endParaRPr>
          </a:p>
        </p:txBody>
      </p:sp>
      <p:sp>
        <p:nvSpPr>
          <p:cNvPr id="25" name="Google Shape;24033;p6">
            <a:extLst>
              <a:ext uri="{FF2B5EF4-FFF2-40B4-BE49-F238E27FC236}">
                <a16:creationId xmlns:a16="http://schemas.microsoft.com/office/drawing/2014/main" id="{39028D5F-551B-763C-DD30-F6F0513F7F75}"/>
              </a:ext>
            </a:extLst>
          </p:cNvPr>
          <p:cNvSpPr txBox="1"/>
          <p:nvPr/>
        </p:nvSpPr>
        <p:spPr>
          <a:xfrm>
            <a:off x="6467061" y="1727827"/>
            <a:ext cx="5595177" cy="2477595"/>
          </a:xfrm>
          <a:prstGeom prst="rect">
            <a:avLst/>
          </a:prstGeom>
          <a:noFill/>
          <a:ln>
            <a:noFill/>
          </a:ln>
        </p:spPr>
        <p:txBody>
          <a:bodyPr spcFirstLastPara="1" wrap="square" lIns="91433" tIns="45717" rIns="91433" bIns="45717" anchor="t" anchorCtr="0">
            <a:spAutoFit/>
          </a:bodyPr>
          <a:lstStyle/>
          <a:p>
            <a:pPr marL="285764" indent="-285764">
              <a:buClr>
                <a:srgbClr val="444C55"/>
              </a:buClr>
              <a:buSzPts val="4200"/>
              <a:buFont typeface="Arial"/>
              <a:buChar char="•"/>
            </a:pPr>
            <a:r>
              <a:rPr lang="en-US" sz="2800" dirty="0">
                <a:solidFill>
                  <a:srgbClr val="444C55"/>
                </a:solidFill>
                <a:latin typeface="Calibri"/>
                <a:ea typeface="Calibri"/>
                <a:cs typeface="Calibri"/>
                <a:sym typeface="Calibri"/>
              </a:rPr>
              <a:t>Must stay to the end of the event.</a:t>
            </a:r>
            <a:endParaRPr sz="2800" dirty="0">
              <a:solidFill>
                <a:srgbClr val="444C55"/>
              </a:solidFill>
              <a:latin typeface="Calibri"/>
              <a:ea typeface="Calibri"/>
              <a:cs typeface="Calibri"/>
              <a:sym typeface="Calibri"/>
            </a:endParaRPr>
          </a:p>
          <a:p>
            <a:pPr marL="285750" indent="-285750">
              <a:spcBef>
                <a:spcPts val="900"/>
              </a:spcBef>
              <a:buClr>
                <a:srgbClr val="444C55"/>
              </a:buClr>
              <a:buSzPts val="4200"/>
              <a:buFont typeface="Arial"/>
              <a:buChar char="•"/>
            </a:pPr>
            <a:r>
              <a:rPr lang="en-US" sz="2800" dirty="0">
                <a:solidFill>
                  <a:srgbClr val="444C55"/>
                </a:solidFill>
                <a:latin typeface="Calibri"/>
                <a:ea typeface="Calibri"/>
                <a:cs typeface="Calibri"/>
                <a:sym typeface="Calibri"/>
              </a:rPr>
              <a:t>QR codes to be distributed during </a:t>
            </a:r>
            <a:r>
              <a:rPr lang="en-US" sz="2800">
                <a:solidFill>
                  <a:srgbClr val="444C55"/>
                </a:solidFill>
                <a:latin typeface="Calibri"/>
                <a:ea typeface="Calibri"/>
                <a:cs typeface="Calibri"/>
                <a:sym typeface="Calibri"/>
              </a:rPr>
              <a:t>wrap-up session at </a:t>
            </a:r>
            <a:r>
              <a:rPr lang="en-US" sz="2800" b="1">
                <a:solidFill>
                  <a:srgbClr val="444C55"/>
                </a:solidFill>
                <a:highlight>
                  <a:srgbClr val="FFFF00"/>
                </a:highlight>
                <a:latin typeface="Calibri"/>
                <a:ea typeface="Calibri"/>
                <a:cs typeface="Calibri"/>
                <a:sym typeface="Calibri"/>
              </a:rPr>
              <a:t>3:30 – 3:50 pm</a:t>
            </a:r>
            <a:r>
              <a:rPr lang="en-US" sz="2800" dirty="0">
                <a:solidFill>
                  <a:srgbClr val="444C55"/>
                </a:solidFill>
                <a:latin typeface="Calibri"/>
                <a:ea typeface="Calibri"/>
                <a:cs typeface="Calibri"/>
                <a:sym typeface="Calibri"/>
              </a:rPr>
              <a:t>.</a:t>
            </a:r>
            <a:endParaRPr sz="933" dirty="0">
              <a:solidFill>
                <a:srgbClr val="000000"/>
              </a:solidFill>
              <a:latin typeface="Arial"/>
              <a:ea typeface="Arial"/>
              <a:cs typeface="Arial"/>
            </a:endParaRPr>
          </a:p>
          <a:p>
            <a:pPr marL="285764" indent="-285764">
              <a:spcBef>
                <a:spcPts val="900"/>
              </a:spcBef>
              <a:buClr>
                <a:srgbClr val="444C55"/>
              </a:buClr>
              <a:buSzPts val="4200"/>
              <a:buFont typeface="Arial"/>
              <a:buChar char="•"/>
            </a:pPr>
            <a:r>
              <a:rPr lang="en-US" sz="2800" dirty="0">
                <a:solidFill>
                  <a:srgbClr val="444C55"/>
                </a:solidFill>
                <a:latin typeface="Calibri"/>
                <a:ea typeface="Calibri"/>
                <a:cs typeface="Calibri"/>
                <a:sym typeface="Calibri"/>
              </a:rPr>
              <a:t>Must complete evaluation online to receive your credits. </a:t>
            </a:r>
            <a:endParaRPr sz="2800" dirty="0">
              <a:solidFill>
                <a:srgbClr val="444C55"/>
              </a:solidFill>
              <a:latin typeface="Calibri"/>
              <a:ea typeface="Calibri"/>
              <a:cs typeface="Calibri"/>
              <a:sym typeface="Calibri"/>
            </a:endParaRPr>
          </a:p>
        </p:txBody>
      </p:sp>
      <p:pic>
        <p:nvPicPr>
          <p:cNvPr id="27" name="Picture 26" descr="A qr code on a white background&#10;&#10;AI-generated content may be incorrect.">
            <a:extLst>
              <a:ext uri="{FF2B5EF4-FFF2-40B4-BE49-F238E27FC236}">
                <a16:creationId xmlns:a16="http://schemas.microsoft.com/office/drawing/2014/main" id="{3F0265AA-09D7-691E-FB97-C972ACE5C955}"/>
              </a:ext>
            </a:extLst>
          </p:cNvPr>
          <p:cNvPicPr>
            <a:picLocks noChangeAspect="1"/>
          </p:cNvPicPr>
          <p:nvPr/>
        </p:nvPicPr>
        <p:blipFill>
          <a:blip r:embed="rId5"/>
          <a:srcRect l="11745" t="12586" r="12065" b="13099"/>
          <a:stretch>
            <a:fillRect/>
          </a:stretch>
        </p:blipFill>
        <p:spPr>
          <a:xfrm>
            <a:off x="9652462" y="4416620"/>
            <a:ext cx="1900084" cy="1853310"/>
          </a:xfrm>
          <a:prstGeom prst="rect">
            <a:avLst/>
          </a:prstGeom>
        </p:spPr>
      </p:pic>
      <p:pic>
        <p:nvPicPr>
          <p:cNvPr id="29" name="Picture 28" descr="A close up of a sign&#10;&#10;AI-generated content may be incorrect.">
            <a:extLst>
              <a:ext uri="{FF2B5EF4-FFF2-40B4-BE49-F238E27FC236}">
                <a16:creationId xmlns:a16="http://schemas.microsoft.com/office/drawing/2014/main" id="{BDC24946-9D1D-2B9A-848F-50B4322A057D}"/>
              </a:ext>
            </a:extLst>
          </p:cNvPr>
          <p:cNvPicPr>
            <a:picLocks noChangeAspect="1"/>
          </p:cNvPicPr>
          <p:nvPr/>
        </p:nvPicPr>
        <p:blipFill>
          <a:blip r:embed="rId6"/>
          <a:stretch>
            <a:fillRect/>
          </a:stretch>
        </p:blipFill>
        <p:spPr>
          <a:xfrm>
            <a:off x="6910833" y="4986880"/>
            <a:ext cx="2581084" cy="730201"/>
          </a:xfrm>
          <a:prstGeom prst="rect">
            <a:avLst/>
          </a:prstGeom>
        </p:spPr>
      </p:pic>
    </p:spTree>
    <p:extLst>
      <p:ext uri="{BB962C8B-B14F-4D97-AF65-F5344CB8AC3E}">
        <p14:creationId xmlns:p14="http://schemas.microsoft.com/office/powerpoint/2010/main" val="71103285"/>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20"/>
        <p:cNvGrpSpPr/>
        <p:nvPr/>
      </p:nvGrpSpPr>
      <p:grpSpPr>
        <a:xfrm>
          <a:off x="0" y="0"/>
          <a:ext cx="0" cy="0"/>
          <a:chOff x="0" y="0"/>
          <a:chExt cx="0" cy="0"/>
        </a:xfrm>
      </p:grpSpPr>
      <p:sp>
        <p:nvSpPr>
          <p:cNvPr id="9021" name="Google Shape;9021;p5"/>
          <p:cNvSpPr txBox="1">
            <a:spLocks noGrp="1"/>
          </p:cNvSpPr>
          <p:nvPr>
            <p:ph type="title"/>
          </p:nvPr>
        </p:nvSpPr>
        <p:spPr>
          <a:xfrm>
            <a:off x="322449" y="270077"/>
            <a:ext cx="7467900" cy="1370878"/>
          </a:xfrm>
          <a:prstGeom prst="rect">
            <a:avLst/>
          </a:prstGeom>
          <a:noFill/>
          <a:ln>
            <a:noFill/>
          </a:ln>
        </p:spPr>
        <p:txBody>
          <a:bodyPr spcFirstLastPara="1" wrap="square" lIns="0" tIns="16500" rIns="0" bIns="0" anchor="t" anchorCtr="0">
            <a:spAutoFit/>
          </a:bodyPr>
          <a:lstStyle/>
          <a:p>
            <a:pPr marL="12700" lvl="0" indent="0" algn="l" rtl="0">
              <a:lnSpc>
                <a:spcPct val="100000"/>
              </a:lnSpc>
              <a:spcBef>
                <a:spcPts val="0"/>
              </a:spcBef>
              <a:spcAft>
                <a:spcPts val="0"/>
              </a:spcAft>
              <a:buSzPts val="1400"/>
              <a:buNone/>
            </a:pPr>
            <a:r>
              <a:rPr lang="en-US" sz="4400" b="1" dirty="0">
                <a:solidFill>
                  <a:srgbClr val="002060"/>
                </a:solidFill>
                <a:latin typeface="DM Sans"/>
                <a:ea typeface="DM Sans"/>
                <a:cs typeface="DM Sans"/>
                <a:sym typeface="DM Sans"/>
              </a:rPr>
              <a:t>ESSI ABP MOC Part IV</a:t>
            </a:r>
            <a:br>
              <a:rPr lang="en-US" sz="4400" b="1" dirty="0">
                <a:solidFill>
                  <a:srgbClr val="002060"/>
                </a:solidFill>
                <a:latin typeface="DM Sans"/>
                <a:ea typeface="DM Sans"/>
                <a:cs typeface="DM Sans"/>
                <a:sym typeface="DM Sans"/>
              </a:rPr>
            </a:br>
            <a:endParaRPr lang="en-US" sz="4400" b="1" dirty="0">
              <a:solidFill>
                <a:srgbClr val="002060"/>
              </a:solidFill>
              <a:latin typeface="DM Sans"/>
              <a:ea typeface="DM Sans"/>
              <a:cs typeface="DM Sans"/>
            </a:endParaRPr>
          </a:p>
        </p:txBody>
      </p:sp>
      <p:grpSp>
        <p:nvGrpSpPr>
          <p:cNvPr id="9022" name="Google Shape;9022;p5"/>
          <p:cNvGrpSpPr/>
          <p:nvPr/>
        </p:nvGrpSpPr>
        <p:grpSpPr>
          <a:xfrm>
            <a:off x="140897" y="1382125"/>
            <a:ext cx="9014400" cy="5555444"/>
            <a:chOff x="496250" y="1076500"/>
            <a:chExt cx="9014400" cy="5555444"/>
          </a:xfrm>
        </p:grpSpPr>
        <p:sp>
          <p:nvSpPr>
            <p:cNvPr id="9023" name="Google Shape;9023;p5"/>
            <p:cNvSpPr txBox="1"/>
            <p:nvPr/>
          </p:nvSpPr>
          <p:spPr>
            <a:xfrm>
              <a:off x="496250" y="1076500"/>
              <a:ext cx="7787400" cy="677750"/>
            </a:xfrm>
            <a:prstGeom prst="rect">
              <a:avLst/>
            </a:prstGeom>
            <a:noFill/>
            <a:ln>
              <a:noFill/>
            </a:ln>
          </p:spPr>
          <p:txBody>
            <a:bodyPr spcFirstLastPara="1" wrap="square" lIns="0" tIns="15875" rIns="0" bIns="0" anchor="t" anchorCtr="0">
              <a:spAutoFit/>
            </a:bodyPr>
            <a:lstStyle/>
            <a:p>
              <a:pPr marL="457200" indent="-365125">
                <a:buClr>
                  <a:srgbClr val="000000"/>
                </a:buClr>
                <a:buSzPts val="2150"/>
                <a:buFont typeface="DM Sans"/>
                <a:buChar char="●"/>
              </a:pPr>
              <a:r>
                <a:rPr lang="en-US" sz="2150" b="0" i="0" u="none" strike="noStrike" cap="none" dirty="0">
                  <a:latin typeface="DM Sans"/>
                  <a:ea typeface="DM Sans"/>
                  <a:cs typeface="DM Sans"/>
                  <a:sym typeface="DM Sans"/>
                </a:rPr>
                <a:t>Complete an attestation form if you are an ABP-certified </a:t>
              </a:r>
              <a:r>
                <a:rPr lang="en-US" sz="2150" dirty="0">
                  <a:latin typeface="DM Sans"/>
                  <a:ea typeface="DM Sans"/>
                  <a:cs typeface="DM Sans"/>
                  <a:sym typeface="DM Sans"/>
                </a:rPr>
                <a:t>physician seeking 25 Part IV MOC credits.</a:t>
              </a:r>
              <a:endParaRPr lang="en-US" sz="2150" dirty="0">
                <a:latin typeface="DM Sans"/>
                <a:ea typeface="DM Sans"/>
                <a:cs typeface="DM Sans"/>
              </a:endParaRPr>
            </a:p>
          </p:txBody>
        </p:sp>
        <p:sp>
          <p:nvSpPr>
            <p:cNvPr id="9024" name="Google Shape;9024;p5"/>
            <p:cNvSpPr txBox="1"/>
            <p:nvPr/>
          </p:nvSpPr>
          <p:spPr>
            <a:xfrm>
              <a:off x="917575" y="1423600"/>
              <a:ext cx="6385179" cy="346890"/>
            </a:xfrm>
            <a:prstGeom prst="rect">
              <a:avLst/>
            </a:prstGeom>
            <a:noFill/>
            <a:ln>
              <a:noFill/>
            </a:ln>
          </p:spPr>
          <p:txBody>
            <a:bodyPr spcFirstLastPara="1" wrap="square" lIns="0" tIns="15875" rIns="0" bIns="0" anchor="t" anchorCtr="0">
              <a:spAutoFit/>
            </a:bodyPr>
            <a:lstStyle/>
            <a:p>
              <a:pPr marL="12700">
                <a:buClr>
                  <a:srgbClr val="000000"/>
                </a:buClr>
                <a:buSzPts val="2150"/>
              </a:pPr>
              <a:endParaRPr lang="en-US" sz="2150" dirty="0">
                <a:latin typeface="DM Sans"/>
                <a:ea typeface="DM Sans"/>
                <a:cs typeface="DM Sans"/>
              </a:endParaRPr>
            </a:p>
          </p:txBody>
        </p:sp>
        <p:sp>
          <p:nvSpPr>
            <p:cNvPr id="9027" name="Google Shape;9027;p5"/>
            <p:cNvSpPr txBox="1"/>
            <p:nvPr/>
          </p:nvSpPr>
          <p:spPr>
            <a:xfrm>
              <a:off x="496250" y="1754250"/>
              <a:ext cx="9014400" cy="3120406"/>
            </a:xfrm>
            <a:prstGeom prst="rect">
              <a:avLst/>
            </a:prstGeom>
            <a:noFill/>
            <a:ln>
              <a:noFill/>
            </a:ln>
          </p:spPr>
          <p:txBody>
            <a:bodyPr spcFirstLastPara="1" wrap="square" lIns="0" tIns="15875" rIns="0" bIns="0" anchor="t" anchorCtr="0">
              <a:spAutoFit/>
            </a:bodyPr>
            <a:lstStyle/>
            <a:p>
              <a:pPr marL="457200" lvl="0" indent="-365125" algn="l" rtl="0">
                <a:lnSpc>
                  <a:spcPct val="116000"/>
                </a:lnSpc>
                <a:spcBef>
                  <a:spcPts val="0"/>
                </a:spcBef>
                <a:spcAft>
                  <a:spcPts val="0"/>
                </a:spcAft>
                <a:buClr>
                  <a:schemeClr val="dk1"/>
                </a:buClr>
                <a:buSzPts val="2150"/>
                <a:buFont typeface="DM Sans"/>
                <a:buChar char="●"/>
              </a:pPr>
              <a:r>
                <a:rPr lang="en-US" sz="2150" dirty="0">
                  <a:latin typeface="DM Sans"/>
                  <a:ea typeface="DM Sans"/>
                  <a:cs typeface="DM Sans"/>
                  <a:sym typeface="DM Sans"/>
                </a:rPr>
                <a:t>Download, complete, and submit the attestation form and upload.</a:t>
              </a:r>
              <a:endParaRPr lang="en-US" sz="2150" dirty="0">
                <a:latin typeface="DM Sans"/>
                <a:ea typeface="DM Sans"/>
                <a:cs typeface="DM Sans"/>
              </a:endParaRPr>
            </a:p>
            <a:p>
              <a:pPr marL="457200" lvl="0" indent="-365125" algn="l" rtl="0">
                <a:lnSpc>
                  <a:spcPct val="116000"/>
                </a:lnSpc>
                <a:spcBef>
                  <a:spcPts val="0"/>
                </a:spcBef>
                <a:spcAft>
                  <a:spcPts val="0"/>
                </a:spcAft>
                <a:buClr>
                  <a:schemeClr val="dk1"/>
                </a:buClr>
                <a:buSzPts val="2150"/>
                <a:buFont typeface="DM Sans"/>
                <a:buChar char="●"/>
              </a:pPr>
              <a:r>
                <a:rPr lang="en-US" sz="2150" i="0" u="none" strike="noStrike" cap="none" dirty="0">
                  <a:latin typeface="DM Sans"/>
                  <a:ea typeface="DM Sans"/>
                  <a:cs typeface="DM Sans"/>
                  <a:sym typeface="DM Sans"/>
                </a:rPr>
                <a:t>Attestation of Meaningful Participation:</a:t>
              </a:r>
              <a:endParaRPr sz="2150" i="0" u="none" strike="noStrike" cap="none" dirty="0">
                <a:latin typeface="DM Sans"/>
                <a:ea typeface="DM Sans"/>
                <a:cs typeface="DM Sans"/>
              </a:endParaRPr>
            </a:p>
            <a:p>
              <a:pPr marL="698500" marR="748665" lvl="1" indent="-228600" algn="l" rtl="0">
                <a:lnSpc>
                  <a:spcPct val="108372"/>
                </a:lnSpc>
                <a:spcBef>
                  <a:spcPts val="200"/>
                </a:spcBef>
                <a:spcAft>
                  <a:spcPts val="0"/>
                </a:spcAft>
                <a:buClr>
                  <a:srgbClr val="000000"/>
                </a:buClr>
                <a:buSzPts val="2150"/>
                <a:buFont typeface="DM Sans"/>
                <a:buChar char="•"/>
              </a:pPr>
              <a:r>
                <a:rPr lang="en-US" sz="2150" i="0" u="none" strike="noStrike" cap="none" dirty="0">
                  <a:latin typeface="DM Sans"/>
                  <a:ea typeface="DM Sans"/>
                  <a:cs typeface="DM Sans"/>
                  <a:sym typeface="DM Sans"/>
                </a:rPr>
                <a:t>Intellectually engaged in planning and executing the project</a:t>
              </a:r>
              <a:endParaRPr sz="2150" i="0" u="none" strike="noStrike" cap="none" dirty="0">
                <a:latin typeface="DM Sans"/>
                <a:ea typeface="DM Sans"/>
                <a:cs typeface="DM Sans"/>
              </a:endParaRPr>
            </a:p>
            <a:p>
              <a:pPr marL="698500" marR="5080" lvl="1" indent="-228600" algn="l" rtl="0">
                <a:lnSpc>
                  <a:spcPct val="108372"/>
                </a:lnSpc>
                <a:spcBef>
                  <a:spcPts val="595"/>
                </a:spcBef>
                <a:spcAft>
                  <a:spcPts val="0"/>
                </a:spcAft>
                <a:buClr>
                  <a:srgbClr val="000000"/>
                </a:buClr>
                <a:buSzPts val="2150"/>
                <a:buFont typeface="DM Sans"/>
                <a:buChar char="•"/>
              </a:pPr>
              <a:r>
                <a:rPr lang="en-US" sz="2150" i="0" u="none" strike="noStrike" cap="none" dirty="0">
                  <a:latin typeface="DM Sans"/>
                  <a:ea typeface="DM Sans"/>
                  <a:cs typeface="DM Sans"/>
                  <a:sym typeface="DM Sans"/>
                </a:rPr>
                <a:t>Participated in implementing the project’s interventions - the changes designed to improve care</a:t>
              </a:r>
              <a:endParaRPr sz="2150" i="0" u="none" strike="noStrike" cap="none" dirty="0">
                <a:latin typeface="DM Sans"/>
                <a:ea typeface="DM Sans"/>
                <a:cs typeface="DM Sans"/>
              </a:endParaRPr>
            </a:p>
            <a:p>
              <a:pPr marL="698500" marR="0" lvl="1" indent="-228600" algn="l" rtl="0">
                <a:lnSpc>
                  <a:spcPct val="114186"/>
                </a:lnSpc>
                <a:spcBef>
                  <a:spcPts val="315"/>
                </a:spcBef>
                <a:spcAft>
                  <a:spcPts val="0"/>
                </a:spcAft>
                <a:buClr>
                  <a:srgbClr val="000000"/>
                </a:buClr>
                <a:buSzPts val="2150"/>
                <a:buFont typeface="DM Sans"/>
                <a:buChar char="•"/>
              </a:pPr>
              <a:r>
                <a:rPr lang="en-US" sz="2150" i="0" u="none" strike="noStrike" cap="none" dirty="0">
                  <a:latin typeface="DM Sans"/>
                  <a:ea typeface="DM Sans"/>
                  <a:cs typeface="DM Sans"/>
                  <a:sym typeface="DM Sans"/>
                </a:rPr>
                <a:t>Regularly reviewed data in keeping with the project’s</a:t>
              </a:r>
              <a:endParaRPr sz="2150" i="0" u="none" strike="noStrike" cap="none" dirty="0">
                <a:latin typeface="DM Sans"/>
                <a:ea typeface="DM Sans"/>
                <a:cs typeface="DM Sans"/>
              </a:endParaRPr>
            </a:p>
            <a:p>
              <a:pPr marL="698500" marR="0" lvl="0" indent="0" algn="l" rtl="0">
                <a:lnSpc>
                  <a:spcPct val="114186"/>
                </a:lnSpc>
                <a:spcBef>
                  <a:spcPts val="0"/>
                </a:spcBef>
                <a:spcAft>
                  <a:spcPts val="0"/>
                </a:spcAft>
                <a:buClr>
                  <a:srgbClr val="000000"/>
                </a:buClr>
                <a:buSzPts val="2150"/>
                <a:buFont typeface="Arial"/>
                <a:buNone/>
              </a:pPr>
              <a:r>
                <a:rPr lang="en-US" sz="2150" i="0" u="none" strike="noStrike" cap="none" dirty="0">
                  <a:latin typeface="DM Sans"/>
                  <a:ea typeface="DM Sans"/>
                  <a:cs typeface="DM Sans"/>
                  <a:sym typeface="DM Sans"/>
                </a:rPr>
                <a:t>measurement plan</a:t>
              </a:r>
              <a:endParaRPr sz="2150" i="0" u="none" strike="noStrike" cap="none" dirty="0">
                <a:latin typeface="DM Sans"/>
                <a:ea typeface="DM Sans"/>
                <a:cs typeface="DM Sans"/>
              </a:endParaRPr>
            </a:p>
            <a:p>
              <a:pPr marL="698500" marR="0" lvl="1" indent="-228600" algn="l" rtl="0">
                <a:lnSpc>
                  <a:spcPct val="100000"/>
                </a:lnSpc>
                <a:spcBef>
                  <a:spcPts val="345"/>
                </a:spcBef>
                <a:spcAft>
                  <a:spcPts val="0"/>
                </a:spcAft>
                <a:buClr>
                  <a:srgbClr val="000000"/>
                </a:buClr>
                <a:buSzPts val="2150"/>
                <a:buFont typeface="DM Sans"/>
                <a:buChar char="•"/>
              </a:pPr>
              <a:r>
                <a:rPr lang="en-US" sz="2150" i="0" u="none" strike="noStrike" cap="none" dirty="0">
                  <a:latin typeface="DM Sans"/>
                  <a:ea typeface="DM Sans"/>
                  <a:cs typeface="DM Sans"/>
                  <a:sym typeface="DM Sans"/>
                </a:rPr>
                <a:t>Collaborated in the activity by attending team meetings</a:t>
              </a:r>
              <a:endParaRPr sz="2150" i="0" u="none" strike="noStrike" cap="none" dirty="0">
                <a:latin typeface="DM Sans"/>
                <a:ea typeface="DM Sans"/>
                <a:cs typeface="DM Sans"/>
                <a:sym typeface="DM Sans"/>
              </a:endParaRPr>
            </a:p>
          </p:txBody>
        </p:sp>
        <p:sp>
          <p:nvSpPr>
            <p:cNvPr id="9028" name="Google Shape;9028;p5"/>
            <p:cNvSpPr txBox="1"/>
            <p:nvPr/>
          </p:nvSpPr>
          <p:spPr>
            <a:xfrm>
              <a:off x="917575" y="6434454"/>
              <a:ext cx="118745" cy="197490"/>
            </a:xfrm>
            <a:prstGeom prst="rect">
              <a:avLst/>
            </a:prstGeom>
            <a:noFill/>
            <a:ln>
              <a:noFill/>
            </a:ln>
          </p:spPr>
          <p:txBody>
            <a:bodyPr spcFirstLastPara="1" wrap="square" lIns="0" tIns="12700" rIns="0" bIns="0" anchor="t" anchorCtr="0">
              <a:spAutoFit/>
            </a:bodyPr>
            <a:lstStyle/>
            <a:p>
              <a:pPr marL="12700" marR="0" lvl="0" indent="0" algn="l" rtl="0">
                <a:lnSpc>
                  <a:spcPct val="100000"/>
                </a:lnSpc>
                <a:spcBef>
                  <a:spcPts val="0"/>
                </a:spcBef>
                <a:spcAft>
                  <a:spcPts val="0"/>
                </a:spcAft>
                <a:buClr>
                  <a:srgbClr val="000000"/>
                </a:buClr>
                <a:buSzPts val="1200"/>
                <a:buFont typeface="Arial"/>
                <a:buNone/>
              </a:pPr>
              <a:endParaRPr sz="1200" b="0" i="0" u="none" strike="noStrike" cap="none" dirty="0">
                <a:solidFill>
                  <a:srgbClr val="000000"/>
                </a:solidFill>
                <a:latin typeface="DM Sans"/>
                <a:ea typeface="DM Sans"/>
                <a:cs typeface="DM Sans"/>
                <a:sym typeface="DM Sans"/>
              </a:endParaRPr>
            </a:p>
          </p:txBody>
        </p:sp>
      </p:grpSp>
      <p:sp>
        <p:nvSpPr>
          <p:cNvPr id="9029" name="Google Shape;9029;p5"/>
          <p:cNvSpPr txBox="1"/>
          <p:nvPr/>
        </p:nvSpPr>
        <p:spPr>
          <a:xfrm>
            <a:off x="8972208" y="5350324"/>
            <a:ext cx="3078900" cy="1015632"/>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800" i="1" dirty="0">
                <a:solidFill>
                  <a:schemeClr val="dk1"/>
                </a:solidFill>
                <a:latin typeface="DM Sans"/>
                <a:ea typeface="DM Sans"/>
                <a:cs typeface="DM Sans"/>
                <a:sym typeface="DM Sans"/>
              </a:rPr>
              <a:t>Scan QR Code to submit MOC form or go to </a:t>
            </a:r>
            <a:r>
              <a:rPr lang="en-US" sz="1800" i="1" dirty="0" err="1">
                <a:solidFill>
                  <a:schemeClr val="dk1"/>
                </a:solidFill>
                <a:latin typeface="DM Sans"/>
                <a:ea typeface="DM Sans"/>
                <a:cs typeface="DM Sans"/>
                <a:sym typeface="DM Sans"/>
              </a:rPr>
              <a:t>ILPQC.org</a:t>
            </a:r>
            <a:r>
              <a:rPr lang="en-US" sz="1800" i="1" dirty="0">
                <a:solidFill>
                  <a:schemeClr val="dk1"/>
                </a:solidFill>
                <a:latin typeface="DM Sans"/>
                <a:ea typeface="DM Sans"/>
                <a:cs typeface="DM Sans"/>
                <a:sym typeface="DM Sans"/>
              </a:rPr>
              <a:t> toolkit.</a:t>
            </a:r>
            <a:endParaRPr sz="1800" i="1" dirty="0">
              <a:solidFill>
                <a:schemeClr val="dk1"/>
              </a:solidFill>
              <a:latin typeface="DM Sans"/>
              <a:ea typeface="DM Sans"/>
              <a:cs typeface="DM Sans"/>
              <a:sym typeface="DM Sans"/>
            </a:endParaRPr>
          </a:p>
        </p:txBody>
      </p:sp>
      <p:pic>
        <p:nvPicPr>
          <p:cNvPr id="9030" name="Google Shape;9030;p5" title="MOC Part IV REDCap Survey.png"/>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9101850" y="3143250"/>
            <a:ext cx="2324575" cy="2332625"/>
          </a:xfrm>
          <a:prstGeom prst="rect">
            <a:avLst/>
          </a:prstGeom>
          <a:noFill/>
          <a:ln>
            <a:noFill/>
          </a:ln>
        </p:spPr>
      </p:pic>
    </p:spTree>
    <p:extLst>
      <p:ext uri="{BB962C8B-B14F-4D97-AF65-F5344CB8AC3E}">
        <p14:creationId xmlns:p14="http://schemas.microsoft.com/office/powerpoint/2010/main" val="3204864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D43D9-73B9-E4DD-DB79-1595589E8FBA}"/>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0FB0249D-A801-6B68-329E-0CAE0836BAF8}"/>
              </a:ext>
            </a:extLst>
          </p:cNvPr>
          <p:cNvSpPr txBox="1"/>
          <p:nvPr/>
        </p:nvSpPr>
        <p:spPr>
          <a:xfrm>
            <a:off x="1667171" y="1630640"/>
            <a:ext cx="9430926" cy="20849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413"/>
              </a:lnSpc>
            </a:pPr>
            <a:r>
              <a:rPr lang="en-US" sz="5334" b="1" i="0" u="none" strike="noStrike" dirty="0">
                <a:solidFill>
                  <a:srgbClr val="1C498B"/>
                </a:solidFill>
                <a:effectLst/>
                <a:latin typeface="Calibri" panose="020F0502020204030204" pitchFamily="34" charset="0"/>
              </a:rPr>
              <a:t>In collaboration with IDHS, ILPQC welcomes bedside nurses from across the state of Illinois!</a:t>
            </a:r>
            <a:r>
              <a:rPr lang="en-US" sz="5334" b="0" i="0" dirty="0">
                <a:solidFill>
                  <a:srgbClr val="000000"/>
                </a:solidFill>
                <a:effectLst/>
                <a:latin typeface="Calibri" panose="020F0502020204030204" pitchFamily="34" charset="0"/>
              </a:rPr>
              <a:t>​</a:t>
            </a:r>
            <a:endParaRPr lang="en-US" sz="5000" b="1" dirty="0">
              <a:solidFill>
                <a:srgbClr val="1C498B"/>
              </a:solidFill>
              <a:latin typeface="Calibri"/>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F2261323-57F2-22A1-526B-738668ACD88B}"/>
              </a:ext>
            </a:extLst>
          </p:cNvPr>
          <p:cNvPicPr>
            <a:picLocks noChangeAspect="1"/>
          </p:cNvPicPr>
          <p:nvPr/>
        </p:nvPicPr>
        <p:blipFill>
          <a:blip r:embed="rId4"/>
          <a:stretch>
            <a:fillRect/>
          </a:stretch>
        </p:blipFill>
        <p:spPr>
          <a:xfrm>
            <a:off x="8671866"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00DC8612-CA96-70BE-EC89-BE5F7E85430B}"/>
              </a:ext>
            </a:extLst>
          </p:cNvPr>
          <p:cNvPicPr>
            <a:picLocks noChangeAspect="1"/>
          </p:cNvPicPr>
          <p:nvPr/>
        </p:nvPicPr>
        <p:blipFill>
          <a:blip r:embed="rId5"/>
          <a:srcRect t="154" r="-244" b="3921"/>
          <a:stretch>
            <a:fillRect/>
          </a:stretch>
        </p:blipFill>
        <p:spPr>
          <a:xfrm>
            <a:off x="10339918" y="3550"/>
            <a:ext cx="1446409" cy="719901"/>
          </a:xfrm>
          <a:prstGeom prst="rect">
            <a:avLst/>
          </a:prstGeom>
        </p:spPr>
      </p:pic>
      <p:pic>
        <p:nvPicPr>
          <p:cNvPr id="3074" name="Picture 2">
            <a:extLst>
              <a:ext uri="{FF2B5EF4-FFF2-40B4-BE49-F238E27FC236}">
                <a16:creationId xmlns:a16="http://schemas.microsoft.com/office/drawing/2014/main" id="{78580F61-1983-4926-FC87-0FCDA1F23B3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5673" y="206448"/>
            <a:ext cx="1342605" cy="1327173"/>
          </a:xfrm>
          <a:prstGeom prst="rect">
            <a:avLst/>
          </a:prstGeom>
          <a:noFill/>
          <a:extLst>
            <a:ext uri="{909E8E84-426E-40DD-AFC4-6F175D3DCCD1}">
              <a14:hiddenFill xmlns:a14="http://schemas.microsoft.com/office/drawing/2010/main">
                <a:solidFill>
                  <a:srgbClr val="FFFFFF"/>
                </a:solidFill>
              </a14:hiddenFill>
            </a:ext>
          </a:extLst>
        </p:spPr>
      </p:pic>
      <p:sp>
        <p:nvSpPr>
          <p:cNvPr id="10" name="Freeform 3">
            <a:extLst>
              <a:ext uri="{FF2B5EF4-FFF2-40B4-BE49-F238E27FC236}">
                <a16:creationId xmlns:a16="http://schemas.microsoft.com/office/drawing/2014/main" id="{3646CA50-941B-BD47-6022-20D18F8B2734}"/>
              </a:ext>
            </a:extLst>
          </p:cNvPr>
          <p:cNvSpPr/>
          <p:nvPr/>
        </p:nvSpPr>
        <p:spPr>
          <a:xfrm>
            <a:off x="4158054" y="3821812"/>
            <a:ext cx="3469493" cy="2155422"/>
          </a:xfrm>
          <a:custGeom>
            <a:avLst/>
            <a:gdLst/>
            <a:ahLst/>
            <a:cxnLst/>
            <a:rect l="l" t="t" r="r" b="b"/>
            <a:pathLst>
              <a:path w="5204239" h="3233133">
                <a:moveTo>
                  <a:pt x="0" y="0"/>
                </a:moveTo>
                <a:lnTo>
                  <a:pt x="5204239" y="0"/>
                </a:lnTo>
                <a:lnTo>
                  <a:pt x="5204239" y="3233134"/>
                </a:lnTo>
                <a:lnTo>
                  <a:pt x="0" y="323313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1" name="Rectangle: Rounded Corners 10">
            <a:extLst>
              <a:ext uri="{FF2B5EF4-FFF2-40B4-BE49-F238E27FC236}">
                <a16:creationId xmlns:a16="http://schemas.microsoft.com/office/drawing/2014/main" id="{E21A6C76-B9C8-159E-D2D8-614C08A748F6}"/>
              </a:ext>
            </a:extLst>
          </p:cNvPr>
          <p:cNvSpPr/>
          <p:nvPr/>
        </p:nvSpPr>
        <p:spPr>
          <a:xfrm>
            <a:off x="177801" y="3821812"/>
            <a:ext cx="3107479" cy="716321"/>
          </a:xfrm>
          <a:prstGeom prst="roundRect">
            <a:avLst/>
          </a:prstGeom>
          <a:solidFill>
            <a:srgbClr val="F9C1BF"/>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3600"/>
              <a:t>69 RNs</a:t>
            </a:r>
          </a:p>
        </p:txBody>
      </p:sp>
      <p:sp>
        <p:nvSpPr>
          <p:cNvPr id="13" name="Rectangle: Rounded Corners 12">
            <a:extLst>
              <a:ext uri="{FF2B5EF4-FFF2-40B4-BE49-F238E27FC236}">
                <a16:creationId xmlns:a16="http://schemas.microsoft.com/office/drawing/2014/main" id="{115A4C24-EA13-869F-3A5D-CC31B31A7322}"/>
              </a:ext>
            </a:extLst>
          </p:cNvPr>
          <p:cNvSpPr/>
          <p:nvPr/>
        </p:nvSpPr>
        <p:spPr>
          <a:xfrm>
            <a:off x="8671866" y="3821812"/>
            <a:ext cx="3107479" cy="716321"/>
          </a:xfrm>
          <a:prstGeom prst="roundRect">
            <a:avLst/>
          </a:prstGeom>
          <a:solidFill>
            <a:srgbClr val="E6CF3C"/>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3600"/>
              <a:t>48 Hospitals</a:t>
            </a:r>
          </a:p>
        </p:txBody>
      </p:sp>
      <p:sp>
        <p:nvSpPr>
          <p:cNvPr id="14" name="Freeform 11">
            <a:extLst>
              <a:ext uri="{FF2B5EF4-FFF2-40B4-BE49-F238E27FC236}">
                <a16:creationId xmlns:a16="http://schemas.microsoft.com/office/drawing/2014/main" id="{73503B0F-4E14-32C0-31A7-52778D9C3614}"/>
              </a:ext>
            </a:extLst>
          </p:cNvPr>
          <p:cNvSpPr/>
          <p:nvPr/>
        </p:nvSpPr>
        <p:spPr>
          <a:xfrm>
            <a:off x="2462322" y="4324792"/>
            <a:ext cx="866590" cy="1149461"/>
          </a:xfrm>
          <a:custGeom>
            <a:avLst/>
            <a:gdLst>
              <a:gd name="f0" fmla="val w"/>
              <a:gd name="f1" fmla="val h"/>
              <a:gd name="f2" fmla="val 0"/>
              <a:gd name="f3" fmla="val 1651683"/>
              <a:gd name="f4" fmla="val 2303031"/>
              <a:gd name="f5" fmla="*/ f0 1 1651683"/>
              <a:gd name="f6" fmla="*/ f1 1 2303031"/>
              <a:gd name="f7" fmla="+- f4 0 f2"/>
              <a:gd name="f8" fmla="+- f3 0 f2"/>
              <a:gd name="f9" fmla="*/ f8 1 1651683"/>
              <a:gd name="f10" fmla="*/ f7 1 2303031"/>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651683" h="2303031">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cap="flat">
            <a:noFill/>
            <a:prstDash val="solid"/>
          </a:ln>
        </p:spPr>
        <p:txBody>
          <a:bodyPr vert="horz" wrap="square" lIns="60960" tIns="30480" rIns="60960" bIns="30480" anchor="t"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marR="0" lvl="0" indent="0" algn="l" defTabSz="40638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533" b="0" i="0" u="none" strike="noStrike" kern="1200" cap="none" spc="0" baseline="0">
              <a:solidFill>
                <a:srgbClr val="444C55"/>
              </a:solidFill>
              <a:uFillTx/>
              <a:latin typeface="Arial"/>
            </a:endParaRPr>
          </a:p>
        </p:txBody>
      </p:sp>
      <p:sp>
        <p:nvSpPr>
          <p:cNvPr id="15" name="Freeform 10">
            <a:extLst>
              <a:ext uri="{FF2B5EF4-FFF2-40B4-BE49-F238E27FC236}">
                <a16:creationId xmlns:a16="http://schemas.microsoft.com/office/drawing/2014/main" id="{7F478057-E3AD-08F5-034A-097EB9A93DD1}"/>
              </a:ext>
            </a:extLst>
          </p:cNvPr>
          <p:cNvSpPr/>
          <p:nvPr/>
        </p:nvSpPr>
        <p:spPr>
          <a:xfrm>
            <a:off x="10821392" y="4432498"/>
            <a:ext cx="1192809" cy="1041755"/>
          </a:xfrm>
          <a:custGeom>
            <a:avLst/>
            <a:gdLst>
              <a:gd name="f0" fmla="val w"/>
              <a:gd name="f1" fmla="val h"/>
              <a:gd name="f2" fmla="val 0"/>
              <a:gd name="f3" fmla="val 2270597"/>
              <a:gd name="f4" fmla="val 1878919"/>
              <a:gd name="f5" fmla="*/ f0 1 2270597"/>
              <a:gd name="f6" fmla="*/ f1 1 1878919"/>
              <a:gd name="f7" fmla="+- f4 0 f2"/>
              <a:gd name="f8" fmla="+- f3 0 f2"/>
              <a:gd name="f9" fmla="*/ f8 1 2270597"/>
              <a:gd name="f10" fmla="*/ f7 1 1878919"/>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270597" h="1878919">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a:blipFill>
          <a:ln cap="flat">
            <a:noFill/>
            <a:prstDash val="solid"/>
          </a:ln>
        </p:spPr>
        <p:txBody>
          <a:bodyPr vert="horz" wrap="square" lIns="60960" tIns="30480" rIns="60960" bIns="30480" anchor="t"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marR="0" lvl="0" indent="0" algn="l" defTabSz="40638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533" b="0" i="0" u="none" strike="noStrike" kern="1200" cap="none" spc="0" baseline="0">
              <a:solidFill>
                <a:srgbClr val="444C55"/>
              </a:solidFill>
              <a:uFillTx/>
              <a:latin typeface="Arial"/>
            </a:endParaRPr>
          </a:p>
        </p:txBody>
      </p:sp>
      <p:sp>
        <p:nvSpPr>
          <p:cNvPr id="8" name="Freeform 14" descr="A close-up of flowers in grass&#10;&#10;AI-generated content may be incorrect.">
            <a:extLst>
              <a:ext uri="{FF2B5EF4-FFF2-40B4-BE49-F238E27FC236}">
                <a16:creationId xmlns:a16="http://schemas.microsoft.com/office/drawing/2014/main" id="{3319C64C-B7A8-F3B6-314E-B467A95DC7F2}"/>
              </a:ext>
            </a:extLst>
          </p:cNvPr>
          <p:cNvSpPr/>
          <p:nvPr/>
        </p:nvSpPr>
        <p:spPr>
          <a:xfrm>
            <a:off x="-1330827" y="5568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10"/>
            <a:stretch>
              <a:fillRect/>
            </a:stretch>
          </a:blipFill>
        </p:spPr>
        <p:txBody>
          <a:bodyPr/>
          <a:lstStyle/>
          <a:p>
            <a:endParaRPr lang="en-US"/>
          </a:p>
        </p:txBody>
      </p:sp>
      <p:sp>
        <p:nvSpPr>
          <p:cNvPr id="17" name="Freeform 14" descr="A close-up of flowers in grass&#10;&#10;AI-generated content may be incorrect.">
            <a:extLst>
              <a:ext uri="{FF2B5EF4-FFF2-40B4-BE49-F238E27FC236}">
                <a16:creationId xmlns:a16="http://schemas.microsoft.com/office/drawing/2014/main" id="{616FB5B2-A7C5-9FB7-5961-31E988C41DCC}"/>
              </a:ext>
            </a:extLst>
          </p:cNvPr>
          <p:cNvSpPr/>
          <p:nvPr/>
        </p:nvSpPr>
        <p:spPr>
          <a:xfrm>
            <a:off x="5923598" y="5568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10"/>
            <a:stretch>
              <a:fillRect/>
            </a:stretch>
          </a:blipFill>
        </p:spPr>
        <p:txBody>
          <a:bodyPr/>
          <a:lstStyle/>
          <a:p>
            <a:endParaRPr lang="en-US"/>
          </a:p>
        </p:txBody>
      </p:sp>
    </p:spTree>
    <p:extLst>
      <p:ext uri="{BB962C8B-B14F-4D97-AF65-F5344CB8AC3E}">
        <p14:creationId xmlns:p14="http://schemas.microsoft.com/office/powerpoint/2010/main" val="3092258107"/>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58EB9-39A3-AE23-78AF-3BC4C5DA6BD3}"/>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ED346E8D-3BFA-92C2-B55E-F0D9831E6EF8}"/>
              </a:ext>
            </a:extLst>
          </p:cNvPr>
          <p:cNvSpPr txBox="1"/>
          <p:nvPr/>
        </p:nvSpPr>
        <p:spPr>
          <a:xfrm>
            <a:off x="0" y="1684030"/>
            <a:ext cx="12192000" cy="6924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413"/>
              </a:lnSpc>
            </a:pPr>
            <a:r>
              <a:rPr lang="en-US" sz="4800" b="1" dirty="0">
                <a:solidFill>
                  <a:srgbClr val="1C498B"/>
                </a:solidFill>
                <a:latin typeface="Calibri"/>
                <a:ea typeface="Calibri"/>
                <a:cs typeface="Calibri"/>
              </a:rPr>
              <a:t>ILPQC w</a:t>
            </a:r>
            <a:r>
              <a:rPr lang="en-US" sz="4800" b="1" i="0" u="none" strike="noStrike" dirty="0">
                <a:solidFill>
                  <a:srgbClr val="1C498B"/>
                </a:solidFill>
                <a:effectLst/>
                <a:latin typeface="Calibri"/>
                <a:ea typeface="Calibri"/>
                <a:cs typeface="Calibri"/>
              </a:rPr>
              <a:t>elcomes patient and </a:t>
            </a:r>
            <a:r>
              <a:rPr lang="en-US" sz="4800" b="1" dirty="0">
                <a:solidFill>
                  <a:srgbClr val="1C498B"/>
                </a:solidFill>
                <a:latin typeface="Calibri"/>
                <a:ea typeface="Calibri"/>
                <a:cs typeface="Calibri"/>
              </a:rPr>
              <a:t>parent</a:t>
            </a:r>
            <a:r>
              <a:rPr lang="en-US" sz="4800" b="1" i="0" u="none" strike="noStrike" dirty="0">
                <a:solidFill>
                  <a:srgbClr val="1C498B"/>
                </a:solidFill>
                <a:effectLst/>
                <a:latin typeface="Calibri"/>
                <a:ea typeface="Calibri"/>
                <a:cs typeface="Calibri"/>
              </a:rPr>
              <a:t> </a:t>
            </a:r>
            <a:r>
              <a:rPr lang="en-US" sz="4800" b="1" dirty="0">
                <a:solidFill>
                  <a:srgbClr val="1C498B"/>
                </a:solidFill>
                <a:latin typeface="Calibri"/>
                <a:ea typeface="Calibri"/>
                <a:cs typeface="Calibri"/>
              </a:rPr>
              <a:t>p</a:t>
            </a:r>
            <a:r>
              <a:rPr lang="en-US" sz="4800" b="1" i="0" u="none" strike="noStrike" dirty="0">
                <a:solidFill>
                  <a:srgbClr val="1C498B"/>
                </a:solidFill>
                <a:effectLst/>
                <a:latin typeface="Calibri"/>
                <a:ea typeface="Calibri"/>
                <a:cs typeface="Calibri"/>
              </a:rPr>
              <a:t>artners!</a:t>
            </a:r>
            <a:endParaRPr lang="en-US" sz="4800" b="1" dirty="0">
              <a:solidFill>
                <a:srgbClr val="1C498B"/>
              </a:solidFill>
              <a:latin typeface="Calibri"/>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27955F8F-71B3-A33A-1D53-CDAB535E0396}"/>
              </a:ext>
            </a:extLst>
          </p:cNvPr>
          <p:cNvPicPr>
            <a:picLocks noChangeAspect="1"/>
          </p:cNvPicPr>
          <p:nvPr/>
        </p:nvPicPr>
        <p:blipFill>
          <a:blip r:embed="rId4"/>
          <a:stretch>
            <a:fillRect/>
          </a:stretch>
        </p:blipFill>
        <p:spPr>
          <a:xfrm>
            <a:off x="8671866"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3A3DACC2-8EC9-3EFB-E673-FD7DC5014630}"/>
              </a:ext>
            </a:extLst>
          </p:cNvPr>
          <p:cNvPicPr>
            <a:picLocks noChangeAspect="1"/>
          </p:cNvPicPr>
          <p:nvPr/>
        </p:nvPicPr>
        <p:blipFill>
          <a:blip r:embed="rId5"/>
          <a:srcRect t="154" r="-244" b="3921"/>
          <a:stretch>
            <a:fillRect/>
          </a:stretch>
        </p:blipFill>
        <p:spPr>
          <a:xfrm>
            <a:off x="10339918" y="3550"/>
            <a:ext cx="1446409" cy="719901"/>
          </a:xfrm>
          <a:prstGeom prst="rect">
            <a:avLst/>
          </a:prstGeom>
        </p:spPr>
      </p:pic>
      <p:sp>
        <p:nvSpPr>
          <p:cNvPr id="11" name="Rectangle: Rounded Corners 10">
            <a:extLst>
              <a:ext uri="{FF2B5EF4-FFF2-40B4-BE49-F238E27FC236}">
                <a16:creationId xmlns:a16="http://schemas.microsoft.com/office/drawing/2014/main" id="{9DB8453B-AC84-E8FF-B598-1A7078895107}"/>
              </a:ext>
            </a:extLst>
          </p:cNvPr>
          <p:cNvSpPr/>
          <p:nvPr/>
        </p:nvSpPr>
        <p:spPr>
          <a:xfrm>
            <a:off x="93693" y="3303344"/>
            <a:ext cx="4038189" cy="1079500"/>
          </a:xfrm>
          <a:prstGeom prst="roundRect">
            <a:avLst/>
          </a:prstGeom>
          <a:solidFill>
            <a:srgbClr val="F14A58"/>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3600">
                <a:solidFill>
                  <a:schemeClr val="bg1"/>
                </a:solidFill>
              </a:rPr>
              <a:t>12 Patients/Parents</a:t>
            </a:r>
          </a:p>
        </p:txBody>
      </p:sp>
      <p:sp>
        <p:nvSpPr>
          <p:cNvPr id="13" name="Rectangle: Rounded Corners 12">
            <a:extLst>
              <a:ext uri="{FF2B5EF4-FFF2-40B4-BE49-F238E27FC236}">
                <a16:creationId xmlns:a16="http://schemas.microsoft.com/office/drawing/2014/main" id="{1A47CEB5-7BFA-D0EB-8114-350CF09C2F86}"/>
              </a:ext>
            </a:extLst>
          </p:cNvPr>
          <p:cNvSpPr/>
          <p:nvPr/>
        </p:nvSpPr>
        <p:spPr>
          <a:xfrm>
            <a:off x="8883778" y="3303344"/>
            <a:ext cx="3107479" cy="1028041"/>
          </a:xfrm>
          <a:prstGeom prst="roundRect">
            <a:avLst/>
          </a:prstGeom>
          <a:solidFill>
            <a:srgbClr val="F9C1BF"/>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3600" dirty="0"/>
              <a:t>12 Hospitals</a:t>
            </a:r>
          </a:p>
        </p:txBody>
      </p:sp>
      <p:sp>
        <p:nvSpPr>
          <p:cNvPr id="15" name="Freeform 10">
            <a:extLst>
              <a:ext uri="{FF2B5EF4-FFF2-40B4-BE49-F238E27FC236}">
                <a16:creationId xmlns:a16="http://schemas.microsoft.com/office/drawing/2014/main" id="{2BCF22F2-72A8-9683-BA24-D7B6F58BAC29}"/>
              </a:ext>
            </a:extLst>
          </p:cNvPr>
          <p:cNvSpPr/>
          <p:nvPr/>
        </p:nvSpPr>
        <p:spPr>
          <a:xfrm>
            <a:off x="10060328" y="4555822"/>
            <a:ext cx="1192809" cy="1041755"/>
          </a:xfrm>
          <a:custGeom>
            <a:avLst/>
            <a:gdLst>
              <a:gd name="f0" fmla="val w"/>
              <a:gd name="f1" fmla="val h"/>
              <a:gd name="f2" fmla="val 0"/>
              <a:gd name="f3" fmla="val 2270597"/>
              <a:gd name="f4" fmla="val 1878919"/>
              <a:gd name="f5" fmla="*/ f0 1 2270597"/>
              <a:gd name="f6" fmla="*/ f1 1 1878919"/>
              <a:gd name="f7" fmla="+- f4 0 f2"/>
              <a:gd name="f8" fmla="+- f3 0 f2"/>
              <a:gd name="f9" fmla="*/ f8 1 2270597"/>
              <a:gd name="f10" fmla="*/ f7 1 1878919"/>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270597" h="1878919">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cap="flat">
            <a:noFill/>
            <a:prstDash val="solid"/>
          </a:ln>
        </p:spPr>
        <p:txBody>
          <a:bodyPr vert="horz" wrap="square" lIns="60960" tIns="30480" rIns="60960" bIns="30480" anchor="t"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marR="0" lvl="0" indent="0" algn="l" defTabSz="40638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533" b="0" i="0" u="none" strike="noStrike" kern="1200" cap="none" spc="0" baseline="0">
              <a:solidFill>
                <a:srgbClr val="444C55"/>
              </a:solidFill>
              <a:uFillTx/>
              <a:latin typeface="Arial"/>
            </a:endParaRPr>
          </a:p>
        </p:txBody>
      </p:sp>
      <p:sp>
        <p:nvSpPr>
          <p:cNvPr id="2" name="Freeform 2">
            <a:extLst>
              <a:ext uri="{FF2B5EF4-FFF2-40B4-BE49-F238E27FC236}">
                <a16:creationId xmlns:a16="http://schemas.microsoft.com/office/drawing/2014/main" id="{3B9C83AA-375F-1315-2132-F5D70A8FFF08}"/>
              </a:ext>
            </a:extLst>
          </p:cNvPr>
          <p:cNvSpPr/>
          <p:nvPr/>
        </p:nvSpPr>
        <p:spPr>
          <a:xfrm>
            <a:off x="4552890" y="2927180"/>
            <a:ext cx="3909880" cy="3257283"/>
          </a:xfrm>
          <a:custGeom>
            <a:avLst/>
            <a:gdLst/>
            <a:ahLst/>
            <a:cxnLst/>
            <a:rect l="l" t="t" r="r" b="b"/>
            <a:pathLst>
              <a:path w="3108960" h="3066212">
                <a:moveTo>
                  <a:pt x="0" y="0"/>
                </a:moveTo>
                <a:lnTo>
                  <a:pt x="3108960" y="0"/>
                </a:lnTo>
                <a:lnTo>
                  <a:pt x="3108960" y="3066212"/>
                </a:lnTo>
                <a:lnTo>
                  <a:pt x="0" y="306621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 name="Freeform 14" descr="A close-up of flowers in grass&#10;&#10;AI-generated content may be incorrect.">
            <a:extLst>
              <a:ext uri="{FF2B5EF4-FFF2-40B4-BE49-F238E27FC236}">
                <a16:creationId xmlns:a16="http://schemas.microsoft.com/office/drawing/2014/main" id="{C800551A-1436-B778-2C68-BDAF41B370C7}"/>
              </a:ext>
            </a:extLst>
          </p:cNvPr>
          <p:cNvSpPr/>
          <p:nvPr/>
        </p:nvSpPr>
        <p:spPr>
          <a:xfrm>
            <a:off x="-1335799" y="5583024"/>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8"/>
            <a:stretch>
              <a:fillRect/>
            </a:stretch>
          </a:blipFill>
        </p:spPr>
        <p:txBody>
          <a:bodyPr/>
          <a:lstStyle/>
          <a:p>
            <a:endParaRPr lang="en-US"/>
          </a:p>
        </p:txBody>
      </p:sp>
      <p:sp>
        <p:nvSpPr>
          <p:cNvPr id="6" name="Freeform 14" descr="A close-up of flowers in grass&#10;&#10;AI-generated content may be incorrect.">
            <a:extLst>
              <a:ext uri="{FF2B5EF4-FFF2-40B4-BE49-F238E27FC236}">
                <a16:creationId xmlns:a16="http://schemas.microsoft.com/office/drawing/2014/main" id="{4B62C2EA-E8F6-4FE9-9EA4-CEF883C30B57}"/>
              </a:ext>
            </a:extLst>
          </p:cNvPr>
          <p:cNvSpPr/>
          <p:nvPr/>
        </p:nvSpPr>
        <p:spPr>
          <a:xfrm>
            <a:off x="5923598" y="5568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8"/>
            <a:stretch>
              <a:fillRect/>
            </a:stretch>
          </a:blipFill>
        </p:spPr>
        <p:txBody>
          <a:bodyPr/>
          <a:lstStyle/>
          <a:p>
            <a:endParaRPr lang="en-US"/>
          </a:p>
        </p:txBody>
      </p:sp>
      <p:sp>
        <p:nvSpPr>
          <p:cNvPr id="5" name="Freeform 6">
            <a:extLst>
              <a:ext uri="{FF2B5EF4-FFF2-40B4-BE49-F238E27FC236}">
                <a16:creationId xmlns:a16="http://schemas.microsoft.com/office/drawing/2014/main" id="{FD16635F-B708-75D7-606D-0AAED72774EA}"/>
              </a:ext>
            </a:extLst>
          </p:cNvPr>
          <p:cNvSpPr/>
          <p:nvPr/>
        </p:nvSpPr>
        <p:spPr>
          <a:xfrm>
            <a:off x="1927212" y="4615346"/>
            <a:ext cx="1322579" cy="1079500"/>
          </a:xfrm>
          <a:custGeom>
            <a:avLst/>
            <a:gdLst/>
            <a:ahLst/>
            <a:cxnLst/>
            <a:rect l="l" t="t" r="r" b="b"/>
            <a:pathLst>
              <a:path w="4803268" h="4114800">
                <a:moveTo>
                  <a:pt x="0" y="0"/>
                </a:moveTo>
                <a:lnTo>
                  <a:pt x="4803269" y="0"/>
                </a:lnTo>
                <a:lnTo>
                  <a:pt x="4803269" y="4114800"/>
                </a:lnTo>
                <a:lnTo>
                  <a:pt x="0" y="4114800"/>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Tree>
    <p:extLst>
      <p:ext uri="{BB962C8B-B14F-4D97-AF65-F5344CB8AC3E}">
        <p14:creationId xmlns:p14="http://schemas.microsoft.com/office/powerpoint/2010/main" val="3253623498"/>
      </p:ext>
    </p:extLst>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2C3B9CD-D3BF-08A5-DA95-D44980125BA2}"/>
              </a:ext>
            </a:extLst>
          </p:cNvPr>
          <p:cNvSpPr>
            <a:spLocks noGrp="1"/>
          </p:cNvSpPr>
          <p:nvPr>
            <p:ph type="body" sz="quarter" idx="4294967295"/>
          </p:nvPr>
        </p:nvSpPr>
        <p:spPr>
          <a:xfrm>
            <a:off x="138023" y="254060"/>
            <a:ext cx="3771900" cy="2933700"/>
          </a:xfrm>
        </p:spPr>
        <p:txBody>
          <a:bodyPr vert="horz" lIns="91440" tIns="45720" rIns="91440" bIns="45720" rtlCol="0" anchor="t">
            <a:normAutofit/>
          </a:bodyPr>
          <a:lstStyle/>
          <a:p>
            <a:pPr marL="0" indent="0">
              <a:buNone/>
            </a:pPr>
            <a:r>
              <a:rPr lang="en-US" sz="3600" b="1" dirty="0">
                <a:solidFill>
                  <a:srgbClr val="F58466"/>
                </a:solidFill>
                <a:ea typeface="Lato"/>
                <a:cs typeface="Lato"/>
              </a:rPr>
              <a:t>SMILE! </a:t>
            </a:r>
            <a:endParaRPr lang="en-US" sz="3600" b="1" dirty="0">
              <a:solidFill>
                <a:srgbClr val="1C498B"/>
              </a:solidFill>
            </a:endParaRPr>
          </a:p>
        </p:txBody>
      </p:sp>
      <p:pic>
        <p:nvPicPr>
          <p:cNvPr id="4" name="Picture Placeholder 3" descr="A group of women holding certificates&#10;&#10;AI-generated content may be incorrect.">
            <a:extLst>
              <a:ext uri="{FF2B5EF4-FFF2-40B4-BE49-F238E27FC236}">
                <a16:creationId xmlns:a16="http://schemas.microsoft.com/office/drawing/2014/main" id="{1EBE62E2-5886-AD61-1EC5-3FCCCE9B9C61}"/>
              </a:ext>
            </a:extLst>
          </p:cNvPr>
          <p:cNvPicPr>
            <a:picLocks noGrp="1" noChangeAspect="1"/>
          </p:cNvPicPr>
          <p:nvPr>
            <p:ph type="pic" sz="quarter" idx="4294967295"/>
          </p:nvPr>
        </p:nvPicPr>
        <p:blipFill>
          <a:blip r:embed="rId2"/>
          <a:srcRect t="3555" b="3555"/>
          <a:stretch/>
        </p:blipFill>
        <p:spPr>
          <a:xfrm>
            <a:off x="4368800" y="203200"/>
            <a:ext cx="3835400" cy="2565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TextBox 13">
            <a:extLst>
              <a:ext uri="{FF2B5EF4-FFF2-40B4-BE49-F238E27FC236}">
                <a16:creationId xmlns:a16="http://schemas.microsoft.com/office/drawing/2014/main" id="{C10E95E7-E540-E124-926D-C22757771921}"/>
              </a:ext>
            </a:extLst>
          </p:cNvPr>
          <p:cNvSpPr txBox="1"/>
          <p:nvPr/>
        </p:nvSpPr>
        <p:spPr>
          <a:xfrm>
            <a:off x="144819" y="3778031"/>
            <a:ext cx="4639640" cy="2308324"/>
          </a:xfrm>
          <a:prstGeom prst="rect">
            <a:avLst/>
          </a:prstGeom>
          <a:noFill/>
          <a:ln cap="flat">
            <a:noFill/>
          </a:ln>
        </p:spPr>
        <p:txBody>
          <a:bodyPr vert="horz" wrap="square" lIns="91440" tIns="45720" rIns="91440" bIns="45720" anchor="t"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algn="l" defTabSz="914400" rtl="0" fontAlgn="auto" hangingPunct="1">
              <a:lnSpc>
                <a:spcPct val="100000"/>
              </a:lnSpc>
              <a:spcBef>
                <a:spcPts val="0"/>
              </a:spcBef>
              <a:spcAft>
                <a:spcPts val="0"/>
              </a:spcAft>
              <a:buSzPct val="100000"/>
              <a:buFont typeface="Wingdings"/>
              <a:buChar char="q"/>
              <a:tabLst/>
              <a:defRPr sz="1800" b="0" i="0" u="none" strike="noStrike" kern="0" cap="none" spc="0" baseline="0">
                <a:solidFill>
                  <a:srgbClr val="000000"/>
                </a:solidFill>
                <a:uFillTx/>
              </a:defRPr>
            </a:pPr>
            <a:r>
              <a:rPr lang="en-US" sz="2400" b="1" i="0" u="none" strike="noStrike" kern="1200" cap="none" spc="0" baseline="0">
                <a:solidFill>
                  <a:srgbClr val="1C498B"/>
                </a:solidFill>
                <a:uFillTx/>
                <a:latin typeface="Calibri"/>
                <a:ea typeface="Calibri"/>
                <a:cs typeface="Calibri"/>
              </a:rPr>
              <a:t>Celebrate with your team in front of the ILPQC Photo Backdrop</a:t>
            </a:r>
            <a:endParaRPr lang="en-US" sz="2400">
              <a:ea typeface="Calibri"/>
              <a:cs typeface="Calibri"/>
            </a:endParaRPr>
          </a:p>
          <a:p>
            <a:pPr marL="342900" indent="-342900">
              <a:buSzPct val="100000"/>
              <a:buFont typeface="Wingdings"/>
              <a:buChar char="q"/>
              <a:defRPr sz="1800" b="0" i="0" u="none" strike="noStrike" kern="0" cap="none" spc="0" baseline="0">
                <a:solidFill>
                  <a:srgbClr val="000000"/>
                </a:solidFill>
                <a:uFillTx/>
              </a:defRPr>
            </a:pPr>
            <a:r>
              <a:rPr lang="en-US" sz="2400" b="1" i="0" u="none" strike="noStrike" kern="1200" cap="none" spc="0" baseline="0">
                <a:solidFill>
                  <a:srgbClr val="1C498B"/>
                </a:solidFill>
                <a:uFillTx/>
                <a:latin typeface="Calibri"/>
                <a:ea typeface="Calibri"/>
                <a:cs typeface="Calibri"/>
              </a:rPr>
              <a:t>Follow @illinoispqc on </a:t>
            </a:r>
            <a:r>
              <a:rPr lang="en-US" sz="2400" b="1">
                <a:solidFill>
                  <a:srgbClr val="1C498B"/>
                </a:solidFill>
                <a:latin typeface="Calibri"/>
                <a:ea typeface="Calibri"/>
                <a:cs typeface="Calibri"/>
              </a:rPr>
              <a:t>social media platforms</a:t>
            </a:r>
            <a:r>
              <a:rPr lang="en-US" sz="2400" b="1" i="0" u="none" strike="noStrike" kern="1200" cap="none" spc="0" baseline="0">
                <a:solidFill>
                  <a:srgbClr val="1C498B"/>
                </a:solidFill>
                <a:uFillTx/>
                <a:latin typeface="Calibri"/>
                <a:ea typeface="Calibri"/>
                <a:cs typeface="Calibri"/>
              </a:rPr>
              <a:t> and tag us in your photos</a:t>
            </a:r>
            <a:endParaRPr lang="en-US" sz="2400" b="0" i="0" u="none" strike="noStrike" kern="1200" cap="none" spc="0" baseline="0">
              <a:solidFill>
                <a:srgbClr val="1C498B"/>
              </a:solidFill>
              <a:uFillTx/>
              <a:latin typeface="Calibri"/>
              <a:ea typeface="Calibri"/>
              <a:cs typeface="Calibri"/>
            </a:endParaRPr>
          </a:p>
        </p:txBody>
      </p:sp>
      <p:sp>
        <p:nvSpPr>
          <p:cNvPr id="17" name="Freeform 6" descr="A butterfly with wings&#10;&#10;AI-generated content may be incorrect.">
            <a:extLst>
              <a:ext uri="{FF2B5EF4-FFF2-40B4-BE49-F238E27FC236}">
                <a16:creationId xmlns:a16="http://schemas.microsoft.com/office/drawing/2014/main" id="{1D959664-5B8D-7C07-AACE-294C75AF880F}"/>
              </a:ext>
            </a:extLst>
          </p:cNvPr>
          <p:cNvSpPr/>
          <p:nvPr/>
        </p:nvSpPr>
        <p:spPr>
          <a:xfrm rot="2946881">
            <a:off x="11221801" y="6056737"/>
            <a:ext cx="449002" cy="532413"/>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3"/>
            <a:stretch>
              <a:fillRect/>
            </a:stretch>
          </a:blipFill>
        </p:spPr>
        <p:txBody>
          <a:bodyPr/>
          <a:lstStyle/>
          <a:p>
            <a:endParaRPr lang="en-US"/>
          </a:p>
        </p:txBody>
      </p:sp>
      <p:pic>
        <p:nvPicPr>
          <p:cNvPr id="19" name="Picture 18" descr="A group of women posing for a photo&#10;&#10;AI-generated content may be incorrect.">
            <a:extLst>
              <a:ext uri="{FF2B5EF4-FFF2-40B4-BE49-F238E27FC236}">
                <a16:creationId xmlns:a16="http://schemas.microsoft.com/office/drawing/2014/main" id="{4E11CC57-DE2C-9FD4-B9BD-27C339799AF9}"/>
              </a:ext>
            </a:extLst>
          </p:cNvPr>
          <p:cNvPicPr>
            <a:picLocks noChangeAspect="1"/>
          </p:cNvPicPr>
          <p:nvPr/>
        </p:nvPicPr>
        <p:blipFill>
          <a:blip r:embed="rId4"/>
          <a:srcRect l="4074" t="15131" r="4444" b="-2786"/>
          <a:stretch>
            <a:fillRect/>
          </a:stretch>
        </p:blipFill>
        <p:spPr>
          <a:xfrm>
            <a:off x="559758" y="1365178"/>
            <a:ext cx="3479813" cy="227756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Picture 2" descr="A group of people posing for a photo&#10;&#10;AI-generated content may be incorrect.">
            <a:extLst>
              <a:ext uri="{FF2B5EF4-FFF2-40B4-BE49-F238E27FC236}">
                <a16:creationId xmlns:a16="http://schemas.microsoft.com/office/drawing/2014/main" id="{972679CB-7A00-DE1A-8315-E890026725BB}"/>
              </a:ext>
            </a:extLst>
          </p:cNvPr>
          <p:cNvPicPr>
            <a:picLocks noChangeAspect="1"/>
          </p:cNvPicPr>
          <p:nvPr/>
        </p:nvPicPr>
        <p:blipFill>
          <a:blip r:embed="rId5"/>
          <a:srcRect l="1902" t="12847" b="131"/>
          <a:stretch>
            <a:fillRect/>
          </a:stretch>
        </p:blipFill>
        <p:spPr>
          <a:xfrm>
            <a:off x="8311322" y="211735"/>
            <a:ext cx="3759203" cy="255632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Picture 4" descr="A group of people posing for a photo&#10;&#10;AI-generated content may be incorrect.">
            <a:extLst>
              <a:ext uri="{FF2B5EF4-FFF2-40B4-BE49-F238E27FC236}">
                <a16:creationId xmlns:a16="http://schemas.microsoft.com/office/drawing/2014/main" id="{947B76C0-2247-88F7-24E1-746A2BB12008}"/>
              </a:ext>
            </a:extLst>
          </p:cNvPr>
          <p:cNvPicPr>
            <a:picLocks noChangeAspect="1"/>
          </p:cNvPicPr>
          <p:nvPr/>
        </p:nvPicPr>
        <p:blipFill>
          <a:blip r:embed="rId6"/>
          <a:srcRect t="9501" r="-215" b="19968"/>
          <a:stretch>
            <a:fillRect/>
          </a:stretch>
        </p:blipFill>
        <p:spPr>
          <a:xfrm>
            <a:off x="4573380" y="2904434"/>
            <a:ext cx="3917694" cy="367748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Picture 9" descr="A group of women posing for a photo&#10;&#10;AI-generated content may be incorrect.">
            <a:extLst>
              <a:ext uri="{FF2B5EF4-FFF2-40B4-BE49-F238E27FC236}">
                <a16:creationId xmlns:a16="http://schemas.microsoft.com/office/drawing/2014/main" id="{5F73A123-675E-3EC7-3935-6717FB34613E}"/>
              </a:ext>
            </a:extLst>
          </p:cNvPr>
          <p:cNvPicPr>
            <a:picLocks noChangeAspect="1"/>
          </p:cNvPicPr>
          <p:nvPr/>
        </p:nvPicPr>
        <p:blipFill>
          <a:blip r:embed="rId7"/>
          <a:srcRect t="24938" r="-1505"/>
          <a:stretch>
            <a:fillRect/>
          </a:stretch>
        </p:blipFill>
        <p:spPr>
          <a:xfrm>
            <a:off x="8637380" y="3013364"/>
            <a:ext cx="3409801" cy="356855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Freeform 14" descr="A close-up of flowers in grass&#10;&#10;AI-generated content may be incorrect.">
            <a:extLst>
              <a:ext uri="{FF2B5EF4-FFF2-40B4-BE49-F238E27FC236}">
                <a16:creationId xmlns:a16="http://schemas.microsoft.com/office/drawing/2014/main" id="{7E40AF42-61FD-850F-774E-C79DB79497C1}"/>
              </a:ext>
            </a:extLst>
          </p:cNvPr>
          <p:cNvSpPr/>
          <p:nvPr/>
        </p:nvSpPr>
        <p:spPr>
          <a:xfrm>
            <a:off x="-488830"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8"/>
            <a:stretch>
              <a:fillRect/>
            </a:stretch>
          </a:blipFill>
        </p:spPr>
        <p:txBody>
          <a:bodyPr/>
          <a:lstStyle/>
          <a:p>
            <a:endParaRPr lang="en-US"/>
          </a:p>
        </p:txBody>
      </p:sp>
      <p:sp>
        <p:nvSpPr>
          <p:cNvPr id="12" name="Freeform 14" descr="A close-up of flowers in grass&#10;&#10;AI-generated content may be incorrect.">
            <a:extLst>
              <a:ext uri="{FF2B5EF4-FFF2-40B4-BE49-F238E27FC236}">
                <a16:creationId xmlns:a16="http://schemas.microsoft.com/office/drawing/2014/main" id="{CC4C0767-C5D9-5184-A095-9841B6F1F221}"/>
              </a:ext>
            </a:extLst>
          </p:cNvPr>
          <p:cNvSpPr/>
          <p:nvPr/>
        </p:nvSpPr>
        <p:spPr>
          <a:xfrm>
            <a:off x="6803013"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8"/>
            <a:stretch>
              <a:fillRect/>
            </a:stretch>
          </a:blipFill>
        </p:spPr>
        <p:txBody>
          <a:bodyPr/>
          <a:lstStyle/>
          <a:p>
            <a:endParaRPr lang="en-US"/>
          </a:p>
        </p:txBody>
      </p:sp>
    </p:spTree>
    <p:extLst>
      <p:ext uri="{BB962C8B-B14F-4D97-AF65-F5344CB8AC3E}">
        <p14:creationId xmlns:p14="http://schemas.microsoft.com/office/powerpoint/2010/main" val="1055256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1479">
          <a:extLst>
            <a:ext uri="{FF2B5EF4-FFF2-40B4-BE49-F238E27FC236}">
              <a16:creationId xmlns:a16="http://schemas.microsoft.com/office/drawing/2014/main" id="{F3181A12-E310-B2A7-7F96-6F15173C870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F8DDA0E-69B2-A4AB-F38D-0FBB7768F37D}"/>
              </a:ext>
            </a:extLst>
          </p:cNvPr>
          <p:cNvSpPr txBox="1"/>
          <p:nvPr/>
        </p:nvSpPr>
        <p:spPr>
          <a:xfrm>
            <a:off x="5876039" y="5455258"/>
            <a:ext cx="6327132" cy="1432411"/>
          </a:xfrm>
          <a:prstGeom prst="rect">
            <a:avLst/>
          </a:prstGeom>
          <a:solidFill>
            <a:schemeClr val="bg1"/>
          </a:solid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 name="TextBox 1">
            <a:extLst>
              <a:ext uri="{FF2B5EF4-FFF2-40B4-BE49-F238E27FC236}">
                <a16:creationId xmlns:a16="http://schemas.microsoft.com/office/drawing/2014/main" id="{72FC9270-2EA7-135B-E519-3E36E036A610}"/>
              </a:ext>
            </a:extLst>
          </p:cNvPr>
          <p:cNvSpPr txBox="1"/>
          <p:nvPr/>
        </p:nvSpPr>
        <p:spPr>
          <a:xfrm>
            <a:off x="8225183" y="-1176"/>
            <a:ext cx="3977988" cy="1432411"/>
          </a:xfrm>
          <a:prstGeom prst="rect">
            <a:avLst/>
          </a:prstGeom>
          <a:solidFill>
            <a:schemeClr val="bg1"/>
          </a:solid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51480" name="Google Shape;51480;p7">
            <a:extLst>
              <a:ext uri="{FF2B5EF4-FFF2-40B4-BE49-F238E27FC236}">
                <a16:creationId xmlns:a16="http://schemas.microsoft.com/office/drawing/2014/main" id="{8488EB25-F452-54FD-39BB-C37CA4E43307}"/>
              </a:ext>
            </a:extLst>
          </p:cNvPr>
          <p:cNvSpPr txBox="1">
            <a:spLocks noGrp="1"/>
          </p:cNvSpPr>
          <p:nvPr>
            <p:ph type="sldNum" idx="12"/>
          </p:nvPr>
        </p:nvSpPr>
        <p:spPr>
          <a:xfrm>
            <a:off x="8839200" y="6356352"/>
            <a:ext cx="2743200" cy="365125"/>
          </a:xfrm>
          <a:prstGeom prst="rect">
            <a:avLst/>
          </a:prstGeom>
          <a:noFill/>
          <a:ln>
            <a:noFill/>
          </a:ln>
        </p:spPr>
        <p:txBody>
          <a:bodyPr spcFirstLastPara="1" wrap="square" lIns="60950" tIns="30467" rIns="60950" bIns="30467" anchor="ctr" anchorCtr="0">
            <a:noAutofit/>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marL="0" marR="0" lvl="0" indent="0" algn="r" defTabSz="60963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AEB3B7"/>
                </a:solidFill>
                <a:effectLst/>
                <a:uLnTx/>
                <a:uFillTx/>
                <a:latin typeface="Calibri"/>
                <a:ea typeface="Calibri"/>
                <a:cs typeface="Calibri"/>
                <a:sym typeface="Calibri"/>
              </a:rPr>
              <a:pPr marL="0" marR="0" lvl="0" indent="0" algn="r" defTabSz="609630" rtl="0" eaLnBrk="1" fontAlgn="auto" latinLnBrk="0" hangingPunct="1">
                <a:lnSpc>
                  <a:spcPct val="100000"/>
                </a:lnSpc>
                <a:spcBef>
                  <a:spcPts val="0"/>
                </a:spcBef>
                <a:spcAft>
                  <a:spcPts val="0"/>
                </a:spcAft>
                <a:buClr>
                  <a:srgbClr val="000000"/>
                </a:buClr>
                <a:buSzTx/>
                <a:buFont typeface="Arial"/>
                <a:buNone/>
                <a:tabLst/>
                <a:defRPr/>
              </a:pPr>
              <a:t>10</a:t>
            </a:fld>
            <a:endParaRPr kumimoji="0" sz="1200" b="0" i="0" u="none" strike="noStrike" kern="0" cap="none" spc="0" normalizeH="0" baseline="0" noProof="0">
              <a:ln>
                <a:noFill/>
              </a:ln>
              <a:solidFill>
                <a:srgbClr val="AEB3B7"/>
              </a:solidFill>
              <a:effectLst/>
              <a:uLnTx/>
              <a:uFillTx/>
              <a:latin typeface="Calibri"/>
              <a:ea typeface="Calibri"/>
              <a:cs typeface="Calibri"/>
              <a:sym typeface="Calibri"/>
            </a:endParaRPr>
          </a:p>
        </p:txBody>
      </p:sp>
      <p:sp>
        <p:nvSpPr>
          <p:cNvPr id="4" name="Title 1">
            <a:extLst>
              <a:ext uri="{FF2B5EF4-FFF2-40B4-BE49-F238E27FC236}">
                <a16:creationId xmlns:a16="http://schemas.microsoft.com/office/drawing/2014/main" id="{7B638375-924B-BBEC-7BF8-538CF552269B}"/>
              </a:ext>
            </a:extLst>
          </p:cNvPr>
          <p:cNvSpPr txBox="1">
            <a:spLocks noGrp="1"/>
          </p:cNvSpPr>
          <p:nvPr/>
        </p:nvSpPr>
        <p:spPr>
          <a:xfrm>
            <a:off x="0" y="0"/>
            <a:ext cx="12192000" cy="668867"/>
          </a:xfrm>
          <a:prstGeom prst="rect">
            <a:avLst/>
          </a:prstGeom>
          <a:solidFill>
            <a:srgbClr val="1C498B"/>
          </a:solidFill>
          <a:ln>
            <a:noFill/>
          </a:ln>
        </p:spPr>
        <p:txBody>
          <a:bodyPr vert="horz" wrap="square" lIns="60947" tIns="30467" rIns="60947" bIns="30467" anchor="ctr" anchorCtr="1"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lvl="0" algn="ctr"/>
            <a:r>
              <a:rPr lang="en-US" sz="2650" b="1">
                <a:solidFill>
                  <a:schemeClr val="bg1"/>
                </a:solidFill>
              </a:rPr>
              <a:t>ILPQC Face-to-Face 2026: Day #2 Neonatal Agenda</a:t>
            </a:r>
            <a:endParaRPr lang="en-US" sz="2650" b="1">
              <a:solidFill>
                <a:schemeClr val="bg1"/>
              </a:solidFill>
              <a:cs typeface="Arial"/>
            </a:endParaRPr>
          </a:p>
        </p:txBody>
      </p:sp>
      <p:graphicFrame>
        <p:nvGraphicFramePr>
          <p:cNvPr id="6" name="Table 5">
            <a:extLst>
              <a:ext uri="{FF2B5EF4-FFF2-40B4-BE49-F238E27FC236}">
                <a16:creationId xmlns:a16="http://schemas.microsoft.com/office/drawing/2014/main" id="{DE45E4B5-B0DD-5843-4EA2-D5CB2D5B10F7}"/>
              </a:ext>
            </a:extLst>
          </p:cNvPr>
          <p:cNvGraphicFramePr>
            <a:graphicFrameLocks noGrp="1"/>
          </p:cNvGraphicFramePr>
          <p:nvPr/>
        </p:nvGraphicFramePr>
        <p:xfrm>
          <a:off x="25400" y="685800"/>
          <a:ext cx="5883218" cy="6336703"/>
        </p:xfrm>
        <a:graphic>
          <a:graphicData uri="http://schemas.openxmlformats.org/drawingml/2006/table">
            <a:tbl>
              <a:tblPr bandRow="1">
                <a:tableStyleId>{5C22544A-7EE6-4342-B048-85BDC9FD1C3A}</a:tableStyleId>
              </a:tblPr>
              <a:tblGrid>
                <a:gridCol w="1306202">
                  <a:extLst>
                    <a:ext uri="{9D8B030D-6E8A-4147-A177-3AD203B41FA5}">
                      <a16:colId xmlns:a16="http://schemas.microsoft.com/office/drawing/2014/main" val="487482038"/>
                    </a:ext>
                  </a:extLst>
                </a:gridCol>
                <a:gridCol w="4577016">
                  <a:extLst>
                    <a:ext uri="{9D8B030D-6E8A-4147-A177-3AD203B41FA5}">
                      <a16:colId xmlns:a16="http://schemas.microsoft.com/office/drawing/2014/main" val="3419434082"/>
                    </a:ext>
                  </a:extLst>
                </a:gridCol>
              </a:tblGrid>
              <a:tr h="1483360">
                <a:tc>
                  <a:txBody>
                    <a:bodyPr/>
                    <a:lstStyle/>
                    <a:p>
                      <a:pPr algn="l" rtl="0" fontAlgn="base">
                        <a:lnSpc>
                          <a:spcPts val="1552"/>
                        </a:lnSpc>
                        <a:buNone/>
                      </a:pPr>
                      <a:r>
                        <a:rPr lang="en-US" sz="1300" b="1" i="0">
                          <a:solidFill>
                            <a:srgbClr val="004990"/>
                          </a:solidFill>
                          <a:effectLst/>
                          <a:latin typeface="Calibri"/>
                        </a:rPr>
                        <a:t>9:00-9:15am </a:t>
                      </a:r>
                      <a:endParaRPr lang="en-US" sz="1300" b="1" i="0">
                        <a:solidFill>
                          <a:srgbClr val="365F91"/>
                        </a:solidFill>
                        <a:effectLst/>
                        <a:latin typeface="Calibri"/>
                      </a:endParaRPr>
                    </a:p>
                    <a:p>
                      <a:pPr algn="l" rtl="0" fontAlgn="base">
                        <a:lnSpc>
                          <a:spcPts val="1552"/>
                        </a:lnSpc>
                        <a:buNone/>
                      </a:pP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AFF"/>
                    </a:solidFill>
                  </a:tcPr>
                </a:tc>
                <a:tc>
                  <a:txBody>
                    <a:bodyPr/>
                    <a:lstStyle/>
                    <a:p>
                      <a:pPr algn="l" rtl="0" fontAlgn="base">
                        <a:lnSpc>
                          <a:spcPct val="100000"/>
                        </a:lnSpc>
                        <a:buNone/>
                      </a:pPr>
                      <a:r>
                        <a:rPr lang="en-US" sz="1300" b="1" i="0">
                          <a:solidFill>
                            <a:srgbClr val="004990"/>
                          </a:solidFill>
                          <a:effectLst/>
                          <a:latin typeface="Calibri"/>
                        </a:rPr>
                        <a:t>VIP Welcome </a:t>
                      </a:r>
                      <a:r>
                        <a:rPr lang="en-US" sz="1300" b="0" i="0">
                          <a:solidFill>
                            <a:srgbClr val="004990"/>
                          </a:solidFill>
                          <a:effectLst/>
                          <a:latin typeface="Calibri"/>
                        </a:rPr>
                        <a:t> </a:t>
                      </a:r>
                      <a:endParaRPr lang="en-US" sz="1300" b="0" i="0">
                        <a:solidFill>
                          <a:srgbClr val="365F91"/>
                        </a:solidFill>
                        <a:effectLst/>
                        <a:latin typeface="Calibri"/>
                      </a:endParaRPr>
                    </a:p>
                    <a:p>
                      <a:pPr algn="l" rtl="0" fontAlgn="base">
                        <a:lnSpc>
                          <a:spcPct val="100000"/>
                        </a:lnSpc>
                        <a:buNone/>
                      </a:pPr>
                      <a:r>
                        <a:rPr lang="en-US" sz="1300" b="1" i="0">
                          <a:solidFill>
                            <a:srgbClr val="F58466"/>
                          </a:solidFill>
                          <a:effectLst/>
                          <a:latin typeface="Calibri"/>
                        </a:rPr>
                        <a:t>Lily Lou, MD, FAAP</a:t>
                      </a:r>
                      <a:r>
                        <a:rPr lang="en-US" sz="1300" b="0" i="0">
                          <a:solidFill>
                            <a:srgbClr val="F58466"/>
                          </a:solidFill>
                          <a:effectLst/>
                          <a:latin typeface="Calibri"/>
                        </a:rPr>
                        <a:t> </a:t>
                      </a:r>
                      <a:endParaRPr lang="en-US" sz="1300" b="0" i="0">
                        <a:solidFill>
                          <a:srgbClr val="365F91"/>
                        </a:solidFill>
                        <a:effectLst/>
                        <a:latin typeface="Calibri"/>
                      </a:endParaRPr>
                    </a:p>
                    <a:p>
                      <a:pPr algn="l" rtl="0" fontAlgn="base">
                        <a:lnSpc>
                          <a:spcPct val="100000"/>
                        </a:lnSpc>
                        <a:buNone/>
                      </a:pPr>
                      <a:r>
                        <a:rPr lang="en-US" sz="1300" b="0" i="1">
                          <a:solidFill>
                            <a:srgbClr val="004990"/>
                          </a:solidFill>
                          <a:effectLst/>
                          <a:latin typeface="Calibri"/>
                        </a:rPr>
                        <a:t>Neonatologist and Public Health Leader, UI Health</a:t>
                      </a:r>
                      <a:r>
                        <a:rPr lang="en-US" sz="1300" b="0" i="0">
                          <a:solidFill>
                            <a:srgbClr val="004990"/>
                          </a:solidFill>
                          <a:effectLst/>
                          <a:latin typeface="Calibri"/>
                        </a:rPr>
                        <a:t> </a:t>
                      </a:r>
                    </a:p>
                    <a:p>
                      <a:pPr algn="l" rtl="0" fontAlgn="base">
                        <a:lnSpc>
                          <a:spcPct val="100000"/>
                        </a:lnSpc>
                        <a:buNone/>
                      </a:pPr>
                      <a:endParaRPr lang="en-US" sz="1300" b="0" i="0">
                        <a:solidFill>
                          <a:srgbClr val="365F91"/>
                        </a:solidFill>
                        <a:effectLst/>
                        <a:latin typeface="Calibri"/>
                      </a:endParaRPr>
                    </a:p>
                    <a:p>
                      <a:pPr algn="l" rtl="0" fontAlgn="base">
                        <a:lnSpc>
                          <a:spcPct val="100000"/>
                        </a:lnSpc>
                        <a:buNone/>
                      </a:pPr>
                      <a:r>
                        <a:rPr lang="en-US" sz="1300" b="1" i="0">
                          <a:solidFill>
                            <a:srgbClr val="004990"/>
                          </a:solidFill>
                          <a:effectLst/>
                          <a:latin typeface="Calibri"/>
                        </a:rPr>
                        <a:t>Overview of the Day</a:t>
                      </a:r>
                      <a:r>
                        <a:rPr lang="en-US" sz="1300" b="0" i="0">
                          <a:solidFill>
                            <a:srgbClr val="004990"/>
                          </a:solidFill>
                          <a:effectLst/>
                          <a:latin typeface="Calibri"/>
                        </a:rPr>
                        <a:t> </a:t>
                      </a:r>
                      <a:endParaRPr lang="en-US" sz="1300" b="0" i="0">
                        <a:solidFill>
                          <a:srgbClr val="365F91"/>
                        </a:solidFill>
                        <a:effectLst/>
                        <a:latin typeface="Calibri"/>
                      </a:endParaRPr>
                    </a:p>
                    <a:p>
                      <a:pPr algn="l" rtl="0" fontAlgn="base">
                        <a:lnSpc>
                          <a:spcPct val="100000"/>
                        </a:lnSpc>
                        <a:buNone/>
                      </a:pPr>
                      <a:r>
                        <a:rPr lang="en-US" sz="1300" b="1" i="0">
                          <a:solidFill>
                            <a:srgbClr val="F58466"/>
                          </a:solidFill>
                          <a:effectLst/>
                          <a:latin typeface="Calibri"/>
                        </a:rPr>
                        <a:t>Leslie Caldarelli, MD and Justin Josephsen, MD  </a:t>
                      </a:r>
                      <a:r>
                        <a:rPr lang="en-US" sz="1300" b="0" i="0">
                          <a:solidFill>
                            <a:srgbClr val="F58466"/>
                          </a:solidFill>
                          <a:effectLst/>
                          <a:latin typeface="Calibri"/>
                        </a:rPr>
                        <a:t> </a:t>
                      </a:r>
                      <a:endParaRPr lang="en-US" sz="1300" b="0" i="0">
                        <a:solidFill>
                          <a:srgbClr val="365F91"/>
                        </a:solidFill>
                        <a:effectLst/>
                        <a:latin typeface="Calibri"/>
                      </a:endParaRPr>
                    </a:p>
                    <a:p>
                      <a:pPr algn="l" rtl="0" fontAlgn="base">
                        <a:lnSpc>
                          <a:spcPct val="100000"/>
                        </a:lnSpc>
                        <a:buNone/>
                      </a:pPr>
                      <a:r>
                        <a:rPr lang="en-US" sz="1300" b="0" i="1">
                          <a:solidFill>
                            <a:srgbClr val="004990"/>
                          </a:solidFill>
                          <a:effectLst/>
                          <a:latin typeface="Calibri"/>
                        </a:rPr>
                        <a:t>Neonatal Clinical Co-Leads, ILPQC</a:t>
                      </a:r>
                      <a:r>
                        <a:rPr lang="en-US" sz="1300" b="0" i="0">
                          <a:solidFill>
                            <a:srgbClr val="004990"/>
                          </a:solidFill>
                          <a:effectLst/>
                          <a:latin typeface="Calibri"/>
                        </a:rPr>
                        <a:t> </a:t>
                      </a:r>
                      <a:endParaRPr lang="en-US" sz="1300" b="0"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AFF"/>
                    </a:solidFill>
                  </a:tcPr>
                </a:tc>
                <a:extLst>
                  <a:ext uri="{0D108BD9-81ED-4DB2-BD59-A6C34878D82A}">
                    <a16:rowId xmlns:a16="http://schemas.microsoft.com/office/drawing/2014/main" val="2222059013"/>
                  </a:ext>
                </a:extLst>
              </a:tr>
              <a:tr h="789186">
                <a:tc>
                  <a:txBody>
                    <a:bodyPr/>
                    <a:lstStyle/>
                    <a:p>
                      <a:pPr algn="l" rtl="0" fontAlgn="base">
                        <a:lnSpc>
                          <a:spcPts val="1552"/>
                        </a:lnSpc>
                        <a:buNone/>
                      </a:pPr>
                      <a:r>
                        <a:rPr lang="en-US" sz="1300" b="1" i="0">
                          <a:solidFill>
                            <a:srgbClr val="004990"/>
                          </a:solidFill>
                          <a:effectLst/>
                          <a:latin typeface="Calibri"/>
                        </a:rPr>
                        <a:t>9:15-9:45am </a:t>
                      </a:r>
                      <a:endParaRPr lang="en-US" sz="1300" b="1" i="0">
                        <a:solidFill>
                          <a:srgbClr val="365F91"/>
                        </a:solidFill>
                        <a:effectLst/>
                        <a:latin typeface="Calibri"/>
                      </a:endParaRPr>
                    </a:p>
                    <a:p>
                      <a:pPr algn="l" rtl="0" fontAlgn="base">
                        <a:lnSpc>
                          <a:spcPts val="1552"/>
                        </a:lnSpc>
                        <a:buNone/>
                      </a:pP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base">
                        <a:lnSpc>
                          <a:spcPct val="100000"/>
                        </a:lnSpc>
                        <a:buNone/>
                      </a:pPr>
                      <a:r>
                        <a:rPr lang="en-US" sz="1300" b="1" i="0">
                          <a:solidFill>
                            <a:srgbClr val="004990"/>
                          </a:solidFill>
                          <a:effectLst/>
                          <a:latin typeface="Calibri"/>
                        </a:rPr>
                        <a:t>Celebrating ESSI &amp; Framing the Path Forward</a:t>
                      </a:r>
                      <a:r>
                        <a:rPr lang="en-US" sz="1300" b="0" i="0">
                          <a:solidFill>
                            <a:srgbClr val="004990"/>
                          </a:solidFill>
                          <a:effectLst/>
                          <a:latin typeface="Calibri"/>
                        </a:rPr>
                        <a:t> </a:t>
                      </a:r>
                      <a:endParaRPr lang="en-US" sz="1300" b="0" i="0">
                        <a:solidFill>
                          <a:srgbClr val="365F91"/>
                        </a:solidFill>
                        <a:effectLst/>
                        <a:latin typeface="Calibri"/>
                      </a:endParaRPr>
                    </a:p>
                    <a:p>
                      <a:pPr algn="l" rtl="0" fontAlgn="base">
                        <a:lnSpc>
                          <a:spcPct val="100000"/>
                        </a:lnSpc>
                        <a:buNone/>
                      </a:pPr>
                      <a:r>
                        <a:rPr lang="en-US" sz="1300" b="1" i="0">
                          <a:solidFill>
                            <a:srgbClr val="F58466"/>
                          </a:solidFill>
                          <a:effectLst/>
                          <a:latin typeface="Calibri"/>
                        </a:rPr>
                        <a:t>Leslie Caldarelli, MD and Justin Josephsen, MD </a:t>
                      </a:r>
                      <a:r>
                        <a:rPr lang="en-US" sz="1300" b="0" i="0">
                          <a:solidFill>
                            <a:srgbClr val="F58466"/>
                          </a:solidFill>
                          <a:effectLst/>
                          <a:latin typeface="Calibri"/>
                        </a:rPr>
                        <a:t> </a:t>
                      </a:r>
                      <a:endParaRPr lang="en-US" sz="1300" b="0" i="0">
                        <a:solidFill>
                          <a:srgbClr val="365F91"/>
                        </a:solidFill>
                        <a:effectLst/>
                        <a:latin typeface="Calibri"/>
                      </a:endParaRPr>
                    </a:p>
                    <a:p>
                      <a:pPr algn="l" rtl="0" fontAlgn="base">
                        <a:lnSpc>
                          <a:spcPct val="100000"/>
                        </a:lnSpc>
                        <a:buNone/>
                      </a:pPr>
                      <a:r>
                        <a:rPr lang="en-US" sz="1300" b="0" i="1">
                          <a:solidFill>
                            <a:srgbClr val="004990"/>
                          </a:solidFill>
                          <a:effectLst/>
                          <a:latin typeface="Calibri"/>
                        </a:rPr>
                        <a:t>Neonatal Clinical Co-Leads, ILPQC </a:t>
                      </a:r>
                      <a:r>
                        <a:rPr lang="en-US" sz="1300" b="0" i="0">
                          <a:solidFill>
                            <a:srgbClr val="004990"/>
                          </a:solidFill>
                          <a:effectLst/>
                          <a:latin typeface="Calibri"/>
                        </a:rPr>
                        <a:t> </a:t>
                      </a:r>
                      <a:endParaRPr lang="en-US" sz="1300" b="0"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36759105"/>
                  </a:ext>
                </a:extLst>
              </a:tr>
              <a:tr h="1076960">
                <a:tc>
                  <a:txBody>
                    <a:bodyPr/>
                    <a:lstStyle/>
                    <a:p>
                      <a:pPr algn="l" rtl="0" fontAlgn="base">
                        <a:lnSpc>
                          <a:spcPts val="1552"/>
                        </a:lnSpc>
                        <a:buNone/>
                      </a:pPr>
                      <a:r>
                        <a:rPr lang="en-US" sz="1300" b="1" i="0">
                          <a:solidFill>
                            <a:srgbClr val="004990"/>
                          </a:solidFill>
                          <a:effectLst/>
                          <a:latin typeface="Calibri"/>
                        </a:rPr>
                        <a:t>9:45-10:30am </a:t>
                      </a:r>
                      <a:endParaRPr lang="en-US" sz="1300" b="1" i="0">
                        <a:solidFill>
                          <a:srgbClr val="365F91"/>
                        </a:solidFill>
                        <a:effectLst/>
                        <a:latin typeface="Calibri"/>
                      </a:endParaRPr>
                    </a:p>
                    <a:p>
                      <a:pPr algn="l" rtl="0" fontAlgn="base">
                        <a:lnSpc>
                          <a:spcPts val="1552"/>
                        </a:lnSpc>
                        <a:buNone/>
                      </a:pP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AFF"/>
                    </a:solidFill>
                  </a:tcPr>
                </a:tc>
                <a:tc>
                  <a:txBody>
                    <a:bodyPr/>
                    <a:lstStyle/>
                    <a:p>
                      <a:pPr algn="l" rtl="0" fontAlgn="base">
                        <a:lnSpc>
                          <a:spcPct val="100000"/>
                        </a:lnSpc>
                        <a:buNone/>
                      </a:pPr>
                      <a:r>
                        <a:rPr lang="en-US" sz="1300" b="1" i="0">
                          <a:solidFill>
                            <a:srgbClr val="365F91"/>
                          </a:solidFill>
                          <a:effectLst/>
                          <a:latin typeface="Calibri"/>
                        </a:rPr>
                        <a:t>Beyond the Bedside: Building Mental Health Support for NICU Families</a:t>
                      </a:r>
                      <a:r>
                        <a:rPr lang="en-US" sz="1300" b="0" i="0">
                          <a:solidFill>
                            <a:srgbClr val="365F91"/>
                          </a:solidFill>
                          <a:effectLst/>
                          <a:latin typeface="Calibri"/>
                        </a:rPr>
                        <a:t> </a:t>
                      </a:r>
                    </a:p>
                    <a:p>
                      <a:pPr marR="0" algn="l" rtl="0" fontAlgn="base">
                        <a:lnSpc>
                          <a:spcPct val="100000"/>
                        </a:lnSpc>
                        <a:spcBef>
                          <a:spcPts val="0"/>
                        </a:spcBef>
                        <a:spcAft>
                          <a:spcPts val="0"/>
                        </a:spcAft>
                        <a:buClr>
                          <a:srgbClr val="000000"/>
                        </a:buClr>
                        <a:buFont typeface="Arial"/>
                        <a:buNone/>
                      </a:pPr>
                      <a:r>
                        <a:rPr lang="en-US" sz="1300" b="1" i="0" u="none" strike="noStrike" cap="none">
                          <a:solidFill>
                            <a:srgbClr val="F58466"/>
                          </a:solidFill>
                          <a:effectLst/>
                          <a:latin typeface="Calibri"/>
                          <a:ea typeface="+mn-ea"/>
                          <a:cs typeface="+mn-cs"/>
                          <a:sym typeface="Arial"/>
                        </a:rPr>
                        <a:t>Ann Downey, MD, MSc </a:t>
                      </a:r>
                    </a:p>
                    <a:p>
                      <a:pPr algn="l" rtl="0" fontAlgn="base">
                        <a:lnSpc>
                          <a:spcPct val="100000"/>
                        </a:lnSpc>
                        <a:buNone/>
                      </a:pPr>
                      <a:r>
                        <a:rPr lang="en-US" sz="1300" b="0" i="1">
                          <a:solidFill>
                            <a:srgbClr val="004990"/>
                          </a:solidFill>
                          <a:effectLst/>
                          <a:latin typeface="Calibri"/>
                        </a:rPr>
                        <a:t>Neonatologist, Medical Director of Neonatology and Neonatal Quality, Children’s Minnesota</a:t>
                      </a:r>
                      <a:r>
                        <a:rPr lang="en-US" sz="1300" b="0" i="0">
                          <a:solidFill>
                            <a:srgbClr val="004990"/>
                          </a:solidFill>
                          <a:effectLst/>
                          <a:latin typeface="Calibri"/>
                        </a:rPr>
                        <a:t> </a:t>
                      </a:r>
                      <a:endParaRPr lang="en-US" sz="1300" b="0"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AFF"/>
                    </a:solidFill>
                  </a:tcPr>
                </a:tc>
                <a:extLst>
                  <a:ext uri="{0D108BD9-81ED-4DB2-BD59-A6C34878D82A}">
                    <a16:rowId xmlns:a16="http://schemas.microsoft.com/office/drawing/2014/main" val="1176717494"/>
                  </a:ext>
                </a:extLst>
              </a:tr>
              <a:tr h="330357">
                <a:tc>
                  <a:txBody>
                    <a:bodyPr/>
                    <a:lstStyle/>
                    <a:p>
                      <a:pPr algn="l" rtl="0" fontAlgn="base">
                        <a:lnSpc>
                          <a:spcPts val="1552"/>
                        </a:lnSpc>
                        <a:buNone/>
                      </a:pPr>
                      <a:r>
                        <a:rPr lang="en-US" sz="1300" b="1" i="0">
                          <a:solidFill>
                            <a:srgbClr val="004990"/>
                          </a:solidFill>
                          <a:effectLst/>
                          <a:latin typeface="Calibri"/>
                        </a:rPr>
                        <a:t>10:30-10:45am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base">
                        <a:lnSpc>
                          <a:spcPts val="1552"/>
                        </a:lnSpc>
                        <a:buNone/>
                      </a:pPr>
                      <a:r>
                        <a:rPr lang="en-US" sz="1300" b="1" i="0">
                          <a:solidFill>
                            <a:srgbClr val="004990"/>
                          </a:solidFill>
                          <a:effectLst/>
                          <a:latin typeface="Calibri"/>
                        </a:rPr>
                        <a:t>Break</a:t>
                      </a:r>
                      <a:r>
                        <a:rPr lang="en-US" sz="1300" b="0" i="0">
                          <a:solidFill>
                            <a:srgbClr val="004990"/>
                          </a:solidFill>
                          <a:effectLst/>
                          <a:latin typeface="Calibri"/>
                        </a:rPr>
                        <a:t> </a:t>
                      </a:r>
                      <a:endParaRPr lang="en-US" sz="1300" b="0"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30114864"/>
                  </a:ext>
                </a:extLst>
              </a:tr>
              <a:tr h="2467180">
                <a:tc>
                  <a:txBody>
                    <a:bodyPr/>
                    <a:lstStyle/>
                    <a:p>
                      <a:pPr algn="l" rtl="0" fontAlgn="base">
                        <a:lnSpc>
                          <a:spcPts val="1552"/>
                        </a:lnSpc>
                        <a:buNone/>
                      </a:pPr>
                      <a:r>
                        <a:rPr lang="en-US" sz="1300" b="1" i="0">
                          <a:solidFill>
                            <a:srgbClr val="004990"/>
                          </a:solidFill>
                          <a:effectLst/>
                          <a:latin typeface="Calibri"/>
                        </a:rPr>
                        <a:t>10:45-11:40am </a:t>
                      </a:r>
                      <a:endParaRPr lang="en-US" sz="1300" b="1" i="0">
                        <a:solidFill>
                          <a:srgbClr val="365F91"/>
                        </a:solidFill>
                        <a:effectLst/>
                        <a:latin typeface="Calibri"/>
                      </a:endParaRPr>
                    </a:p>
                    <a:p>
                      <a:pPr algn="l" rtl="0" fontAlgn="base">
                        <a:lnSpc>
                          <a:spcPts val="1552"/>
                        </a:lnSpc>
                        <a:buNone/>
                      </a:pP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AFF"/>
                    </a:solidFill>
                  </a:tcPr>
                </a:tc>
                <a:tc>
                  <a:txBody>
                    <a:bodyPr/>
                    <a:lstStyle/>
                    <a:p>
                      <a:pPr algn="l" rtl="0" fontAlgn="base">
                        <a:lnSpc>
                          <a:spcPts val="1552"/>
                        </a:lnSpc>
                        <a:buNone/>
                      </a:pPr>
                      <a:r>
                        <a:rPr lang="en-US" sz="1300" b="1" i="0">
                          <a:solidFill>
                            <a:srgbClr val="365F91"/>
                          </a:solidFill>
                          <a:effectLst/>
                          <a:latin typeface="Calibri"/>
                        </a:rPr>
                        <a:t>Too Early to Be Overlooked: Coordinated Care for Late Preterm Infants </a:t>
                      </a:r>
                      <a:r>
                        <a:rPr lang="en-US" sz="1300" b="0" i="0">
                          <a:solidFill>
                            <a:srgbClr val="365F91"/>
                          </a:solidFill>
                          <a:effectLst/>
                          <a:latin typeface="Calibri"/>
                        </a:rPr>
                        <a:t> </a:t>
                      </a:r>
                    </a:p>
                    <a:p>
                      <a:pPr algn="l" rtl="0" fontAlgn="base">
                        <a:lnSpc>
                          <a:spcPts val="1552"/>
                        </a:lnSpc>
                        <a:buNone/>
                      </a:pPr>
                      <a:r>
                        <a:rPr lang="en-US" sz="1300" b="0" i="1">
                          <a:solidFill>
                            <a:srgbClr val="365F91"/>
                          </a:solidFill>
                          <a:effectLst/>
                          <a:latin typeface="Calibri"/>
                        </a:rPr>
                        <a:t>Moderated by </a:t>
                      </a:r>
                      <a:r>
                        <a:rPr lang="en-US" sz="1300" b="1" i="0">
                          <a:solidFill>
                            <a:srgbClr val="F58466"/>
                          </a:solidFill>
                          <a:effectLst/>
                          <a:latin typeface="Calibri"/>
                        </a:rPr>
                        <a:t>Leslie Caldarelli, MD and Justin Josephsen, MD</a:t>
                      </a:r>
                      <a:r>
                        <a:rPr lang="en-US" sz="1300" b="0" i="0">
                          <a:solidFill>
                            <a:srgbClr val="F58466"/>
                          </a:solidFill>
                          <a:effectLst/>
                          <a:latin typeface="Calibri"/>
                        </a:rPr>
                        <a:t> </a:t>
                      </a:r>
                      <a:endParaRPr lang="en-US" sz="1300" b="0" i="0">
                        <a:solidFill>
                          <a:srgbClr val="365F91"/>
                        </a:solidFill>
                        <a:effectLst/>
                        <a:latin typeface="Calibri"/>
                      </a:endParaRPr>
                    </a:p>
                    <a:p>
                      <a:pPr algn="l" rtl="0" fontAlgn="base">
                        <a:lnSpc>
                          <a:spcPts val="1552"/>
                        </a:lnSpc>
                        <a:buNone/>
                      </a:pPr>
                      <a:endParaRPr lang="en-US" sz="1300" b="0" i="0">
                        <a:solidFill>
                          <a:srgbClr val="365F91"/>
                        </a:solidFill>
                        <a:effectLst/>
                        <a:latin typeface="Calibri"/>
                      </a:endParaRPr>
                    </a:p>
                    <a:p>
                      <a:pPr algn="l" rtl="0" fontAlgn="base">
                        <a:lnSpc>
                          <a:spcPct val="100000"/>
                        </a:lnSpc>
                        <a:buNone/>
                      </a:pPr>
                      <a:r>
                        <a:rPr lang="en-US" sz="1300" b="1" i="0">
                          <a:solidFill>
                            <a:srgbClr val="F58466"/>
                          </a:solidFill>
                          <a:effectLst/>
                          <a:latin typeface="Calibri"/>
                        </a:rPr>
                        <a:t>Maia Birchmoon-Gordon, BSN, RNC, IBCLC</a:t>
                      </a:r>
                      <a:r>
                        <a:rPr lang="en-US" sz="1300" b="0" i="0">
                          <a:solidFill>
                            <a:srgbClr val="F58466"/>
                          </a:solidFill>
                          <a:effectLst/>
                          <a:latin typeface="Calibri"/>
                        </a:rPr>
                        <a:t> </a:t>
                      </a:r>
                    </a:p>
                    <a:p>
                      <a:pPr algn="l" rtl="0" fontAlgn="base">
                        <a:lnSpc>
                          <a:spcPct val="100000"/>
                        </a:lnSpc>
                        <a:buNone/>
                      </a:pPr>
                      <a:r>
                        <a:rPr lang="en-US" sz="1300" b="0" i="1">
                          <a:solidFill>
                            <a:srgbClr val="365F91"/>
                          </a:solidFill>
                          <a:effectLst/>
                          <a:latin typeface="Calibri"/>
                        </a:rPr>
                        <a:t>Lactation Consultant and Nurse, Endeavor Health Swedish Hospital</a:t>
                      </a:r>
                      <a:r>
                        <a:rPr lang="en-US" sz="1300" b="0" i="0">
                          <a:solidFill>
                            <a:srgbClr val="365F91"/>
                          </a:solidFill>
                          <a:effectLst/>
                          <a:latin typeface="Calibri"/>
                        </a:rPr>
                        <a:t> </a:t>
                      </a:r>
                    </a:p>
                    <a:p>
                      <a:pPr algn="l" rtl="0" fontAlgn="base">
                        <a:lnSpc>
                          <a:spcPct val="100000"/>
                        </a:lnSpc>
                        <a:buNone/>
                      </a:pPr>
                      <a:r>
                        <a:rPr lang="en-US" sz="1300" b="1" i="0">
                          <a:solidFill>
                            <a:srgbClr val="F58466"/>
                          </a:solidFill>
                          <a:effectLst/>
                          <a:latin typeface="Calibri"/>
                        </a:rPr>
                        <a:t>Kristina Dakis, MD</a:t>
                      </a:r>
                      <a:r>
                        <a:rPr lang="en-US" sz="1300" b="0" i="0">
                          <a:solidFill>
                            <a:srgbClr val="F58466"/>
                          </a:solidFill>
                          <a:effectLst/>
                          <a:latin typeface="Calibri"/>
                        </a:rPr>
                        <a:t> </a:t>
                      </a:r>
                    </a:p>
                    <a:p>
                      <a:pPr algn="l" rtl="0" fontAlgn="base">
                        <a:lnSpc>
                          <a:spcPct val="100000"/>
                        </a:lnSpc>
                        <a:buNone/>
                      </a:pPr>
                      <a:r>
                        <a:rPr lang="en-US" sz="1300" b="0" i="1">
                          <a:solidFill>
                            <a:srgbClr val="365F91"/>
                          </a:solidFill>
                          <a:effectLst/>
                          <a:latin typeface="Calibri"/>
                        </a:rPr>
                        <a:t>Family Medicine Physician and Medical Director, Gibson Area Hospital and Health Services</a:t>
                      </a:r>
                      <a:r>
                        <a:rPr lang="en-US" sz="1300" b="0" i="0">
                          <a:solidFill>
                            <a:srgbClr val="365F91"/>
                          </a:solidFill>
                          <a:effectLst/>
                          <a:latin typeface="Calibri"/>
                        </a:rPr>
                        <a:t> </a:t>
                      </a:r>
                    </a:p>
                    <a:p>
                      <a:pPr algn="l" rtl="0" fontAlgn="base">
                        <a:lnSpc>
                          <a:spcPct val="100000"/>
                        </a:lnSpc>
                        <a:buNone/>
                      </a:pPr>
                      <a:r>
                        <a:rPr lang="en-US" sz="1300" b="1" i="0">
                          <a:solidFill>
                            <a:srgbClr val="F58466"/>
                          </a:solidFill>
                          <a:effectLst/>
                          <a:latin typeface="Calibri"/>
                        </a:rPr>
                        <a:t>Malika D. Shah, MD</a:t>
                      </a:r>
                      <a:r>
                        <a:rPr lang="en-US" sz="1300" b="0" i="0">
                          <a:solidFill>
                            <a:srgbClr val="F58466"/>
                          </a:solidFill>
                          <a:effectLst/>
                          <a:latin typeface="Calibri"/>
                        </a:rPr>
                        <a:t> </a:t>
                      </a:r>
                    </a:p>
                    <a:p>
                      <a:pPr algn="l" rtl="0" fontAlgn="base">
                        <a:lnSpc>
                          <a:spcPct val="100000"/>
                        </a:lnSpc>
                        <a:buNone/>
                      </a:pPr>
                      <a:r>
                        <a:rPr lang="en-US" sz="1300" b="0" i="1">
                          <a:solidFill>
                            <a:srgbClr val="365F91"/>
                          </a:solidFill>
                          <a:effectLst/>
                          <a:latin typeface="Calibri"/>
                        </a:rPr>
                        <a:t>Neonatologist, Medical Director, Newborn Nursery, Prentice Women’s Hospital Northwestern Medicine</a:t>
                      </a:r>
                      <a:r>
                        <a:rPr lang="en-US" sz="1300" b="0" i="0">
                          <a:solidFill>
                            <a:srgbClr val="365F91"/>
                          </a:solidFill>
                          <a:effectLst/>
                          <a:latin typeface="Calibri"/>
                        </a:rPr>
                        <a:t> </a:t>
                      </a: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AFF"/>
                    </a:solidFill>
                  </a:tcPr>
                </a:tc>
                <a:extLst>
                  <a:ext uri="{0D108BD9-81ED-4DB2-BD59-A6C34878D82A}">
                    <a16:rowId xmlns:a16="http://schemas.microsoft.com/office/drawing/2014/main" val="3891207493"/>
                  </a:ext>
                </a:extLst>
              </a:tr>
            </a:tbl>
          </a:graphicData>
        </a:graphic>
      </p:graphicFrame>
      <p:graphicFrame>
        <p:nvGraphicFramePr>
          <p:cNvPr id="8" name="Table 7">
            <a:extLst>
              <a:ext uri="{FF2B5EF4-FFF2-40B4-BE49-F238E27FC236}">
                <a16:creationId xmlns:a16="http://schemas.microsoft.com/office/drawing/2014/main" id="{6BAB2A5F-BA44-38F1-5838-B958ED83F4C0}"/>
              </a:ext>
            </a:extLst>
          </p:cNvPr>
          <p:cNvGraphicFramePr>
            <a:graphicFrameLocks noGrp="1"/>
          </p:cNvGraphicFramePr>
          <p:nvPr/>
        </p:nvGraphicFramePr>
        <p:xfrm>
          <a:off x="5918200" y="685800"/>
          <a:ext cx="6284922" cy="6205127"/>
        </p:xfrm>
        <a:graphic>
          <a:graphicData uri="http://schemas.openxmlformats.org/drawingml/2006/table">
            <a:tbl>
              <a:tblPr bandRow="1">
                <a:tableStyleId>{5C22544A-7EE6-4342-B048-85BDC9FD1C3A}</a:tableStyleId>
              </a:tblPr>
              <a:tblGrid>
                <a:gridCol w="1428919">
                  <a:extLst>
                    <a:ext uri="{9D8B030D-6E8A-4147-A177-3AD203B41FA5}">
                      <a16:colId xmlns:a16="http://schemas.microsoft.com/office/drawing/2014/main" val="1750596575"/>
                    </a:ext>
                  </a:extLst>
                </a:gridCol>
                <a:gridCol w="4856003">
                  <a:extLst>
                    <a:ext uri="{9D8B030D-6E8A-4147-A177-3AD203B41FA5}">
                      <a16:colId xmlns:a16="http://schemas.microsoft.com/office/drawing/2014/main" val="2732615748"/>
                    </a:ext>
                  </a:extLst>
                </a:gridCol>
              </a:tblGrid>
              <a:tr h="462188">
                <a:tc>
                  <a:txBody>
                    <a:bodyPr/>
                    <a:lstStyle/>
                    <a:p>
                      <a:pPr algn="l" rtl="0" fontAlgn="base">
                        <a:lnSpc>
                          <a:spcPts val="1552"/>
                        </a:lnSpc>
                        <a:buNone/>
                      </a:pPr>
                      <a:r>
                        <a:rPr lang="en-US" sz="1300" b="1" i="0">
                          <a:solidFill>
                            <a:srgbClr val="004990"/>
                          </a:solidFill>
                          <a:effectLst/>
                          <a:latin typeface="Calibri"/>
                        </a:rPr>
                        <a:t>11:40-12:00pm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base">
                        <a:lnSpc>
                          <a:spcPts val="1552"/>
                        </a:lnSpc>
                        <a:buNone/>
                      </a:pPr>
                      <a:r>
                        <a:rPr lang="en-US" sz="1300" b="1" i="0">
                          <a:solidFill>
                            <a:srgbClr val="365F91"/>
                          </a:solidFill>
                          <a:effectLst/>
                          <a:latin typeface="Calibri"/>
                        </a:rPr>
                        <a:t>QI Excellence Award Ceremony</a:t>
                      </a:r>
                      <a:r>
                        <a:rPr lang="en-US" sz="1300" b="0" i="0" dirty="0">
                          <a:solidFill>
                            <a:srgbClr val="365F91"/>
                          </a:solidFill>
                          <a:effectLst/>
                          <a:latin typeface="Calibri"/>
                        </a:rPr>
                        <a:t> </a:t>
                      </a:r>
                      <a:endParaRPr lang="en-US" sz="900" dirty="0"/>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64157331"/>
                  </a:ext>
                </a:extLst>
              </a:tr>
              <a:tr h="782163">
                <a:tc>
                  <a:txBody>
                    <a:bodyPr/>
                    <a:lstStyle/>
                    <a:p>
                      <a:pPr algn="l" rtl="0" fontAlgn="base">
                        <a:lnSpc>
                          <a:spcPts val="1552"/>
                        </a:lnSpc>
                        <a:buNone/>
                      </a:pPr>
                      <a:r>
                        <a:rPr lang="en-US" sz="1300" b="1" i="0">
                          <a:solidFill>
                            <a:srgbClr val="004990"/>
                          </a:solidFill>
                          <a:effectLst/>
                          <a:latin typeface="Calibri"/>
                        </a:rPr>
                        <a:t>12:00-1:10pm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tc>
                  <a:txBody>
                    <a:bodyPr/>
                    <a:lstStyle/>
                    <a:p>
                      <a:pPr algn="l" rtl="0" fontAlgn="base">
                        <a:lnSpc>
                          <a:spcPct val="100000"/>
                        </a:lnSpc>
                        <a:buNone/>
                      </a:pPr>
                      <a:r>
                        <a:rPr lang="en-US" sz="1300" b="1" i="0">
                          <a:solidFill>
                            <a:srgbClr val="004990"/>
                          </a:solidFill>
                          <a:effectLst/>
                          <a:latin typeface="Calibri"/>
                        </a:rPr>
                        <a:t>Team Storyboard Session: An Opportunity to Share and Learn </a:t>
                      </a:r>
                      <a:r>
                        <a:rPr lang="en-US" sz="1300" b="0" i="0" dirty="0">
                          <a:solidFill>
                            <a:srgbClr val="004990"/>
                          </a:solidFill>
                          <a:effectLst/>
                          <a:latin typeface="Calibri"/>
                        </a:rPr>
                        <a:t> </a:t>
                      </a:r>
                      <a:endParaRPr lang="en-US" sz="1300" b="0" i="0" dirty="0">
                        <a:solidFill>
                          <a:srgbClr val="365F91"/>
                        </a:solidFill>
                        <a:effectLst/>
                        <a:latin typeface="Calibri"/>
                      </a:endParaRPr>
                    </a:p>
                    <a:p>
                      <a:pPr algn="l" rtl="0" fontAlgn="base">
                        <a:lnSpc>
                          <a:spcPct val="100000"/>
                        </a:lnSpc>
                        <a:buNone/>
                      </a:pPr>
                      <a:r>
                        <a:rPr lang="en-US" sz="1300" b="1" i="0">
                          <a:solidFill>
                            <a:srgbClr val="004990"/>
                          </a:solidFill>
                          <a:effectLst/>
                          <a:latin typeface="Calibri"/>
                        </a:rPr>
                        <a:t>Networking Lunch</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extLst>
                  <a:ext uri="{0D108BD9-81ED-4DB2-BD59-A6C34878D82A}">
                    <a16:rowId xmlns:a16="http://schemas.microsoft.com/office/drawing/2014/main" val="3553618023"/>
                  </a:ext>
                </a:extLst>
              </a:tr>
              <a:tr h="1483114">
                <a:tc>
                  <a:txBody>
                    <a:bodyPr/>
                    <a:lstStyle/>
                    <a:p>
                      <a:pPr algn="l" rtl="0" fontAlgn="base">
                        <a:lnSpc>
                          <a:spcPts val="1552"/>
                        </a:lnSpc>
                        <a:buNone/>
                      </a:pPr>
                      <a:endParaRPr lang="en-US" sz="1300" b="1" i="0">
                        <a:solidFill>
                          <a:srgbClr val="004990"/>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base">
                        <a:lnSpc>
                          <a:spcPts val="1552"/>
                        </a:lnSpc>
                        <a:buNone/>
                      </a:pPr>
                      <a:r>
                        <a:rPr lang="en-US" sz="1300" b="1" i="0">
                          <a:solidFill>
                            <a:srgbClr val="004990"/>
                          </a:solidFill>
                          <a:effectLst/>
                          <a:latin typeface="Calibri"/>
                        </a:rPr>
                        <a:t>Breakout Sessions</a:t>
                      </a:r>
                      <a:r>
                        <a:rPr lang="en-US" sz="1300" b="0" i="0" dirty="0">
                          <a:solidFill>
                            <a:srgbClr val="004990"/>
                          </a:solidFill>
                          <a:effectLst/>
                          <a:latin typeface="Calibri"/>
                        </a:rPr>
                        <a:t> </a:t>
                      </a:r>
                      <a:endParaRPr lang="en-US" sz="1300" b="0" i="0" dirty="0">
                        <a:solidFill>
                          <a:srgbClr val="365F91"/>
                        </a:solidFill>
                        <a:effectLst/>
                        <a:latin typeface="Calibri"/>
                      </a:endParaRPr>
                    </a:p>
                    <a:p>
                      <a:pPr marL="342900" lvl="0" indent="-342900" algn="l" rtl="0" fontAlgn="base">
                        <a:lnSpc>
                          <a:spcPct val="100000"/>
                        </a:lnSpc>
                        <a:buFont typeface="Arial" panose="020B0604020202020204" pitchFamily="34" charset="0"/>
                        <a:buChar char="•"/>
                      </a:pPr>
                      <a:r>
                        <a:rPr lang="en-US" sz="1300" b="0" i="0">
                          <a:solidFill>
                            <a:srgbClr val="004990"/>
                          </a:solidFill>
                          <a:effectLst/>
                          <a:latin typeface="Calibri"/>
                        </a:rPr>
                        <a:t>Two Patients, One Opportunity: Advancing Perinatal Mental Health   </a:t>
                      </a:r>
                      <a:endParaRPr lang="en-US" sz="1300" b="0" i="0">
                        <a:solidFill>
                          <a:srgbClr val="365F91"/>
                        </a:solidFill>
                        <a:effectLst/>
                        <a:latin typeface="Calibri"/>
                      </a:endParaRPr>
                    </a:p>
                    <a:p>
                      <a:pPr marL="342900" lvl="0" indent="-342900" algn="l" rtl="0" fontAlgn="base">
                        <a:lnSpc>
                          <a:spcPct val="100000"/>
                        </a:lnSpc>
                        <a:buFont typeface="Arial" panose="020B0604020202020204" pitchFamily="34" charset="0"/>
                        <a:buChar char="•"/>
                      </a:pPr>
                      <a:r>
                        <a:rPr lang="en-US" sz="1300" b="0" i="0">
                          <a:solidFill>
                            <a:srgbClr val="004990"/>
                          </a:solidFill>
                          <a:effectLst/>
                          <a:latin typeface="Calibri"/>
                        </a:rPr>
                        <a:t>Making ESSI Stick: Building Durable Systems for Ongoing Success </a:t>
                      </a:r>
                      <a:endParaRPr lang="en-US" sz="1300" b="0" i="0">
                        <a:solidFill>
                          <a:srgbClr val="365F91"/>
                        </a:solidFill>
                        <a:effectLst/>
                        <a:latin typeface="Calibri"/>
                      </a:endParaRPr>
                    </a:p>
                    <a:p>
                      <a:pPr marL="342900" lvl="0" indent="-342900" algn="l" rtl="0" fontAlgn="base">
                        <a:lnSpc>
                          <a:spcPct val="100000"/>
                        </a:lnSpc>
                        <a:buFont typeface="Arial" panose="020B0604020202020204" pitchFamily="34" charset="0"/>
                        <a:buChar char="•"/>
                      </a:pPr>
                      <a:r>
                        <a:rPr lang="en-US" sz="1300" b="0" i="0">
                          <a:solidFill>
                            <a:srgbClr val="004990"/>
                          </a:solidFill>
                          <a:effectLst/>
                          <a:latin typeface="Calibri"/>
                        </a:rPr>
                        <a:t>Delivery Room to Discharge: Comprehensive Care Pathways for the Late Preterm Infant </a:t>
                      </a:r>
                      <a:endParaRPr lang="en-US" sz="1300" b="0"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88620445"/>
                  </a:ext>
                </a:extLst>
              </a:tr>
              <a:tr h="489641">
                <a:tc>
                  <a:txBody>
                    <a:bodyPr/>
                    <a:lstStyle/>
                    <a:p>
                      <a:pPr algn="l" rtl="0" fontAlgn="base">
                        <a:lnSpc>
                          <a:spcPts val="1552"/>
                        </a:lnSpc>
                        <a:buNone/>
                      </a:pPr>
                      <a:r>
                        <a:rPr lang="en-US" sz="1300" b="1" i="0">
                          <a:solidFill>
                            <a:srgbClr val="004990"/>
                          </a:solidFill>
                          <a:effectLst/>
                          <a:latin typeface="Calibri"/>
                        </a:rPr>
                        <a:t>1:10-1:50pm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tc>
                  <a:txBody>
                    <a:bodyPr/>
                    <a:lstStyle/>
                    <a:p>
                      <a:pPr algn="l" rtl="0" fontAlgn="base">
                        <a:lnSpc>
                          <a:spcPct val="100000"/>
                        </a:lnSpc>
                        <a:buNone/>
                      </a:pPr>
                      <a:r>
                        <a:rPr lang="en-US" sz="1300" b="1" i="0">
                          <a:solidFill>
                            <a:srgbClr val="004990"/>
                          </a:solidFill>
                          <a:effectLst/>
                          <a:latin typeface="Calibri"/>
                        </a:rPr>
                        <a:t>Breakout Session 1: Small Group Key Topic Discussions on Implementation Strategies </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extLst>
                  <a:ext uri="{0D108BD9-81ED-4DB2-BD59-A6C34878D82A}">
                    <a16:rowId xmlns:a16="http://schemas.microsoft.com/office/drawing/2014/main" val="1565688233"/>
                  </a:ext>
                </a:extLst>
              </a:tr>
              <a:tr h="462188">
                <a:tc>
                  <a:txBody>
                    <a:bodyPr/>
                    <a:lstStyle/>
                    <a:p>
                      <a:pPr algn="l" rtl="0" fontAlgn="base">
                        <a:lnSpc>
                          <a:spcPts val="1552"/>
                        </a:lnSpc>
                        <a:buNone/>
                      </a:pPr>
                      <a:r>
                        <a:rPr lang="en-US" sz="1300" b="1" i="0">
                          <a:solidFill>
                            <a:srgbClr val="004990"/>
                          </a:solidFill>
                          <a:effectLst/>
                          <a:latin typeface="Calibri"/>
                        </a:rPr>
                        <a:t>1:50-2:00pm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base">
                        <a:lnSpc>
                          <a:spcPct val="100000"/>
                        </a:lnSpc>
                        <a:buNone/>
                      </a:pPr>
                      <a:r>
                        <a:rPr lang="en-US" sz="1300" b="1" i="0">
                          <a:solidFill>
                            <a:srgbClr val="004990"/>
                          </a:solidFill>
                          <a:effectLst/>
                          <a:latin typeface="Calibri"/>
                        </a:rPr>
                        <a:t>Transition to Breakout Sessions </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4533927"/>
                  </a:ext>
                </a:extLst>
              </a:tr>
              <a:tr h="489641">
                <a:tc>
                  <a:txBody>
                    <a:bodyPr/>
                    <a:lstStyle/>
                    <a:p>
                      <a:pPr algn="l" rtl="0" fontAlgn="base">
                        <a:lnSpc>
                          <a:spcPts val="1552"/>
                        </a:lnSpc>
                        <a:buNone/>
                      </a:pPr>
                      <a:r>
                        <a:rPr lang="en-US" sz="1300" b="1" i="0">
                          <a:solidFill>
                            <a:srgbClr val="004990"/>
                          </a:solidFill>
                          <a:effectLst/>
                          <a:latin typeface="Calibri"/>
                        </a:rPr>
                        <a:t>2:00-2:40pm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tc>
                  <a:txBody>
                    <a:bodyPr/>
                    <a:lstStyle/>
                    <a:p>
                      <a:pPr algn="l" rtl="0" fontAlgn="base">
                        <a:lnSpc>
                          <a:spcPct val="100000"/>
                        </a:lnSpc>
                        <a:buNone/>
                      </a:pPr>
                      <a:r>
                        <a:rPr lang="en-US" sz="1300" b="1" i="0">
                          <a:solidFill>
                            <a:srgbClr val="004990"/>
                          </a:solidFill>
                          <a:effectLst/>
                          <a:latin typeface="Calibri"/>
                        </a:rPr>
                        <a:t>Breakout Session 2: Small Group Key Topic Discussions on Implementation Strategies</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extLst>
                  <a:ext uri="{0D108BD9-81ED-4DB2-BD59-A6C34878D82A}">
                    <a16:rowId xmlns:a16="http://schemas.microsoft.com/office/drawing/2014/main" val="484465173"/>
                  </a:ext>
                </a:extLst>
              </a:tr>
              <a:tr h="462188">
                <a:tc>
                  <a:txBody>
                    <a:bodyPr/>
                    <a:lstStyle/>
                    <a:p>
                      <a:pPr algn="l" rtl="0" fontAlgn="base">
                        <a:lnSpc>
                          <a:spcPts val="1552"/>
                        </a:lnSpc>
                        <a:buNone/>
                      </a:pPr>
                      <a:r>
                        <a:rPr lang="en-US" sz="1300" b="1" i="0">
                          <a:solidFill>
                            <a:srgbClr val="004990"/>
                          </a:solidFill>
                          <a:effectLst/>
                          <a:latin typeface="Calibri"/>
                        </a:rPr>
                        <a:t>2:40-2:50pm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base">
                        <a:lnSpc>
                          <a:spcPct val="100000"/>
                        </a:lnSpc>
                        <a:buNone/>
                      </a:pPr>
                      <a:r>
                        <a:rPr lang="en-US" sz="1300" b="1" i="0">
                          <a:solidFill>
                            <a:srgbClr val="004990"/>
                          </a:solidFill>
                          <a:effectLst/>
                          <a:latin typeface="Calibri"/>
                        </a:rPr>
                        <a:t>Transition to Breakout Sessions</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74908857"/>
                  </a:ext>
                </a:extLst>
              </a:tr>
              <a:tr h="489641">
                <a:tc>
                  <a:txBody>
                    <a:bodyPr/>
                    <a:lstStyle/>
                    <a:p>
                      <a:pPr algn="l" rtl="0" fontAlgn="base">
                        <a:lnSpc>
                          <a:spcPts val="1552"/>
                        </a:lnSpc>
                        <a:buNone/>
                      </a:pPr>
                      <a:r>
                        <a:rPr lang="en-US" sz="1300" b="1" i="0">
                          <a:solidFill>
                            <a:srgbClr val="004990"/>
                          </a:solidFill>
                          <a:effectLst/>
                          <a:latin typeface="Calibri"/>
                        </a:rPr>
                        <a:t>2:50-3:30pm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tc>
                  <a:txBody>
                    <a:bodyPr/>
                    <a:lstStyle/>
                    <a:p>
                      <a:pPr algn="l" rtl="0" fontAlgn="base">
                        <a:lnSpc>
                          <a:spcPct val="100000"/>
                        </a:lnSpc>
                        <a:buNone/>
                      </a:pPr>
                      <a:r>
                        <a:rPr lang="en-US" sz="1300" b="1" i="0">
                          <a:solidFill>
                            <a:srgbClr val="004990"/>
                          </a:solidFill>
                          <a:effectLst/>
                          <a:latin typeface="Calibri"/>
                        </a:rPr>
                        <a:t>Breakout Session 3: Small Group Key Topic Discussions on Implementation Strategies</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EAFF"/>
                    </a:solidFill>
                  </a:tcPr>
                </a:tc>
                <a:extLst>
                  <a:ext uri="{0D108BD9-81ED-4DB2-BD59-A6C34878D82A}">
                    <a16:rowId xmlns:a16="http://schemas.microsoft.com/office/drawing/2014/main" val="799558170"/>
                  </a:ext>
                </a:extLst>
              </a:tr>
              <a:tr h="1084363">
                <a:tc>
                  <a:txBody>
                    <a:bodyPr/>
                    <a:lstStyle/>
                    <a:p>
                      <a:pPr algn="l" rtl="0" fontAlgn="base">
                        <a:lnSpc>
                          <a:spcPts val="1552"/>
                        </a:lnSpc>
                        <a:buNone/>
                      </a:pPr>
                      <a:r>
                        <a:rPr lang="en-US" sz="1300" b="1" i="0">
                          <a:solidFill>
                            <a:srgbClr val="004990"/>
                          </a:solidFill>
                          <a:effectLst/>
                          <a:latin typeface="Calibri"/>
                        </a:rPr>
                        <a:t>3:30-3:50pm </a:t>
                      </a:r>
                      <a:endParaRPr lang="en-US" sz="1300" b="1" i="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base">
                        <a:lnSpc>
                          <a:spcPct val="100000"/>
                        </a:lnSpc>
                        <a:buNone/>
                      </a:pPr>
                      <a:r>
                        <a:rPr lang="en-US" sz="1300" b="1" i="0">
                          <a:solidFill>
                            <a:srgbClr val="004990"/>
                          </a:solidFill>
                          <a:effectLst/>
                          <a:latin typeface="Calibri"/>
                        </a:rPr>
                        <a:t>Closing Reflections &amp; Celebration: Advancing Perinatal Care Together</a:t>
                      </a:r>
                      <a:r>
                        <a:rPr lang="en-US" sz="1300" b="0" i="0" dirty="0">
                          <a:solidFill>
                            <a:srgbClr val="004990"/>
                          </a:solidFill>
                          <a:effectLst/>
                          <a:latin typeface="Calibri"/>
                        </a:rPr>
                        <a:t> </a:t>
                      </a:r>
                      <a:endParaRPr lang="en-US" sz="1300" b="0" i="0" dirty="0">
                        <a:solidFill>
                          <a:srgbClr val="365F91"/>
                        </a:solidFill>
                        <a:effectLst/>
                        <a:latin typeface="Calibri"/>
                      </a:endParaRPr>
                    </a:p>
                    <a:p>
                      <a:pPr algn="l" rtl="0" fontAlgn="base">
                        <a:lnSpc>
                          <a:spcPct val="100000"/>
                        </a:lnSpc>
                        <a:buNone/>
                      </a:pPr>
                      <a:r>
                        <a:rPr lang="en-US" sz="1300" b="1" i="0">
                          <a:solidFill>
                            <a:srgbClr val="F58466"/>
                          </a:solidFill>
                          <a:effectLst/>
                          <a:latin typeface="Calibri"/>
                        </a:rPr>
                        <a:t>Leslie Caldarelli, MD and Justin Josephsen, MD </a:t>
                      </a:r>
                      <a:r>
                        <a:rPr lang="en-US" sz="1300" b="0" i="0" dirty="0">
                          <a:solidFill>
                            <a:srgbClr val="F58466"/>
                          </a:solidFill>
                          <a:effectLst/>
                          <a:latin typeface="Calibri"/>
                        </a:rPr>
                        <a:t> </a:t>
                      </a:r>
                      <a:endParaRPr lang="en-US" sz="1300" b="0" i="0" dirty="0">
                        <a:solidFill>
                          <a:srgbClr val="365F91"/>
                        </a:solidFill>
                        <a:effectLst/>
                        <a:latin typeface="Calibri"/>
                      </a:endParaRPr>
                    </a:p>
                    <a:p>
                      <a:pPr algn="l" rtl="0" fontAlgn="base">
                        <a:lnSpc>
                          <a:spcPct val="100000"/>
                        </a:lnSpc>
                        <a:buNone/>
                      </a:pPr>
                      <a:r>
                        <a:rPr lang="en-US" sz="1300" b="0" i="1">
                          <a:solidFill>
                            <a:srgbClr val="004990"/>
                          </a:solidFill>
                          <a:effectLst/>
                          <a:latin typeface="Calibri"/>
                        </a:rPr>
                        <a:t>Neonatal Clinical Co-Leads, ILPQC</a:t>
                      </a:r>
                      <a:r>
                        <a:rPr lang="en-US" sz="1300" b="0" i="0" dirty="0">
                          <a:solidFill>
                            <a:srgbClr val="004990"/>
                          </a:solidFill>
                          <a:effectLst/>
                          <a:latin typeface="Calibri"/>
                        </a:rPr>
                        <a:t> </a:t>
                      </a:r>
                      <a:endParaRPr lang="en-US" sz="1300" b="0" i="0" dirty="0">
                        <a:solidFill>
                          <a:srgbClr val="365F91"/>
                        </a:solidFill>
                        <a:effectLst/>
                        <a:latin typeface="Calibri"/>
                      </a:endParaRPr>
                    </a:p>
                  </a:txBody>
                  <a:tcPr marL="44450" marR="44450" marT="30480" marB="30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76376971"/>
                  </a:ext>
                </a:extLst>
              </a:tr>
            </a:tbl>
          </a:graphicData>
        </a:graphic>
      </p:graphicFrame>
    </p:spTree>
    <p:extLst>
      <p:ext uri="{BB962C8B-B14F-4D97-AF65-F5344CB8AC3E}">
        <p14:creationId xmlns:p14="http://schemas.microsoft.com/office/powerpoint/2010/main" val="1832494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4B0DF-12B6-961A-5C3C-5CB66F232EF2}"/>
            </a:ext>
          </a:extLst>
        </p:cNvPr>
        <p:cNvGrpSpPr/>
        <p:nvPr/>
      </p:nvGrpSpPr>
      <p:grpSpPr>
        <a:xfrm>
          <a:off x="0" y="0"/>
          <a:ext cx="0" cy="0"/>
          <a:chOff x="0" y="0"/>
          <a:chExt cx="0" cy="0"/>
        </a:xfrm>
      </p:grpSpPr>
      <p:sp>
        <p:nvSpPr>
          <p:cNvPr id="8" name="Freeform 14" descr="A close-up of flowers in grass&#10;&#10;AI-generated content may be incorrect.">
            <a:extLst>
              <a:ext uri="{FF2B5EF4-FFF2-40B4-BE49-F238E27FC236}">
                <a16:creationId xmlns:a16="http://schemas.microsoft.com/office/drawing/2014/main" id="{8D5A2930-1780-CC37-CFE4-1D5AC041D434}"/>
              </a:ext>
            </a:extLst>
          </p:cNvPr>
          <p:cNvSpPr/>
          <p:nvPr/>
        </p:nvSpPr>
        <p:spPr>
          <a:xfrm>
            <a:off x="-646981"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2"/>
            <a:stretch>
              <a:fillRect/>
            </a:stretch>
          </a:blipFill>
        </p:spPr>
        <p:txBody>
          <a:bodyPr/>
          <a:lstStyle/>
          <a:p>
            <a:endParaRPr lang="en-US"/>
          </a:p>
        </p:txBody>
      </p:sp>
      <p:sp>
        <p:nvSpPr>
          <p:cNvPr id="15" name="Freeform 14" descr="A close-up of flowers in grass&#10;&#10;AI-generated content may be incorrect.">
            <a:extLst>
              <a:ext uri="{FF2B5EF4-FFF2-40B4-BE49-F238E27FC236}">
                <a16:creationId xmlns:a16="http://schemas.microsoft.com/office/drawing/2014/main" id="{829DBA5B-6039-72D0-F41B-4594D04B7176}"/>
              </a:ext>
            </a:extLst>
          </p:cNvPr>
          <p:cNvSpPr/>
          <p:nvPr/>
        </p:nvSpPr>
        <p:spPr>
          <a:xfrm>
            <a:off x="6558598"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2"/>
            <a:stretch>
              <a:fillRect/>
            </a:stretch>
          </a:blipFill>
        </p:spPr>
        <p:txBody>
          <a:bodyPr/>
          <a:lstStyle/>
          <a:p>
            <a:endParaRPr lang="en-US"/>
          </a:p>
        </p:txBody>
      </p:sp>
      <p:sp>
        <p:nvSpPr>
          <p:cNvPr id="6" name="Freeform 6">
            <a:extLst>
              <a:ext uri="{FF2B5EF4-FFF2-40B4-BE49-F238E27FC236}">
                <a16:creationId xmlns:a16="http://schemas.microsoft.com/office/drawing/2014/main" id="{508C31B1-A576-B3B2-0A0A-804C260F8D1E}"/>
              </a:ext>
            </a:extLst>
          </p:cNvPr>
          <p:cNvSpPr/>
          <p:nvPr/>
        </p:nvSpPr>
        <p:spPr>
          <a:xfrm rot="2946881">
            <a:off x="11221801" y="6056737"/>
            <a:ext cx="449002" cy="532413"/>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3"/>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pic>
        <p:nvPicPr>
          <p:cNvPr id="9" name="Picture 8" descr="A blue and red curved line&#10;&#10;AI-generated content may be incorrect.">
            <a:extLst>
              <a:ext uri="{FF2B5EF4-FFF2-40B4-BE49-F238E27FC236}">
                <a16:creationId xmlns:a16="http://schemas.microsoft.com/office/drawing/2014/main" id="{C6246A9B-08B3-213E-2542-CA52BC51C9BB}"/>
              </a:ext>
            </a:extLst>
          </p:cNvPr>
          <p:cNvPicPr>
            <a:picLocks noChangeAspect="1"/>
          </p:cNvPicPr>
          <p:nvPr/>
        </p:nvPicPr>
        <p:blipFill>
          <a:blip r:embed="rId4"/>
          <a:stretch>
            <a:fillRect/>
          </a:stretch>
        </p:blipFill>
        <p:spPr>
          <a:xfrm>
            <a:off x="8933563" y="60400"/>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74CAB35B-4796-9FC7-7DBC-820BE274817F}"/>
              </a:ext>
            </a:extLst>
          </p:cNvPr>
          <p:cNvPicPr>
            <a:picLocks noChangeAspect="1"/>
          </p:cNvPicPr>
          <p:nvPr/>
        </p:nvPicPr>
        <p:blipFill>
          <a:blip r:embed="rId5"/>
          <a:srcRect t="154" r="-244" b="3921"/>
          <a:stretch>
            <a:fillRect/>
          </a:stretch>
        </p:blipFill>
        <p:spPr>
          <a:xfrm>
            <a:off x="10339918" y="3550"/>
            <a:ext cx="1446409" cy="719901"/>
          </a:xfrm>
          <a:prstGeom prst="rect">
            <a:avLst/>
          </a:prstGeom>
        </p:spPr>
      </p:pic>
      <p:pic>
        <p:nvPicPr>
          <p:cNvPr id="1026" name="Picture 2" descr="Shape&#10;&#10;Description automatically generated">
            <a:extLst>
              <a:ext uri="{FF2B5EF4-FFF2-40B4-BE49-F238E27FC236}">
                <a16:creationId xmlns:a16="http://schemas.microsoft.com/office/drawing/2014/main" id="{69797AB9-4890-C713-F00B-B451B183504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28006" y="-6285"/>
            <a:ext cx="8334635" cy="69258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7">
            <a:extLst>
              <a:ext uri="{FF2B5EF4-FFF2-40B4-BE49-F238E27FC236}">
                <a16:creationId xmlns:a16="http://schemas.microsoft.com/office/drawing/2014/main" id="{C04F6F8D-91C0-9148-8B87-33CA35ACE1A6}"/>
              </a:ext>
            </a:extLst>
          </p:cNvPr>
          <p:cNvSpPr txBox="1"/>
          <p:nvPr/>
        </p:nvSpPr>
        <p:spPr>
          <a:xfrm>
            <a:off x="191056" y="361898"/>
            <a:ext cx="3575513" cy="345056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5413"/>
              </a:lnSpc>
            </a:pPr>
            <a:r>
              <a:rPr lang="en-US" sz="4400" b="1" dirty="0">
                <a:solidFill>
                  <a:srgbClr val="1C498B"/>
                </a:solidFill>
                <a:latin typeface="DM Sans"/>
                <a:ea typeface="Calibri"/>
                <a:cs typeface="Calibri"/>
                <a:sym typeface="The Seasons Bold"/>
              </a:rPr>
              <a:t>2026 Face-to-Face </a:t>
            </a:r>
          </a:p>
          <a:p>
            <a:pPr>
              <a:lnSpc>
                <a:spcPts val="5413"/>
              </a:lnSpc>
            </a:pPr>
            <a:r>
              <a:rPr lang="en-US" sz="4400" b="1" dirty="0">
                <a:solidFill>
                  <a:srgbClr val="1C498B"/>
                </a:solidFill>
                <a:latin typeface="DM Sans"/>
                <a:ea typeface="Calibri"/>
                <a:cs typeface="Calibri"/>
                <a:sym typeface="The Seasons Bold"/>
              </a:rPr>
              <a:t>Neo Day Resource Folder</a:t>
            </a:r>
            <a:endParaRPr lang="en-US" sz="4400" b="1" dirty="0">
              <a:solidFill>
                <a:srgbClr val="1C498B"/>
              </a:solidFill>
              <a:latin typeface="DM Sans"/>
              <a:ea typeface="Calibri"/>
              <a:cs typeface="Calibri"/>
            </a:endParaRPr>
          </a:p>
        </p:txBody>
      </p:sp>
      <p:sp>
        <p:nvSpPr>
          <p:cNvPr id="10" name="Rectangle 9">
            <a:extLst>
              <a:ext uri="{FF2B5EF4-FFF2-40B4-BE49-F238E27FC236}">
                <a16:creationId xmlns:a16="http://schemas.microsoft.com/office/drawing/2014/main" id="{59C6C321-D80D-A2F5-35FA-84E9E2895597}"/>
              </a:ext>
            </a:extLst>
          </p:cNvPr>
          <p:cNvSpPr/>
          <p:nvPr/>
        </p:nvSpPr>
        <p:spPr>
          <a:xfrm rot="197440">
            <a:off x="4449520" y="927115"/>
            <a:ext cx="3506415" cy="2657138"/>
          </a:xfrm>
          <a:prstGeom prst="rect">
            <a:avLst/>
          </a:prstGeom>
          <a:noFill/>
          <a:ln cap="flat">
            <a:noFill/>
            <a:prstDash val="solid"/>
          </a:ln>
        </p:spPr>
        <p:txBody>
          <a:bodyPr vert="horz" wrap="square" lIns="60960" tIns="30480" rIns="60960" bIns="30480" anchor="t" anchorCtr="0" compatLnSpc="1">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190500" indent="-190500" defTabSz="609630">
              <a:spcAft>
                <a:spcPts val="200"/>
              </a:spcAft>
              <a:buSzPct val="100000"/>
              <a:buFont typeface="Arial"/>
              <a:buChar char="•"/>
              <a:defRPr sz="1800" b="0" i="0" u="none" strike="noStrike" kern="0" cap="none" spc="0" baseline="0">
                <a:solidFill>
                  <a:srgbClr val="000000"/>
                </a:solidFill>
                <a:uFillTx/>
              </a:defRPr>
            </a:pPr>
            <a:r>
              <a:rPr lang="en-US" dirty="0">
                <a:solidFill>
                  <a:srgbClr val="000000"/>
                </a:solidFill>
                <a:latin typeface="DM Sans"/>
                <a:ea typeface="Arial"/>
                <a:cs typeface="Arial"/>
              </a:rPr>
              <a:t>Face-to-Face Neo 2026 Agenda</a:t>
            </a:r>
          </a:p>
          <a:p>
            <a:pPr marL="190500" indent="-190500" defTabSz="609630">
              <a:spcAft>
                <a:spcPts val="200"/>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Arial"/>
                <a:cs typeface="Arial"/>
              </a:rPr>
              <a:t>ILPQC Fact Sheet One Pager </a:t>
            </a:r>
          </a:p>
          <a:p>
            <a:pPr marL="190500" indent="-190500" defTabSz="609630">
              <a:spcAft>
                <a:spcPts val="200"/>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Arial"/>
                <a:cs typeface="Arial"/>
              </a:rPr>
              <a:t>ILPQC Bingo Card</a:t>
            </a:r>
          </a:p>
          <a:p>
            <a:pPr marL="190500" indent="-190500" defTabSz="609630">
              <a:spcAft>
                <a:spcPts val="200"/>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Arial"/>
                <a:cs typeface="Arial"/>
              </a:rPr>
              <a:t>Patient and Community Engagement Fact Sheet</a:t>
            </a:r>
          </a:p>
          <a:p>
            <a:pPr marL="190500" indent="-190500" defTabSz="609630">
              <a:spcAft>
                <a:spcPts val="200"/>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Arial"/>
                <a:cs typeface="Arial"/>
              </a:rPr>
              <a:t>5 Steps to Engaging</a:t>
            </a:r>
            <a:r>
              <a:rPr lang="en-US" kern="0" dirty="0">
                <a:solidFill>
                  <a:srgbClr val="0563C1"/>
                </a:solidFill>
                <a:latin typeface="DM Sans"/>
                <a:ea typeface="Arial"/>
                <a:cs typeface="Arial"/>
              </a:rPr>
              <a:t> </a:t>
            </a:r>
            <a:r>
              <a:rPr lang="en-US" kern="0" dirty="0">
                <a:latin typeface="DM Sans"/>
                <a:ea typeface="Arial"/>
                <a:cs typeface="Arial"/>
              </a:rPr>
              <a:t>a</a:t>
            </a:r>
            <a:r>
              <a:rPr lang="en-US" kern="0" dirty="0">
                <a:solidFill>
                  <a:srgbClr val="0563C1"/>
                </a:solidFill>
                <a:latin typeface="DM Sans"/>
                <a:ea typeface="Arial"/>
                <a:cs typeface="Arial"/>
              </a:rPr>
              <a:t> </a:t>
            </a:r>
            <a:r>
              <a:rPr lang="en-US" kern="0" dirty="0">
                <a:solidFill>
                  <a:srgbClr val="000000"/>
                </a:solidFill>
                <a:latin typeface="DM Sans"/>
                <a:ea typeface="Arial"/>
                <a:cs typeface="Arial"/>
              </a:rPr>
              <a:t>Patient/Parent Partner Flyer</a:t>
            </a:r>
            <a:endParaRPr lang="en-US" i="1" kern="0" dirty="0">
              <a:solidFill>
                <a:srgbClr val="000000"/>
              </a:solidFill>
              <a:latin typeface="DM Sans"/>
              <a:ea typeface="Arial"/>
              <a:cs typeface="Arial"/>
            </a:endParaRPr>
          </a:p>
        </p:txBody>
      </p:sp>
      <p:sp>
        <p:nvSpPr>
          <p:cNvPr id="11" name="TextBox 10">
            <a:extLst>
              <a:ext uri="{FF2B5EF4-FFF2-40B4-BE49-F238E27FC236}">
                <a16:creationId xmlns:a16="http://schemas.microsoft.com/office/drawing/2014/main" id="{68FB975D-1B3B-67B5-49F6-057F29EA2E7C}"/>
              </a:ext>
            </a:extLst>
          </p:cNvPr>
          <p:cNvSpPr txBox="1"/>
          <p:nvPr/>
        </p:nvSpPr>
        <p:spPr>
          <a:xfrm rot="21480004">
            <a:off x="8642274" y="1019281"/>
            <a:ext cx="2998129" cy="3475310"/>
          </a:xfrm>
          <a:prstGeom prst="rect">
            <a:avLst/>
          </a:prstGeom>
          <a:noFill/>
          <a:ln cap="flat">
            <a:noFill/>
          </a:ln>
        </p:spPr>
        <p:txBody>
          <a:bodyPr vert="horz" wrap="square" lIns="60960" tIns="30480" rIns="60960" bIns="30480" anchor="t" anchorCtr="0" compatLnSpc="1">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190500" indent="-190500">
              <a:spcAft>
                <a:spcPts val="133"/>
              </a:spcAft>
              <a:buSzPct val="100000"/>
              <a:buFont typeface="Arial"/>
              <a:buChar char="•"/>
              <a:defRPr sz="1800" b="0" i="0" u="none" strike="noStrike" kern="0" cap="none" spc="0" baseline="0">
                <a:solidFill>
                  <a:srgbClr val="000000"/>
                </a:solidFill>
                <a:uFillTx/>
              </a:defRPr>
            </a:pPr>
            <a:r>
              <a:rPr lang="en-US" dirty="0">
                <a:solidFill>
                  <a:srgbClr val="000000"/>
                </a:solidFill>
                <a:latin typeface="DM Sans"/>
                <a:ea typeface="Calibri"/>
                <a:cs typeface="Arial"/>
              </a:rPr>
              <a:t>ESSI</a:t>
            </a:r>
            <a:r>
              <a:rPr lang="en-US" kern="0" dirty="0">
                <a:solidFill>
                  <a:srgbClr val="000000"/>
                </a:solidFill>
                <a:latin typeface="DM Sans"/>
                <a:ea typeface="Calibri"/>
                <a:cs typeface="Arial"/>
              </a:rPr>
              <a:t> Fact Sheet </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ESSI Sustainability Plan</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ILPQC “My Baby’s Safe Sleep Plan” </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Neo Respectful Care Practices Flyer</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SDOH and Linkage Flyer</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Home Visiting Flyer</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Steal Shamelessly Handout</a:t>
            </a:r>
          </a:p>
          <a:p>
            <a:pPr marL="190500" indent="-190500">
              <a:spcAft>
                <a:spcPts val="133"/>
              </a:spcAft>
              <a:buSzPct val="100000"/>
              <a:buFont typeface="Arial"/>
              <a:buChar char="•"/>
              <a:defRPr sz="1800" b="0" i="0" u="none" strike="noStrike" kern="0" cap="none" spc="0" baseline="0">
                <a:solidFill>
                  <a:srgbClr val="000000"/>
                </a:solidFill>
                <a:uFillTx/>
              </a:defRPr>
            </a:pPr>
            <a:r>
              <a:rPr lang="en-US" kern="0" dirty="0">
                <a:solidFill>
                  <a:srgbClr val="000000"/>
                </a:solidFill>
                <a:latin typeface="DM Sans"/>
                <a:ea typeface="Calibri"/>
                <a:cs typeface="Arial"/>
              </a:rPr>
              <a:t>Respectful Care Breakfast Flyer</a:t>
            </a:r>
          </a:p>
        </p:txBody>
      </p:sp>
      <p:sp>
        <p:nvSpPr>
          <p:cNvPr id="13" name="Subtitle 5">
            <a:extLst>
              <a:ext uri="{FF2B5EF4-FFF2-40B4-BE49-F238E27FC236}">
                <a16:creationId xmlns:a16="http://schemas.microsoft.com/office/drawing/2014/main" id="{FAE9260A-1D86-8646-20E6-8C23F0C7FC10}"/>
              </a:ext>
            </a:extLst>
          </p:cNvPr>
          <p:cNvSpPr txBox="1">
            <a:spLocks noGrp="1"/>
          </p:cNvSpPr>
          <p:nvPr/>
        </p:nvSpPr>
        <p:spPr>
          <a:xfrm>
            <a:off x="510924" y="4504955"/>
            <a:ext cx="2070255" cy="582747"/>
          </a:xfrm>
          <a:prstGeom prst="rect">
            <a:avLst/>
          </a:prstGeom>
          <a:noFill/>
          <a:ln>
            <a:noFill/>
          </a:ln>
        </p:spPr>
        <p:txBody>
          <a:bodyPr vert="horz" wrap="square" lIns="60947" tIns="30467" rIns="60947" bIns="30467" anchor="t" anchorCtr="0" compatLnSpc="1">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a:buNone/>
            </a:pPr>
            <a:r>
              <a:rPr lang="en-US" sz="2133" b="1" dirty="0">
                <a:latin typeface="DM Sans"/>
              </a:rPr>
              <a:t>Resources also available at </a:t>
            </a:r>
            <a:r>
              <a:rPr lang="en-US" sz="2133" b="1" dirty="0" err="1">
                <a:latin typeface="DM Sans"/>
              </a:rPr>
              <a:t>ilpqc.org</a:t>
            </a:r>
            <a:endParaRPr lang="en-US" sz="2400" dirty="0">
              <a:latin typeface="DM Sans"/>
            </a:endParaRPr>
          </a:p>
        </p:txBody>
      </p:sp>
      <p:pic>
        <p:nvPicPr>
          <p:cNvPr id="16" name="Picture 15">
            <a:extLst>
              <a:ext uri="{FF2B5EF4-FFF2-40B4-BE49-F238E27FC236}">
                <a16:creationId xmlns:a16="http://schemas.microsoft.com/office/drawing/2014/main" id="{4949A418-A210-FD68-4817-269CF2DB0F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436956">
            <a:off x="9302726" y="4990607"/>
            <a:ext cx="1853430" cy="953653"/>
          </a:xfrm>
          <a:prstGeom prst="rect">
            <a:avLst/>
          </a:prstGeom>
        </p:spPr>
      </p:pic>
      <p:sp>
        <p:nvSpPr>
          <p:cNvPr id="17" name="Explosion: 8 Points 16">
            <a:extLst>
              <a:ext uri="{FF2B5EF4-FFF2-40B4-BE49-F238E27FC236}">
                <a16:creationId xmlns:a16="http://schemas.microsoft.com/office/drawing/2014/main" id="{B3DF7BD6-F6C6-0B18-F686-C1A30254E95F}"/>
              </a:ext>
            </a:extLst>
          </p:cNvPr>
          <p:cNvSpPr/>
          <p:nvPr/>
        </p:nvSpPr>
        <p:spPr>
          <a:xfrm>
            <a:off x="4060358" y="3682790"/>
            <a:ext cx="3741624" cy="2615466"/>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1600" dirty="0">
                <a:solidFill>
                  <a:schemeClr val="bg1"/>
                </a:solidFill>
                <a:latin typeface="DM Sans"/>
              </a:rPr>
              <a:t>Share these ILPQC resources with your team!</a:t>
            </a:r>
          </a:p>
        </p:txBody>
      </p:sp>
    </p:spTree>
    <p:extLst>
      <p:ext uri="{BB962C8B-B14F-4D97-AF65-F5344CB8AC3E}">
        <p14:creationId xmlns:p14="http://schemas.microsoft.com/office/powerpoint/2010/main" val="4042976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844"/>
        <p:cNvGrpSpPr/>
        <p:nvPr/>
      </p:nvGrpSpPr>
      <p:grpSpPr>
        <a:xfrm>
          <a:off x="0" y="0"/>
          <a:ext cx="0" cy="0"/>
          <a:chOff x="0" y="0"/>
          <a:chExt cx="0" cy="0"/>
        </a:xfrm>
      </p:grpSpPr>
      <p:sp>
        <p:nvSpPr>
          <p:cNvPr id="6845" name="Google Shape;6845;p2"/>
          <p:cNvSpPr/>
          <p:nvPr/>
        </p:nvSpPr>
        <p:spPr>
          <a:xfrm>
            <a:off x="7217833" y="0"/>
            <a:ext cx="4963583" cy="167216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6853" name="Google Shape;6853;p2"/>
          <p:cNvSpPr txBox="1"/>
          <p:nvPr/>
        </p:nvSpPr>
        <p:spPr>
          <a:xfrm>
            <a:off x="2173097" y="449849"/>
            <a:ext cx="5838203" cy="769441"/>
          </a:xfrm>
          <a:prstGeom prst="rect">
            <a:avLst/>
          </a:prstGeom>
          <a:noFill/>
          <a:ln>
            <a:noFill/>
          </a:ln>
        </p:spPr>
        <p:txBody>
          <a:bodyPr spcFirstLastPara="1" wrap="square" lIns="0" tIns="0" rIns="0" bIns="0" anchor="t" anchorCtr="0">
            <a:spAutoFit/>
          </a:bodyPr>
          <a:lstStyle/>
          <a:p>
            <a:r>
              <a:rPr lang="en-US" sz="5000">
                <a:solidFill>
                  <a:srgbClr val="1C498B"/>
                </a:solidFill>
                <a:latin typeface="DM Sans"/>
                <a:ea typeface="Montserrat"/>
                <a:cs typeface="Montserrat"/>
                <a:sym typeface="Montserrat"/>
              </a:rPr>
              <a:t>Visit</a:t>
            </a:r>
            <a:r>
              <a:rPr lang="en-US" sz="5000" dirty="0">
                <a:solidFill>
                  <a:srgbClr val="1C498B"/>
                </a:solidFill>
                <a:latin typeface="DM Sans"/>
                <a:ea typeface="Montserrat"/>
                <a:cs typeface="Montserrat"/>
                <a:sym typeface="Montserrat"/>
              </a:rPr>
              <a:t> a Storyboard</a:t>
            </a:r>
            <a:endParaRPr lang="en-US" sz="5000" dirty="0">
              <a:solidFill>
                <a:srgbClr val="000000"/>
              </a:solidFill>
              <a:latin typeface="DM Sans"/>
              <a:ea typeface="Montserrat"/>
              <a:cs typeface="Montserrat"/>
              <a:sym typeface="Montserrat"/>
            </a:endParaRPr>
          </a:p>
        </p:txBody>
      </p:sp>
      <p:sp>
        <p:nvSpPr>
          <p:cNvPr id="6854" name="Google Shape;6854;p2"/>
          <p:cNvSpPr txBox="1"/>
          <p:nvPr/>
        </p:nvSpPr>
        <p:spPr>
          <a:xfrm>
            <a:off x="615318" y="1465884"/>
            <a:ext cx="4068284" cy="2585323"/>
          </a:xfrm>
          <a:prstGeom prst="rect">
            <a:avLst/>
          </a:prstGeom>
          <a:noFill/>
          <a:ln>
            <a:noFill/>
          </a:ln>
        </p:spPr>
        <p:txBody>
          <a:bodyPr spcFirstLastPara="1" wrap="square" lIns="0" tIns="0" rIns="0" bIns="0" anchor="t" anchorCtr="0">
            <a:spAutoFit/>
          </a:bodyPr>
          <a:lstStyle/>
          <a:p>
            <a:r>
              <a:rPr lang="en-US" sz="2400" b="1">
                <a:latin typeface="DM Sans"/>
                <a:sym typeface="Montserrat"/>
              </a:rPr>
              <a:t>Storyboard Session</a:t>
            </a:r>
            <a:endParaRPr lang="en-US" sz="2400">
              <a:latin typeface="DM Sans"/>
            </a:endParaRPr>
          </a:p>
          <a:p>
            <a:pPr marL="285750" indent="-285750">
              <a:buChar char="•"/>
            </a:pPr>
            <a:r>
              <a:rPr lang="en-US" sz="2400">
                <a:solidFill>
                  <a:srgbClr val="000000"/>
                </a:solidFill>
                <a:latin typeface="DM Sans"/>
                <a:ea typeface="+mn-lt"/>
                <a:cs typeface="+mn-lt"/>
                <a:sym typeface="Montserrat"/>
              </a:rPr>
              <a:t>Choose a team member to </a:t>
            </a:r>
            <a:r>
              <a:rPr lang="en-US" sz="2400" b="0" i="0" u="none" strike="noStrike" cap="none">
                <a:solidFill>
                  <a:srgbClr val="000000"/>
                </a:solidFill>
                <a:latin typeface="DM Sans"/>
                <a:ea typeface="+mn-lt"/>
                <a:cs typeface="+mn-lt"/>
                <a:sym typeface="Montserrat"/>
              </a:rPr>
              <a:t>stand by your storyboard</a:t>
            </a:r>
            <a:endParaRPr lang="en-US" sz="2400">
              <a:latin typeface="DM Sans"/>
              <a:ea typeface="+mn-lt"/>
              <a:cs typeface="+mn-lt"/>
            </a:endParaRPr>
          </a:p>
          <a:p>
            <a:pPr marL="285750" indent="-285750">
              <a:buChar char="•"/>
            </a:pPr>
            <a:r>
              <a:rPr lang="en-US" sz="2400" b="0" i="0" u="none" strike="noStrike" cap="none">
                <a:solidFill>
                  <a:srgbClr val="000000"/>
                </a:solidFill>
                <a:latin typeface="DM Sans"/>
                <a:ea typeface="+mn-lt"/>
                <a:cs typeface="+mn-lt"/>
                <a:sym typeface="Montserrat"/>
              </a:rPr>
              <a:t>Visit </a:t>
            </a:r>
            <a:r>
              <a:rPr lang="en-US" sz="2400">
                <a:solidFill>
                  <a:srgbClr val="000000"/>
                </a:solidFill>
                <a:latin typeface="DM Sans"/>
                <a:ea typeface="+mn-lt"/>
                <a:cs typeface="+mn-lt"/>
                <a:sym typeface="Montserrat"/>
              </a:rPr>
              <a:t>other </a:t>
            </a:r>
            <a:r>
              <a:rPr lang="en-US" sz="2400" b="0" i="0" u="none" strike="noStrike" cap="none">
                <a:solidFill>
                  <a:srgbClr val="000000"/>
                </a:solidFill>
                <a:latin typeface="DM Sans"/>
                <a:ea typeface="+mn-lt"/>
                <a:cs typeface="+mn-lt"/>
                <a:sym typeface="Montserrat"/>
              </a:rPr>
              <a:t>storyboards</a:t>
            </a:r>
            <a:endParaRPr lang="en-US" sz="2400">
              <a:latin typeface="DM Sans"/>
              <a:ea typeface="+mn-lt"/>
              <a:cs typeface="+mn-lt"/>
            </a:endParaRPr>
          </a:p>
          <a:p>
            <a:pPr marL="285750" indent="-285750">
              <a:buChar char="•"/>
            </a:pPr>
            <a:r>
              <a:rPr lang="en-US" sz="2400">
                <a:solidFill>
                  <a:srgbClr val="000000"/>
                </a:solidFill>
                <a:latin typeface="DM Sans"/>
                <a:ea typeface="+mn-lt"/>
                <a:cs typeface="+mn-lt"/>
                <a:sym typeface="Montserrat"/>
              </a:rPr>
              <a:t>Learn from</a:t>
            </a:r>
            <a:r>
              <a:rPr lang="en-US" sz="2400" b="0" i="0" u="none" strike="noStrike" cap="none">
                <a:solidFill>
                  <a:srgbClr val="000000"/>
                </a:solidFill>
                <a:latin typeface="DM Sans"/>
                <a:ea typeface="+mn-lt"/>
                <a:cs typeface="+mn-lt"/>
                <a:sym typeface="Montserrat"/>
              </a:rPr>
              <a:t> QI work across the state</a:t>
            </a:r>
            <a:endParaRPr lang="en-US" sz="2400">
              <a:latin typeface="DM Sans"/>
              <a:ea typeface="+mn-lt"/>
              <a:cs typeface="+mn-lt"/>
            </a:endParaRPr>
          </a:p>
        </p:txBody>
      </p:sp>
      <p:sp>
        <p:nvSpPr>
          <p:cNvPr id="6855" name="Google Shape;6855;p2"/>
          <p:cNvSpPr txBox="1"/>
          <p:nvPr/>
        </p:nvSpPr>
        <p:spPr>
          <a:xfrm>
            <a:off x="282748" y="4964607"/>
            <a:ext cx="4405191" cy="783035"/>
          </a:xfrm>
          <a:prstGeom prst="rect">
            <a:avLst/>
          </a:prstGeom>
          <a:noFill/>
          <a:ln w="28575">
            <a:solidFill>
              <a:schemeClr val="accent6">
                <a:lumMod val="50000"/>
              </a:schemeClr>
            </a:solidFill>
            <a:prstDash val="solid"/>
          </a:ln>
        </p:spPr>
        <p:txBody>
          <a:bodyPr spcFirstLastPara="1" wrap="square" lIns="0" tIns="0" rIns="0" bIns="0" anchor="t" anchorCtr="0">
            <a:spAutoFit/>
          </a:bodyPr>
          <a:lstStyle/>
          <a:p>
            <a:pPr marL="0" marR="0" lvl="0" indent="0" algn="ctr" rtl="0">
              <a:lnSpc>
                <a:spcPct val="106045"/>
              </a:lnSpc>
              <a:spcBef>
                <a:spcPts val="0"/>
              </a:spcBef>
              <a:spcAft>
                <a:spcPts val="0"/>
              </a:spcAft>
              <a:buClr>
                <a:srgbClr val="000000"/>
              </a:buClr>
              <a:buSzPts val="2200"/>
              <a:buFont typeface="Arial"/>
              <a:buNone/>
            </a:pPr>
            <a:r>
              <a:rPr lang="en-US" sz="2400" i="0" u="none" strike="noStrike" cap="none" dirty="0">
                <a:solidFill>
                  <a:srgbClr val="000000"/>
                </a:solidFill>
                <a:latin typeface="DM Sans"/>
                <a:ea typeface="Calibri"/>
                <a:cs typeface="Calibri"/>
                <a:sym typeface="Montserrat"/>
              </a:rPr>
              <a:t>Don’t forget to use your </a:t>
            </a:r>
            <a:r>
              <a:rPr lang="en-US" sz="2400" i="1" u="none" strike="noStrike" cap="none" dirty="0">
                <a:solidFill>
                  <a:srgbClr val="000000"/>
                </a:solidFill>
                <a:latin typeface="DM Sans"/>
                <a:ea typeface="Calibri"/>
                <a:cs typeface="Calibri"/>
                <a:sym typeface="Montserrat"/>
              </a:rPr>
              <a:t>Steal Shamelessly Handout</a:t>
            </a:r>
            <a:r>
              <a:rPr lang="en-US" sz="2400" i="0" u="none" strike="noStrike" cap="none" dirty="0">
                <a:solidFill>
                  <a:srgbClr val="000000"/>
                </a:solidFill>
                <a:latin typeface="DM Sans"/>
                <a:ea typeface="Calibri"/>
                <a:cs typeface="Calibri"/>
                <a:sym typeface="Montserrat"/>
              </a:rPr>
              <a:t>!</a:t>
            </a:r>
            <a:endParaRPr lang="en-US" sz="2400" i="0" u="none" strike="noStrike" cap="none" dirty="0">
              <a:solidFill>
                <a:srgbClr val="000000"/>
              </a:solidFill>
              <a:latin typeface="DM Sans"/>
              <a:ea typeface="Calibri"/>
              <a:cs typeface="Calibri"/>
            </a:endParaRPr>
          </a:p>
        </p:txBody>
      </p:sp>
      <p:pic>
        <p:nvPicPr>
          <p:cNvPr id="2" name="Picture 1" descr="A poster board with pictures and text&#10;&#10;AI-generated content may be incorrect.">
            <a:extLst>
              <a:ext uri="{FF2B5EF4-FFF2-40B4-BE49-F238E27FC236}">
                <a16:creationId xmlns:a16="http://schemas.microsoft.com/office/drawing/2014/main" id="{88059D51-C227-96C1-2582-9D2FA13B9D93}"/>
              </a:ext>
            </a:extLst>
          </p:cNvPr>
          <p:cNvPicPr>
            <a:picLocks noChangeAspect="1"/>
          </p:cNvPicPr>
          <p:nvPr/>
        </p:nvPicPr>
        <p:blipFill>
          <a:blip r:embed="rId4"/>
          <a:stretch>
            <a:fillRect/>
          </a:stretch>
        </p:blipFill>
        <p:spPr>
          <a:xfrm>
            <a:off x="8285500" y="207411"/>
            <a:ext cx="3772227" cy="32113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descr="A person standing next to a poster board&#10;&#10;AI-generated content may be incorrect.">
            <a:extLst>
              <a:ext uri="{FF2B5EF4-FFF2-40B4-BE49-F238E27FC236}">
                <a16:creationId xmlns:a16="http://schemas.microsoft.com/office/drawing/2014/main" id="{00C45951-79F7-536A-6E87-57C3A2331DC8}"/>
              </a:ext>
            </a:extLst>
          </p:cNvPr>
          <p:cNvPicPr>
            <a:picLocks noChangeAspect="1"/>
          </p:cNvPicPr>
          <p:nvPr/>
        </p:nvPicPr>
        <p:blipFill>
          <a:blip r:embed="rId5"/>
          <a:stretch>
            <a:fillRect/>
          </a:stretch>
        </p:blipFill>
        <p:spPr>
          <a:xfrm>
            <a:off x="8280165" y="3586930"/>
            <a:ext cx="3780059" cy="29372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A display of information on a table&#10;&#10;AI-generated content may be incorrect.">
            <a:extLst>
              <a:ext uri="{FF2B5EF4-FFF2-40B4-BE49-F238E27FC236}">
                <a16:creationId xmlns:a16="http://schemas.microsoft.com/office/drawing/2014/main" id="{FF282C3A-11BD-4353-9005-30EF0545A91E}"/>
              </a:ext>
            </a:extLst>
          </p:cNvPr>
          <p:cNvPicPr>
            <a:picLocks noChangeAspect="1"/>
          </p:cNvPicPr>
          <p:nvPr/>
        </p:nvPicPr>
        <p:blipFill>
          <a:blip r:embed="rId6"/>
          <a:stretch>
            <a:fillRect/>
          </a:stretch>
        </p:blipFill>
        <p:spPr>
          <a:xfrm>
            <a:off x="4750618" y="1794918"/>
            <a:ext cx="3289166" cy="29695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Freeform 14" descr="A close-up of flowers in grass&#10;&#10;AI-generated content may be incorrect.">
            <a:extLst>
              <a:ext uri="{FF2B5EF4-FFF2-40B4-BE49-F238E27FC236}">
                <a16:creationId xmlns:a16="http://schemas.microsoft.com/office/drawing/2014/main" id="{D9C0F99B-3B61-EA7D-DBC0-C23E2368FF9D}"/>
              </a:ext>
            </a:extLst>
          </p:cNvPr>
          <p:cNvSpPr/>
          <p:nvPr/>
        </p:nvSpPr>
        <p:spPr>
          <a:xfrm>
            <a:off x="-646981" y="5751993"/>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7"/>
            <a:stretch>
              <a:fillRect/>
            </a:stretch>
          </a:blipFill>
        </p:spPr>
        <p:txBody>
          <a:bodyPr/>
          <a:lstStyle/>
          <a:p>
            <a:endParaRPr lang="en-US"/>
          </a:p>
        </p:txBody>
      </p:sp>
      <p:sp>
        <p:nvSpPr>
          <p:cNvPr id="10" name="Freeform 14" descr="A close-up of flowers in grass&#10;&#10;AI-generated content may be incorrect.">
            <a:extLst>
              <a:ext uri="{FF2B5EF4-FFF2-40B4-BE49-F238E27FC236}">
                <a16:creationId xmlns:a16="http://schemas.microsoft.com/office/drawing/2014/main" id="{D8672DAE-A06A-B8D0-EA0D-01FBD3091D56}"/>
              </a:ext>
            </a:extLst>
          </p:cNvPr>
          <p:cNvSpPr/>
          <p:nvPr/>
        </p:nvSpPr>
        <p:spPr>
          <a:xfrm>
            <a:off x="6699849" y="5751993"/>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7"/>
            <a:stretch>
              <a:fillRect/>
            </a:stretch>
          </a:blipFill>
        </p:spPr>
        <p:txBody>
          <a:bodyPr/>
          <a:lstStyle/>
          <a:p>
            <a:endParaRPr lang="en-US"/>
          </a:p>
        </p:txBody>
      </p:sp>
    </p:spTree>
  </p:cSld>
  <p:clrMapOvr>
    <a:masterClrMapping/>
  </p:clrMapOvr>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orange board with white text&#10;&#10;AI-generated content may be incorrect.">
            <a:extLst>
              <a:ext uri="{FF2B5EF4-FFF2-40B4-BE49-F238E27FC236}">
                <a16:creationId xmlns:a16="http://schemas.microsoft.com/office/drawing/2014/main" id="{B34AF30F-0AAA-6342-B209-2690A4DB4002}"/>
              </a:ext>
            </a:extLst>
          </p:cNvPr>
          <p:cNvPicPr>
            <a:picLocks noChangeAspect="1"/>
          </p:cNvPicPr>
          <p:nvPr/>
        </p:nvPicPr>
        <p:blipFill>
          <a:blip r:embed="rId3"/>
          <a:stretch>
            <a:fillRect/>
          </a:stretch>
        </p:blipFill>
        <p:spPr>
          <a:xfrm>
            <a:off x="275084" y="355600"/>
            <a:ext cx="6866631" cy="5181600"/>
          </a:xfrm>
          <a:prstGeom prst="rect">
            <a:avLst/>
          </a:prstGeom>
        </p:spPr>
      </p:pic>
      <p:sp>
        <p:nvSpPr>
          <p:cNvPr id="3" name="Google Shape;6879;p4">
            <a:extLst>
              <a:ext uri="{FF2B5EF4-FFF2-40B4-BE49-F238E27FC236}">
                <a16:creationId xmlns:a16="http://schemas.microsoft.com/office/drawing/2014/main" id="{687A0F77-E5F1-D6F0-C436-BBF07478452F}"/>
              </a:ext>
            </a:extLst>
          </p:cNvPr>
          <p:cNvSpPr txBox="1"/>
          <p:nvPr/>
        </p:nvSpPr>
        <p:spPr>
          <a:xfrm>
            <a:off x="7143987" y="157880"/>
            <a:ext cx="5046320" cy="1354217"/>
          </a:xfrm>
          <a:prstGeom prst="rect">
            <a:avLst/>
          </a:prstGeom>
          <a:noFill/>
          <a:ln>
            <a:noFill/>
          </a:ln>
        </p:spPr>
        <p:txBody>
          <a:bodyPr spcFirstLastPara="1" wrap="square" lIns="0" tIns="0" rIns="0" bIns="0" anchor="t" anchorCtr="0">
            <a:spAutoFit/>
          </a:bodyPr>
          <a:lstStyle/>
          <a:p>
            <a:pPr algn="ctr"/>
            <a:r>
              <a:rPr lang="en-US" sz="4400" dirty="0">
                <a:solidFill>
                  <a:srgbClr val="1C498B"/>
                </a:solidFill>
                <a:latin typeface="DM Sans"/>
                <a:ea typeface="Montserrat"/>
                <a:cs typeface="Montserrat"/>
              </a:rPr>
              <a:t>It's time to Storyboard </a:t>
            </a:r>
            <a:r>
              <a:rPr lang="en-US" sz="4400" dirty="0" err="1">
                <a:solidFill>
                  <a:srgbClr val="1C498B"/>
                </a:solidFill>
                <a:latin typeface="DM Sans"/>
                <a:ea typeface="Montserrat"/>
                <a:cs typeface="Montserrat"/>
              </a:rPr>
              <a:t>BinGo</a:t>
            </a:r>
            <a:r>
              <a:rPr lang="en-US" sz="4400" dirty="0">
                <a:solidFill>
                  <a:srgbClr val="1C498B"/>
                </a:solidFill>
                <a:latin typeface="DM Sans"/>
                <a:ea typeface="Montserrat"/>
                <a:cs typeface="Montserrat"/>
              </a:rPr>
              <a:t>!</a:t>
            </a:r>
            <a:endParaRPr lang="en-US" sz="4000" b="0" i="0" strike="noStrike" cap="none" dirty="0">
              <a:solidFill>
                <a:srgbClr val="4D5F27"/>
              </a:solidFill>
              <a:latin typeface="Montserrat"/>
              <a:ea typeface="Arial"/>
              <a:cs typeface="Arial"/>
            </a:endParaRPr>
          </a:p>
        </p:txBody>
      </p:sp>
      <p:sp>
        <p:nvSpPr>
          <p:cNvPr id="5" name="Google Shape;6880;p4">
            <a:extLst>
              <a:ext uri="{FF2B5EF4-FFF2-40B4-BE49-F238E27FC236}">
                <a16:creationId xmlns:a16="http://schemas.microsoft.com/office/drawing/2014/main" id="{4CAA76FF-FEC2-3FF3-B7E7-4EB7CC510F37}"/>
              </a:ext>
            </a:extLst>
          </p:cNvPr>
          <p:cNvSpPr txBox="1"/>
          <p:nvPr/>
        </p:nvSpPr>
        <p:spPr>
          <a:xfrm>
            <a:off x="7261192" y="1711993"/>
            <a:ext cx="4808148" cy="3416320"/>
          </a:xfrm>
          <a:prstGeom prst="rect">
            <a:avLst/>
          </a:prstGeom>
          <a:noFill/>
          <a:ln>
            <a:noFill/>
          </a:ln>
        </p:spPr>
        <p:txBody>
          <a:bodyPr spcFirstLastPara="1" wrap="square" lIns="0" tIns="0" rIns="0" bIns="0" anchor="t" anchorCtr="0">
            <a:spAutoFit/>
          </a:bodyPr>
          <a:lstStyle/>
          <a:p>
            <a:pPr marL="503555" marR="0" lvl="1" indent="-251460" algn="l" rtl="0">
              <a:lnSpc>
                <a:spcPct val="111080"/>
              </a:lnSpc>
              <a:spcBef>
                <a:spcPts val="0"/>
              </a:spcBef>
              <a:spcAft>
                <a:spcPts val="0"/>
              </a:spcAft>
              <a:buClr>
                <a:srgbClr val="000000"/>
              </a:buClr>
              <a:buSzPts val="2500"/>
              <a:buFont typeface="Arial"/>
              <a:buChar char="•"/>
            </a:pPr>
            <a:r>
              <a:rPr lang="en-US" sz="2500" b="0" i="0" u="none" strike="noStrike" cap="none" dirty="0">
                <a:solidFill>
                  <a:srgbClr val="000000"/>
                </a:solidFill>
                <a:latin typeface="Montserrat"/>
                <a:ea typeface="Montserrat"/>
                <a:cs typeface="Montserrat"/>
                <a:sym typeface="Montserrat"/>
              </a:rPr>
              <a:t>Visit team Storyboards and complete your </a:t>
            </a:r>
            <a:r>
              <a:rPr lang="en-US" sz="2500">
                <a:solidFill>
                  <a:srgbClr val="000000"/>
                </a:solidFill>
                <a:latin typeface="Montserrat"/>
                <a:ea typeface="Montserrat"/>
                <a:cs typeface="Montserrat"/>
                <a:sym typeface="Montserrat"/>
              </a:rPr>
              <a:t>Bingo</a:t>
            </a:r>
            <a:r>
              <a:rPr lang="en-US" sz="2500" b="0" i="0" u="none" strike="noStrike" cap="none" dirty="0">
                <a:solidFill>
                  <a:srgbClr val="000000"/>
                </a:solidFill>
                <a:latin typeface="Montserrat"/>
                <a:ea typeface="Montserrat"/>
                <a:cs typeface="Montserrat"/>
                <a:sym typeface="Montserrat"/>
              </a:rPr>
              <a:t> card for another chance to win one of the amazing raffle baskets!</a:t>
            </a:r>
            <a:endParaRPr lang="en-US" sz="2500" b="0" i="0" u="none" strike="noStrike" cap="none">
              <a:solidFill>
                <a:srgbClr val="000000"/>
              </a:solidFill>
              <a:latin typeface="Montserrat"/>
              <a:ea typeface="Montserrat"/>
              <a:cs typeface="Montserrat"/>
            </a:endParaRPr>
          </a:p>
          <a:p>
            <a:pPr marL="503555" lvl="1" indent="-251460">
              <a:lnSpc>
                <a:spcPct val="111080"/>
              </a:lnSpc>
              <a:buClr>
                <a:srgbClr val="000000"/>
              </a:buClr>
              <a:buSzPts val="2500"/>
              <a:buFont typeface="Arial"/>
              <a:buChar char="•"/>
            </a:pPr>
            <a:r>
              <a:rPr lang="en-US" sz="2500">
                <a:solidFill>
                  <a:schemeClr val="dk1"/>
                </a:solidFill>
                <a:latin typeface="Montserrat"/>
                <a:ea typeface="Montserrat"/>
                <a:cs typeface="Montserrat"/>
              </a:rPr>
              <a:t>Turn your completed Bingo card in at the ILPQC table</a:t>
            </a:r>
            <a:endParaRPr lang="en-US" sz="2500" dirty="0">
              <a:solidFill>
                <a:schemeClr val="dk1"/>
              </a:solidFill>
              <a:latin typeface="Montserrat"/>
              <a:ea typeface="Montserrat"/>
              <a:cs typeface="Montserrat"/>
            </a:endParaRPr>
          </a:p>
        </p:txBody>
      </p:sp>
      <p:sp>
        <p:nvSpPr>
          <p:cNvPr id="7" name="Google Shape;6881;p4">
            <a:extLst>
              <a:ext uri="{FF2B5EF4-FFF2-40B4-BE49-F238E27FC236}">
                <a16:creationId xmlns:a16="http://schemas.microsoft.com/office/drawing/2014/main" id="{EFF7B723-4FE9-E2E2-E13A-A4CC6D881808}"/>
              </a:ext>
            </a:extLst>
          </p:cNvPr>
          <p:cNvSpPr txBox="1"/>
          <p:nvPr/>
        </p:nvSpPr>
        <p:spPr>
          <a:xfrm>
            <a:off x="475631" y="5899960"/>
            <a:ext cx="7379564" cy="343235"/>
          </a:xfrm>
          <a:prstGeom prst="rect">
            <a:avLst/>
          </a:prstGeom>
          <a:noFill/>
          <a:ln>
            <a:noFill/>
          </a:ln>
        </p:spPr>
        <p:txBody>
          <a:bodyPr spcFirstLastPara="1" wrap="square" lIns="0" tIns="0" rIns="0" bIns="0" anchor="t" anchorCtr="0">
            <a:spAutoFit/>
          </a:bodyPr>
          <a:lstStyle/>
          <a:p>
            <a:pPr marL="0" marR="0" lvl="0" indent="0" algn="l" rtl="0">
              <a:lnSpc>
                <a:spcPct val="119031"/>
              </a:lnSpc>
              <a:spcBef>
                <a:spcPts val="0"/>
              </a:spcBef>
              <a:spcAft>
                <a:spcPts val="0"/>
              </a:spcAft>
              <a:buClr>
                <a:srgbClr val="000000"/>
              </a:buClr>
              <a:buSzPts val="2333"/>
              <a:buFont typeface="Arial"/>
              <a:buNone/>
            </a:pPr>
            <a:r>
              <a:rPr lang="en-US" sz="2333" b="1" i="0" u="none" strike="noStrike" cap="none" dirty="0">
                <a:solidFill>
                  <a:srgbClr val="F5886D"/>
                </a:solidFill>
                <a:latin typeface="Montserrat"/>
                <a:ea typeface="Montserrat"/>
                <a:cs typeface="Montserrat"/>
                <a:sym typeface="Montserrat"/>
              </a:rPr>
              <a:t>*</a:t>
            </a:r>
            <a:r>
              <a:rPr lang="en-US" sz="2333" b="1" i="0" u="none" strike="noStrike" cap="none" dirty="0" err="1">
                <a:solidFill>
                  <a:srgbClr val="F5886D"/>
                </a:solidFill>
                <a:latin typeface="Montserrat"/>
                <a:ea typeface="Montserrat"/>
                <a:cs typeface="Montserrat"/>
                <a:sym typeface="Montserrat"/>
              </a:rPr>
              <a:t>BinGo</a:t>
            </a:r>
            <a:r>
              <a:rPr lang="en-US" sz="2333" b="1" i="0" u="none" strike="noStrike" cap="none" dirty="0">
                <a:solidFill>
                  <a:srgbClr val="F5886D"/>
                </a:solidFill>
                <a:latin typeface="Montserrat"/>
                <a:ea typeface="Montserrat"/>
                <a:cs typeface="Montserrat"/>
                <a:sym typeface="Montserrat"/>
              </a:rPr>
              <a:t> card located in your ILPQC F2F folder</a:t>
            </a:r>
            <a:endParaRPr sz="1400" b="0" i="0" u="none" strike="noStrike" cap="none" dirty="0">
              <a:solidFill>
                <a:srgbClr val="000000"/>
              </a:solidFill>
              <a:latin typeface="Arial"/>
              <a:ea typeface="Arial"/>
              <a:cs typeface="Arial"/>
              <a:sym typeface="Arial"/>
            </a:endParaRPr>
          </a:p>
        </p:txBody>
      </p:sp>
      <p:pic>
        <p:nvPicPr>
          <p:cNvPr id="8" name="Picture 7">
            <a:extLst>
              <a:ext uri="{FF2B5EF4-FFF2-40B4-BE49-F238E27FC236}">
                <a16:creationId xmlns:a16="http://schemas.microsoft.com/office/drawing/2014/main" id="{E4581E0C-6FFA-2CFE-B292-FC20B64F8934}"/>
              </a:ext>
            </a:extLst>
          </p:cNvPr>
          <p:cNvPicPr>
            <a:picLocks noChangeAspect="1"/>
          </p:cNvPicPr>
          <p:nvPr/>
        </p:nvPicPr>
        <p:blipFill>
          <a:blip r:embed="rId4"/>
          <a:stretch>
            <a:fillRect/>
          </a:stretch>
        </p:blipFill>
        <p:spPr>
          <a:xfrm>
            <a:off x="9196286" y="4624585"/>
            <a:ext cx="2549458" cy="2313172"/>
          </a:xfrm>
          <a:prstGeom prst="rect">
            <a:avLst/>
          </a:prstGeom>
        </p:spPr>
      </p:pic>
    </p:spTree>
    <p:extLst>
      <p:ext uri="{BB962C8B-B14F-4D97-AF65-F5344CB8AC3E}">
        <p14:creationId xmlns:p14="http://schemas.microsoft.com/office/powerpoint/2010/main" val="2907076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206"/>
        <p:cNvGrpSpPr/>
        <p:nvPr/>
      </p:nvGrpSpPr>
      <p:grpSpPr>
        <a:xfrm>
          <a:off x="0" y="0"/>
          <a:ext cx="0" cy="0"/>
          <a:chOff x="0" y="0"/>
          <a:chExt cx="0" cy="0"/>
        </a:xfrm>
      </p:grpSpPr>
      <p:sp>
        <p:nvSpPr>
          <p:cNvPr id="24207" name="Google Shape;24207;p20"/>
          <p:cNvSpPr/>
          <p:nvPr/>
        </p:nvSpPr>
        <p:spPr>
          <a:xfrm>
            <a:off x="1" y="1"/>
            <a:ext cx="12191999" cy="6857365"/>
          </a:xfrm>
          <a:prstGeom prst="rect">
            <a:avLst/>
          </a:prstGeom>
          <a:solidFill>
            <a:schemeClr val="lt1"/>
          </a:solidFill>
          <a:ln>
            <a:noFill/>
          </a:ln>
        </p:spPr>
        <p:txBody>
          <a:bodyPr spcFirstLastPara="1" wrap="square" lIns="60950" tIns="30467" rIns="60950" bIns="30467" anchor="ctr" anchorCtr="0">
            <a:noAutofit/>
          </a:bodyPr>
          <a:lstStyle/>
          <a:p>
            <a:pPr algn="ctr">
              <a:buSzPts val="2700"/>
            </a:pPr>
            <a:endParaRPr sz="1800">
              <a:solidFill>
                <a:srgbClr val="FFFFFF"/>
              </a:solidFill>
              <a:latin typeface="Calibri"/>
              <a:ea typeface="Calibri"/>
              <a:cs typeface="Calibri"/>
              <a:sym typeface="Calibri"/>
            </a:endParaRPr>
          </a:p>
        </p:txBody>
      </p:sp>
      <p:sp>
        <p:nvSpPr>
          <p:cNvPr id="24208" name="Google Shape;24208;p20"/>
          <p:cNvSpPr txBox="1"/>
          <p:nvPr/>
        </p:nvSpPr>
        <p:spPr>
          <a:xfrm>
            <a:off x="8584218" y="388408"/>
            <a:ext cx="3432663" cy="2445532"/>
          </a:xfrm>
          <a:prstGeom prst="rect">
            <a:avLst/>
          </a:prstGeom>
          <a:noFill/>
          <a:ln>
            <a:noFill/>
          </a:ln>
        </p:spPr>
        <p:txBody>
          <a:bodyPr spcFirstLastPara="1" wrap="square" lIns="91433" tIns="45717" rIns="91433" bIns="45717" anchor="ctr" anchorCtr="0">
            <a:normAutofit/>
          </a:bodyPr>
          <a:lstStyle/>
          <a:p>
            <a:pPr algn="ctr">
              <a:lnSpc>
                <a:spcPct val="90000"/>
              </a:lnSpc>
              <a:buSzPts val="5550"/>
            </a:pPr>
            <a:r>
              <a:rPr lang="en-US" sz="3700" b="1">
                <a:solidFill>
                  <a:srgbClr val="444C55"/>
                </a:solidFill>
                <a:latin typeface="Calibri"/>
                <a:ea typeface="Calibri"/>
                <a:cs typeface="Calibri"/>
                <a:sym typeface="Calibri"/>
              </a:rPr>
              <a:t>Say Hello to an ILPQC Team Member !</a:t>
            </a:r>
            <a:endParaRPr sz="3700" b="1">
              <a:solidFill>
                <a:srgbClr val="444C55"/>
              </a:solidFill>
              <a:latin typeface="Calibri"/>
              <a:ea typeface="Calibri"/>
              <a:cs typeface="Calibri"/>
              <a:sym typeface="Calibri"/>
            </a:endParaRPr>
          </a:p>
        </p:txBody>
      </p:sp>
      <p:sp>
        <p:nvSpPr>
          <p:cNvPr id="24209" name="Google Shape;24209;p20"/>
          <p:cNvSpPr/>
          <p:nvPr/>
        </p:nvSpPr>
        <p:spPr>
          <a:xfrm rot="-5400000">
            <a:off x="3433974" y="-827233"/>
            <a:ext cx="1715478" cy="8583421"/>
          </a:xfrm>
          <a:prstGeom prst="rect">
            <a:avLst/>
          </a:prstGeom>
          <a:solidFill>
            <a:schemeClr val="accent4"/>
          </a:solidFill>
          <a:ln>
            <a:noFill/>
          </a:ln>
        </p:spPr>
        <p:txBody>
          <a:bodyPr spcFirstLastPara="1" wrap="square" lIns="60950" tIns="30467" rIns="60950" bIns="30467" anchor="ctr" anchorCtr="0">
            <a:noAutofit/>
          </a:bodyPr>
          <a:lstStyle/>
          <a:p>
            <a:pPr algn="ctr">
              <a:buSzPts val="2700"/>
            </a:pPr>
            <a:endParaRPr sz="1800">
              <a:solidFill>
                <a:srgbClr val="FFFFFF"/>
              </a:solidFill>
              <a:latin typeface="Calibri"/>
              <a:ea typeface="Calibri"/>
              <a:cs typeface="Calibri"/>
              <a:sym typeface="Calibri"/>
            </a:endParaRPr>
          </a:p>
        </p:txBody>
      </p:sp>
      <p:sp>
        <p:nvSpPr>
          <p:cNvPr id="24210" name="Google Shape;24210;p20"/>
          <p:cNvSpPr/>
          <p:nvPr/>
        </p:nvSpPr>
        <p:spPr>
          <a:xfrm>
            <a:off x="302085" y="664308"/>
            <a:ext cx="8082632" cy="5600340"/>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60950" tIns="30467" rIns="60950" bIns="30467" anchor="ctr" anchorCtr="0">
            <a:noAutofit/>
          </a:bodyPr>
          <a:lstStyle/>
          <a:p>
            <a:pPr algn="ctr">
              <a:buSzPts val="2700"/>
            </a:pPr>
            <a:endParaRPr sz="1800">
              <a:solidFill>
                <a:srgbClr val="FFFFFF"/>
              </a:solidFill>
              <a:latin typeface="Calibri"/>
              <a:ea typeface="Calibri"/>
              <a:cs typeface="Calibri"/>
              <a:sym typeface="Calibri"/>
            </a:endParaRPr>
          </a:p>
        </p:txBody>
      </p:sp>
      <p:sp>
        <p:nvSpPr>
          <p:cNvPr id="24211" name="Google Shape;24211;p20"/>
          <p:cNvSpPr/>
          <p:nvPr/>
        </p:nvSpPr>
        <p:spPr>
          <a:xfrm rot="5400000">
            <a:off x="7950447" y="3392098"/>
            <a:ext cx="1719072" cy="152382"/>
          </a:xfrm>
          <a:prstGeom prst="rect">
            <a:avLst/>
          </a:prstGeom>
          <a:solidFill>
            <a:schemeClr val="accent4"/>
          </a:solidFill>
          <a:ln>
            <a:noFill/>
          </a:ln>
        </p:spPr>
        <p:txBody>
          <a:bodyPr spcFirstLastPara="1" wrap="square" lIns="60950" tIns="30467" rIns="60950" bIns="30467" anchor="ctr" anchorCtr="0">
            <a:noAutofit/>
          </a:bodyPr>
          <a:lstStyle/>
          <a:p>
            <a:pPr algn="ctr">
              <a:buSzPts val="2700"/>
            </a:pPr>
            <a:endParaRPr sz="1800">
              <a:solidFill>
                <a:srgbClr val="FFFFFF"/>
              </a:solidFill>
              <a:latin typeface="Calibri"/>
              <a:ea typeface="Calibri"/>
              <a:cs typeface="Calibri"/>
              <a:sym typeface="Calibri"/>
            </a:endParaRPr>
          </a:p>
        </p:txBody>
      </p:sp>
      <p:sp>
        <p:nvSpPr>
          <p:cNvPr id="24212" name="Google Shape;24212;p20"/>
          <p:cNvSpPr txBox="1">
            <a:spLocks noGrp="1"/>
          </p:cNvSpPr>
          <p:nvPr>
            <p:ph type="sldNum" idx="12"/>
          </p:nvPr>
        </p:nvSpPr>
        <p:spPr>
          <a:xfrm>
            <a:off x="8610600" y="6492241"/>
            <a:ext cx="3126933" cy="365125"/>
          </a:xfrm>
          <a:prstGeom prst="rect">
            <a:avLst/>
          </a:prstGeom>
          <a:noFill/>
          <a:ln>
            <a:noFill/>
          </a:ln>
        </p:spPr>
        <p:txBody>
          <a:bodyPr spcFirstLastPara="1" wrap="square" lIns="91433" tIns="45717" rIns="91433" bIns="45717" anchor="ctr" anchorCtr="0">
            <a:normAutofit/>
          </a:bodyPr>
          <a:lstStyle/>
          <a:p>
            <a:fld id="{00000000-1234-1234-1234-123412341234}" type="slidenum">
              <a:rPr lang="en-US">
                <a:solidFill>
                  <a:srgbClr val="919497"/>
                </a:solidFill>
                <a:latin typeface="Calibri"/>
                <a:ea typeface="Calibri"/>
                <a:cs typeface="Calibri"/>
                <a:sym typeface="Calibri"/>
              </a:rPr>
              <a:pPr/>
              <a:t>14</a:t>
            </a:fld>
            <a:endParaRPr>
              <a:solidFill>
                <a:srgbClr val="919497"/>
              </a:solidFill>
              <a:latin typeface="Calibri"/>
              <a:ea typeface="Calibri"/>
              <a:cs typeface="Calibri"/>
              <a:sym typeface="Calibri"/>
            </a:endParaRPr>
          </a:p>
        </p:txBody>
      </p:sp>
      <p:sp>
        <p:nvSpPr>
          <p:cNvPr id="24214" name="Google Shape;24214;p20"/>
          <p:cNvSpPr/>
          <p:nvPr/>
        </p:nvSpPr>
        <p:spPr>
          <a:xfrm>
            <a:off x="9299074" y="3247859"/>
            <a:ext cx="2411663" cy="2803357"/>
          </a:xfrm>
          <a:prstGeom prst="rect">
            <a:avLst/>
          </a:prstGeom>
          <a:solidFill>
            <a:schemeClr val="accent1"/>
          </a:solidFill>
          <a:ln w="12700" cap="flat" cmpd="sng">
            <a:solidFill>
              <a:srgbClr val="0B1E3A"/>
            </a:solidFill>
            <a:prstDash val="solid"/>
            <a:miter lim="800000"/>
            <a:headEnd type="none" w="sm" len="sm"/>
            <a:tailEnd type="none" w="sm" len="sm"/>
          </a:ln>
        </p:spPr>
        <p:txBody>
          <a:bodyPr spcFirstLastPara="1" wrap="square" lIns="60950" tIns="30467" rIns="60950" bIns="30467" anchor="ctr" anchorCtr="0">
            <a:noAutofit/>
          </a:bodyPr>
          <a:lstStyle/>
          <a:p>
            <a:pPr algn="ctr">
              <a:buSzPts val="2700"/>
            </a:pPr>
            <a:endParaRPr sz="1800">
              <a:solidFill>
                <a:srgbClr val="FFFFFF"/>
              </a:solidFill>
              <a:latin typeface="Calibri"/>
              <a:ea typeface="Calibri"/>
              <a:cs typeface="Calibri"/>
              <a:sym typeface="Calibri"/>
            </a:endParaRPr>
          </a:p>
        </p:txBody>
      </p:sp>
      <p:pic>
        <p:nvPicPr>
          <p:cNvPr id="24215" name="Google Shape;24215;p20" descr="A qr code on a black background&#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b="-567"/>
          <a:stretch/>
        </p:blipFill>
        <p:spPr>
          <a:xfrm>
            <a:off x="9386977" y="4037175"/>
            <a:ext cx="2286516" cy="2015799"/>
          </a:xfrm>
          <a:prstGeom prst="rect">
            <a:avLst/>
          </a:prstGeom>
          <a:noFill/>
          <a:ln>
            <a:noFill/>
          </a:ln>
        </p:spPr>
      </p:pic>
      <p:sp>
        <p:nvSpPr>
          <p:cNvPr id="24216" name="Google Shape;24216;p20"/>
          <p:cNvSpPr/>
          <p:nvPr/>
        </p:nvSpPr>
        <p:spPr>
          <a:xfrm>
            <a:off x="9299742" y="3248524"/>
            <a:ext cx="2406877" cy="769352"/>
          </a:xfrm>
          <a:prstGeom prst="rect">
            <a:avLst/>
          </a:prstGeom>
          <a:solidFill>
            <a:schemeClr val="accent1"/>
          </a:solidFill>
          <a:ln w="12700" cap="flat" cmpd="sng">
            <a:solidFill>
              <a:srgbClr val="0B1E3A"/>
            </a:solidFill>
            <a:prstDash val="solid"/>
            <a:miter lim="800000"/>
            <a:headEnd type="none" w="sm" len="sm"/>
            <a:tailEnd type="none" w="sm" len="sm"/>
          </a:ln>
        </p:spPr>
        <p:txBody>
          <a:bodyPr spcFirstLastPara="1" wrap="square" lIns="91433" tIns="45717" rIns="91433" bIns="45717" anchor="ctr" anchorCtr="0">
            <a:noAutofit/>
          </a:bodyPr>
          <a:lstStyle/>
          <a:p>
            <a:pPr algn="ctr">
              <a:buSzPts val="4200"/>
            </a:pPr>
            <a:r>
              <a:rPr lang="en-US" sz="2800" b="1">
                <a:solidFill>
                  <a:srgbClr val="FFFFFF"/>
                </a:solidFill>
                <a:latin typeface="Calibri"/>
                <a:ea typeface="Calibri"/>
                <a:cs typeface="Calibri"/>
                <a:sym typeface="Calibri"/>
              </a:rPr>
              <a:t>CONTACT US</a:t>
            </a:r>
            <a:endParaRPr sz="933"/>
          </a:p>
        </p:txBody>
      </p:sp>
      <p:pic>
        <p:nvPicPr>
          <p:cNvPr id="24217" name="Google Shape;24217;p20" descr="A cartoon hand with blue waves&#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1354165" y="1718772"/>
            <a:ext cx="630363" cy="645992"/>
          </a:xfrm>
          <a:prstGeom prst="rect">
            <a:avLst/>
          </a:prstGeom>
          <a:noFill/>
          <a:ln>
            <a:noFill/>
          </a:ln>
        </p:spPr>
      </p:pic>
      <p:sp>
        <p:nvSpPr>
          <p:cNvPr id="24219" name="Google Shape;24219;p20"/>
          <p:cNvSpPr txBox="1"/>
          <p:nvPr/>
        </p:nvSpPr>
        <p:spPr>
          <a:xfrm>
            <a:off x="245166" y="6358411"/>
            <a:ext cx="4617775" cy="595129"/>
          </a:xfrm>
          <a:prstGeom prst="rect">
            <a:avLst/>
          </a:prstGeom>
          <a:noFill/>
          <a:ln>
            <a:noFill/>
          </a:ln>
        </p:spPr>
        <p:txBody>
          <a:bodyPr spcFirstLastPara="1" wrap="square" lIns="91433" tIns="45717" rIns="91433" bIns="45717" anchor="ctr" anchorCtr="0">
            <a:normAutofit/>
          </a:bodyPr>
          <a:lstStyle/>
          <a:p>
            <a:pPr algn="ctr">
              <a:lnSpc>
                <a:spcPct val="90000"/>
              </a:lnSpc>
              <a:buSzPts val="3000"/>
            </a:pPr>
            <a:r>
              <a:rPr lang="en-US" sz="2000" b="1" dirty="0">
                <a:solidFill>
                  <a:srgbClr val="444C55"/>
                </a:solidFill>
                <a:latin typeface="Calibri"/>
                <a:ea typeface="Calibri"/>
                <a:cs typeface="Calibri"/>
                <a:sym typeface="Calibri"/>
              </a:rPr>
              <a:t>Wishing Kiela luck on her next adventure!</a:t>
            </a:r>
            <a:endParaRPr sz="2000" b="1" dirty="0">
              <a:solidFill>
                <a:srgbClr val="444C55"/>
              </a:solidFill>
              <a:latin typeface="Calibri"/>
              <a:ea typeface="Calibri"/>
              <a:cs typeface="Calibri"/>
              <a:sym typeface="Calibri"/>
            </a:endParaRPr>
          </a:p>
        </p:txBody>
      </p:sp>
      <p:pic>
        <p:nvPicPr>
          <p:cNvPr id="2" name="Picture 1" descr="A collage of a group of people&#10;&#10;AI-generated content may be incorrect.">
            <a:extLst>
              <a:ext uri="{FF2B5EF4-FFF2-40B4-BE49-F238E27FC236}">
                <a16:creationId xmlns:a16="http://schemas.microsoft.com/office/drawing/2014/main" id="{884CFFBA-2D3A-83ED-B09B-F49F2E1621BD}"/>
              </a:ext>
            </a:extLst>
          </p:cNvPr>
          <p:cNvPicPr>
            <a:picLocks noChangeAspect="1"/>
          </p:cNvPicPr>
          <p:nvPr/>
        </p:nvPicPr>
        <p:blipFill>
          <a:blip r:embed="rId5"/>
          <a:stretch>
            <a:fillRect/>
          </a:stretch>
        </p:blipFill>
        <p:spPr>
          <a:xfrm>
            <a:off x="469900" y="466725"/>
            <a:ext cx="7734300" cy="5810250"/>
          </a:xfrm>
          <a:prstGeom prst="rect">
            <a:avLst/>
          </a:prstGeom>
        </p:spPr>
      </p:pic>
      <p:sp>
        <p:nvSpPr>
          <p:cNvPr id="24218" name="Google Shape;24218;p20"/>
          <p:cNvSpPr/>
          <p:nvPr/>
        </p:nvSpPr>
        <p:spPr>
          <a:xfrm>
            <a:off x="471304" y="4235115"/>
            <a:ext cx="1978375" cy="2032001"/>
          </a:xfrm>
          <a:prstGeom prst="heart">
            <a:avLst/>
          </a:prstGeom>
          <a:noFill/>
          <a:ln w="38100" cap="flat" cmpd="sng">
            <a:solidFill>
              <a:srgbClr val="EF1453"/>
            </a:solidFill>
            <a:prstDash val="solid"/>
            <a:miter lim="800000"/>
            <a:headEnd type="none" w="sm" len="sm"/>
            <a:tailEnd type="none" w="sm" len="sm"/>
          </a:ln>
        </p:spPr>
        <p:txBody>
          <a:bodyPr spcFirstLastPara="1" wrap="square" lIns="60950" tIns="30467" rIns="60950" bIns="30467" anchor="ctr" anchorCtr="0">
            <a:noAutofit/>
          </a:bodyPr>
          <a:lstStyle/>
          <a:p>
            <a:pPr algn="ctr">
              <a:buSzPts val="2700"/>
            </a:pPr>
            <a:endParaRPr sz="1800">
              <a:solidFill>
                <a:srgbClr val="FFFFFF"/>
              </a:solidFill>
              <a:latin typeface="Calibri"/>
              <a:ea typeface="Calibri"/>
              <a:cs typeface="Calibri"/>
              <a:sym typeface="Calibri"/>
            </a:endParaRPr>
          </a:p>
        </p:txBody>
      </p:sp>
    </p:spTree>
    <p:extLst>
      <p:ext uri="{BB962C8B-B14F-4D97-AF65-F5344CB8AC3E}">
        <p14:creationId xmlns:p14="http://schemas.microsoft.com/office/powerpoint/2010/main" val="2683904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20E63-40F0-4F08-1ED3-1EAE621ADAED}"/>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59F652C9-45F8-BDA2-3B8A-C63BCCA10410}"/>
              </a:ext>
            </a:extLst>
          </p:cNvPr>
          <p:cNvSpPr txBox="1"/>
          <p:nvPr/>
        </p:nvSpPr>
        <p:spPr>
          <a:xfrm>
            <a:off x="259344" y="439597"/>
            <a:ext cx="10080574" cy="141039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5413"/>
              </a:lnSpc>
            </a:pPr>
            <a:r>
              <a:rPr lang="en-US" sz="5000" b="1" dirty="0">
                <a:solidFill>
                  <a:srgbClr val="1C498B"/>
                </a:solidFill>
                <a:ea typeface="Calibri"/>
                <a:cs typeface="Calibri"/>
              </a:rPr>
              <a:t>New Point of Contact for Neonatal Initiatives!</a:t>
            </a:r>
          </a:p>
        </p:txBody>
      </p:sp>
      <p:pic>
        <p:nvPicPr>
          <p:cNvPr id="9" name="Picture 8" descr="A blue and red curved line&#10;&#10;AI-generated content may be incorrect.">
            <a:extLst>
              <a:ext uri="{FF2B5EF4-FFF2-40B4-BE49-F238E27FC236}">
                <a16:creationId xmlns:a16="http://schemas.microsoft.com/office/drawing/2014/main" id="{2B25EF2A-CD68-1AF6-D263-07A3A8B9595B}"/>
              </a:ext>
            </a:extLst>
          </p:cNvPr>
          <p:cNvPicPr>
            <a:picLocks noChangeAspect="1"/>
          </p:cNvPicPr>
          <p:nvPr/>
        </p:nvPicPr>
        <p:blipFill>
          <a:blip r:embed="rId2"/>
          <a:stretch>
            <a:fillRect/>
          </a:stretch>
        </p:blipFill>
        <p:spPr>
          <a:xfrm>
            <a:off x="8671866"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9F4EC4F3-C942-7269-9809-CDCA011C4498}"/>
              </a:ext>
            </a:extLst>
          </p:cNvPr>
          <p:cNvPicPr>
            <a:picLocks noChangeAspect="1"/>
          </p:cNvPicPr>
          <p:nvPr/>
        </p:nvPicPr>
        <p:blipFill>
          <a:blip r:embed="rId3"/>
          <a:srcRect t="154" r="-244" b="3921"/>
          <a:stretch>
            <a:fillRect/>
          </a:stretch>
        </p:blipFill>
        <p:spPr>
          <a:xfrm>
            <a:off x="10339918" y="3550"/>
            <a:ext cx="1446409" cy="719901"/>
          </a:xfrm>
          <a:prstGeom prst="rect">
            <a:avLst/>
          </a:prstGeom>
        </p:spPr>
      </p:pic>
      <p:sp>
        <p:nvSpPr>
          <p:cNvPr id="10" name="Google Shape;133;p3">
            <a:extLst>
              <a:ext uri="{FF2B5EF4-FFF2-40B4-BE49-F238E27FC236}">
                <a16:creationId xmlns:a16="http://schemas.microsoft.com/office/drawing/2014/main" id="{F67D3D06-A4C4-89AD-F155-0F9409F6B381}"/>
              </a:ext>
            </a:extLst>
          </p:cNvPr>
          <p:cNvSpPr txBox="1"/>
          <p:nvPr/>
        </p:nvSpPr>
        <p:spPr>
          <a:xfrm>
            <a:off x="-139700" y="4530317"/>
            <a:ext cx="6810467" cy="948918"/>
          </a:xfrm>
          <a:prstGeom prst="rect">
            <a:avLst/>
          </a:prstGeom>
          <a:noFill/>
          <a:ln cap="flat">
            <a:noFill/>
          </a:ln>
        </p:spPr>
        <p:txBody>
          <a:bodyPr vert="horz" wrap="square" lIns="0" tIns="0" rIns="0" bIns="0" anchor="t" anchorCtr="0" compatLnSpc="1">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a:lstStyle>
          <a:p>
            <a:pPr algn="ctr" defTabSz="914446">
              <a:lnSpc>
                <a:spcPct val="150000"/>
              </a:lnSpc>
              <a:defRPr sz="1800" b="0" i="0" u="none" strike="noStrike" kern="0" cap="none" spc="0" baseline="0">
                <a:solidFill>
                  <a:srgbClr val="000000"/>
                </a:solidFill>
                <a:uFillTx/>
              </a:defRPr>
            </a:pPr>
            <a:r>
              <a:rPr lang="en-US" sz="2600" b="1" dirty="0">
                <a:solidFill>
                  <a:srgbClr val="1C498B"/>
                </a:solidFill>
                <a:latin typeface="Calibri"/>
                <a:ea typeface="Calibri"/>
                <a:cs typeface="Calibri"/>
              </a:rPr>
              <a:t>Tochukwu </a:t>
            </a:r>
            <a:r>
              <a:rPr lang="en-US" sz="2600" b="1" dirty="0" err="1">
                <a:solidFill>
                  <a:srgbClr val="1C498B"/>
                </a:solidFill>
                <a:latin typeface="Calibri"/>
                <a:ea typeface="Calibri"/>
                <a:cs typeface="Calibri"/>
              </a:rPr>
              <a:t>Akujieze</a:t>
            </a:r>
            <a:endParaRPr lang="en-US" dirty="0">
              <a:latin typeface="Calibri"/>
              <a:ea typeface="Calibri"/>
              <a:cs typeface="Calibri"/>
            </a:endParaRPr>
          </a:p>
          <a:p>
            <a:pPr algn="ctr" defTabSz="914446">
              <a:lnSpc>
                <a:spcPct val="150000"/>
              </a:lnSpc>
              <a:defRPr sz="1800" b="0" i="0" u="none" strike="noStrike" kern="0" cap="none" spc="0" baseline="0">
                <a:solidFill>
                  <a:srgbClr val="000000"/>
                </a:solidFill>
                <a:uFillTx/>
              </a:defRPr>
            </a:pPr>
            <a:r>
              <a:rPr lang="en-US" sz="2600" b="1" dirty="0">
                <a:solidFill>
                  <a:srgbClr val="1C498B"/>
                </a:solidFill>
                <a:latin typeface="Calibri"/>
                <a:ea typeface="Calibri"/>
                <a:cs typeface="Calibri"/>
              </a:rPr>
              <a:t>ILPQC Community Engagement Coordinator</a:t>
            </a:r>
          </a:p>
          <a:p>
            <a:pPr algn="ctr" defTabSz="914446">
              <a:lnSpc>
                <a:spcPct val="150000"/>
              </a:lnSpc>
              <a:defRPr sz="1800" b="0" i="0" u="none" strike="noStrike" kern="0" cap="none" spc="0" baseline="0">
                <a:solidFill>
                  <a:srgbClr val="000000"/>
                </a:solidFill>
                <a:uFillTx/>
              </a:defRPr>
            </a:pPr>
            <a:r>
              <a:rPr lang="en-US" sz="2600" dirty="0" err="1">
                <a:solidFill>
                  <a:srgbClr val="1C498B"/>
                </a:solidFill>
                <a:latin typeface="Calibri"/>
                <a:ea typeface="Calibri"/>
                <a:cs typeface="Calibri"/>
              </a:rPr>
              <a:t>tochukwu.akujieze@endeavorhealth.org</a:t>
            </a:r>
            <a:endParaRPr lang="en-US" sz="2600" dirty="0">
              <a:solidFill>
                <a:srgbClr val="444C55"/>
              </a:solidFill>
              <a:latin typeface="Calibri"/>
              <a:ea typeface="Calibri"/>
              <a:cs typeface="Calibri"/>
            </a:endParaRPr>
          </a:p>
        </p:txBody>
      </p:sp>
      <p:sp>
        <p:nvSpPr>
          <p:cNvPr id="13" name="Google Shape;133;p3">
            <a:extLst>
              <a:ext uri="{FF2B5EF4-FFF2-40B4-BE49-F238E27FC236}">
                <a16:creationId xmlns:a16="http://schemas.microsoft.com/office/drawing/2014/main" id="{E362F887-68AB-CEF9-8D38-2935F9729106}"/>
              </a:ext>
            </a:extLst>
          </p:cNvPr>
          <p:cNvSpPr txBox="1"/>
          <p:nvPr/>
        </p:nvSpPr>
        <p:spPr>
          <a:xfrm>
            <a:off x="6509045" y="4530317"/>
            <a:ext cx="5692867" cy="948918"/>
          </a:xfrm>
          <a:prstGeom prst="rect">
            <a:avLst/>
          </a:prstGeom>
          <a:noFill/>
          <a:ln cap="flat">
            <a:noFill/>
          </a:ln>
        </p:spPr>
        <p:txBody>
          <a:bodyPr vert="horz" wrap="square" lIns="0" tIns="0" rIns="0" bIns="0" anchor="t" anchorCtr="0" compatLnSpc="1">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a:lstStyle>
          <a:p>
            <a:pPr algn="ctr" defTabSz="914446">
              <a:lnSpc>
                <a:spcPct val="150000"/>
              </a:lnSpc>
              <a:defRPr sz="1800" b="0" i="0" u="none" strike="noStrike" kern="0" cap="none" spc="0" baseline="0">
                <a:solidFill>
                  <a:srgbClr val="000000"/>
                </a:solidFill>
                <a:uFillTx/>
              </a:defRPr>
            </a:pPr>
            <a:r>
              <a:rPr lang="en-US" sz="2600" b="1" dirty="0">
                <a:solidFill>
                  <a:srgbClr val="1C498B"/>
                </a:solidFill>
                <a:latin typeface="Calibri"/>
                <a:ea typeface="Calibri"/>
                <a:cs typeface="Calibri"/>
              </a:rPr>
              <a:t>Linda O'Kelley</a:t>
            </a:r>
            <a:endParaRPr lang="en-US" dirty="0">
              <a:latin typeface="Calibri"/>
              <a:ea typeface="Calibri"/>
              <a:cs typeface="Calibri"/>
            </a:endParaRPr>
          </a:p>
          <a:p>
            <a:pPr algn="ctr" defTabSz="914446">
              <a:lnSpc>
                <a:spcPct val="150000"/>
              </a:lnSpc>
              <a:defRPr sz="1800" b="0" i="0" u="none" strike="noStrike" kern="0" cap="none" spc="0" baseline="0">
                <a:solidFill>
                  <a:srgbClr val="000000"/>
                </a:solidFill>
                <a:uFillTx/>
              </a:defRPr>
            </a:pPr>
            <a:r>
              <a:rPr lang="en-US" sz="2600" b="1" dirty="0">
                <a:solidFill>
                  <a:srgbClr val="1C498B"/>
                </a:solidFill>
                <a:latin typeface="Calibri"/>
                <a:ea typeface="Calibri"/>
                <a:cs typeface="Calibri"/>
              </a:rPr>
              <a:t>ILPQC Nurse Quality Manager</a:t>
            </a:r>
          </a:p>
          <a:p>
            <a:pPr algn="ctr" defTabSz="914446">
              <a:lnSpc>
                <a:spcPct val="150000"/>
              </a:lnSpc>
              <a:defRPr sz="1800" b="0" i="0" u="none" strike="noStrike" kern="0" cap="none" spc="0" baseline="0">
                <a:solidFill>
                  <a:srgbClr val="000000"/>
                </a:solidFill>
                <a:uFillTx/>
              </a:defRPr>
            </a:pPr>
            <a:r>
              <a:rPr lang="en-US" sz="2600" dirty="0" err="1">
                <a:solidFill>
                  <a:srgbClr val="1C498B"/>
                </a:solidFill>
                <a:latin typeface="Calibri"/>
                <a:ea typeface="Calibri"/>
                <a:cs typeface="Calibri"/>
              </a:rPr>
              <a:t>linda.okelley@endeavorhealth.org</a:t>
            </a:r>
            <a:endParaRPr lang="en-US" sz="2600" dirty="0">
              <a:solidFill>
                <a:srgbClr val="1C498B"/>
              </a:solidFill>
              <a:latin typeface="Calibri"/>
              <a:ea typeface="Calibri"/>
              <a:cs typeface="Calibri"/>
            </a:endParaRPr>
          </a:p>
        </p:txBody>
      </p:sp>
      <p:pic>
        <p:nvPicPr>
          <p:cNvPr id="14" name="Picture 13" descr="A person wearing glasses and a black jacket&#10;&#10;AI-generated content may be incorrect.">
            <a:extLst>
              <a:ext uri="{FF2B5EF4-FFF2-40B4-BE49-F238E27FC236}">
                <a16:creationId xmlns:a16="http://schemas.microsoft.com/office/drawing/2014/main" id="{C9D2584A-6B18-595E-0F1F-F5B274418361}"/>
              </a:ext>
            </a:extLst>
          </p:cNvPr>
          <p:cNvPicPr>
            <a:picLocks noChangeAspect="1"/>
          </p:cNvPicPr>
          <p:nvPr/>
        </p:nvPicPr>
        <p:blipFill>
          <a:blip r:embed="rId4"/>
          <a:srcRect t="-426" b="15237"/>
          <a:stretch>
            <a:fillRect/>
          </a:stretch>
        </p:blipFill>
        <p:spPr>
          <a:xfrm>
            <a:off x="1892300" y="1883364"/>
            <a:ext cx="2743200" cy="2804275"/>
          </a:xfrm>
          <a:prstGeom prst="rect">
            <a:avLst/>
          </a:prstGeom>
          <a:ln>
            <a:noFill/>
          </a:ln>
          <a:effectLst>
            <a:softEdge rad="112500"/>
          </a:effectLst>
        </p:spPr>
      </p:pic>
      <p:pic>
        <p:nvPicPr>
          <p:cNvPr id="15" name="Picture 14" descr="A person leaning against a wall&#10;&#10;AI-generated content may be incorrect.">
            <a:extLst>
              <a:ext uri="{FF2B5EF4-FFF2-40B4-BE49-F238E27FC236}">
                <a16:creationId xmlns:a16="http://schemas.microsoft.com/office/drawing/2014/main" id="{B443E878-812C-EB17-ABC8-240B70C29FD3}"/>
              </a:ext>
            </a:extLst>
          </p:cNvPr>
          <p:cNvPicPr>
            <a:picLocks noChangeAspect="1"/>
          </p:cNvPicPr>
          <p:nvPr/>
        </p:nvPicPr>
        <p:blipFill>
          <a:blip r:embed="rId5"/>
          <a:srcRect l="6499" t="4481" r="6923" b="22005"/>
          <a:stretch>
            <a:fillRect/>
          </a:stretch>
        </p:blipFill>
        <p:spPr>
          <a:xfrm>
            <a:off x="7694098" y="1849992"/>
            <a:ext cx="3327069" cy="2847559"/>
          </a:xfrm>
          <a:prstGeom prst="rect">
            <a:avLst/>
          </a:prstGeom>
          <a:ln>
            <a:noFill/>
          </a:ln>
          <a:effectLst>
            <a:softEdge rad="112500"/>
          </a:effectLst>
        </p:spPr>
      </p:pic>
    </p:spTree>
    <p:extLst>
      <p:ext uri="{BB962C8B-B14F-4D97-AF65-F5344CB8AC3E}">
        <p14:creationId xmlns:p14="http://schemas.microsoft.com/office/powerpoint/2010/main" val="1868506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596164" y="472737"/>
            <a:ext cx="7702079" cy="70256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5413"/>
              </a:lnSpc>
            </a:pPr>
            <a:r>
              <a:rPr lang="en-US" sz="5000" b="1">
                <a:solidFill>
                  <a:srgbClr val="1C498B"/>
                </a:solidFill>
                <a:latin typeface="DM Sans"/>
                <a:ea typeface="Calibri"/>
                <a:cs typeface="Calibri"/>
                <a:sym typeface="The Seasons Bold"/>
              </a:rPr>
              <a:t>Breakout Sessions</a:t>
            </a:r>
            <a:endParaRPr lang="en-US" sz="5000" b="1">
              <a:solidFill>
                <a:srgbClr val="1C498B"/>
              </a:solidFill>
              <a:latin typeface="DM Sans"/>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6EF9938D-4B2A-31A3-6B69-3376839293A6}"/>
              </a:ext>
            </a:extLst>
          </p:cNvPr>
          <p:cNvPicPr>
            <a:picLocks noChangeAspect="1"/>
          </p:cNvPicPr>
          <p:nvPr/>
        </p:nvPicPr>
        <p:blipFill>
          <a:blip r:embed="rId2"/>
          <a:stretch>
            <a:fillRect/>
          </a:stretch>
        </p:blipFill>
        <p:spPr>
          <a:xfrm>
            <a:off x="8671866" y="-1176"/>
            <a:ext cx="342347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FF3AAC08-4914-5479-5E5C-A158F82A1524}"/>
              </a:ext>
            </a:extLst>
          </p:cNvPr>
          <p:cNvPicPr>
            <a:picLocks noChangeAspect="1"/>
          </p:cNvPicPr>
          <p:nvPr/>
        </p:nvPicPr>
        <p:blipFill>
          <a:blip r:embed="rId3"/>
          <a:srcRect t="154" r="-244" b="3921"/>
          <a:stretch>
            <a:fillRect/>
          </a:stretch>
        </p:blipFill>
        <p:spPr>
          <a:xfrm>
            <a:off x="10339918" y="3550"/>
            <a:ext cx="1403277" cy="719901"/>
          </a:xfrm>
          <a:prstGeom prst="rect">
            <a:avLst/>
          </a:prstGeom>
        </p:spPr>
      </p:pic>
      <p:graphicFrame>
        <p:nvGraphicFramePr>
          <p:cNvPr id="5" name="Table 4">
            <a:extLst>
              <a:ext uri="{FF2B5EF4-FFF2-40B4-BE49-F238E27FC236}">
                <a16:creationId xmlns:a16="http://schemas.microsoft.com/office/drawing/2014/main" id="{B2C84548-51B3-0D40-F9CD-03C2B16EB0B0}"/>
              </a:ext>
            </a:extLst>
          </p:cNvPr>
          <p:cNvGraphicFramePr>
            <a:graphicFrameLocks noGrp="1"/>
          </p:cNvGraphicFramePr>
          <p:nvPr/>
        </p:nvGraphicFramePr>
        <p:xfrm>
          <a:off x="595942" y="1713839"/>
          <a:ext cx="10866158" cy="1310640"/>
        </p:xfrm>
        <a:graphic>
          <a:graphicData uri="http://schemas.openxmlformats.org/drawingml/2006/table">
            <a:tbl>
              <a:tblPr firstRow="1" bandRow="1">
                <a:tableStyleId>{5C22544A-7EE6-4342-B048-85BDC9FD1C3A}</a:tableStyleId>
              </a:tblPr>
              <a:tblGrid>
                <a:gridCol w="3185160">
                  <a:extLst>
                    <a:ext uri="{9D8B030D-6E8A-4147-A177-3AD203B41FA5}">
                      <a16:colId xmlns:a16="http://schemas.microsoft.com/office/drawing/2014/main" val="2461222734"/>
                    </a:ext>
                  </a:extLst>
                </a:gridCol>
                <a:gridCol w="4058945">
                  <a:extLst>
                    <a:ext uri="{9D8B030D-6E8A-4147-A177-3AD203B41FA5}">
                      <a16:colId xmlns:a16="http://schemas.microsoft.com/office/drawing/2014/main" val="2808997204"/>
                    </a:ext>
                  </a:extLst>
                </a:gridCol>
                <a:gridCol w="3622053">
                  <a:extLst>
                    <a:ext uri="{9D8B030D-6E8A-4147-A177-3AD203B41FA5}">
                      <a16:colId xmlns:a16="http://schemas.microsoft.com/office/drawing/2014/main" val="3987938203"/>
                    </a:ext>
                  </a:extLst>
                </a:gridCol>
              </a:tblGrid>
              <a:tr h="370840">
                <a:tc>
                  <a:txBody>
                    <a:bodyPr/>
                    <a:lstStyle/>
                    <a:p>
                      <a:pPr lvl="0">
                        <a:buNone/>
                      </a:pPr>
                      <a:r>
                        <a:rPr lang="en-US" sz="2000" b="0" i="0" u="none" strike="noStrike" noProof="0">
                          <a:solidFill>
                            <a:schemeClr val="bg1"/>
                          </a:solidFill>
                          <a:latin typeface="DM Sans"/>
                        </a:rPr>
                        <a:t>Making ESSI Stick: Building Durable Systems for Ongoing Success</a:t>
                      </a:r>
                      <a:endParaRPr lang="en-US" sz="2000">
                        <a:solidFill>
                          <a:schemeClr val="bg1"/>
                        </a:solidFill>
                        <a:latin typeface="DM Sans"/>
                      </a:endParaRPr>
                    </a:p>
                  </a:txBody>
                  <a:tcPr/>
                </a:tc>
                <a:tc>
                  <a:txBody>
                    <a:bodyPr/>
                    <a:lstStyle/>
                    <a:p>
                      <a:pPr lvl="0">
                        <a:buNone/>
                      </a:pPr>
                      <a:r>
                        <a:rPr lang="en-US" sz="2000" b="0" i="0" u="none" strike="noStrike" noProof="0">
                          <a:solidFill>
                            <a:schemeClr val="bg1"/>
                          </a:solidFill>
                          <a:latin typeface="DM Sans"/>
                        </a:rPr>
                        <a:t>Two Patients, One Opportunity: Advancing Perinatal Mental Health  </a:t>
                      </a:r>
                      <a:endParaRPr lang="en-US" sz="2000">
                        <a:solidFill>
                          <a:schemeClr val="bg1"/>
                        </a:solidFill>
                        <a:latin typeface="DM Sans"/>
                      </a:endParaRPr>
                    </a:p>
                  </a:txBody>
                  <a:tcPr/>
                </a:tc>
                <a:tc>
                  <a:txBody>
                    <a:bodyPr/>
                    <a:lstStyle/>
                    <a:p>
                      <a:pPr lvl="0">
                        <a:buNone/>
                      </a:pPr>
                      <a:r>
                        <a:rPr lang="en-US" sz="2000" b="0" i="0" u="none" strike="noStrike" noProof="0">
                          <a:solidFill>
                            <a:schemeClr val="bg1"/>
                          </a:solidFill>
                          <a:latin typeface="DM Sans"/>
                        </a:rPr>
                        <a:t>From Delivery Room to Discharge: Comprehensive Care Pathways for the Late Preterm Infant</a:t>
                      </a:r>
                      <a:endParaRPr lang="en-US" sz="2000">
                        <a:solidFill>
                          <a:schemeClr val="bg1"/>
                        </a:solidFill>
                        <a:latin typeface="DM Sans"/>
                      </a:endParaRPr>
                    </a:p>
                  </a:txBody>
                  <a:tcPr/>
                </a:tc>
                <a:extLst>
                  <a:ext uri="{0D108BD9-81ED-4DB2-BD59-A6C34878D82A}">
                    <a16:rowId xmlns:a16="http://schemas.microsoft.com/office/drawing/2014/main" val="3055583413"/>
                  </a:ext>
                </a:extLst>
              </a:tr>
            </a:tbl>
          </a:graphicData>
        </a:graphic>
      </p:graphicFrame>
      <p:sp>
        <p:nvSpPr>
          <p:cNvPr id="10" name="Freeform 6">
            <a:extLst>
              <a:ext uri="{FF2B5EF4-FFF2-40B4-BE49-F238E27FC236}">
                <a16:creationId xmlns:a16="http://schemas.microsoft.com/office/drawing/2014/main" id="{60F52845-FD76-FB2A-BB16-F11E1F720144}"/>
              </a:ext>
            </a:extLst>
          </p:cNvPr>
          <p:cNvSpPr/>
          <p:nvPr/>
        </p:nvSpPr>
        <p:spPr>
          <a:xfrm>
            <a:off x="9368018" y="3769743"/>
            <a:ext cx="2461244" cy="2204149"/>
          </a:xfrm>
          <a:custGeom>
            <a:avLst/>
            <a:gdLst/>
            <a:ahLst/>
            <a:cxnLst/>
            <a:rect l="l" t="t" r="r" b="b"/>
            <a:pathLst>
              <a:path w="3810479" h="3306223">
                <a:moveTo>
                  <a:pt x="0" y="0"/>
                </a:moveTo>
                <a:lnTo>
                  <a:pt x="3810480" y="0"/>
                </a:lnTo>
                <a:lnTo>
                  <a:pt x="3810480" y="3306223"/>
                </a:lnTo>
                <a:lnTo>
                  <a:pt x="0" y="330622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14" descr="A close-up of flowers in grass&#10;&#10;AI-generated content may be incorrect.">
            <a:extLst>
              <a:ext uri="{FF2B5EF4-FFF2-40B4-BE49-F238E27FC236}">
                <a16:creationId xmlns:a16="http://schemas.microsoft.com/office/drawing/2014/main" id="{28663730-A8C5-C776-2C47-68B93A798657}"/>
              </a:ext>
            </a:extLst>
          </p:cNvPr>
          <p:cNvSpPr/>
          <p:nvPr/>
        </p:nvSpPr>
        <p:spPr>
          <a:xfrm>
            <a:off x="-646981"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
        <p:nvSpPr>
          <p:cNvPr id="14" name="Freeform 14" descr="A close-up of flowers in grass&#10;&#10;AI-generated content may be incorrect.">
            <a:extLst>
              <a:ext uri="{FF2B5EF4-FFF2-40B4-BE49-F238E27FC236}">
                <a16:creationId xmlns:a16="http://schemas.microsoft.com/office/drawing/2014/main" id="{3AD481E5-9705-4C35-A30D-364C949341FC}"/>
              </a:ext>
            </a:extLst>
          </p:cNvPr>
          <p:cNvSpPr/>
          <p:nvPr/>
        </p:nvSpPr>
        <p:spPr>
          <a:xfrm>
            <a:off x="6558598"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Tree>
    <p:extLst>
      <p:ext uri="{BB962C8B-B14F-4D97-AF65-F5344CB8AC3E}">
        <p14:creationId xmlns:p14="http://schemas.microsoft.com/office/powerpoint/2010/main" val="976621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592"/>
        <p:cNvGrpSpPr/>
        <p:nvPr/>
      </p:nvGrpSpPr>
      <p:grpSpPr>
        <a:xfrm>
          <a:off x="0" y="0"/>
          <a:ext cx="0" cy="0"/>
          <a:chOff x="0" y="0"/>
          <a:chExt cx="0" cy="0"/>
        </a:xfrm>
      </p:grpSpPr>
      <p:sp>
        <p:nvSpPr>
          <p:cNvPr id="16593" name="Google Shape;16593;p272"/>
          <p:cNvSpPr/>
          <p:nvPr/>
        </p:nvSpPr>
        <p:spPr>
          <a:xfrm>
            <a:off x="5219075" y="0"/>
            <a:ext cx="7052935" cy="6900116"/>
          </a:xfrm>
          <a:custGeom>
            <a:avLst/>
            <a:gdLst/>
            <a:ahLst/>
            <a:cxnLst/>
            <a:rect l="l" t="t" r="r" b="b"/>
            <a:pathLst>
              <a:path w="10579403" h="10200086" extrusionOk="0">
                <a:moveTo>
                  <a:pt x="0" y="0"/>
                </a:moveTo>
                <a:lnTo>
                  <a:pt x="10579403" y="0"/>
                </a:lnTo>
                <a:lnTo>
                  <a:pt x="10579403" y="10200086"/>
                </a:lnTo>
                <a:lnTo>
                  <a:pt x="0" y="10200086"/>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chemeClr val="dk1"/>
              </a:solidFill>
              <a:latin typeface="DM Sans"/>
              <a:ea typeface="DM Sans"/>
              <a:cs typeface="DM Sans"/>
              <a:sym typeface="DM Sans"/>
            </a:endParaRPr>
          </a:p>
        </p:txBody>
      </p:sp>
      <p:sp>
        <p:nvSpPr>
          <p:cNvPr id="16594" name="Google Shape;16594;p272"/>
          <p:cNvSpPr txBox="1"/>
          <p:nvPr/>
        </p:nvSpPr>
        <p:spPr>
          <a:xfrm>
            <a:off x="476586" y="271010"/>
            <a:ext cx="4912597" cy="1324978"/>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Clr>
                <a:srgbClr val="000000"/>
              </a:buClr>
              <a:buSzPts val="2075"/>
              <a:buFont typeface="Arial"/>
              <a:buNone/>
            </a:pPr>
            <a:r>
              <a:rPr lang="en-US" sz="2050" b="0" i="0" u="none" strike="noStrike" cap="none">
                <a:solidFill>
                  <a:srgbClr val="000000"/>
                </a:solidFill>
                <a:latin typeface="DM Sans"/>
                <a:ea typeface="DM Sans"/>
                <a:cs typeface="DM Sans"/>
                <a:sym typeface="DM Sans"/>
              </a:rPr>
              <a:t>You will be staying in the same room (assigned by last name)</a:t>
            </a:r>
            <a:r>
              <a:rPr lang="en-US" sz="2050" b="0" i="0" u="sng" strike="noStrike" cap="none">
                <a:solidFill>
                  <a:srgbClr val="000000"/>
                </a:solidFill>
                <a:latin typeface="DM Sans"/>
                <a:ea typeface="DM Sans"/>
                <a:cs typeface="DM Sans"/>
                <a:sym typeface="DM Sans"/>
              </a:rPr>
              <a:t> during all three breakout sessions.</a:t>
            </a:r>
            <a:endParaRPr lang="en-US" sz="2050" b="0" i="0" u="sng" strike="noStrike" cap="none">
              <a:solidFill>
                <a:srgbClr val="000000"/>
              </a:solidFill>
              <a:latin typeface="Arial"/>
              <a:ea typeface="Arial"/>
              <a:cs typeface="Arial"/>
            </a:endParaRPr>
          </a:p>
        </p:txBody>
      </p:sp>
      <p:sp>
        <p:nvSpPr>
          <p:cNvPr id="16595" name="Google Shape;16595;p272"/>
          <p:cNvSpPr txBox="1"/>
          <p:nvPr/>
        </p:nvSpPr>
        <p:spPr>
          <a:xfrm>
            <a:off x="478577" y="1715200"/>
            <a:ext cx="1805345" cy="447943"/>
          </a:xfrm>
          <a:prstGeom prst="rect">
            <a:avLst/>
          </a:prstGeom>
          <a:noFill/>
          <a:ln>
            <a:noFill/>
          </a:ln>
        </p:spPr>
        <p:txBody>
          <a:bodyPr spcFirstLastPara="1" wrap="square" lIns="0" tIns="0" rIns="0" bIns="0" anchor="t" anchorCtr="0">
            <a:spAutoFit/>
          </a:bodyPr>
          <a:lstStyle/>
          <a:p>
            <a:pPr marL="0" marR="0" lvl="0" indent="0" algn="l" rtl="0">
              <a:lnSpc>
                <a:spcPct val="141707"/>
              </a:lnSpc>
              <a:spcBef>
                <a:spcPts val="0"/>
              </a:spcBef>
              <a:spcAft>
                <a:spcPts val="0"/>
              </a:spcAft>
              <a:buClr>
                <a:srgbClr val="000000"/>
              </a:buClr>
              <a:buSzPts val="2050"/>
              <a:buFont typeface="Arial"/>
              <a:buNone/>
            </a:pPr>
            <a:r>
              <a:rPr lang="en-US" sz="2050" b="1" i="0" u="none" strike="noStrike" cap="none">
                <a:solidFill>
                  <a:srgbClr val="C02246"/>
                </a:solidFill>
                <a:latin typeface="DM Sans"/>
                <a:ea typeface="DM Sans"/>
                <a:cs typeface="DM Sans"/>
                <a:sym typeface="DM Sans"/>
              </a:rPr>
              <a:t>Room</a:t>
            </a:r>
            <a:endParaRPr sz="2075" b="1" i="0" u="none" strike="noStrike" cap="none">
              <a:solidFill>
                <a:srgbClr val="C02246"/>
              </a:solidFill>
              <a:latin typeface="DM Sans"/>
              <a:ea typeface="DM Sans"/>
              <a:cs typeface="DM Sans"/>
              <a:sym typeface="DM Sans"/>
            </a:endParaRPr>
          </a:p>
        </p:txBody>
      </p:sp>
      <p:sp>
        <p:nvSpPr>
          <p:cNvPr id="16596" name="Google Shape;16596;p272"/>
          <p:cNvSpPr txBox="1"/>
          <p:nvPr/>
        </p:nvSpPr>
        <p:spPr>
          <a:xfrm>
            <a:off x="3018577" y="2423322"/>
            <a:ext cx="3352435" cy="3785652"/>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2050"/>
              <a:buFont typeface="Arial"/>
              <a:buNone/>
            </a:pPr>
            <a:r>
              <a:rPr lang="en-US" sz="2050" b="1" i="0" u="none" strike="noStrike" cap="none">
                <a:solidFill>
                  <a:srgbClr val="000000"/>
                </a:solidFill>
                <a:latin typeface="DM Sans"/>
                <a:ea typeface="DM Sans"/>
                <a:cs typeface="DM Sans"/>
                <a:sym typeface="DM Sans"/>
              </a:rPr>
              <a:t>A-Ch</a:t>
            </a:r>
            <a:endParaRPr sz="2050" b="1" i="0" u="none" strike="noStrike" cap="none">
              <a:solidFill>
                <a:srgbClr val="000000"/>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1" i="0" u="none" strike="noStrike" cap="none">
                <a:solidFill>
                  <a:schemeClr val="dk1"/>
                </a:solidFill>
                <a:latin typeface="DM Sans"/>
                <a:ea typeface="DM Sans"/>
                <a:cs typeface="DM Sans"/>
                <a:sym typeface="DM Sans"/>
              </a:rPr>
              <a:t>CI-F</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1" i="0" u="none" strike="noStrike" cap="none">
                <a:solidFill>
                  <a:schemeClr val="dk1"/>
                </a:solidFill>
                <a:latin typeface="DM Sans"/>
                <a:ea typeface="DM Sans"/>
                <a:cs typeface="DM Sans"/>
                <a:sym typeface="DM Sans"/>
              </a:rPr>
              <a:t>G-Ka</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1" i="0" u="none" strike="noStrike" cap="none">
                <a:solidFill>
                  <a:schemeClr val="dk1"/>
                </a:solidFill>
                <a:latin typeface="DM Sans"/>
                <a:ea typeface="DM Sans"/>
                <a:cs typeface="DM Sans"/>
                <a:sym typeface="DM Sans"/>
              </a:rPr>
              <a:t>Ke-M</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1" i="0" u="none" strike="noStrike" cap="none">
                <a:solidFill>
                  <a:schemeClr val="dk1"/>
                </a:solidFill>
                <a:latin typeface="DM Sans"/>
                <a:ea typeface="DM Sans"/>
                <a:cs typeface="DM Sans"/>
                <a:sym typeface="DM Sans"/>
              </a:rPr>
              <a:t>N-Sh</a:t>
            </a:r>
            <a:endParaRPr sz="2050" b="1" i="0" u="none" strike="noStrike" cap="none">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1" i="0" u="none" strike="noStrike" cap="none">
                <a:solidFill>
                  <a:schemeClr val="dk1"/>
                </a:solidFill>
                <a:latin typeface="DM Sans"/>
                <a:ea typeface="DM Sans"/>
                <a:cs typeface="DM Sans"/>
                <a:sym typeface="DM Sans"/>
              </a:rPr>
              <a:t>Si-Z</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a:solidFill>
                <a:schemeClr val="dk1"/>
              </a:solidFill>
              <a:latin typeface="DM Sans"/>
              <a:ea typeface="DM Sans"/>
              <a:cs typeface="DM Sans"/>
              <a:sym typeface="DM Sans"/>
            </a:endParaRPr>
          </a:p>
        </p:txBody>
      </p:sp>
      <p:sp>
        <p:nvSpPr>
          <p:cNvPr id="16597" name="Google Shape;16597;p272"/>
          <p:cNvSpPr txBox="1"/>
          <p:nvPr/>
        </p:nvSpPr>
        <p:spPr>
          <a:xfrm>
            <a:off x="3018577" y="1715200"/>
            <a:ext cx="1805345" cy="447943"/>
          </a:xfrm>
          <a:prstGeom prst="rect">
            <a:avLst/>
          </a:prstGeom>
          <a:noFill/>
          <a:ln>
            <a:noFill/>
          </a:ln>
        </p:spPr>
        <p:txBody>
          <a:bodyPr spcFirstLastPara="1" wrap="square" lIns="0" tIns="0" rIns="0" bIns="0" anchor="t" anchorCtr="0">
            <a:spAutoFit/>
          </a:bodyPr>
          <a:lstStyle/>
          <a:p>
            <a:pPr marL="0" marR="0" lvl="0" indent="0" algn="l" rtl="0">
              <a:lnSpc>
                <a:spcPct val="141707"/>
              </a:lnSpc>
              <a:spcBef>
                <a:spcPts val="0"/>
              </a:spcBef>
              <a:spcAft>
                <a:spcPts val="0"/>
              </a:spcAft>
              <a:buClr>
                <a:srgbClr val="000000"/>
              </a:buClr>
              <a:buSzPts val="2050"/>
              <a:buFont typeface="Arial"/>
              <a:buNone/>
            </a:pPr>
            <a:r>
              <a:rPr lang="en-US" sz="2050" b="1" i="0" u="none" strike="noStrike" cap="none">
                <a:solidFill>
                  <a:srgbClr val="C02246"/>
                </a:solidFill>
                <a:latin typeface="DM Sans"/>
                <a:ea typeface="DM Sans"/>
                <a:cs typeface="DM Sans"/>
                <a:sym typeface="DM Sans"/>
              </a:rPr>
              <a:t>Last Name:</a:t>
            </a:r>
            <a:endParaRPr lang="en-US" sz="1200" b="0" i="0" u="none" strike="noStrike" cap="none">
              <a:solidFill>
                <a:srgbClr val="C02246"/>
              </a:solidFill>
              <a:latin typeface="DM Sans"/>
              <a:ea typeface="DM Sans"/>
              <a:cs typeface="DM Sans"/>
            </a:endParaRPr>
          </a:p>
        </p:txBody>
      </p:sp>
      <p:sp>
        <p:nvSpPr>
          <p:cNvPr id="16598" name="Google Shape;16598;p272"/>
          <p:cNvSpPr txBox="1"/>
          <p:nvPr/>
        </p:nvSpPr>
        <p:spPr>
          <a:xfrm>
            <a:off x="497195" y="2414608"/>
            <a:ext cx="3604039" cy="3786664"/>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2100"/>
              <a:buFont typeface="Arial"/>
              <a:buNone/>
            </a:pPr>
            <a:r>
              <a:rPr lang="en-US" sz="2100" b="0" i="0" u="none" strike="noStrike" cap="none" dirty="0">
                <a:solidFill>
                  <a:srgbClr val="444C55"/>
                </a:solidFill>
                <a:latin typeface="DM Sans"/>
                <a:ea typeface="DM Sans"/>
                <a:cs typeface="DM Sans"/>
                <a:sym typeface="DM Sans"/>
              </a:rPr>
              <a:t>Lincoln			</a:t>
            </a:r>
            <a:endParaRPr sz="12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0" i="0" u="none" strike="noStrike" cap="none" dirty="0">
              <a:solidFill>
                <a:srgbClr val="000000"/>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100"/>
              <a:buFont typeface="Arial"/>
              <a:buNone/>
            </a:pPr>
            <a:r>
              <a:rPr lang="en-US" sz="2100" b="0" i="0" u="none" strike="noStrike" cap="none" dirty="0">
                <a:solidFill>
                  <a:schemeClr val="dk1"/>
                </a:solidFill>
                <a:latin typeface="DM Sans"/>
                <a:ea typeface="DM Sans"/>
                <a:cs typeface="DM Sans"/>
                <a:sym typeface="DM Sans"/>
              </a:rPr>
              <a:t>Ottawa</a:t>
            </a:r>
            <a:endParaRPr sz="21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dirty="0">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0" i="0" u="none" strike="noStrike" cap="none" dirty="0">
                <a:solidFill>
                  <a:schemeClr val="dk1"/>
                </a:solidFill>
                <a:latin typeface="Arial"/>
                <a:ea typeface="Arial"/>
                <a:cs typeface="Arial"/>
                <a:sym typeface="Arial"/>
              </a:rPr>
              <a:t>Freeport A</a:t>
            </a:r>
            <a:endParaRPr sz="12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0" i="0" u="none" strike="noStrike" cap="none" dirty="0">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0" i="0" u="none" strike="noStrike" cap="none" dirty="0">
                <a:solidFill>
                  <a:schemeClr val="dk1"/>
                </a:solidFill>
                <a:latin typeface="Arial"/>
                <a:ea typeface="Arial"/>
                <a:cs typeface="Arial"/>
                <a:sym typeface="Arial"/>
              </a:rPr>
              <a:t>Freeport B</a:t>
            </a:r>
            <a:endParaRPr sz="12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dirty="0">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0" i="0" u="none" strike="noStrike" cap="none" dirty="0">
                <a:solidFill>
                  <a:schemeClr val="dk1"/>
                </a:solidFill>
                <a:latin typeface="Arial"/>
                <a:ea typeface="Arial"/>
                <a:cs typeface="Arial"/>
                <a:sym typeface="Arial"/>
              </a:rPr>
              <a:t>Freeport C</a:t>
            </a:r>
            <a:endParaRPr sz="12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dirty="0">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r>
              <a:rPr lang="en-US" sz="2050" b="0" i="0" u="none" strike="noStrike" cap="none" dirty="0">
                <a:solidFill>
                  <a:schemeClr val="dk1"/>
                </a:solidFill>
                <a:latin typeface="DM Sans"/>
                <a:ea typeface="DM Sans"/>
                <a:cs typeface="DM Sans"/>
                <a:sym typeface="DM Sans"/>
              </a:rPr>
              <a:t>Gov. Altgeld</a:t>
            </a:r>
            <a:endParaRPr sz="2050" b="0" i="0" u="none" strike="noStrike" cap="none" dirty="0">
              <a:solidFill>
                <a:schemeClr val="dk1"/>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050"/>
              <a:buFont typeface="Arial"/>
              <a:buNone/>
            </a:pPr>
            <a:endParaRPr sz="2050" b="1" i="0" u="none" strike="noStrike" cap="none" dirty="0">
              <a:solidFill>
                <a:schemeClr val="dk1"/>
              </a:solidFill>
              <a:latin typeface="DM Sans"/>
              <a:ea typeface="DM Sans"/>
              <a:cs typeface="DM Sans"/>
              <a:sym typeface="DM Sans"/>
            </a:endParaRPr>
          </a:p>
        </p:txBody>
      </p:sp>
      <p:sp>
        <p:nvSpPr>
          <p:cNvPr id="16599" name="Google Shape;16599;p272"/>
          <p:cNvSpPr/>
          <p:nvPr/>
        </p:nvSpPr>
        <p:spPr>
          <a:xfrm>
            <a:off x="9190945" y="2421773"/>
            <a:ext cx="1166191" cy="689113"/>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6600" name="Google Shape;16600;p272"/>
          <p:cNvSpPr/>
          <p:nvPr/>
        </p:nvSpPr>
        <p:spPr>
          <a:xfrm>
            <a:off x="6930885" y="5075582"/>
            <a:ext cx="1166191" cy="689113"/>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6601" name="Google Shape;16601;p272"/>
          <p:cNvSpPr/>
          <p:nvPr/>
        </p:nvSpPr>
        <p:spPr>
          <a:xfrm>
            <a:off x="9183754" y="5075581"/>
            <a:ext cx="1166191" cy="689113"/>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6602" name="Google Shape;16602;p272"/>
          <p:cNvSpPr/>
          <p:nvPr/>
        </p:nvSpPr>
        <p:spPr>
          <a:xfrm>
            <a:off x="6930884" y="5864084"/>
            <a:ext cx="708991" cy="689113"/>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6603" name="Google Shape;16603;p272"/>
          <p:cNvSpPr/>
          <p:nvPr/>
        </p:nvSpPr>
        <p:spPr>
          <a:xfrm>
            <a:off x="9771335" y="5072972"/>
            <a:ext cx="1066131" cy="673719"/>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Tree>
    <p:extLst>
      <p:ext uri="{BB962C8B-B14F-4D97-AF65-F5344CB8AC3E}">
        <p14:creationId xmlns:p14="http://schemas.microsoft.com/office/powerpoint/2010/main" val="2246026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88"/>
        <p:cNvGrpSpPr/>
        <p:nvPr/>
      </p:nvGrpSpPr>
      <p:grpSpPr>
        <a:xfrm>
          <a:off x="0" y="0"/>
          <a:ext cx="0" cy="0"/>
          <a:chOff x="0" y="0"/>
          <a:chExt cx="0" cy="0"/>
        </a:xfrm>
      </p:grpSpPr>
      <p:sp>
        <p:nvSpPr>
          <p:cNvPr id="9" name="Rectangle 8">
            <a:extLst>
              <a:ext uri="{FF2B5EF4-FFF2-40B4-BE49-F238E27FC236}">
                <a16:creationId xmlns:a16="http://schemas.microsoft.com/office/drawing/2014/main" id="{672749E3-B9B7-4C4F-296B-43A171AA45E1}"/>
              </a:ext>
            </a:extLst>
          </p:cNvPr>
          <p:cNvSpPr/>
          <p:nvPr/>
        </p:nvSpPr>
        <p:spPr>
          <a:xfrm>
            <a:off x="6829926" y="-247984"/>
            <a:ext cx="5694947" cy="25867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92" name="Google Shape;6892;p5"/>
          <p:cNvSpPr txBox="1"/>
          <p:nvPr/>
        </p:nvSpPr>
        <p:spPr>
          <a:xfrm>
            <a:off x="9096097" y="2011958"/>
            <a:ext cx="2489755" cy="3742315"/>
          </a:xfrm>
          <a:prstGeom prst="rect">
            <a:avLst/>
          </a:prstGeom>
          <a:noFill/>
          <a:ln>
            <a:noFill/>
          </a:ln>
        </p:spPr>
        <p:txBody>
          <a:bodyPr spcFirstLastPara="1" wrap="square" lIns="33850" tIns="33850" rIns="33850" bIns="33850" anchor="ctr" anchorCtr="0">
            <a:noAutofit/>
          </a:bodyPr>
          <a:lstStyle/>
          <a:p>
            <a:pPr marL="0" marR="0" lvl="0" indent="0" algn="ctr" rtl="0">
              <a:lnSpc>
                <a:spcPct val="226125"/>
              </a:lnSpc>
              <a:spcBef>
                <a:spcPts val="0"/>
              </a:spcBef>
              <a:spcAft>
                <a:spcPts val="0"/>
              </a:spcAft>
              <a:buClr>
                <a:srgbClr val="000000"/>
              </a:buClr>
              <a:buSzPts val="800"/>
              <a:buFont typeface="Arial"/>
              <a:buNone/>
            </a:pPr>
            <a:endParaRPr sz="800" b="0" i="0" u="none" strike="noStrike" cap="none">
              <a:solidFill>
                <a:schemeClr val="dk1"/>
              </a:solidFill>
              <a:latin typeface="Arial"/>
              <a:ea typeface="Arial"/>
              <a:cs typeface="Arial"/>
              <a:sym typeface="Arial"/>
            </a:endParaRPr>
          </a:p>
        </p:txBody>
      </p:sp>
      <p:sp>
        <p:nvSpPr>
          <p:cNvPr id="6894" name="Google Shape;6894;p5"/>
          <p:cNvSpPr txBox="1"/>
          <p:nvPr/>
        </p:nvSpPr>
        <p:spPr>
          <a:xfrm>
            <a:off x="2084962" y="2013532"/>
            <a:ext cx="5323881" cy="3985706"/>
          </a:xfrm>
          <a:prstGeom prst="rect">
            <a:avLst/>
          </a:prstGeom>
          <a:noFill/>
          <a:ln>
            <a:noFill/>
          </a:ln>
        </p:spPr>
        <p:txBody>
          <a:bodyPr spcFirstLastPara="1" wrap="square" lIns="0" tIns="0" rIns="0" bIns="0" anchor="t" anchorCtr="0">
            <a:spAutoFit/>
          </a:bodyPr>
          <a:lstStyle/>
          <a:p>
            <a:pPr marL="462915" marR="0" lvl="1" indent="-231140" algn="l" rtl="0">
              <a:lnSpc>
                <a:spcPct val="100000"/>
              </a:lnSpc>
              <a:spcBef>
                <a:spcPts val="0"/>
              </a:spcBef>
              <a:spcAft>
                <a:spcPts val="0"/>
              </a:spcAft>
              <a:buClr>
                <a:srgbClr val="000000"/>
              </a:buClr>
              <a:buSzPts val="2600"/>
              <a:buFont typeface="Arial"/>
              <a:buChar char="•"/>
            </a:pPr>
            <a:r>
              <a:rPr lang="en-US" sz="2600" b="0" i="0" u="none" strike="noStrike" cap="none" dirty="0">
                <a:solidFill>
                  <a:srgbClr val="000000"/>
                </a:solidFill>
                <a:latin typeface="Montserrat"/>
                <a:ea typeface="Montserrat"/>
                <a:cs typeface="Montserrat"/>
                <a:sym typeface="Montserrat"/>
              </a:rPr>
              <a:t>Raffle will be held at the end of the day during Wrap-up session at </a:t>
            </a:r>
            <a:r>
              <a:rPr lang="en-US" sz="2600" dirty="0">
                <a:solidFill>
                  <a:srgbClr val="000000"/>
                </a:solidFill>
                <a:latin typeface="Montserrat"/>
                <a:ea typeface="Montserrat"/>
                <a:cs typeface="Montserrat"/>
                <a:sym typeface="Montserrat"/>
              </a:rPr>
              <a:t>3:30-3:50</a:t>
            </a:r>
            <a:endParaRPr sz="2600" b="0" i="0" u="none" strike="noStrike" cap="none" dirty="0">
              <a:solidFill>
                <a:srgbClr val="000000"/>
              </a:solidFill>
              <a:latin typeface="Montserrat"/>
              <a:ea typeface="Montserrat"/>
              <a:cs typeface="Montserrat"/>
              <a:sym typeface="Montserrat"/>
            </a:endParaRPr>
          </a:p>
          <a:p>
            <a:pPr marL="462915" lvl="1" indent="-231140">
              <a:spcBef>
                <a:spcPts val="1000"/>
              </a:spcBef>
              <a:buClr>
                <a:srgbClr val="000000"/>
              </a:buClr>
              <a:buSzPts val="2600"/>
              <a:buFont typeface="Arial"/>
              <a:buChar char="•"/>
            </a:pPr>
            <a:r>
              <a:rPr lang="en-US" sz="2600" b="0" i="0" u="none" strike="noStrike" cap="none" dirty="0">
                <a:solidFill>
                  <a:srgbClr val="000000"/>
                </a:solidFill>
                <a:latin typeface="Montserrat"/>
                <a:ea typeface="Montserrat"/>
                <a:cs typeface="Montserrat"/>
                <a:sym typeface="Montserrat"/>
              </a:rPr>
              <a:t>Every attendee </a:t>
            </a:r>
            <a:r>
              <a:rPr lang="en-US" sz="2600" dirty="0">
                <a:solidFill>
                  <a:srgbClr val="000000"/>
                </a:solidFill>
                <a:latin typeface="Montserrat"/>
                <a:ea typeface="Montserrat"/>
                <a:cs typeface="Montserrat"/>
                <a:sym typeface="Montserrat"/>
              </a:rPr>
              <a:t>who registered is electronically entered into the raffle</a:t>
            </a:r>
            <a:endParaRPr lang="en-US" sz="2600" b="0" i="0" u="none" strike="noStrike" cap="none" dirty="0">
              <a:solidFill>
                <a:srgbClr val="000000"/>
              </a:solidFill>
              <a:latin typeface="Montserrat"/>
              <a:ea typeface="Montserrat"/>
              <a:cs typeface="Montserrat"/>
            </a:endParaRPr>
          </a:p>
          <a:p>
            <a:pPr marL="462915" marR="0" lvl="1" indent="-231140" algn="l" rtl="0">
              <a:lnSpc>
                <a:spcPct val="100000"/>
              </a:lnSpc>
              <a:spcBef>
                <a:spcPts val="1000"/>
              </a:spcBef>
              <a:spcAft>
                <a:spcPts val="0"/>
              </a:spcAft>
              <a:buClr>
                <a:srgbClr val="000000"/>
              </a:buClr>
              <a:buSzPts val="2600"/>
              <a:buFont typeface="Arial"/>
              <a:buChar char="•"/>
            </a:pPr>
            <a:r>
              <a:rPr lang="en-US" sz="2600" b="0" i="0" u="none" strike="noStrike" cap="none" dirty="0">
                <a:solidFill>
                  <a:srgbClr val="000000"/>
                </a:solidFill>
                <a:latin typeface="Montserrat"/>
                <a:ea typeface="Montserrat"/>
                <a:cs typeface="Montserrat"/>
                <a:sym typeface="Montserrat"/>
              </a:rPr>
              <a:t>3 raffle baskets = 3 chances to win</a:t>
            </a:r>
            <a:endParaRPr sz="2600" b="0" i="0" u="none" strike="noStrike" cap="none" dirty="0">
              <a:solidFill>
                <a:srgbClr val="000000"/>
              </a:solidFill>
              <a:latin typeface="Montserrat"/>
              <a:ea typeface="Montserrat"/>
              <a:cs typeface="Montserrat"/>
              <a:sym typeface="Montserrat"/>
            </a:endParaRPr>
          </a:p>
          <a:p>
            <a:pPr marL="462915" marR="0" lvl="1" indent="-231140" algn="l" rtl="0">
              <a:lnSpc>
                <a:spcPct val="100000"/>
              </a:lnSpc>
              <a:spcBef>
                <a:spcPts val="1000"/>
              </a:spcBef>
              <a:spcAft>
                <a:spcPts val="0"/>
              </a:spcAft>
              <a:buClr>
                <a:srgbClr val="000000"/>
              </a:buClr>
              <a:buSzPts val="2600"/>
              <a:buFont typeface="Arial"/>
              <a:buChar char="•"/>
            </a:pPr>
            <a:r>
              <a:rPr lang="en-US" sz="2600" b="1" i="0" u="none" strike="noStrike" cap="none" dirty="0">
                <a:solidFill>
                  <a:srgbClr val="000000"/>
                </a:solidFill>
                <a:latin typeface="Montserrat"/>
                <a:ea typeface="Montserrat"/>
                <a:cs typeface="Montserrat"/>
                <a:sym typeface="Montserrat"/>
              </a:rPr>
              <a:t>Must be present to win</a:t>
            </a:r>
            <a:endParaRPr sz="2600" b="1" i="0" u="none" strike="noStrike" cap="none" dirty="0">
              <a:solidFill>
                <a:srgbClr val="000000"/>
              </a:solidFill>
              <a:latin typeface="Montserrat"/>
              <a:ea typeface="Montserrat"/>
              <a:cs typeface="Montserrat"/>
              <a:sym typeface="Montserrat"/>
            </a:endParaRPr>
          </a:p>
        </p:txBody>
      </p:sp>
      <p:sp>
        <p:nvSpPr>
          <p:cNvPr id="6895" name="Google Shape;6895;p5"/>
          <p:cNvSpPr txBox="1"/>
          <p:nvPr/>
        </p:nvSpPr>
        <p:spPr>
          <a:xfrm>
            <a:off x="661669" y="500417"/>
            <a:ext cx="7076645" cy="1231106"/>
          </a:xfrm>
          <a:prstGeom prst="rect">
            <a:avLst/>
          </a:prstGeom>
          <a:noFill/>
          <a:ln>
            <a:noFill/>
          </a:ln>
        </p:spPr>
        <p:txBody>
          <a:bodyPr spcFirstLastPara="1" wrap="square" lIns="0" tIns="0" rIns="0" bIns="0" anchor="t" anchorCtr="0">
            <a:spAutoFit/>
          </a:bodyPr>
          <a:lstStyle/>
          <a:p>
            <a:pPr algn="ctr"/>
            <a:r>
              <a:rPr lang="en-US" sz="4000" dirty="0">
                <a:solidFill>
                  <a:srgbClr val="1C498B"/>
                </a:solidFill>
                <a:latin typeface="DM Sans"/>
                <a:sym typeface="Montserrat"/>
              </a:rPr>
              <a:t>ILPQC 2026 Face-to-Face </a:t>
            </a:r>
            <a:r>
              <a:rPr lang="en-US" sz="4000">
                <a:solidFill>
                  <a:srgbClr val="1C498B"/>
                </a:solidFill>
                <a:latin typeface="DM Sans"/>
                <a:sym typeface="Montserrat"/>
              </a:rPr>
              <a:t>Raffle</a:t>
            </a:r>
            <a:endParaRPr lang="en-US" sz="4000" b="0" i="0" u="none" strike="noStrike" cap="none">
              <a:solidFill>
                <a:srgbClr val="000000"/>
              </a:solidFill>
              <a:latin typeface="DM Sans"/>
              <a:ea typeface="Arial"/>
              <a:cs typeface="Arial"/>
            </a:endParaRPr>
          </a:p>
        </p:txBody>
      </p:sp>
      <p:pic>
        <p:nvPicPr>
          <p:cNvPr id="2" name="Picture 1" descr="A hand putting a card into a jar of gifts&#10;&#10;AI-generated content may be incorrect.">
            <a:extLst>
              <a:ext uri="{FF2B5EF4-FFF2-40B4-BE49-F238E27FC236}">
                <a16:creationId xmlns:a16="http://schemas.microsoft.com/office/drawing/2014/main" id="{7169EB8C-9B12-B60B-2CDE-45F3AAA4D6A3}"/>
              </a:ext>
            </a:extLst>
          </p:cNvPr>
          <p:cNvPicPr>
            <a:picLocks noChangeAspect="1"/>
          </p:cNvPicPr>
          <p:nvPr/>
        </p:nvPicPr>
        <p:blipFill>
          <a:blip r:embed="rId3"/>
          <a:stretch>
            <a:fillRect/>
          </a:stretch>
        </p:blipFill>
        <p:spPr>
          <a:xfrm>
            <a:off x="184480" y="4296673"/>
            <a:ext cx="1780457" cy="2182484"/>
          </a:xfrm>
          <a:prstGeom prst="rect">
            <a:avLst/>
          </a:prstGeom>
        </p:spPr>
      </p:pic>
      <p:pic>
        <p:nvPicPr>
          <p:cNvPr id="4" name="Picture 3" descr="Two women holding a basket of food&#10;&#10;AI-generated content may be incorrect.">
            <a:extLst>
              <a:ext uri="{FF2B5EF4-FFF2-40B4-BE49-F238E27FC236}">
                <a16:creationId xmlns:a16="http://schemas.microsoft.com/office/drawing/2014/main" id="{5C590403-AF50-943D-89C7-4F8258115F68}"/>
              </a:ext>
            </a:extLst>
          </p:cNvPr>
          <p:cNvPicPr>
            <a:picLocks noChangeAspect="1"/>
          </p:cNvPicPr>
          <p:nvPr/>
        </p:nvPicPr>
        <p:blipFill>
          <a:blip r:embed="rId4"/>
          <a:stretch>
            <a:fillRect/>
          </a:stretch>
        </p:blipFill>
        <p:spPr>
          <a:xfrm>
            <a:off x="7861118" y="-924"/>
            <a:ext cx="4327853" cy="324612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660781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F1E8F-03F7-28B7-7393-EFE58678F3B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07427B9-114C-000D-BF55-9FA2CEDF5B70}"/>
              </a:ext>
            </a:extLst>
          </p:cNvPr>
          <p:cNvSpPr/>
          <p:nvPr/>
        </p:nvSpPr>
        <p:spPr>
          <a:xfrm>
            <a:off x="6829926" y="-247984"/>
            <a:ext cx="5694947" cy="25867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oad with colorful signs&#10;&#10;AI-generated content may be incorrect.">
            <a:extLst>
              <a:ext uri="{FF2B5EF4-FFF2-40B4-BE49-F238E27FC236}">
                <a16:creationId xmlns:a16="http://schemas.microsoft.com/office/drawing/2014/main" id="{C52B24B2-2A0E-CA20-5B91-2C7ED3819137}"/>
              </a:ext>
            </a:extLst>
          </p:cNvPr>
          <p:cNvPicPr>
            <a:picLocks noChangeAspect="1"/>
          </p:cNvPicPr>
          <p:nvPr/>
        </p:nvPicPr>
        <p:blipFill>
          <a:blip r:embed="rId2"/>
          <a:stretch>
            <a:fillRect/>
          </a:stretch>
        </p:blipFill>
        <p:spPr>
          <a:xfrm>
            <a:off x="4543425" y="7937"/>
            <a:ext cx="7613650" cy="7083425"/>
          </a:xfrm>
          <a:prstGeom prst="rect">
            <a:avLst/>
          </a:prstGeom>
        </p:spPr>
      </p:pic>
      <p:sp>
        <p:nvSpPr>
          <p:cNvPr id="5" name="Title 4">
            <a:extLst>
              <a:ext uri="{FF2B5EF4-FFF2-40B4-BE49-F238E27FC236}">
                <a16:creationId xmlns:a16="http://schemas.microsoft.com/office/drawing/2014/main" id="{998972D7-CB6B-C8FB-26D2-CD1D838E6A2D}"/>
              </a:ext>
            </a:extLst>
          </p:cNvPr>
          <p:cNvSpPr>
            <a:spLocks noGrp="1"/>
          </p:cNvSpPr>
          <p:nvPr>
            <p:ph type="title"/>
          </p:nvPr>
        </p:nvSpPr>
        <p:spPr>
          <a:xfrm>
            <a:off x="0" y="708025"/>
            <a:ext cx="10972800" cy="1325563"/>
          </a:xfrm>
        </p:spPr>
        <p:txBody>
          <a:bodyPr/>
          <a:lstStyle/>
          <a:p>
            <a:r>
              <a:rPr lang="en-US" sz="4800">
                <a:ea typeface="Lato Medium"/>
                <a:cs typeface="Lato Medium"/>
              </a:rPr>
              <a:t>Connect with ILPQC </a:t>
            </a:r>
            <a:endParaRPr lang="en-US" sz="4800"/>
          </a:p>
        </p:txBody>
      </p:sp>
      <p:sp>
        <p:nvSpPr>
          <p:cNvPr id="19" name="TextBox 18">
            <a:extLst>
              <a:ext uri="{FF2B5EF4-FFF2-40B4-BE49-F238E27FC236}">
                <a16:creationId xmlns:a16="http://schemas.microsoft.com/office/drawing/2014/main" id="{14C3F3AF-4620-1642-EE84-70AC4E331F61}"/>
              </a:ext>
            </a:extLst>
          </p:cNvPr>
          <p:cNvSpPr txBox="1"/>
          <p:nvPr/>
        </p:nvSpPr>
        <p:spPr>
          <a:xfrm>
            <a:off x="5047811" y="10487"/>
            <a:ext cx="194977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solidFill>
                  <a:schemeClr val="bg1"/>
                </a:solidFill>
                <a:ea typeface="Calibri"/>
                <a:cs typeface="Calibri"/>
              </a:rPr>
              <a:t>Ask about being </a:t>
            </a:r>
            <a:r>
              <a:rPr lang="en-US" sz="2000" b="1">
                <a:solidFill>
                  <a:schemeClr val="bg1"/>
                </a:solidFill>
                <a:ea typeface="Calibri"/>
                <a:cs typeface="Calibri"/>
              </a:rPr>
              <a:t>an ILLPI Wave 1 </a:t>
            </a:r>
            <a:r>
              <a:rPr lang="en-US" sz="2000" b="1" dirty="0">
                <a:solidFill>
                  <a:schemeClr val="bg1"/>
                </a:solidFill>
                <a:ea typeface="Calibri"/>
                <a:cs typeface="Calibri"/>
              </a:rPr>
              <a:t>Team</a:t>
            </a:r>
          </a:p>
        </p:txBody>
      </p:sp>
      <p:sp>
        <p:nvSpPr>
          <p:cNvPr id="18" name="TextBox 17">
            <a:extLst>
              <a:ext uri="{FF2B5EF4-FFF2-40B4-BE49-F238E27FC236}">
                <a16:creationId xmlns:a16="http://schemas.microsoft.com/office/drawing/2014/main" id="{BC12C10F-A223-9B56-1EE1-C2F43E3C0631}"/>
              </a:ext>
            </a:extLst>
          </p:cNvPr>
          <p:cNvSpPr txBox="1"/>
          <p:nvPr/>
        </p:nvSpPr>
        <p:spPr>
          <a:xfrm>
            <a:off x="9033658" y="623017"/>
            <a:ext cx="201832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000000"/>
                </a:solidFill>
                <a:ea typeface="Calibri"/>
                <a:cs typeface="Calibri"/>
              </a:rPr>
              <a:t>Ask us about the Perinatal Mental Health initiative</a:t>
            </a:r>
          </a:p>
        </p:txBody>
      </p:sp>
      <p:sp>
        <p:nvSpPr>
          <p:cNvPr id="15" name="TextBox 14">
            <a:extLst>
              <a:ext uri="{FF2B5EF4-FFF2-40B4-BE49-F238E27FC236}">
                <a16:creationId xmlns:a16="http://schemas.microsoft.com/office/drawing/2014/main" id="{377D1675-D48F-F0DD-CA31-4869D6A4DEFF}"/>
              </a:ext>
            </a:extLst>
          </p:cNvPr>
          <p:cNvSpPr txBox="1"/>
          <p:nvPr/>
        </p:nvSpPr>
        <p:spPr>
          <a:xfrm>
            <a:off x="10366180" y="4339233"/>
            <a:ext cx="182353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bg1"/>
                </a:solidFill>
                <a:ea typeface="Calibri"/>
                <a:cs typeface="Calibri"/>
              </a:rPr>
              <a:t>Learn about Patient Partner Engagement</a:t>
            </a:r>
            <a:endParaRPr lang="en-US" sz="2000">
              <a:solidFill>
                <a:schemeClr val="bg1"/>
              </a:solidFill>
              <a:ea typeface="Calibri" panose="020F0502020204030204"/>
              <a:cs typeface="Calibri" panose="020F0502020204030204"/>
            </a:endParaRPr>
          </a:p>
        </p:txBody>
      </p:sp>
      <p:sp>
        <p:nvSpPr>
          <p:cNvPr id="16" name="TextBox 15">
            <a:extLst>
              <a:ext uri="{FF2B5EF4-FFF2-40B4-BE49-F238E27FC236}">
                <a16:creationId xmlns:a16="http://schemas.microsoft.com/office/drawing/2014/main" id="{72B25076-9547-25A2-EDDC-7282EE8458A2}"/>
              </a:ext>
            </a:extLst>
          </p:cNvPr>
          <p:cNvSpPr txBox="1"/>
          <p:nvPr/>
        </p:nvSpPr>
        <p:spPr>
          <a:xfrm>
            <a:off x="4522227" y="3092680"/>
            <a:ext cx="211483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solidFill>
                  <a:schemeClr val="bg1"/>
                </a:solidFill>
                <a:ea typeface="Calibri"/>
                <a:cs typeface="Calibri"/>
              </a:rPr>
              <a:t>Ask about your </a:t>
            </a:r>
            <a:r>
              <a:rPr lang="en-US" sz="2000" b="1">
                <a:solidFill>
                  <a:schemeClr val="bg1"/>
                </a:solidFill>
                <a:ea typeface="Calibri"/>
                <a:cs typeface="Calibri"/>
              </a:rPr>
              <a:t>individualized </a:t>
            </a:r>
            <a:r>
              <a:rPr lang="en-US" sz="2000" b="1" dirty="0">
                <a:solidFill>
                  <a:schemeClr val="bg1"/>
                </a:solidFill>
                <a:ea typeface="Calibri"/>
                <a:cs typeface="Calibri"/>
              </a:rPr>
              <a:t>ESSI dashboard</a:t>
            </a:r>
          </a:p>
        </p:txBody>
      </p:sp>
      <p:sp>
        <p:nvSpPr>
          <p:cNvPr id="17" name="TextBox 16">
            <a:extLst>
              <a:ext uri="{FF2B5EF4-FFF2-40B4-BE49-F238E27FC236}">
                <a16:creationId xmlns:a16="http://schemas.microsoft.com/office/drawing/2014/main" id="{7870DD74-7037-4764-E472-E8E8A08BE8AC}"/>
              </a:ext>
            </a:extLst>
          </p:cNvPr>
          <p:cNvSpPr txBox="1"/>
          <p:nvPr/>
        </p:nvSpPr>
        <p:spPr>
          <a:xfrm>
            <a:off x="7629819" y="3151295"/>
            <a:ext cx="202749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bg1"/>
                </a:solidFill>
                <a:ea typeface="Calibri"/>
                <a:cs typeface="Calibri"/>
              </a:rPr>
              <a:t>Connect for 1:1 Summer QI Support</a:t>
            </a:r>
          </a:p>
        </p:txBody>
      </p:sp>
      <p:sp>
        <p:nvSpPr>
          <p:cNvPr id="8" name="Rectangle: Rounded Corners 7">
            <a:extLst>
              <a:ext uri="{FF2B5EF4-FFF2-40B4-BE49-F238E27FC236}">
                <a16:creationId xmlns:a16="http://schemas.microsoft.com/office/drawing/2014/main" id="{25FB72A4-1EF7-7E7E-1C87-83B294AEDBCC}"/>
              </a:ext>
            </a:extLst>
          </p:cNvPr>
          <p:cNvSpPr/>
          <p:nvPr/>
        </p:nvSpPr>
        <p:spPr>
          <a:xfrm>
            <a:off x="276057" y="1991226"/>
            <a:ext cx="4249821" cy="3493836"/>
          </a:xfrm>
          <a:prstGeom prst="rect">
            <a:avLst/>
          </a:prstGeom>
          <a:solidFill>
            <a:srgbClr val="FFF0C7"/>
          </a:solidFill>
          <a:ln w="28575">
            <a:solidFill>
              <a:srgbClr val="F58466"/>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D777F87-B38D-4A83-A72B-C2458C3D9C18}"/>
              </a:ext>
            </a:extLst>
          </p:cNvPr>
          <p:cNvSpPr>
            <a:spLocks noGrp="1"/>
          </p:cNvSpPr>
          <p:nvPr>
            <p:ph idx="1"/>
          </p:nvPr>
        </p:nvSpPr>
        <p:spPr>
          <a:xfrm>
            <a:off x="1800469" y="2214441"/>
            <a:ext cx="2547816" cy="1486023"/>
          </a:xfrm>
        </p:spPr>
        <p:txBody>
          <a:bodyPr vert="horz" lIns="91440" tIns="45720" rIns="91440" bIns="45720" rtlCol="0" anchor="t">
            <a:noAutofit/>
          </a:bodyPr>
          <a:lstStyle/>
          <a:p>
            <a:pPr marL="0" indent="0">
              <a:buNone/>
            </a:pPr>
            <a:r>
              <a:rPr lang="en-US" sz="3400" b="1">
                <a:solidFill>
                  <a:srgbClr val="F58466"/>
                </a:solidFill>
                <a:ea typeface="Lato"/>
                <a:cs typeface="Lato"/>
              </a:rPr>
              <a:t>Visit ILPQC's QI Support Table Today!</a:t>
            </a:r>
            <a:endParaRPr lang="en-US" sz="3400" b="1">
              <a:solidFill>
                <a:srgbClr val="F58466"/>
              </a:solidFill>
            </a:endParaRPr>
          </a:p>
        </p:txBody>
      </p:sp>
      <p:sp>
        <p:nvSpPr>
          <p:cNvPr id="21" name="Content Placeholder 9">
            <a:extLst>
              <a:ext uri="{FF2B5EF4-FFF2-40B4-BE49-F238E27FC236}">
                <a16:creationId xmlns:a16="http://schemas.microsoft.com/office/drawing/2014/main" id="{B46DB51D-2861-C5E1-65A2-92737C4BE41B}"/>
              </a:ext>
            </a:extLst>
          </p:cNvPr>
          <p:cNvSpPr txBox="1">
            <a:spLocks/>
          </p:cNvSpPr>
          <p:nvPr/>
        </p:nvSpPr>
        <p:spPr>
          <a:xfrm>
            <a:off x="501162" y="4147771"/>
            <a:ext cx="3784600" cy="1214438"/>
          </a:xfrm>
          <a:prstGeom prst="rect">
            <a:avLst/>
          </a:prstGeom>
        </p:spPr>
        <p:txBody>
          <a:bodyPr vert="horz" lIns="91440" tIns="45720" rIns="91440" bIns="45720" rtlCol="0" anchor="t">
            <a:noAutofit/>
          </a:bodyPr>
          <a:lstStyle>
            <a:lvl1pPr marL="228600" indent="-228600" algn="l" defTabSz="914400" rtl="0" eaLnBrk="1" latinLnBrk="0" hangingPunct="1">
              <a:lnSpc>
                <a:spcPct val="100000"/>
              </a:lnSpc>
              <a:spcBef>
                <a:spcPts val="1000"/>
              </a:spcBef>
              <a:spcAft>
                <a:spcPts val="1000"/>
              </a:spcAft>
              <a:buClr>
                <a:schemeClr val="accent2"/>
              </a:buClr>
              <a:buFont typeface="Arial" panose="020B0604020202020204" pitchFamily="34" charset="0"/>
              <a:buChar char="•"/>
              <a:defRPr sz="2400" b="0" i="0" kern="1200">
                <a:solidFill>
                  <a:schemeClr val="tx1"/>
                </a:solidFill>
                <a:latin typeface="+mn-lt"/>
                <a:ea typeface="Lato" panose="020F0502020204030203" pitchFamily="34" charset="0"/>
                <a:cs typeface="Lato" panose="020F0502020204030203" pitchFamily="34" charset="0"/>
              </a:defRPr>
            </a:lvl1pPr>
            <a:lvl2pPr marL="685800" indent="-228600" algn="l" defTabSz="914400" rtl="0" eaLnBrk="1" latinLnBrk="0" hangingPunct="1">
              <a:lnSpc>
                <a:spcPct val="100000"/>
              </a:lnSpc>
              <a:spcBef>
                <a:spcPts val="500"/>
              </a:spcBef>
              <a:spcAft>
                <a:spcPts val="1000"/>
              </a:spcAft>
              <a:buClr>
                <a:schemeClr val="accent1"/>
              </a:buClr>
              <a:buFont typeface="Arial" panose="020B0604020202020204" pitchFamily="34" charset="0"/>
              <a:buChar char="•"/>
              <a:defRPr sz="2000" b="0" i="0" kern="1200">
                <a:solidFill>
                  <a:schemeClr val="tx1"/>
                </a:solidFill>
                <a:latin typeface="+mn-lt"/>
                <a:ea typeface="Lato" panose="020F0502020204030203" pitchFamily="34" charset="0"/>
                <a:cs typeface="Lato" panose="020F0502020204030203" pitchFamily="34" charset="0"/>
              </a:defRPr>
            </a:lvl2pPr>
            <a:lvl3pPr marL="1143000" indent="-228600" algn="l" defTabSz="914400" rtl="0" eaLnBrk="1" latinLnBrk="0" hangingPunct="1">
              <a:lnSpc>
                <a:spcPct val="100000"/>
              </a:lnSpc>
              <a:spcBef>
                <a:spcPts val="500"/>
              </a:spcBef>
              <a:spcAft>
                <a:spcPts val="1000"/>
              </a:spcAft>
              <a:buClr>
                <a:schemeClr val="accent2"/>
              </a:buClr>
              <a:buFont typeface="Arial" panose="020B0604020202020204" pitchFamily="34" charset="0"/>
              <a:buChar char="•"/>
              <a:defRPr sz="1800" b="0" i="0" kern="1200">
                <a:solidFill>
                  <a:schemeClr val="tx1"/>
                </a:solidFill>
                <a:latin typeface="+mn-lt"/>
                <a:ea typeface="Lato" panose="020F0502020204030203" pitchFamily="34" charset="0"/>
                <a:cs typeface="Lato" panose="020F0502020204030203" pitchFamily="34" charset="0"/>
              </a:defRPr>
            </a:lvl3pPr>
            <a:lvl4pPr marL="1600200" indent="-228600" algn="l" defTabSz="914400" rtl="0" eaLnBrk="1" latinLnBrk="0" hangingPunct="1">
              <a:lnSpc>
                <a:spcPct val="100000"/>
              </a:lnSpc>
              <a:spcBef>
                <a:spcPts val="500"/>
              </a:spcBef>
              <a:spcAft>
                <a:spcPts val="1000"/>
              </a:spcAft>
              <a:buClr>
                <a:schemeClr val="accent2"/>
              </a:buClr>
              <a:buFont typeface="Arial" panose="020B0604020202020204" pitchFamily="34" charset="0"/>
              <a:buChar char="•"/>
              <a:defRPr sz="1600" b="0" i="0" kern="1200">
                <a:solidFill>
                  <a:schemeClr val="tx1"/>
                </a:solidFill>
                <a:latin typeface="+mn-lt"/>
                <a:ea typeface="Lato" panose="020F0502020204030203" pitchFamily="34" charset="0"/>
                <a:cs typeface="Lato" panose="020F0502020204030203" pitchFamily="34" charset="0"/>
              </a:defRPr>
            </a:lvl4pPr>
            <a:lvl5pPr marL="2057400" indent="-228600" algn="l" defTabSz="914400" rtl="0" eaLnBrk="1" latinLnBrk="0" hangingPunct="1">
              <a:lnSpc>
                <a:spcPct val="100000"/>
              </a:lnSpc>
              <a:spcBef>
                <a:spcPts val="500"/>
              </a:spcBef>
              <a:spcAft>
                <a:spcPts val="1000"/>
              </a:spcAft>
              <a:buClr>
                <a:schemeClr val="accent2"/>
              </a:buClr>
              <a:buFont typeface="Arial" panose="020B0604020202020204" pitchFamily="34" charset="0"/>
              <a:buChar char="•"/>
              <a:defRPr sz="1600" b="0" i="0" kern="1200">
                <a:solidFill>
                  <a:schemeClr val="tx1"/>
                </a:solidFill>
                <a:latin typeface="+mn-lt"/>
                <a:ea typeface="Lato" panose="020F0502020204030203" pitchFamily="34" charset="0"/>
                <a:cs typeface="Lato" panose="020F050202020403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200" b="1" i="1">
                <a:solidFill>
                  <a:schemeClr val="accent1"/>
                </a:solidFill>
                <a:ea typeface="Lato"/>
                <a:cs typeface="Lato"/>
              </a:rPr>
              <a:t>Supporting your quality improvement efforts every step of the way!</a:t>
            </a:r>
            <a:endParaRPr lang="en-US" sz="2200" b="1" i="1">
              <a:solidFill>
                <a:schemeClr val="accent1"/>
              </a:solidFill>
            </a:endParaRPr>
          </a:p>
        </p:txBody>
      </p:sp>
      <p:cxnSp>
        <p:nvCxnSpPr>
          <p:cNvPr id="11" name="Straight Arrow Connector 10">
            <a:extLst>
              <a:ext uri="{FF2B5EF4-FFF2-40B4-BE49-F238E27FC236}">
                <a16:creationId xmlns:a16="http://schemas.microsoft.com/office/drawing/2014/main" id="{9A6CFCE6-D5AE-1055-EF95-214AB3DB6F6A}"/>
              </a:ext>
            </a:extLst>
          </p:cNvPr>
          <p:cNvCxnSpPr/>
          <p:nvPr/>
        </p:nvCxnSpPr>
        <p:spPr>
          <a:xfrm flipV="1">
            <a:off x="524036" y="4066004"/>
            <a:ext cx="3566961" cy="534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4" name="Flowchart: Connector 13">
            <a:extLst>
              <a:ext uri="{FF2B5EF4-FFF2-40B4-BE49-F238E27FC236}">
                <a16:creationId xmlns:a16="http://schemas.microsoft.com/office/drawing/2014/main" id="{23343AE5-B879-F04F-C12B-520748F8F7B5}"/>
              </a:ext>
            </a:extLst>
          </p:cNvPr>
          <p:cNvSpPr/>
          <p:nvPr/>
        </p:nvSpPr>
        <p:spPr>
          <a:xfrm>
            <a:off x="459873" y="2360194"/>
            <a:ext cx="1227889" cy="1311442"/>
          </a:xfrm>
          <a:prstGeom prst="flowChartConnector">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
            <a:extLst>
              <a:ext uri="{FF2B5EF4-FFF2-40B4-BE49-F238E27FC236}">
                <a16:creationId xmlns:a16="http://schemas.microsoft.com/office/drawing/2014/main" id="{92B8CCB3-3CF7-7D34-2105-7575C1A358FC}"/>
              </a:ext>
            </a:extLst>
          </p:cNvPr>
          <p:cNvSpPr/>
          <p:nvPr/>
        </p:nvSpPr>
        <p:spPr>
          <a:xfrm>
            <a:off x="566143" y="2585777"/>
            <a:ext cx="989505" cy="857667"/>
          </a:xfrm>
          <a:custGeom>
            <a:avLst/>
            <a:gdLst/>
            <a:ahLst/>
            <a:cxnLst/>
            <a:rect l="l" t="t" r="r" b="b"/>
            <a:pathLst>
              <a:path w="3579757" h="2581900">
                <a:moveTo>
                  <a:pt x="0" y="0"/>
                </a:moveTo>
                <a:lnTo>
                  <a:pt x="3579757" y="0"/>
                </a:lnTo>
                <a:lnTo>
                  <a:pt x="3579757" y="2581900"/>
                </a:lnTo>
                <a:lnTo>
                  <a:pt x="0" y="25819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0" name="Freeform 13" descr="A cartoon of a bird on a branch&#10;&#10;AI-generated content may be incorrect.">
            <a:extLst>
              <a:ext uri="{FF2B5EF4-FFF2-40B4-BE49-F238E27FC236}">
                <a16:creationId xmlns:a16="http://schemas.microsoft.com/office/drawing/2014/main" id="{5A3B7100-1059-836A-CBA9-10CFBF582B36}"/>
              </a:ext>
            </a:extLst>
          </p:cNvPr>
          <p:cNvSpPr/>
          <p:nvPr/>
        </p:nvSpPr>
        <p:spPr>
          <a:xfrm>
            <a:off x="-6304" y="4848"/>
            <a:ext cx="1121063" cy="1012976"/>
          </a:xfrm>
          <a:custGeom>
            <a:avLst/>
            <a:gdLst/>
            <a:ahLst/>
            <a:cxnLst/>
            <a:rect l="l" t="t" r="r" b="b"/>
            <a:pathLst>
              <a:path w="3715992" h="3005309">
                <a:moveTo>
                  <a:pt x="0" y="0"/>
                </a:moveTo>
                <a:lnTo>
                  <a:pt x="3715992" y="0"/>
                </a:lnTo>
                <a:lnTo>
                  <a:pt x="3715992" y="3005308"/>
                </a:lnTo>
                <a:lnTo>
                  <a:pt x="0" y="3005308"/>
                </a:lnTo>
                <a:lnTo>
                  <a:pt x="0" y="0"/>
                </a:lnTo>
                <a:close/>
              </a:path>
            </a:pathLst>
          </a:custGeom>
          <a:blipFill>
            <a:blip r:embed="rId4"/>
            <a:stretch>
              <a:fillRect/>
            </a:stretch>
          </a:blipFill>
        </p:spPr>
        <p:txBody>
          <a:bodyPr/>
          <a:lstStyle/>
          <a:p>
            <a:endParaRPr lang="en-US"/>
          </a:p>
        </p:txBody>
      </p:sp>
      <p:sp>
        <p:nvSpPr>
          <p:cNvPr id="23" name="Freeform 14" descr="A close-up of flowers in grass&#10;&#10;AI-generated content may be incorrect.">
            <a:extLst>
              <a:ext uri="{FF2B5EF4-FFF2-40B4-BE49-F238E27FC236}">
                <a16:creationId xmlns:a16="http://schemas.microsoft.com/office/drawing/2014/main" id="{CBFB6E0E-0A1E-1B01-EC94-F814D87AFEB8}"/>
              </a:ext>
            </a:extLst>
          </p:cNvPr>
          <p:cNvSpPr/>
          <p:nvPr/>
        </p:nvSpPr>
        <p:spPr>
          <a:xfrm>
            <a:off x="-646981" y="5472593"/>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
        <p:nvSpPr>
          <p:cNvPr id="25" name="Freeform 14" descr="A close-up of flowers in grass&#10;&#10;AI-generated content may be incorrect.">
            <a:extLst>
              <a:ext uri="{FF2B5EF4-FFF2-40B4-BE49-F238E27FC236}">
                <a16:creationId xmlns:a16="http://schemas.microsoft.com/office/drawing/2014/main" id="{02738FF2-CA06-57C9-B3FF-8860A81C83BA}"/>
              </a:ext>
            </a:extLst>
          </p:cNvPr>
          <p:cNvSpPr/>
          <p:nvPr/>
        </p:nvSpPr>
        <p:spPr>
          <a:xfrm>
            <a:off x="6699849" y="5472593"/>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Tree>
    <p:extLst>
      <p:ext uri="{BB962C8B-B14F-4D97-AF65-F5344CB8AC3E}">
        <p14:creationId xmlns:p14="http://schemas.microsoft.com/office/powerpoint/2010/main" val="3781173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DA945-E908-A113-84BA-D6270E91345E}"/>
            </a:ext>
          </a:extLst>
        </p:cNvPr>
        <p:cNvGrpSpPr/>
        <p:nvPr/>
      </p:nvGrpSpPr>
      <p:grpSpPr>
        <a:xfrm>
          <a:off x="0" y="0"/>
          <a:ext cx="0" cy="0"/>
          <a:chOff x="0" y="0"/>
          <a:chExt cx="0" cy="0"/>
        </a:xfrm>
      </p:grpSpPr>
      <p:sp>
        <p:nvSpPr>
          <p:cNvPr id="6" name="Freeform 6">
            <a:extLst>
              <a:ext uri="{FF2B5EF4-FFF2-40B4-BE49-F238E27FC236}">
                <a16:creationId xmlns:a16="http://schemas.microsoft.com/office/drawing/2014/main" id="{E1D91CC9-2725-F6B2-BF0F-79F564070FDF}"/>
              </a:ext>
            </a:extLst>
          </p:cNvPr>
          <p:cNvSpPr/>
          <p:nvPr/>
        </p:nvSpPr>
        <p:spPr>
          <a:xfrm rot="2946881">
            <a:off x="11221801" y="6056737"/>
            <a:ext cx="449002" cy="532413"/>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3"/>
            <a:stretch>
              <a:fillRect/>
            </a:stretch>
          </a:blipFill>
        </p:spPr>
        <p:txBody>
          <a:bodyPr/>
          <a:lstStyle/>
          <a:p>
            <a:endParaRPr lang="en-US"/>
          </a:p>
        </p:txBody>
      </p:sp>
      <p:sp>
        <p:nvSpPr>
          <p:cNvPr id="7" name="TextBox 7">
            <a:extLst>
              <a:ext uri="{FF2B5EF4-FFF2-40B4-BE49-F238E27FC236}">
                <a16:creationId xmlns:a16="http://schemas.microsoft.com/office/drawing/2014/main" id="{7A10D125-FD39-FAA3-8EB4-337E8172A43C}"/>
              </a:ext>
            </a:extLst>
          </p:cNvPr>
          <p:cNvSpPr txBox="1"/>
          <p:nvPr/>
        </p:nvSpPr>
        <p:spPr>
          <a:xfrm>
            <a:off x="552903" y="937403"/>
            <a:ext cx="8716640" cy="138755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5413"/>
              </a:lnSpc>
            </a:pPr>
            <a:r>
              <a:rPr lang="en-US" sz="4800" b="1">
                <a:solidFill>
                  <a:srgbClr val="1C498B"/>
                </a:solidFill>
                <a:latin typeface="Calibri"/>
                <a:ea typeface="Calibri"/>
                <a:cs typeface="Calibri"/>
                <a:sym typeface="The Seasons Bold"/>
              </a:rPr>
              <a:t>Make Sure to Visit ILPQC's Partner Tables</a:t>
            </a:r>
            <a:endParaRPr lang="en-US" sz="4800"/>
          </a:p>
        </p:txBody>
      </p:sp>
      <p:pic>
        <p:nvPicPr>
          <p:cNvPr id="29" name="Picture 28" descr="A yellow post-it note with a red push pin&#10;&#10;AI-generated content may be incorrect.">
            <a:extLst>
              <a:ext uri="{FF2B5EF4-FFF2-40B4-BE49-F238E27FC236}">
                <a16:creationId xmlns:a16="http://schemas.microsoft.com/office/drawing/2014/main" id="{F0B4FFF6-D621-EB8F-ED10-226CAD04C0A7}"/>
              </a:ext>
            </a:extLst>
          </p:cNvPr>
          <p:cNvPicPr>
            <a:picLocks noChangeAspect="1"/>
          </p:cNvPicPr>
          <p:nvPr/>
        </p:nvPicPr>
        <p:blipFill>
          <a:blip r:embed="rId4"/>
          <a:stretch>
            <a:fillRect/>
          </a:stretch>
        </p:blipFill>
        <p:spPr>
          <a:xfrm flipH="1">
            <a:off x="9675126" y="0"/>
            <a:ext cx="2377440" cy="2250720"/>
          </a:xfrm>
          <a:prstGeom prst="rect">
            <a:avLst/>
          </a:prstGeom>
        </p:spPr>
      </p:pic>
      <p:sp>
        <p:nvSpPr>
          <p:cNvPr id="8" name="TextBox 8">
            <a:extLst>
              <a:ext uri="{FF2B5EF4-FFF2-40B4-BE49-F238E27FC236}">
                <a16:creationId xmlns:a16="http://schemas.microsoft.com/office/drawing/2014/main" id="{0667141C-5EC6-6E36-2EDA-E421C23B2C0D}"/>
              </a:ext>
            </a:extLst>
          </p:cNvPr>
          <p:cNvSpPr txBox="1"/>
          <p:nvPr/>
        </p:nvSpPr>
        <p:spPr>
          <a:xfrm>
            <a:off x="10017868" y="478572"/>
            <a:ext cx="1691955" cy="13949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773"/>
              </a:lnSpc>
              <a:spcBef>
                <a:spcPct val="0"/>
              </a:spcBef>
            </a:pPr>
            <a:r>
              <a:rPr lang="en-US" sz="2000" b="1">
                <a:latin typeface="Calibri"/>
                <a:ea typeface="Calibri"/>
                <a:cs typeface="Calibri"/>
                <a:sym typeface="Poppins"/>
              </a:rPr>
              <a:t>Located outside the ballroom</a:t>
            </a:r>
          </a:p>
          <a:p>
            <a:pPr>
              <a:lnSpc>
                <a:spcPts val="1773"/>
              </a:lnSpc>
              <a:spcBef>
                <a:spcPct val="0"/>
              </a:spcBef>
            </a:pPr>
            <a:endParaRPr lang="en-US" sz="2000" b="1">
              <a:latin typeface="Calibri"/>
              <a:ea typeface="Calibri"/>
              <a:cs typeface="Calibri"/>
              <a:sym typeface="Poppins"/>
            </a:endParaRPr>
          </a:p>
          <a:p>
            <a:pPr>
              <a:lnSpc>
                <a:spcPts val="1773"/>
              </a:lnSpc>
              <a:spcBef>
                <a:spcPct val="0"/>
              </a:spcBef>
            </a:pPr>
            <a:r>
              <a:rPr lang="en-US" sz="2000" b="1">
                <a:latin typeface="Calibri"/>
                <a:ea typeface="Calibri"/>
                <a:cs typeface="Calibri"/>
                <a:sym typeface="Poppins"/>
              </a:rPr>
              <a:t>Open</a:t>
            </a:r>
            <a:r>
              <a:rPr lang="en-US" sz="2000" b="1">
                <a:latin typeface="Calibri"/>
                <a:ea typeface="Calibri"/>
                <a:cs typeface="Calibri"/>
              </a:rPr>
              <a:t> during Storyboard &amp; Lunch Sessions</a:t>
            </a:r>
          </a:p>
        </p:txBody>
      </p:sp>
      <p:sp>
        <p:nvSpPr>
          <p:cNvPr id="12" name="Flowchart: Magnetic Disk 15">
            <a:extLst>
              <a:ext uri="{FF2B5EF4-FFF2-40B4-BE49-F238E27FC236}">
                <a16:creationId xmlns:a16="http://schemas.microsoft.com/office/drawing/2014/main" id="{D379DA69-A9B2-E4C3-FF86-90FC50298DC9}"/>
              </a:ext>
            </a:extLst>
          </p:cNvPr>
          <p:cNvSpPr/>
          <p:nvPr/>
        </p:nvSpPr>
        <p:spPr>
          <a:xfrm>
            <a:off x="6390104" y="4325967"/>
            <a:ext cx="2761194" cy="10860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tx1">
                    <a:lumMod val="50000"/>
                  </a:schemeClr>
                </a:solidFill>
                <a:latin typeface="Calibri"/>
                <a:ea typeface="Calibri"/>
                <a:cs typeface="Calibri"/>
              </a:rPr>
              <a:t>IDHS Bureau of Maternal Child Health</a:t>
            </a:r>
            <a:endParaRPr lang="en-US" sz="2400">
              <a:solidFill>
                <a:schemeClr val="tx1">
                  <a:lumMod val="50000"/>
                </a:schemeClr>
              </a:solidFill>
            </a:endParaRPr>
          </a:p>
        </p:txBody>
      </p:sp>
      <p:sp>
        <p:nvSpPr>
          <p:cNvPr id="26" name="Flowchart: Magnetic Disk 15">
            <a:extLst>
              <a:ext uri="{FF2B5EF4-FFF2-40B4-BE49-F238E27FC236}">
                <a16:creationId xmlns:a16="http://schemas.microsoft.com/office/drawing/2014/main" id="{46C7D97B-1D20-D4B9-E434-DF3C5BBCF460}"/>
              </a:ext>
            </a:extLst>
          </p:cNvPr>
          <p:cNvSpPr/>
          <p:nvPr/>
        </p:nvSpPr>
        <p:spPr>
          <a:xfrm>
            <a:off x="2467759" y="2607560"/>
            <a:ext cx="2119006" cy="11241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tx1">
                    <a:lumMod val="50000"/>
                  </a:schemeClr>
                </a:solidFill>
                <a:latin typeface="Calibri"/>
                <a:ea typeface="Calibri"/>
                <a:cs typeface="Calibri"/>
              </a:rPr>
              <a:t>Illinois </a:t>
            </a:r>
            <a:r>
              <a:rPr lang="en-US" sz="2400" b="1" dirty="0" err="1">
                <a:solidFill>
                  <a:schemeClr val="tx1">
                    <a:lumMod val="50000"/>
                  </a:schemeClr>
                </a:solidFill>
                <a:latin typeface="Calibri"/>
                <a:ea typeface="Calibri"/>
                <a:cs typeface="Calibri"/>
              </a:rPr>
              <a:t>DocAssist</a:t>
            </a:r>
            <a:endParaRPr lang="en-US" sz="2400" dirty="0">
              <a:solidFill>
                <a:schemeClr val="tx1">
                  <a:lumMod val="50000"/>
                </a:schemeClr>
              </a:solidFill>
            </a:endParaRPr>
          </a:p>
        </p:txBody>
      </p:sp>
      <p:sp>
        <p:nvSpPr>
          <p:cNvPr id="27" name="Flowchart: Magnetic Disk 15">
            <a:extLst>
              <a:ext uri="{FF2B5EF4-FFF2-40B4-BE49-F238E27FC236}">
                <a16:creationId xmlns:a16="http://schemas.microsoft.com/office/drawing/2014/main" id="{5FB00147-ED76-B688-42DD-8493C1DA0C75}"/>
              </a:ext>
            </a:extLst>
          </p:cNvPr>
          <p:cNvSpPr/>
          <p:nvPr/>
        </p:nvSpPr>
        <p:spPr>
          <a:xfrm>
            <a:off x="140728" y="4326944"/>
            <a:ext cx="2671318" cy="10860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tx1">
                    <a:lumMod val="50000"/>
                  </a:schemeClr>
                </a:solidFill>
                <a:latin typeface="Calibri"/>
                <a:ea typeface="Calibri"/>
                <a:cs typeface="Calibri"/>
              </a:rPr>
              <a:t>Start Early and Raising Illinois</a:t>
            </a:r>
            <a:endParaRPr lang="en-US" sz="2400">
              <a:solidFill>
                <a:schemeClr val="tx1">
                  <a:lumMod val="50000"/>
                </a:schemeClr>
              </a:solidFill>
            </a:endParaRPr>
          </a:p>
        </p:txBody>
      </p:sp>
      <p:sp>
        <p:nvSpPr>
          <p:cNvPr id="28" name="Flowchart: Magnetic Disk 15">
            <a:extLst>
              <a:ext uri="{FF2B5EF4-FFF2-40B4-BE49-F238E27FC236}">
                <a16:creationId xmlns:a16="http://schemas.microsoft.com/office/drawing/2014/main" id="{9E711B69-2F8D-37B4-4A79-26F8D1A57686}"/>
              </a:ext>
            </a:extLst>
          </p:cNvPr>
          <p:cNvSpPr/>
          <p:nvPr/>
        </p:nvSpPr>
        <p:spPr>
          <a:xfrm>
            <a:off x="168081" y="2611467"/>
            <a:ext cx="2125218" cy="11241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tx1">
                    <a:lumMod val="50000"/>
                  </a:schemeClr>
                </a:solidFill>
                <a:latin typeface="Calibri"/>
                <a:ea typeface="Calibri"/>
                <a:cs typeface="Calibri"/>
              </a:rPr>
              <a:t>FIMR Chicago</a:t>
            </a:r>
          </a:p>
        </p:txBody>
      </p:sp>
      <p:sp>
        <p:nvSpPr>
          <p:cNvPr id="30" name="Flowchart: Magnetic Disk 15">
            <a:extLst>
              <a:ext uri="{FF2B5EF4-FFF2-40B4-BE49-F238E27FC236}">
                <a16:creationId xmlns:a16="http://schemas.microsoft.com/office/drawing/2014/main" id="{1DC7BDF0-DEA2-D220-4722-565893138C07}"/>
              </a:ext>
            </a:extLst>
          </p:cNvPr>
          <p:cNvSpPr/>
          <p:nvPr/>
        </p:nvSpPr>
        <p:spPr>
          <a:xfrm>
            <a:off x="4741057" y="2615375"/>
            <a:ext cx="2117090" cy="11241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tx1">
                    <a:lumMod val="50000"/>
                  </a:schemeClr>
                </a:solidFill>
                <a:latin typeface="Calibri"/>
                <a:ea typeface="Calibri"/>
                <a:cs typeface="Calibri"/>
              </a:rPr>
              <a:t>Chicago </a:t>
            </a:r>
            <a:r>
              <a:rPr lang="en-US" sz="2400" b="1">
                <a:solidFill>
                  <a:schemeClr val="tx1">
                    <a:lumMod val="50000"/>
                  </a:schemeClr>
                </a:solidFill>
                <a:latin typeface="Calibri"/>
                <a:ea typeface="Calibri"/>
                <a:cs typeface="Calibri"/>
              </a:rPr>
              <a:t>Family Doulas</a:t>
            </a:r>
            <a:endParaRPr lang="en-US" sz="2400">
              <a:solidFill>
                <a:schemeClr val="tx1">
                  <a:lumMod val="50000"/>
                </a:schemeClr>
              </a:solidFill>
            </a:endParaRPr>
          </a:p>
        </p:txBody>
      </p:sp>
      <p:sp>
        <p:nvSpPr>
          <p:cNvPr id="14" name="Freeform 14" descr="A close-up of flowers in grass&#10;&#10;AI-generated content may be incorrect.">
            <a:extLst>
              <a:ext uri="{FF2B5EF4-FFF2-40B4-BE49-F238E27FC236}">
                <a16:creationId xmlns:a16="http://schemas.microsoft.com/office/drawing/2014/main" id="{45835C4F-7002-658E-4D70-5FB909F25DC5}"/>
              </a:ext>
            </a:extLst>
          </p:cNvPr>
          <p:cNvSpPr/>
          <p:nvPr/>
        </p:nvSpPr>
        <p:spPr>
          <a:xfrm>
            <a:off x="-646981"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
        <p:nvSpPr>
          <p:cNvPr id="17" name="Freeform 14" descr="A close-up of flowers in grass&#10;&#10;AI-generated content may be incorrect.">
            <a:extLst>
              <a:ext uri="{FF2B5EF4-FFF2-40B4-BE49-F238E27FC236}">
                <a16:creationId xmlns:a16="http://schemas.microsoft.com/office/drawing/2014/main" id="{A29A7901-C89B-5A50-530B-7328781ED897}"/>
              </a:ext>
            </a:extLst>
          </p:cNvPr>
          <p:cNvSpPr/>
          <p:nvPr/>
        </p:nvSpPr>
        <p:spPr>
          <a:xfrm>
            <a:off x="6558598"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
        <p:nvSpPr>
          <p:cNvPr id="19" name="Freeform 13" descr="A cartoon of a bird on a branch&#10;&#10;AI-generated content may be incorrect.">
            <a:extLst>
              <a:ext uri="{FF2B5EF4-FFF2-40B4-BE49-F238E27FC236}">
                <a16:creationId xmlns:a16="http://schemas.microsoft.com/office/drawing/2014/main" id="{7BCBDF5A-D6B9-6CF1-AC54-0E878AF150DC}"/>
              </a:ext>
            </a:extLst>
          </p:cNvPr>
          <p:cNvSpPr/>
          <p:nvPr/>
        </p:nvSpPr>
        <p:spPr>
          <a:xfrm>
            <a:off x="-6304" y="4848"/>
            <a:ext cx="1121063" cy="1012976"/>
          </a:xfrm>
          <a:custGeom>
            <a:avLst/>
            <a:gdLst/>
            <a:ahLst/>
            <a:cxnLst/>
            <a:rect l="l" t="t" r="r" b="b"/>
            <a:pathLst>
              <a:path w="3715992" h="3005309">
                <a:moveTo>
                  <a:pt x="0" y="0"/>
                </a:moveTo>
                <a:lnTo>
                  <a:pt x="3715992" y="0"/>
                </a:lnTo>
                <a:lnTo>
                  <a:pt x="3715992" y="3005308"/>
                </a:lnTo>
                <a:lnTo>
                  <a:pt x="0" y="3005308"/>
                </a:lnTo>
                <a:lnTo>
                  <a:pt x="0" y="0"/>
                </a:lnTo>
                <a:close/>
              </a:path>
            </a:pathLst>
          </a:custGeom>
          <a:blipFill>
            <a:blip r:embed="rId6"/>
            <a:stretch>
              <a:fillRect/>
            </a:stretch>
          </a:blipFill>
        </p:spPr>
        <p:txBody>
          <a:bodyPr/>
          <a:lstStyle/>
          <a:p>
            <a:endParaRPr lang="en-US"/>
          </a:p>
        </p:txBody>
      </p:sp>
      <p:sp>
        <p:nvSpPr>
          <p:cNvPr id="2" name="Flowchart: Magnetic Disk 15">
            <a:extLst>
              <a:ext uri="{FF2B5EF4-FFF2-40B4-BE49-F238E27FC236}">
                <a16:creationId xmlns:a16="http://schemas.microsoft.com/office/drawing/2014/main" id="{4A816D07-FF5B-320C-1429-3042F2EC6AC7}"/>
              </a:ext>
            </a:extLst>
          </p:cNvPr>
          <p:cNvSpPr/>
          <p:nvPr/>
        </p:nvSpPr>
        <p:spPr>
          <a:xfrm>
            <a:off x="2962080" y="4296660"/>
            <a:ext cx="3258449" cy="11114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200" b="1" dirty="0">
                <a:solidFill>
                  <a:schemeClr val="tx1">
                    <a:lumMod val="50000"/>
                  </a:schemeClr>
                </a:solidFill>
                <a:latin typeface="Calibri"/>
                <a:ea typeface="Calibri"/>
                <a:cs typeface="Calibri"/>
              </a:rPr>
              <a:t>Southern Illinois Health Care FIMR </a:t>
            </a:r>
            <a:r>
              <a:rPr lang="en-US" sz="2200" b="1">
                <a:solidFill>
                  <a:schemeClr val="tx1">
                    <a:lumMod val="50000"/>
                  </a:schemeClr>
                </a:solidFill>
                <a:latin typeface="Calibri"/>
                <a:ea typeface="Calibri"/>
                <a:cs typeface="Calibri"/>
              </a:rPr>
              <a:t>of St. Clair &amp; Madison Counties</a:t>
            </a:r>
            <a:endParaRPr lang="en-US" sz="2200">
              <a:solidFill>
                <a:schemeClr val="tx1">
                  <a:lumMod val="50000"/>
                </a:schemeClr>
              </a:solidFill>
            </a:endParaRPr>
          </a:p>
        </p:txBody>
      </p:sp>
      <p:sp>
        <p:nvSpPr>
          <p:cNvPr id="3" name="Flowchart: Magnetic Disk 15">
            <a:extLst>
              <a:ext uri="{FF2B5EF4-FFF2-40B4-BE49-F238E27FC236}">
                <a16:creationId xmlns:a16="http://schemas.microsoft.com/office/drawing/2014/main" id="{A9946981-27C1-19F9-3B5E-5AA66E0B3E80}"/>
              </a:ext>
            </a:extLst>
          </p:cNvPr>
          <p:cNvSpPr/>
          <p:nvPr/>
        </p:nvSpPr>
        <p:spPr>
          <a:xfrm>
            <a:off x="7032919" y="2602675"/>
            <a:ext cx="2129790" cy="11241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tx1">
                    <a:lumMod val="50000"/>
                  </a:schemeClr>
                </a:solidFill>
                <a:latin typeface="Calibri"/>
                <a:ea typeface="Calibri"/>
                <a:cs typeface="Calibri"/>
              </a:rPr>
              <a:t>Hopeful Beginnings</a:t>
            </a:r>
            <a:endParaRPr lang="en-US">
              <a:solidFill>
                <a:schemeClr val="tx1">
                  <a:lumMod val="50000"/>
                </a:schemeClr>
              </a:solidFill>
            </a:endParaRPr>
          </a:p>
        </p:txBody>
      </p:sp>
      <p:sp>
        <p:nvSpPr>
          <p:cNvPr id="4" name="Flowchart: Magnetic Disk 15">
            <a:extLst>
              <a:ext uri="{FF2B5EF4-FFF2-40B4-BE49-F238E27FC236}">
                <a16:creationId xmlns:a16="http://schemas.microsoft.com/office/drawing/2014/main" id="{5551EF32-DB4B-0FC8-C0AC-DB869ED7F548}"/>
              </a:ext>
            </a:extLst>
          </p:cNvPr>
          <p:cNvSpPr/>
          <p:nvPr/>
        </p:nvSpPr>
        <p:spPr>
          <a:xfrm>
            <a:off x="9338456" y="4329875"/>
            <a:ext cx="2764790" cy="11241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tx1">
                    <a:lumMod val="50000"/>
                  </a:schemeClr>
                </a:solidFill>
                <a:latin typeface="Calibri"/>
                <a:ea typeface="Calibri"/>
                <a:cs typeface="Calibri"/>
              </a:rPr>
              <a:t>Health Resources in Action – IL Helpline</a:t>
            </a:r>
            <a:endParaRPr lang="en-US">
              <a:solidFill>
                <a:schemeClr val="tx1">
                  <a:lumMod val="50000"/>
                </a:schemeClr>
              </a:solidFill>
            </a:endParaRPr>
          </a:p>
        </p:txBody>
      </p:sp>
      <p:sp>
        <p:nvSpPr>
          <p:cNvPr id="5" name="Flowchart: Magnetic Disk 15">
            <a:extLst>
              <a:ext uri="{FF2B5EF4-FFF2-40B4-BE49-F238E27FC236}">
                <a16:creationId xmlns:a16="http://schemas.microsoft.com/office/drawing/2014/main" id="{85601E22-7A64-84F8-E083-2768DE752148}"/>
              </a:ext>
            </a:extLst>
          </p:cNvPr>
          <p:cNvSpPr/>
          <p:nvPr/>
        </p:nvSpPr>
        <p:spPr>
          <a:xfrm>
            <a:off x="9287657" y="2615375"/>
            <a:ext cx="2688590" cy="112418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tx1">
                    <a:lumMod val="50000"/>
                  </a:schemeClr>
                </a:solidFill>
                <a:latin typeface="Calibri"/>
                <a:ea typeface="Calibri"/>
                <a:cs typeface="Calibri"/>
              </a:rPr>
              <a:t>IL Coalition </a:t>
            </a:r>
            <a:r>
              <a:rPr lang="en-US" sz="2400" b="1">
                <a:solidFill>
                  <a:schemeClr val="tx1">
                    <a:lumMod val="50000"/>
                  </a:schemeClr>
                </a:solidFill>
                <a:latin typeface="Calibri"/>
                <a:ea typeface="Calibri"/>
                <a:cs typeface="Calibri"/>
              </a:rPr>
              <a:t>Against Domestic </a:t>
            </a:r>
            <a:r>
              <a:rPr lang="en-US" sz="2400" b="1" dirty="0">
                <a:solidFill>
                  <a:schemeClr val="tx1">
                    <a:lumMod val="50000"/>
                  </a:schemeClr>
                </a:solidFill>
                <a:latin typeface="Calibri"/>
                <a:ea typeface="Calibri"/>
                <a:cs typeface="Calibri"/>
              </a:rPr>
              <a:t>Violence</a:t>
            </a:r>
          </a:p>
        </p:txBody>
      </p:sp>
    </p:spTree>
    <p:extLst>
      <p:ext uri="{BB962C8B-B14F-4D97-AF65-F5344CB8AC3E}">
        <p14:creationId xmlns:p14="http://schemas.microsoft.com/office/powerpoint/2010/main" val="800236505"/>
      </p:ext>
    </p:extLst>
  </p:cSld>
  <p:clrMapOvr>
    <a:masterClrMapping/>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EFE"/>
        </a:solidFill>
        <a:effectLst/>
      </p:bgPr>
    </p:bg>
    <p:spTree>
      <p:nvGrpSpPr>
        <p:cNvPr id="1" name="Shape 16622"/>
        <p:cNvGrpSpPr/>
        <p:nvPr/>
      </p:nvGrpSpPr>
      <p:grpSpPr>
        <a:xfrm>
          <a:off x="0" y="0"/>
          <a:ext cx="0" cy="0"/>
          <a:chOff x="0" y="0"/>
          <a:chExt cx="0" cy="0"/>
        </a:xfrm>
      </p:grpSpPr>
      <p:sp>
        <p:nvSpPr>
          <p:cNvPr id="16623" name="Google Shape;16623;g35b7e9ef692_0_0"/>
          <p:cNvSpPr txBox="1"/>
          <p:nvPr/>
        </p:nvSpPr>
        <p:spPr>
          <a:xfrm>
            <a:off x="797768" y="1712851"/>
            <a:ext cx="3774180" cy="1999330"/>
          </a:xfrm>
          <a:prstGeom prst="rect">
            <a:avLst/>
          </a:prstGeom>
          <a:noFill/>
          <a:ln>
            <a:noFill/>
          </a:ln>
        </p:spPr>
        <p:txBody>
          <a:bodyPr spcFirstLastPara="1" wrap="square" lIns="0" tIns="0" rIns="0" bIns="0" anchor="t" anchorCtr="0">
            <a:spAutoFit/>
          </a:bodyPr>
          <a:lstStyle/>
          <a:p>
            <a:pPr marL="0" marR="0" lvl="0" indent="0" algn="l" rtl="0">
              <a:lnSpc>
                <a:spcPct val="116200"/>
              </a:lnSpc>
              <a:spcBef>
                <a:spcPts val="0"/>
              </a:spcBef>
              <a:spcAft>
                <a:spcPts val="0"/>
              </a:spcAft>
              <a:buClr>
                <a:srgbClr val="000000"/>
              </a:buClr>
              <a:buSzPts val="2500"/>
              <a:buFont typeface="Arial"/>
              <a:buNone/>
            </a:pPr>
            <a:r>
              <a:rPr lang="en-US" sz="4800" b="1" i="0" u="none" strike="noStrike" cap="none" dirty="0">
                <a:solidFill>
                  <a:srgbClr val="C02246"/>
                </a:solidFill>
                <a:latin typeface="DM Sans"/>
                <a:ea typeface="DM Sans"/>
                <a:cs typeface="DM Sans"/>
                <a:sym typeface="DM Sans"/>
              </a:rPr>
              <a:t>Bathrooms</a:t>
            </a:r>
            <a:endParaRPr dirty="0">
              <a:solidFill>
                <a:srgbClr val="C02246"/>
              </a:solidFill>
              <a:latin typeface="DM Sans"/>
            </a:endParaRPr>
          </a:p>
          <a:p>
            <a:pPr marL="457200" marR="0" lvl="0" indent="-457200" algn="l" rtl="0">
              <a:lnSpc>
                <a:spcPct val="116200"/>
              </a:lnSpc>
              <a:spcBef>
                <a:spcPts val="0"/>
              </a:spcBef>
              <a:spcAft>
                <a:spcPts val="0"/>
              </a:spcAft>
              <a:buClr>
                <a:srgbClr val="000000"/>
              </a:buClr>
              <a:buSzPts val="2500"/>
              <a:buFont typeface="Arial"/>
              <a:buChar char="•"/>
            </a:pPr>
            <a:r>
              <a:rPr lang="en-US" sz="3200" b="1" i="0" u="none" strike="noStrike" cap="none" dirty="0">
                <a:solidFill>
                  <a:srgbClr val="000000"/>
                </a:solidFill>
                <a:latin typeface="DM Sans"/>
                <a:ea typeface="DM Sans"/>
                <a:cs typeface="DM Sans"/>
                <a:sym typeface="DM Sans"/>
              </a:rPr>
              <a:t>5 </a:t>
            </a:r>
            <a:r>
              <a:rPr lang="en-US" sz="3200" b="1" i="0" u="none" strike="noStrike" cap="none" dirty="0" err="1">
                <a:solidFill>
                  <a:srgbClr val="000000"/>
                </a:solidFill>
                <a:latin typeface="DM Sans"/>
                <a:ea typeface="DM Sans"/>
                <a:cs typeface="DM Sans"/>
                <a:sym typeface="DM Sans"/>
              </a:rPr>
              <a:t>Womens</a:t>
            </a:r>
            <a:endParaRPr sz="3200" b="1" i="0" u="none" strike="noStrike" cap="none" dirty="0" err="1">
              <a:solidFill>
                <a:srgbClr val="000000"/>
              </a:solidFill>
              <a:latin typeface="DM Sans"/>
              <a:ea typeface="DM Sans"/>
              <a:cs typeface="DM Sans"/>
            </a:endParaRPr>
          </a:p>
          <a:p>
            <a:pPr marL="457200" marR="0" lvl="0" indent="-457200" algn="l" rtl="0">
              <a:lnSpc>
                <a:spcPct val="116200"/>
              </a:lnSpc>
              <a:spcBef>
                <a:spcPts val="0"/>
              </a:spcBef>
              <a:spcAft>
                <a:spcPts val="0"/>
              </a:spcAft>
              <a:buClr>
                <a:srgbClr val="000000"/>
              </a:buClr>
              <a:buSzPts val="2500"/>
              <a:buFont typeface="Arial"/>
              <a:buChar char="•"/>
            </a:pPr>
            <a:r>
              <a:rPr lang="en-US" sz="3200" b="1" i="0" u="none" strike="noStrike" cap="none" dirty="0">
                <a:solidFill>
                  <a:srgbClr val="000000"/>
                </a:solidFill>
                <a:latin typeface="DM Sans"/>
                <a:ea typeface="DM Sans"/>
                <a:cs typeface="DM Sans"/>
                <a:sym typeface="DM Sans"/>
              </a:rPr>
              <a:t>2 </a:t>
            </a:r>
            <a:r>
              <a:rPr lang="en-US" sz="3200" b="1" i="0" u="none" strike="noStrike" cap="none" dirty="0" err="1">
                <a:solidFill>
                  <a:srgbClr val="000000"/>
                </a:solidFill>
                <a:latin typeface="DM Sans"/>
                <a:ea typeface="DM Sans"/>
                <a:cs typeface="DM Sans"/>
                <a:sym typeface="DM Sans"/>
              </a:rPr>
              <a:t>Mens</a:t>
            </a:r>
            <a:endParaRPr sz="1000" b="0" i="0" u="none" strike="noStrike" cap="none" dirty="0" err="1">
              <a:solidFill>
                <a:srgbClr val="000000"/>
              </a:solidFill>
              <a:latin typeface="DM Sans"/>
              <a:ea typeface="Arial"/>
              <a:cs typeface="Arial"/>
            </a:endParaRPr>
          </a:p>
        </p:txBody>
      </p:sp>
      <p:sp>
        <p:nvSpPr>
          <p:cNvPr id="16624" name="Google Shape;16624;g35b7e9ef692_0_0"/>
          <p:cNvSpPr txBox="1"/>
          <p:nvPr/>
        </p:nvSpPr>
        <p:spPr>
          <a:xfrm>
            <a:off x="5196100" y="2650650"/>
            <a:ext cx="7047300" cy="5541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DM Sans"/>
              <a:ea typeface="Calibri"/>
              <a:cs typeface="Calibri"/>
              <a:sym typeface="Calibri"/>
            </a:endParaRPr>
          </a:p>
        </p:txBody>
      </p:sp>
      <p:sp>
        <p:nvSpPr>
          <p:cNvPr id="16625" name="Google Shape;16625;g35b7e9ef692_0_0"/>
          <p:cNvSpPr/>
          <p:nvPr/>
        </p:nvSpPr>
        <p:spPr>
          <a:xfrm>
            <a:off x="6710750" y="3365900"/>
            <a:ext cx="1262100" cy="673200"/>
          </a:xfrm>
          <a:prstGeom prst="rect">
            <a:avLst/>
          </a:prstGeom>
          <a:noFill/>
          <a:ln w="76200" cap="flat" cmpd="sng">
            <a:solidFill>
              <a:srgbClr val="E15829"/>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Calibri"/>
              <a:cs typeface="Calibri"/>
              <a:sym typeface="Calibri"/>
            </a:endParaRPr>
          </a:p>
        </p:txBody>
      </p:sp>
      <p:sp>
        <p:nvSpPr>
          <p:cNvPr id="16627" name="Google Shape;16627;g35b7e9ef692_0_0"/>
          <p:cNvSpPr/>
          <p:nvPr/>
        </p:nvSpPr>
        <p:spPr>
          <a:xfrm>
            <a:off x="5136877" y="-1362"/>
            <a:ext cx="7052935" cy="6877026"/>
          </a:xfrm>
          <a:custGeom>
            <a:avLst/>
            <a:gdLst/>
            <a:ahLst/>
            <a:cxnLst/>
            <a:rect l="l" t="t" r="r" b="b"/>
            <a:pathLst>
              <a:path w="10579403" h="10200086" extrusionOk="0">
                <a:moveTo>
                  <a:pt x="0" y="0"/>
                </a:moveTo>
                <a:lnTo>
                  <a:pt x="10579403" y="0"/>
                </a:lnTo>
                <a:lnTo>
                  <a:pt x="10579403" y="10200086"/>
                </a:lnTo>
                <a:lnTo>
                  <a:pt x="0" y="10200086"/>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a:solidFill>
                <a:schemeClr val="dk1"/>
              </a:solidFill>
              <a:latin typeface="DM Sans"/>
              <a:ea typeface="DM Sans"/>
              <a:cs typeface="DM Sans"/>
              <a:sym typeface="DM Sans"/>
            </a:endParaRPr>
          </a:p>
        </p:txBody>
      </p:sp>
      <p:sp>
        <p:nvSpPr>
          <p:cNvPr id="16628" name="Google Shape;16628;g35b7e9ef692_0_0"/>
          <p:cNvSpPr/>
          <p:nvPr/>
        </p:nvSpPr>
        <p:spPr>
          <a:xfrm>
            <a:off x="8070505" y="2399044"/>
            <a:ext cx="700088" cy="593375"/>
          </a:xfrm>
          <a:prstGeom prst="rect">
            <a:avLst/>
          </a:prstGeom>
          <a:noFill/>
          <a:ln w="76200" cap="flat" cmpd="sng">
            <a:solidFill>
              <a:srgbClr val="E15829"/>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Calibri"/>
              <a:cs typeface="Calibri"/>
              <a:sym typeface="Calibri"/>
            </a:endParaRPr>
          </a:p>
        </p:txBody>
      </p:sp>
      <p:sp>
        <p:nvSpPr>
          <p:cNvPr id="16629" name="Google Shape;16629;g35b7e9ef692_0_0"/>
          <p:cNvSpPr/>
          <p:nvPr/>
        </p:nvSpPr>
        <p:spPr>
          <a:xfrm>
            <a:off x="9141318" y="2005036"/>
            <a:ext cx="947572" cy="554101"/>
          </a:xfrm>
          <a:prstGeom prst="rect">
            <a:avLst/>
          </a:prstGeom>
          <a:noFill/>
          <a:ln w="76200" cap="flat" cmpd="sng">
            <a:solidFill>
              <a:srgbClr val="E15829"/>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Calibri"/>
              <a:cs typeface="Calibri"/>
              <a:sym typeface="Calibri"/>
            </a:endParaRPr>
          </a:p>
        </p:txBody>
      </p:sp>
      <p:pic>
        <p:nvPicPr>
          <p:cNvPr id="16630" name="Google Shape;16630;g35b7e9ef692_0_0"/>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8502968" y="2146765"/>
            <a:ext cx="242499" cy="255971"/>
          </a:xfrm>
          <a:prstGeom prst="rect">
            <a:avLst/>
          </a:prstGeom>
          <a:noFill/>
          <a:ln>
            <a:noFill/>
          </a:ln>
        </p:spPr>
      </p:pic>
      <p:sp>
        <p:nvSpPr>
          <p:cNvPr id="16631" name="Google Shape;16631;g35b7e9ef692_0_0"/>
          <p:cNvSpPr/>
          <p:nvPr/>
        </p:nvSpPr>
        <p:spPr>
          <a:xfrm>
            <a:off x="8238093" y="5163595"/>
            <a:ext cx="364808" cy="593375"/>
          </a:xfrm>
          <a:prstGeom prst="rect">
            <a:avLst/>
          </a:prstGeom>
          <a:noFill/>
          <a:ln w="76200" cap="flat" cmpd="sng">
            <a:solidFill>
              <a:srgbClr val="E15829"/>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Calibri"/>
              <a:cs typeface="Calibri"/>
              <a:sym typeface="Calibri"/>
            </a:endParaRPr>
          </a:p>
        </p:txBody>
      </p:sp>
      <p:sp>
        <p:nvSpPr>
          <p:cNvPr id="16632" name="Google Shape;16632;g35b7e9ef692_0_0"/>
          <p:cNvSpPr/>
          <p:nvPr/>
        </p:nvSpPr>
        <p:spPr>
          <a:xfrm>
            <a:off x="9140762" y="5864382"/>
            <a:ext cx="493776" cy="342407"/>
          </a:xfrm>
          <a:prstGeom prst="rect">
            <a:avLst/>
          </a:prstGeom>
          <a:noFill/>
          <a:ln w="76200" cap="flat" cmpd="sng">
            <a:solidFill>
              <a:srgbClr val="E15829"/>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Calibri"/>
              <a:cs typeface="Calibri"/>
              <a:sym typeface="Calibri"/>
            </a:endParaRPr>
          </a:p>
        </p:txBody>
      </p:sp>
      <p:sp>
        <p:nvSpPr>
          <p:cNvPr id="16626" name="Google Shape;16626;g35b7e9ef692_0_0"/>
          <p:cNvSpPr/>
          <p:nvPr/>
        </p:nvSpPr>
        <p:spPr>
          <a:xfrm>
            <a:off x="8417405" y="2155640"/>
            <a:ext cx="393420" cy="292200"/>
          </a:xfrm>
          <a:prstGeom prst="rect">
            <a:avLst/>
          </a:prstGeom>
          <a:noFill/>
          <a:ln w="76200" cap="flat" cmpd="sng">
            <a:solidFill>
              <a:srgbClr val="E15829"/>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Calibri"/>
              <a:cs typeface="Calibri"/>
              <a:sym typeface="Calibri"/>
            </a:endParaRPr>
          </a:p>
        </p:txBody>
      </p:sp>
      <p:sp>
        <p:nvSpPr>
          <p:cNvPr id="4" name="Freeform 14" descr="A close-up of flowers in grass&#10;&#10;AI-generated content may be incorrect.">
            <a:extLst>
              <a:ext uri="{FF2B5EF4-FFF2-40B4-BE49-F238E27FC236}">
                <a16:creationId xmlns:a16="http://schemas.microsoft.com/office/drawing/2014/main" id="{6037E37F-ABB4-8B1E-E191-703726E46E40}"/>
              </a:ext>
            </a:extLst>
          </p:cNvPr>
          <p:cNvSpPr/>
          <p:nvPr/>
        </p:nvSpPr>
        <p:spPr>
          <a:xfrm>
            <a:off x="-1241927"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5"/>
            <a:stretch>
              <a:fillRect/>
            </a:stretch>
          </a:blipFill>
        </p:spPr>
        <p:txBody>
          <a:bodyPr/>
          <a:lstStyle/>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EFE"/>
        </a:solidFill>
        <a:effectLst/>
      </p:bgPr>
    </p:bg>
    <p:spTree>
      <p:nvGrpSpPr>
        <p:cNvPr id="1" name="Shape 16607"/>
        <p:cNvGrpSpPr/>
        <p:nvPr/>
      </p:nvGrpSpPr>
      <p:grpSpPr>
        <a:xfrm>
          <a:off x="0" y="0"/>
          <a:ext cx="0" cy="0"/>
          <a:chOff x="0" y="0"/>
          <a:chExt cx="0" cy="0"/>
        </a:xfrm>
      </p:grpSpPr>
      <p:sp>
        <p:nvSpPr>
          <p:cNvPr id="16608" name="Google Shape;16608;p273"/>
          <p:cNvSpPr/>
          <p:nvPr/>
        </p:nvSpPr>
        <p:spPr>
          <a:xfrm>
            <a:off x="5139065" y="-939"/>
            <a:ext cx="7052935" cy="6877026"/>
          </a:xfrm>
          <a:custGeom>
            <a:avLst/>
            <a:gdLst/>
            <a:ahLst/>
            <a:cxnLst/>
            <a:rect l="l" t="t" r="r" b="b"/>
            <a:pathLst>
              <a:path w="10579403" h="10200086" extrusionOk="0">
                <a:moveTo>
                  <a:pt x="0" y="0"/>
                </a:moveTo>
                <a:lnTo>
                  <a:pt x="10579403" y="0"/>
                </a:lnTo>
                <a:lnTo>
                  <a:pt x="10579403" y="10200086"/>
                </a:lnTo>
                <a:lnTo>
                  <a:pt x="0" y="10200086"/>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a:solidFill>
                <a:schemeClr val="dk1"/>
              </a:solidFill>
              <a:latin typeface="DM Sans"/>
              <a:ea typeface="DM Sans"/>
              <a:cs typeface="DM Sans"/>
              <a:sym typeface="DM Sans"/>
            </a:endParaRPr>
          </a:p>
        </p:txBody>
      </p:sp>
      <p:grpSp>
        <p:nvGrpSpPr>
          <p:cNvPr id="16609" name="Google Shape;16609;p273"/>
          <p:cNvGrpSpPr/>
          <p:nvPr/>
        </p:nvGrpSpPr>
        <p:grpSpPr>
          <a:xfrm>
            <a:off x="419772" y="1045564"/>
            <a:ext cx="5892435" cy="3016446"/>
            <a:chOff x="204257" y="1715200"/>
            <a:chExt cx="5892435" cy="3016446"/>
          </a:xfrm>
        </p:grpSpPr>
        <p:sp>
          <p:nvSpPr>
            <p:cNvPr id="16610" name="Google Shape;16610;p273"/>
            <p:cNvSpPr txBox="1"/>
            <p:nvPr/>
          </p:nvSpPr>
          <p:spPr>
            <a:xfrm>
              <a:off x="204257" y="1715200"/>
              <a:ext cx="3329344" cy="446276"/>
            </a:xfrm>
            <a:prstGeom prst="rect">
              <a:avLst/>
            </a:prstGeom>
            <a:noFill/>
            <a:ln>
              <a:noFill/>
            </a:ln>
          </p:spPr>
          <p:txBody>
            <a:bodyPr spcFirstLastPara="1" wrap="square" lIns="0" tIns="0" rIns="0" bIns="0" anchor="t" anchorCtr="0">
              <a:spAutoFit/>
            </a:bodyPr>
            <a:lstStyle/>
            <a:p>
              <a:pPr marL="0" marR="0" lvl="0" indent="0" algn="l" rtl="0">
                <a:lnSpc>
                  <a:spcPct val="116200"/>
                </a:lnSpc>
                <a:spcBef>
                  <a:spcPts val="0"/>
                </a:spcBef>
                <a:spcAft>
                  <a:spcPts val="0"/>
                </a:spcAft>
                <a:buClr>
                  <a:srgbClr val="000000"/>
                </a:buClr>
                <a:buSzPts val="2500"/>
                <a:buFont typeface="Arial"/>
                <a:buNone/>
              </a:pPr>
              <a:r>
                <a:rPr lang="en-US" sz="2500" b="1" i="0" u="none" strike="noStrike" cap="none">
                  <a:solidFill>
                    <a:srgbClr val="C02246"/>
                  </a:solidFill>
                  <a:latin typeface="DM Sans"/>
                  <a:ea typeface="DM Sans"/>
                  <a:cs typeface="DM Sans"/>
                  <a:sym typeface="DM Sans"/>
                </a:rPr>
                <a:t>Additional Spaces</a:t>
              </a:r>
              <a:endParaRPr lang="en-US" sz="1400" b="0" i="0" u="none" strike="noStrike" cap="none">
                <a:solidFill>
                  <a:srgbClr val="C02246"/>
                </a:solidFill>
                <a:latin typeface="Arial"/>
                <a:ea typeface="Arial"/>
                <a:cs typeface="Arial"/>
              </a:endParaRPr>
            </a:p>
          </p:txBody>
        </p:sp>
        <p:sp>
          <p:nvSpPr>
            <p:cNvPr id="16611" name="Google Shape;16611;p273"/>
            <p:cNvSpPr txBox="1"/>
            <p:nvPr/>
          </p:nvSpPr>
          <p:spPr>
            <a:xfrm>
              <a:off x="2744257" y="2423322"/>
              <a:ext cx="3352435" cy="2308324"/>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2500"/>
                <a:buFont typeface="Arial"/>
                <a:buNone/>
              </a:pPr>
              <a:r>
                <a:rPr lang="en-US" sz="2500" b="1" dirty="0">
                  <a:solidFill>
                    <a:srgbClr val="7B8B34"/>
                  </a:solidFill>
                  <a:latin typeface="DM Sans"/>
                  <a:ea typeface="DM Sans"/>
                  <a:cs typeface="DM Sans"/>
                  <a:sym typeface="DM Sans"/>
                </a:rPr>
                <a:t>Lactation</a:t>
              </a:r>
              <a:r>
                <a:rPr lang="en-US" sz="2500" b="1" i="0" u="none" strike="noStrike" cap="none" dirty="0">
                  <a:solidFill>
                    <a:srgbClr val="7B8B34"/>
                  </a:solidFill>
                  <a:latin typeface="DM Sans"/>
                  <a:ea typeface="DM Sans"/>
                  <a:cs typeface="DM Sans"/>
                  <a:sym typeface="DM Sans"/>
                </a:rPr>
                <a:t> Room</a:t>
              </a:r>
              <a:endParaRPr sz="2500" b="0" i="0" u="none" strike="noStrike" cap="none" dirty="0">
                <a:solidFill>
                  <a:srgbClr val="7B8B34"/>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500"/>
                <a:buFont typeface="Arial"/>
                <a:buNone/>
              </a:pPr>
              <a:endParaRPr sz="2500" b="0" i="0" u="none" strike="noStrike" cap="none" dirty="0">
                <a:solidFill>
                  <a:srgbClr val="444C55"/>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500"/>
                <a:buFont typeface="Arial"/>
                <a:buNone/>
              </a:pPr>
              <a:endParaRPr sz="2500" b="0" i="0" u="none" strike="noStrike" cap="none" dirty="0">
                <a:solidFill>
                  <a:srgbClr val="444C55"/>
                </a:solidFill>
                <a:latin typeface="DM Sans"/>
                <a:ea typeface="DM Sans"/>
                <a:cs typeface="DM Sans"/>
                <a:sym typeface="DM Sans"/>
              </a:endParaRPr>
            </a:p>
            <a:p>
              <a:pPr>
                <a:buClr>
                  <a:srgbClr val="000000"/>
                </a:buClr>
                <a:buSzPts val="2500"/>
              </a:pPr>
              <a:r>
                <a:rPr lang="en-US" sz="2500" b="1" dirty="0">
                  <a:solidFill>
                    <a:srgbClr val="7B8B34"/>
                  </a:solidFill>
                  <a:latin typeface="DM Sans"/>
                  <a:ea typeface="Arial"/>
                  <a:cs typeface="Arial"/>
                  <a:sym typeface="DM Sans"/>
                </a:rPr>
                <a:t>Quiet Room</a:t>
              </a:r>
              <a:endParaRPr sz="1200" b="1" i="0" u="none" strike="noStrike" cap="none" dirty="0">
                <a:solidFill>
                  <a:srgbClr val="7B8B34"/>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500"/>
                <a:buFont typeface="Arial"/>
                <a:buNone/>
              </a:pPr>
              <a:endParaRPr sz="2500" b="1" i="0" u="none" strike="noStrike" cap="none" dirty="0">
                <a:solidFill>
                  <a:srgbClr val="000000"/>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500"/>
                <a:buFont typeface="Arial"/>
                <a:buNone/>
              </a:pPr>
              <a:endParaRPr sz="2500" b="1" i="0" u="none" strike="noStrike" cap="none" dirty="0">
                <a:solidFill>
                  <a:schemeClr val="dk1"/>
                </a:solidFill>
                <a:latin typeface="DM Sans"/>
                <a:ea typeface="DM Sans"/>
                <a:cs typeface="DM Sans"/>
                <a:sym typeface="DM Sans"/>
              </a:endParaRPr>
            </a:p>
          </p:txBody>
        </p:sp>
        <p:sp>
          <p:nvSpPr>
            <p:cNvPr id="16612" name="Google Shape;16612;p273"/>
            <p:cNvSpPr txBox="1"/>
            <p:nvPr/>
          </p:nvSpPr>
          <p:spPr>
            <a:xfrm>
              <a:off x="211953" y="2407927"/>
              <a:ext cx="2282558" cy="1923604"/>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2500"/>
                <a:buFont typeface="Arial"/>
                <a:buNone/>
              </a:pPr>
              <a:r>
                <a:rPr lang="en-US" sz="2500" b="0" i="0" u="none" strike="noStrike" cap="none">
                  <a:solidFill>
                    <a:srgbClr val="000000"/>
                  </a:solidFill>
                  <a:latin typeface="DM Sans"/>
                  <a:ea typeface="DM Sans"/>
                  <a:cs typeface="DM Sans"/>
                  <a:sym typeface="DM Sans"/>
                </a:rPr>
                <a:t>Governor Horner</a:t>
              </a:r>
              <a:endParaRPr sz="2500" b="0" i="0" u="none" strike="noStrike" cap="none">
                <a:solidFill>
                  <a:srgbClr val="000000"/>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500"/>
                <a:buFont typeface="Arial"/>
                <a:buNone/>
              </a:pPr>
              <a:endParaRPr sz="2500" b="0" i="0" u="none" strike="noStrike" cap="none">
                <a:solidFill>
                  <a:srgbClr val="000000"/>
                </a:solidFill>
                <a:latin typeface="DM Sans"/>
                <a:ea typeface="DM Sans"/>
                <a:cs typeface="DM Sans"/>
                <a:sym typeface="DM Sans"/>
              </a:endParaRPr>
            </a:p>
            <a:p>
              <a:pPr marL="0" marR="0" lvl="0" indent="0" algn="l" rtl="0">
                <a:lnSpc>
                  <a:spcPct val="100000"/>
                </a:lnSpc>
                <a:spcBef>
                  <a:spcPts val="0"/>
                </a:spcBef>
                <a:spcAft>
                  <a:spcPts val="0"/>
                </a:spcAft>
                <a:buClr>
                  <a:srgbClr val="000000"/>
                </a:buClr>
                <a:buSzPts val="2500"/>
                <a:buFont typeface="Arial"/>
                <a:buNone/>
              </a:pPr>
              <a:r>
                <a:rPr lang="en-US" sz="2500" b="0" i="0" u="none" strike="noStrike" cap="none">
                  <a:solidFill>
                    <a:srgbClr val="000000"/>
                  </a:solidFill>
                  <a:latin typeface="DM Sans"/>
                  <a:ea typeface="DM Sans"/>
                  <a:cs typeface="DM Sans"/>
                  <a:sym typeface="DM Sans"/>
                </a:rPr>
                <a:t>Governor Yates</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500"/>
                <a:buFont typeface="Arial"/>
                <a:buNone/>
              </a:pPr>
              <a:endParaRPr sz="2500" b="1" i="0" u="none" strike="noStrike" cap="none">
                <a:solidFill>
                  <a:schemeClr val="dk1"/>
                </a:solidFill>
                <a:latin typeface="DM Sans"/>
                <a:ea typeface="DM Sans"/>
                <a:cs typeface="DM Sans"/>
                <a:sym typeface="DM Sans"/>
              </a:endParaRPr>
            </a:p>
          </p:txBody>
        </p:sp>
      </p:grpSp>
      <p:sp>
        <p:nvSpPr>
          <p:cNvPr id="16613" name="Google Shape;16613;p273"/>
          <p:cNvSpPr/>
          <p:nvPr/>
        </p:nvSpPr>
        <p:spPr>
          <a:xfrm>
            <a:off x="9055248" y="5894872"/>
            <a:ext cx="839839" cy="689113"/>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500"/>
              <a:buFont typeface="Arial"/>
              <a:buNone/>
            </a:pPr>
            <a:endParaRPr sz="2500" b="0" i="0" u="none" strike="noStrike" cap="none">
              <a:solidFill>
                <a:schemeClr val="lt1"/>
              </a:solidFill>
              <a:latin typeface="DM Sans"/>
              <a:ea typeface="DM Sans"/>
              <a:cs typeface="DM Sans"/>
              <a:sym typeface="DM Sans"/>
            </a:endParaRPr>
          </a:p>
        </p:txBody>
      </p:sp>
      <p:sp>
        <p:nvSpPr>
          <p:cNvPr id="16614" name="Google Shape;16614;p273"/>
          <p:cNvSpPr txBox="1"/>
          <p:nvPr/>
        </p:nvSpPr>
        <p:spPr>
          <a:xfrm>
            <a:off x="493517" y="3759782"/>
            <a:ext cx="2997300" cy="7080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000"/>
              <a:buFont typeface="Arial"/>
              <a:buNone/>
            </a:pPr>
            <a:r>
              <a:rPr lang="en-US" sz="2000" b="0" i="1" u="none" strike="noStrike" cap="none">
                <a:solidFill>
                  <a:srgbClr val="000000"/>
                </a:solidFill>
                <a:latin typeface="DM Sans"/>
                <a:ea typeface="DM Sans"/>
                <a:cs typeface="DM Sans"/>
                <a:sym typeface="DM Sans"/>
              </a:rPr>
              <a:t>Rooms are located on the</a:t>
            </a:r>
            <a:r>
              <a:rPr lang="en-US" sz="2000" b="0" i="1" u="none" strike="noStrike" cap="none">
                <a:solidFill>
                  <a:srgbClr val="000000"/>
                </a:solidFill>
                <a:highlight>
                  <a:srgbClr val="FFFF00"/>
                </a:highlight>
                <a:latin typeface="DM Sans"/>
                <a:ea typeface="DM Sans"/>
                <a:cs typeface="DM Sans"/>
                <a:sym typeface="DM Sans"/>
              </a:rPr>
              <a:t> second floor.</a:t>
            </a:r>
            <a:endParaRPr sz="1400" b="0" i="0" u="none" strike="noStrike" cap="none">
              <a:solidFill>
                <a:srgbClr val="000000"/>
              </a:solidFill>
              <a:latin typeface="Arial"/>
              <a:ea typeface="Arial"/>
              <a:cs typeface="Arial"/>
              <a:sym typeface="Arial"/>
            </a:endParaRPr>
          </a:p>
        </p:txBody>
      </p:sp>
      <p:sp>
        <p:nvSpPr>
          <p:cNvPr id="16615" name="Google Shape;16615;p273"/>
          <p:cNvSpPr/>
          <p:nvPr/>
        </p:nvSpPr>
        <p:spPr>
          <a:xfrm>
            <a:off x="10132823" y="5894872"/>
            <a:ext cx="839839" cy="689113"/>
          </a:xfrm>
          <a:prstGeom prst="rect">
            <a:avLst/>
          </a:prstGeom>
          <a:no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500"/>
              <a:buFont typeface="Arial"/>
              <a:buNone/>
            </a:pPr>
            <a:endParaRPr sz="2500" b="0" i="0" u="none" strike="noStrike" cap="none">
              <a:solidFill>
                <a:schemeClr val="lt1"/>
              </a:solidFill>
              <a:latin typeface="DM Sans"/>
              <a:ea typeface="DM Sans"/>
              <a:cs typeface="DM Sans"/>
              <a:sym typeface="DM Sans"/>
            </a:endParaRPr>
          </a:p>
        </p:txBody>
      </p:sp>
      <p:sp>
        <p:nvSpPr>
          <p:cNvPr id="4" name="Freeform 14" descr="A close-up of flowers in grass&#10;&#10;AI-generated content may be incorrect.">
            <a:extLst>
              <a:ext uri="{FF2B5EF4-FFF2-40B4-BE49-F238E27FC236}">
                <a16:creationId xmlns:a16="http://schemas.microsoft.com/office/drawing/2014/main" id="{EEB38819-71BA-F34A-E474-56531D9A120D}"/>
              </a:ext>
            </a:extLst>
          </p:cNvPr>
          <p:cNvSpPr/>
          <p:nvPr/>
        </p:nvSpPr>
        <p:spPr>
          <a:xfrm>
            <a:off x="-1241927" y="5314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4"/>
            <a:stretch>
              <a:fillRect/>
            </a:stretch>
          </a:blipFill>
        </p:spPr>
        <p:txBody>
          <a:bodyPr/>
          <a:lstStyle/>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i-Fi logo art">
            <a:extLst>
              <a:ext uri="{FF2B5EF4-FFF2-40B4-BE49-F238E27FC236}">
                <a16:creationId xmlns:a16="http://schemas.microsoft.com/office/drawing/2014/main" id="{98892A0E-6ECE-707B-D2FE-1922F98645CD}"/>
              </a:ext>
            </a:extLst>
          </p:cNvPr>
          <p:cNvPicPr>
            <a:picLocks noChangeAspect="1"/>
          </p:cNvPicPr>
          <p:nvPr/>
        </p:nvPicPr>
        <p:blipFill>
          <a:blip r:embed="rId2"/>
          <a:srcRect r="1302" b="1"/>
          <a:stretch>
            <a:fillRect/>
          </a:stretch>
        </p:blipFill>
        <p:spPr>
          <a:xfrm>
            <a:off x="2522358" y="10"/>
            <a:ext cx="9669642" cy="6857990"/>
          </a:xfrm>
          <a:prstGeom prst="rect">
            <a:avLst/>
          </a:prstGeom>
        </p:spPr>
      </p:pic>
      <p:sp>
        <p:nvSpPr>
          <p:cNvPr id="31" name="Rectangle 3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ED925-54FE-3686-F33C-012F89F1613A}"/>
              </a:ext>
            </a:extLst>
          </p:cNvPr>
          <p:cNvSpPr>
            <a:spLocks noGrp="1"/>
          </p:cNvSpPr>
          <p:nvPr>
            <p:ph type="title"/>
          </p:nvPr>
        </p:nvSpPr>
        <p:spPr>
          <a:xfrm>
            <a:off x="952228" y="457697"/>
            <a:ext cx="3973385" cy="2792445"/>
          </a:xfrm>
          <a:noFill/>
        </p:spPr>
        <p:txBody>
          <a:bodyPr vert="horz" lIns="91440" tIns="45720" rIns="91440" bIns="45720" rtlCol="0" anchor="b">
            <a:normAutofit/>
          </a:bodyPr>
          <a:lstStyle/>
          <a:p>
            <a:pPr>
              <a:lnSpc>
                <a:spcPct val="90000"/>
              </a:lnSpc>
            </a:pPr>
            <a:r>
              <a:rPr lang="en-US" sz="4400">
                <a:solidFill>
                  <a:schemeClr val="tx1"/>
                </a:solidFill>
                <a:ea typeface="+mj-ea"/>
                <a:cs typeface="+mj-cs"/>
              </a:rPr>
              <a:t>Complimentary Wi-Fi</a:t>
            </a:r>
          </a:p>
        </p:txBody>
      </p:sp>
      <p:sp>
        <p:nvSpPr>
          <p:cNvPr id="5" name="Content Placeholder 4">
            <a:extLst>
              <a:ext uri="{FF2B5EF4-FFF2-40B4-BE49-F238E27FC236}">
                <a16:creationId xmlns:a16="http://schemas.microsoft.com/office/drawing/2014/main" id="{47C26F3B-CB23-A0F8-73E7-E592A12B5805}"/>
              </a:ext>
            </a:extLst>
          </p:cNvPr>
          <p:cNvSpPr>
            <a:spLocks noGrp="1"/>
          </p:cNvSpPr>
          <p:nvPr>
            <p:ph idx="1"/>
          </p:nvPr>
        </p:nvSpPr>
        <p:spPr>
          <a:xfrm>
            <a:off x="634729" y="3433318"/>
            <a:ext cx="4290886" cy="2681235"/>
          </a:xfrm>
          <a:noFill/>
        </p:spPr>
        <p:txBody>
          <a:bodyPr vert="horz" lIns="91440" tIns="45720" rIns="91440" bIns="45720" rtlCol="0" anchor="t">
            <a:normAutofit fontScale="92500" lnSpcReduction="10000"/>
          </a:bodyPr>
          <a:lstStyle/>
          <a:p>
            <a:pPr marL="457200" indent="-457200">
              <a:lnSpc>
                <a:spcPct val="120000"/>
              </a:lnSpc>
              <a:spcBef>
                <a:spcPts val="0"/>
              </a:spcBef>
              <a:spcAft>
                <a:spcPts val="0"/>
              </a:spcAft>
              <a:buAutoNum type="arabicPeriod"/>
            </a:pPr>
            <a:r>
              <a:rPr lang="en-US">
                <a:ea typeface="+mn-ea"/>
                <a:cs typeface="+mn-cs"/>
              </a:rPr>
              <a:t>Choose Hilton Honors as your Wi-Fi network</a:t>
            </a:r>
            <a:endParaRPr lang="en-US"/>
          </a:p>
          <a:p>
            <a:pPr marL="457200" indent="-457200">
              <a:lnSpc>
                <a:spcPct val="120000"/>
              </a:lnSpc>
              <a:spcBef>
                <a:spcPts val="0"/>
              </a:spcBef>
              <a:spcAft>
                <a:spcPts val="0"/>
              </a:spcAft>
              <a:buAutoNum type="arabicPeriod"/>
            </a:pPr>
            <a:r>
              <a:rPr lang="en-US">
                <a:ea typeface="+mn-ea"/>
                <a:cs typeface="+mn-cs"/>
              </a:rPr>
              <a:t>Click </a:t>
            </a:r>
            <a:r>
              <a:rPr lang="en-US">
                <a:ea typeface="+mn-lt"/>
                <a:cs typeface="+mn-lt"/>
              </a:rPr>
              <a:t>on "I have a coupon code/ promotional code"</a:t>
            </a:r>
            <a:endParaRPr lang="en-US"/>
          </a:p>
          <a:p>
            <a:pPr marL="457200" indent="-457200">
              <a:lnSpc>
                <a:spcPct val="120000"/>
              </a:lnSpc>
              <a:spcBef>
                <a:spcPts val="0"/>
              </a:spcBef>
              <a:spcAft>
                <a:spcPts val="0"/>
              </a:spcAft>
              <a:buAutoNum type="arabicPeriod"/>
            </a:pPr>
            <a:r>
              <a:rPr lang="en-US">
                <a:ea typeface="+mn-lt"/>
                <a:cs typeface="+mn-lt"/>
              </a:rPr>
              <a:t>Click on Next</a:t>
            </a:r>
            <a:endParaRPr lang="en-US"/>
          </a:p>
          <a:p>
            <a:pPr marL="457200" indent="-457200">
              <a:lnSpc>
                <a:spcPct val="120000"/>
              </a:lnSpc>
              <a:spcBef>
                <a:spcPts val="0"/>
              </a:spcBef>
              <a:spcAft>
                <a:spcPts val="0"/>
              </a:spcAft>
              <a:buAutoNum type="arabicPeriod"/>
            </a:pPr>
            <a:r>
              <a:rPr lang="en-US">
                <a:ea typeface="+mn-lt"/>
                <a:cs typeface="+mn-lt"/>
              </a:rPr>
              <a:t>Enter </a:t>
            </a:r>
            <a:r>
              <a:rPr lang="en-US" b="1">
                <a:ea typeface="+mn-lt"/>
                <a:cs typeface="+mn-lt"/>
              </a:rPr>
              <a:t>ILPQC2026</a:t>
            </a:r>
          </a:p>
          <a:p>
            <a:pPr marL="457200" indent="-457200">
              <a:lnSpc>
                <a:spcPct val="120000"/>
              </a:lnSpc>
              <a:spcBef>
                <a:spcPts val="0"/>
              </a:spcBef>
              <a:spcAft>
                <a:spcPts val="0"/>
              </a:spcAft>
              <a:buAutoNum type="arabicPeriod"/>
            </a:pPr>
            <a:r>
              <a:rPr lang="en-US">
                <a:ea typeface="+mn-lt"/>
                <a:cs typeface="+mn-lt"/>
              </a:rPr>
              <a:t>Click on Connect</a:t>
            </a:r>
            <a:endParaRPr lang="en-US">
              <a:ea typeface="Calibri" panose="020F0502020204030204"/>
              <a:cs typeface="Calibri" panose="020F0502020204030204"/>
            </a:endParaRPr>
          </a:p>
          <a:p>
            <a:pPr marL="0" indent="0">
              <a:lnSpc>
                <a:spcPct val="90000"/>
              </a:lnSpc>
              <a:buNone/>
            </a:pPr>
            <a:endParaRPr lang="en-US">
              <a:ea typeface="Calibri" panose="020F0502020204030204"/>
              <a:cs typeface="Calibri" panose="020F0502020204030204"/>
            </a:endParaRPr>
          </a:p>
        </p:txBody>
      </p:sp>
      <p:sp>
        <p:nvSpPr>
          <p:cNvPr id="4" name="Footer Placeholder 3">
            <a:extLst>
              <a:ext uri="{FF2B5EF4-FFF2-40B4-BE49-F238E27FC236}">
                <a16:creationId xmlns:a16="http://schemas.microsoft.com/office/drawing/2014/main" id="{43DFA4E0-293D-B52A-727B-12C449FB0EB8}"/>
              </a:ext>
            </a:extLst>
          </p:cNvPr>
          <p:cNvSpPr>
            <a:spLocks noGrp="1"/>
          </p:cNvSpPr>
          <p:nvPr>
            <p:ph type="ftr" sz="quarter" idx="11"/>
          </p:nvPr>
        </p:nvSpPr>
        <p:spPr>
          <a:xfrm>
            <a:off x="3187673" y="6356350"/>
            <a:ext cx="3615866" cy="365125"/>
          </a:xfrm>
        </p:spPr>
        <p:txBody>
          <a:bodyPr vert="horz" lIns="91440" tIns="45720" rIns="91440" bIns="45720" rtlCol="0" anchor="ctr">
            <a:normAutofit/>
          </a:bodyPr>
          <a:lstStyle/>
          <a:p>
            <a:pPr algn="r">
              <a:spcAft>
                <a:spcPts val="600"/>
              </a:spcAft>
              <a:defRPr/>
            </a:pPr>
            <a:r>
              <a:rPr lang="en-US" kern="1200">
                <a:solidFill>
                  <a:srgbClr val="FFFFFF"/>
                </a:solidFill>
                <a:latin typeface="Calibri" panose="020F0502020204030204"/>
                <a:ea typeface="+mn-ea"/>
                <a:cs typeface="+mn-cs"/>
              </a:rPr>
              <a:t>Illinois Perinatal Quality Collaborative</a:t>
            </a:r>
          </a:p>
        </p:txBody>
      </p:sp>
      <p:sp>
        <p:nvSpPr>
          <p:cNvPr id="3" name="Slide Number Placeholder 2">
            <a:extLst>
              <a:ext uri="{FF2B5EF4-FFF2-40B4-BE49-F238E27FC236}">
                <a16:creationId xmlns:a16="http://schemas.microsoft.com/office/drawing/2014/main" id="{6DCA02D0-DAAC-8472-BFC5-6DE2C1F763F5}"/>
              </a:ext>
            </a:extLst>
          </p:cNvPr>
          <p:cNvSpPr>
            <a:spLocks noGrp="1"/>
          </p:cNvSpPr>
          <p:nvPr>
            <p:ph type="sldNum" sz="quarter" idx="10"/>
          </p:nvPr>
        </p:nvSpPr>
        <p:spPr>
          <a:xfrm>
            <a:off x="8610600" y="6356350"/>
            <a:ext cx="2743200" cy="365125"/>
          </a:xfrm>
        </p:spPr>
        <p:txBody>
          <a:bodyPr vert="horz" lIns="91440" tIns="45720" rIns="91440" bIns="45720" rtlCol="0" anchor="ctr">
            <a:normAutofit/>
          </a:bodyPr>
          <a:lstStyle/>
          <a:p>
            <a:pPr>
              <a:spcAft>
                <a:spcPts val="600"/>
              </a:spcAft>
              <a:defRPr/>
            </a:pPr>
            <a:fld id="{97033E4B-E3EB-3D46-B2D8-3159663620FA}" type="slidenum">
              <a:rPr lang="en-US">
                <a:solidFill>
                  <a:srgbClr val="FFFFFF"/>
                </a:solidFill>
                <a:latin typeface="Calibri" panose="020F0502020204030204"/>
              </a:rPr>
              <a:pPr>
                <a:spcAft>
                  <a:spcPts val="600"/>
                </a:spcAft>
                <a:defRPr/>
              </a:pPr>
              <a:t>23</a:t>
            </a:fld>
            <a:endParaRPr lang="en-US">
              <a:solidFill>
                <a:srgbClr val="FFFFFF"/>
              </a:solidFill>
              <a:latin typeface="Calibri" panose="020F0502020204030204"/>
            </a:endParaRPr>
          </a:p>
        </p:txBody>
      </p:sp>
    </p:spTree>
    <p:extLst>
      <p:ext uri="{BB962C8B-B14F-4D97-AF65-F5344CB8AC3E}">
        <p14:creationId xmlns:p14="http://schemas.microsoft.com/office/powerpoint/2010/main" val="922281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0005A-105A-FFC5-ED06-B3B302882D3B}"/>
            </a:ext>
          </a:extLst>
        </p:cNvPr>
        <p:cNvGrpSpPr/>
        <p:nvPr/>
      </p:nvGrpSpPr>
      <p:grpSpPr>
        <a:xfrm>
          <a:off x="0" y="0"/>
          <a:ext cx="0" cy="0"/>
          <a:chOff x="0" y="0"/>
          <a:chExt cx="0" cy="0"/>
        </a:xfrm>
      </p:grpSpPr>
      <p:sp>
        <p:nvSpPr>
          <p:cNvPr id="193" name="Freeform 6">
            <a:extLst>
              <a:ext uri="{FF2B5EF4-FFF2-40B4-BE49-F238E27FC236}">
                <a16:creationId xmlns:a16="http://schemas.microsoft.com/office/drawing/2014/main" id="{2D1A0B84-8ABE-C9A5-7FD9-8282110C29C2}"/>
              </a:ext>
            </a:extLst>
          </p:cNvPr>
          <p:cNvSpPr/>
          <p:nvPr/>
        </p:nvSpPr>
        <p:spPr>
          <a:xfrm rot="3827022">
            <a:off x="7149138" y="889667"/>
            <a:ext cx="7531599" cy="3587780"/>
          </a:xfrm>
          <a:custGeom>
            <a:avLst/>
            <a:gdLst/>
            <a:ahLst/>
            <a:cxnLst/>
            <a:rect l="l" t="t" r="r" b="b"/>
            <a:pathLst>
              <a:path w="11297399" h="5381670">
                <a:moveTo>
                  <a:pt x="0" y="0"/>
                </a:moveTo>
                <a:lnTo>
                  <a:pt x="11297400" y="0"/>
                </a:lnTo>
                <a:lnTo>
                  <a:pt x="11297400" y="5381670"/>
                </a:lnTo>
                <a:lnTo>
                  <a:pt x="0" y="53816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92" name="Freeform 5">
            <a:extLst>
              <a:ext uri="{FF2B5EF4-FFF2-40B4-BE49-F238E27FC236}">
                <a16:creationId xmlns:a16="http://schemas.microsoft.com/office/drawing/2014/main" id="{C98DD67F-4314-8DAB-4FC2-B59022B4938D}"/>
              </a:ext>
            </a:extLst>
          </p:cNvPr>
          <p:cNvSpPr/>
          <p:nvPr/>
        </p:nvSpPr>
        <p:spPr>
          <a:xfrm rot="3945137">
            <a:off x="-2472989" y="2004548"/>
            <a:ext cx="7501581" cy="3573481"/>
          </a:xfrm>
          <a:custGeom>
            <a:avLst/>
            <a:gdLst/>
            <a:ahLst/>
            <a:cxnLst/>
            <a:rect l="l" t="t" r="r" b="b"/>
            <a:pathLst>
              <a:path w="11252372" h="5360221">
                <a:moveTo>
                  <a:pt x="0" y="0"/>
                </a:moveTo>
                <a:lnTo>
                  <a:pt x="11252372" y="0"/>
                </a:lnTo>
                <a:lnTo>
                  <a:pt x="11252372" y="5360221"/>
                </a:lnTo>
                <a:lnTo>
                  <a:pt x="0" y="536022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 name="TextBox 7">
            <a:extLst>
              <a:ext uri="{FF2B5EF4-FFF2-40B4-BE49-F238E27FC236}">
                <a16:creationId xmlns:a16="http://schemas.microsoft.com/office/drawing/2014/main" id="{20BFE414-F9A6-49A0-3F08-479C06E4EF6B}"/>
              </a:ext>
            </a:extLst>
          </p:cNvPr>
          <p:cNvSpPr txBox="1"/>
          <p:nvPr/>
        </p:nvSpPr>
        <p:spPr>
          <a:xfrm>
            <a:off x="310389" y="127810"/>
            <a:ext cx="9574753" cy="135864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lnSpc>
                <a:spcPts val="5413"/>
              </a:lnSpc>
              <a:buClrTx/>
            </a:pPr>
            <a:r>
              <a:rPr lang="en-US" sz="5000" b="1">
                <a:solidFill>
                  <a:srgbClr val="1C498B"/>
                </a:solidFill>
                <a:latin typeface="Calibri"/>
                <a:ea typeface="Calibri"/>
                <a:cs typeface="Calibri"/>
                <a:sym typeface="The Seasons Bold"/>
              </a:rPr>
              <a:t>ILPQC QI Summer Series is Back!</a:t>
            </a:r>
          </a:p>
          <a:p>
            <a:pPr defTabSz="609570">
              <a:lnSpc>
                <a:spcPts val="5413"/>
              </a:lnSpc>
              <a:buClrTx/>
            </a:pPr>
            <a:r>
              <a:rPr lang="en-US" sz="4334" b="1" i="1">
                <a:solidFill>
                  <a:srgbClr val="1C498B"/>
                </a:solidFill>
                <a:latin typeface="Calibri"/>
                <a:ea typeface="Calibri"/>
                <a:cs typeface="Calibri"/>
                <a:sym typeface="The Seasons Bold"/>
              </a:rPr>
              <a:t>Small Steps, Big Impact</a:t>
            </a:r>
            <a:endParaRPr lang="en-US" sz="4334" b="1" i="1">
              <a:solidFill>
                <a:srgbClr val="1C498B"/>
              </a:solidFill>
              <a:latin typeface="Calibri"/>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B96F0841-164C-C224-F0CA-05824871EFD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671867"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5B55F263-D216-CFF0-F786-286676EEC200}"/>
              </a:ext>
            </a:extLst>
          </p:cNvPr>
          <p:cNvPicPr>
            <a:picLocks noChangeAspect="1"/>
          </p:cNvPicPr>
          <p:nvPr/>
        </p:nvPicPr>
        <p:blipFill>
          <a:blip r:embed="rId5" cstate="email">
            <a:extLst>
              <a:ext uri="{28A0092B-C50C-407E-A947-70E740481C1C}">
                <a14:useLocalDpi xmlns:a14="http://schemas.microsoft.com/office/drawing/2010/main"/>
              </a:ext>
            </a:extLst>
          </a:blip>
          <a:srcRect r="-244"/>
          <a:stretch>
            <a:fillRect/>
          </a:stretch>
        </p:blipFill>
        <p:spPr>
          <a:xfrm>
            <a:off x="10339919" y="3551"/>
            <a:ext cx="1446409" cy="719901"/>
          </a:xfrm>
          <a:prstGeom prst="rect">
            <a:avLst/>
          </a:prstGeom>
        </p:spPr>
      </p:pic>
      <p:grpSp>
        <p:nvGrpSpPr>
          <p:cNvPr id="25" name="Group 24">
            <a:extLst>
              <a:ext uri="{FF2B5EF4-FFF2-40B4-BE49-F238E27FC236}">
                <a16:creationId xmlns:a16="http://schemas.microsoft.com/office/drawing/2014/main" id="{E7744AA9-2BDB-7181-F9E0-142803F807C5}"/>
              </a:ext>
            </a:extLst>
          </p:cNvPr>
          <p:cNvGrpSpPr/>
          <p:nvPr/>
        </p:nvGrpSpPr>
        <p:grpSpPr>
          <a:xfrm>
            <a:off x="8798406" y="1004644"/>
            <a:ext cx="3304322" cy="2382237"/>
            <a:chOff x="3167432" y="1736427"/>
            <a:chExt cx="5239652" cy="3980930"/>
          </a:xfrm>
        </p:grpSpPr>
        <p:sp>
          <p:nvSpPr>
            <p:cNvPr id="26" name="Freeform: Shape 25">
              <a:extLst>
                <a:ext uri="{FF2B5EF4-FFF2-40B4-BE49-F238E27FC236}">
                  <a16:creationId xmlns:a16="http://schemas.microsoft.com/office/drawing/2014/main" id="{05B56F62-E703-A4F5-C354-E46B3C5E25CF}"/>
                </a:ext>
              </a:extLst>
            </p:cNvPr>
            <p:cNvSpPr/>
            <p:nvPr/>
          </p:nvSpPr>
          <p:spPr>
            <a:xfrm>
              <a:off x="3168096" y="1834847"/>
              <a:ext cx="1065500" cy="887540"/>
            </a:xfrm>
            <a:custGeom>
              <a:avLst/>
              <a:gdLst>
                <a:gd name="csX0" fmla="*/ 1065489 w 1065500"/>
                <a:gd name="csY0" fmla="*/ -8 h 887540"/>
                <a:gd name="csX1" fmla="*/ 1065489 w 1065500"/>
                <a:gd name="csY1" fmla="*/ -8 h 887540"/>
                <a:gd name="csX2" fmla="*/ 722992 w 1065500"/>
                <a:gd name="csY2" fmla="*/ 734160 h 887540"/>
                <a:gd name="csX3" fmla="*/ -12 w 1065500"/>
                <a:gd name="csY3" fmla="*/ 887533 h 887540"/>
                <a:gd name="csX4" fmla="*/ 1065489 w 1065500"/>
                <a:gd name="csY4" fmla="*/ -8 h 887540"/>
              </a:gdLst>
              <a:ahLst/>
              <a:cxnLst>
                <a:cxn ang="0">
                  <a:pos x="csX0" y="csY0"/>
                </a:cxn>
                <a:cxn ang="0">
                  <a:pos x="csX1" y="csY1"/>
                </a:cxn>
                <a:cxn ang="0">
                  <a:pos x="csX2" y="csY2"/>
                </a:cxn>
                <a:cxn ang="0">
                  <a:pos x="csX3" y="csY3"/>
                </a:cxn>
                <a:cxn ang="0">
                  <a:pos x="csX4" y="csY4"/>
                </a:cxn>
              </a:cxnLst>
              <a:rect l="l" t="t" r="r" b="b"/>
              <a:pathLst>
                <a:path w="1065500" h="887540">
                  <a:moveTo>
                    <a:pt x="1065489" y="-8"/>
                  </a:moveTo>
                  <a:lnTo>
                    <a:pt x="1065489" y="-8"/>
                  </a:lnTo>
                  <a:cubicBezTo>
                    <a:pt x="990530" y="28965"/>
                    <a:pt x="826260" y="450142"/>
                    <a:pt x="722992" y="734160"/>
                  </a:cubicBezTo>
                  <a:cubicBezTo>
                    <a:pt x="255565" y="871451"/>
                    <a:pt x="-12" y="887533"/>
                    <a:pt x="-12" y="887533"/>
                  </a:cubicBezTo>
                  <a:cubicBezTo>
                    <a:pt x="-12" y="887533"/>
                    <a:pt x="795957" y="103126"/>
                    <a:pt x="1065489" y="-8"/>
                  </a:cubicBezTo>
                  <a:close/>
                </a:path>
              </a:pathLst>
            </a:custGeom>
            <a:solidFill>
              <a:srgbClr val="BF1F28"/>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27" name="Freeform: Shape 26">
              <a:extLst>
                <a:ext uri="{FF2B5EF4-FFF2-40B4-BE49-F238E27FC236}">
                  <a16:creationId xmlns:a16="http://schemas.microsoft.com/office/drawing/2014/main" id="{40054B2B-E99A-1B97-8659-2EE06DB8FA95}"/>
                </a:ext>
              </a:extLst>
            </p:cNvPr>
            <p:cNvSpPr/>
            <p:nvPr/>
          </p:nvSpPr>
          <p:spPr>
            <a:xfrm>
              <a:off x="3167432" y="2568484"/>
              <a:ext cx="761044" cy="361971"/>
            </a:xfrm>
            <a:custGeom>
              <a:avLst/>
              <a:gdLst>
                <a:gd name="csX0" fmla="*/ 756750 w 761044"/>
                <a:gd name="csY0" fmla="*/ 201742 h 361971"/>
                <a:gd name="csX1" fmla="*/ 430202 w 761044"/>
                <a:gd name="csY1" fmla="*/ 335976 h 361971"/>
                <a:gd name="csX2" fmla="*/ 119603 w 761044"/>
                <a:gd name="csY2" fmla="*/ 344615 h 361971"/>
                <a:gd name="csX3" fmla="*/ -12 w 761044"/>
                <a:gd name="csY3" fmla="*/ 153896 h 361971"/>
                <a:gd name="csX4" fmla="*/ 724720 w 761044"/>
                <a:gd name="csY4" fmla="*/ -8 h 361971"/>
                <a:gd name="csX5" fmla="*/ 756750 w 761044"/>
                <a:gd name="csY5" fmla="*/ 201742 h 361971"/>
              </a:gdLst>
              <a:ahLst/>
              <a:cxnLst>
                <a:cxn ang="0">
                  <a:pos x="csX0" y="csY0"/>
                </a:cxn>
                <a:cxn ang="0">
                  <a:pos x="csX1" y="csY1"/>
                </a:cxn>
                <a:cxn ang="0">
                  <a:pos x="csX2" y="csY2"/>
                </a:cxn>
                <a:cxn ang="0">
                  <a:pos x="csX3" y="csY3"/>
                </a:cxn>
                <a:cxn ang="0">
                  <a:pos x="csX4" y="csY4"/>
                </a:cxn>
                <a:cxn ang="0">
                  <a:pos x="csX5" y="csY5"/>
                </a:cxn>
              </a:cxnLst>
              <a:rect l="l" t="t" r="r" b="b"/>
              <a:pathLst>
                <a:path w="761044" h="361971">
                  <a:moveTo>
                    <a:pt x="756750" y="201742"/>
                  </a:moveTo>
                  <a:cubicBezTo>
                    <a:pt x="737612" y="244405"/>
                    <a:pt x="570683" y="302218"/>
                    <a:pt x="430202" y="335976"/>
                  </a:cubicBezTo>
                  <a:cubicBezTo>
                    <a:pt x="289722" y="369734"/>
                    <a:pt x="158146" y="368405"/>
                    <a:pt x="119603" y="344615"/>
                  </a:cubicBezTo>
                  <a:cubicBezTo>
                    <a:pt x="81061" y="320825"/>
                    <a:pt x="-12" y="153896"/>
                    <a:pt x="-12" y="153896"/>
                  </a:cubicBezTo>
                  <a:cubicBezTo>
                    <a:pt x="-12" y="153896"/>
                    <a:pt x="255831" y="137815"/>
                    <a:pt x="724720" y="-8"/>
                  </a:cubicBezTo>
                  <a:cubicBezTo>
                    <a:pt x="725385" y="-8"/>
                    <a:pt x="775756" y="159080"/>
                    <a:pt x="756750" y="201742"/>
                  </a:cubicBezTo>
                  <a:close/>
                </a:path>
              </a:pathLst>
            </a:custGeom>
            <a:solidFill>
              <a:srgbClr val="9619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grpSp>
          <p:nvGrpSpPr>
            <p:cNvPr id="28" name="Group 27">
              <a:extLst>
                <a:ext uri="{FF2B5EF4-FFF2-40B4-BE49-F238E27FC236}">
                  <a16:creationId xmlns:a16="http://schemas.microsoft.com/office/drawing/2014/main" id="{5EA0BD1A-0953-641C-E20F-2090524FFE8F}"/>
                </a:ext>
              </a:extLst>
            </p:cNvPr>
            <p:cNvGrpSpPr/>
            <p:nvPr/>
          </p:nvGrpSpPr>
          <p:grpSpPr>
            <a:xfrm>
              <a:off x="3891765" y="1736427"/>
              <a:ext cx="4515319" cy="3980930"/>
              <a:chOff x="3891765" y="1736427"/>
              <a:chExt cx="4515319" cy="3980930"/>
            </a:xfrm>
          </p:grpSpPr>
          <p:sp>
            <p:nvSpPr>
              <p:cNvPr id="29" name="Freeform: Shape 28">
                <a:extLst>
                  <a:ext uri="{FF2B5EF4-FFF2-40B4-BE49-F238E27FC236}">
                    <a16:creationId xmlns:a16="http://schemas.microsoft.com/office/drawing/2014/main" id="{E2303036-5868-255B-5AF3-0EF2CE072DE0}"/>
                  </a:ext>
                </a:extLst>
              </p:cNvPr>
              <p:cNvSpPr/>
              <p:nvPr/>
            </p:nvSpPr>
            <p:spPr>
              <a:xfrm>
                <a:off x="4363867" y="2568625"/>
                <a:ext cx="3150057" cy="3148732"/>
              </a:xfrm>
              <a:custGeom>
                <a:avLst/>
                <a:gdLst>
                  <a:gd name="csX0" fmla="*/ 2697806 w 3150057"/>
                  <a:gd name="csY0" fmla="*/ 2655960 h 3148732"/>
                  <a:gd name="csX1" fmla="*/ 2700730 w 3150057"/>
                  <a:gd name="csY1" fmla="*/ 2645460 h 3148732"/>
                  <a:gd name="csX2" fmla="*/ 2697939 w 3150057"/>
                  <a:gd name="csY2" fmla="*/ 2640410 h 3148732"/>
                  <a:gd name="csX3" fmla="*/ 2687439 w 3150057"/>
                  <a:gd name="csY3" fmla="*/ 2480924 h 3148732"/>
                  <a:gd name="csX4" fmla="*/ 2783131 w 3150057"/>
                  <a:gd name="csY4" fmla="*/ 2281566 h 3148732"/>
                  <a:gd name="csX5" fmla="*/ 2964015 w 3150057"/>
                  <a:gd name="csY5" fmla="*/ 2129921 h 3148732"/>
                  <a:gd name="csX6" fmla="*/ 3100774 w 3150057"/>
                  <a:gd name="csY6" fmla="*/ 2074899 h 3148732"/>
                  <a:gd name="csX7" fmla="*/ 3116856 w 3150057"/>
                  <a:gd name="csY7" fmla="*/ 2079949 h 3148732"/>
                  <a:gd name="csX8" fmla="*/ 3127621 w 3150057"/>
                  <a:gd name="csY8" fmla="*/ 2076759 h 3148732"/>
                  <a:gd name="csX9" fmla="*/ 3129788 w 3150057"/>
                  <a:gd name="csY9" fmla="*/ 2067230 h 3148732"/>
                  <a:gd name="csX10" fmla="*/ 3127621 w 3150057"/>
                  <a:gd name="csY10" fmla="*/ 2065064 h 3148732"/>
                  <a:gd name="csX11" fmla="*/ 3123102 w 3150057"/>
                  <a:gd name="csY11" fmla="*/ 2060811 h 3148732"/>
                  <a:gd name="csX12" fmla="*/ 2938630 w 3150057"/>
                  <a:gd name="csY12" fmla="*/ 1934551 h 3148732"/>
                  <a:gd name="csX13" fmla="*/ 2891981 w 3150057"/>
                  <a:gd name="csY13" fmla="*/ 1721105 h 3148732"/>
                  <a:gd name="csX14" fmla="*/ 3136659 w 3150057"/>
                  <a:gd name="csY14" fmla="*/ 1390172 h 3148732"/>
                  <a:gd name="csX15" fmla="*/ 3142108 w 3150057"/>
                  <a:gd name="csY15" fmla="*/ 1366249 h 3148732"/>
                  <a:gd name="csX16" fmla="*/ 2931320 w 3150057"/>
                  <a:gd name="csY16" fmla="*/ 1282252 h 3148732"/>
                  <a:gd name="csX17" fmla="*/ 2771037 w 3150057"/>
                  <a:gd name="csY17" fmla="*/ 1124494 h 3148732"/>
                  <a:gd name="csX18" fmla="*/ 2726381 w 3150057"/>
                  <a:gd name="csY18" fmla="*/ 911181 h 3148732"/>
                  <a:gd name="csX19" fmla="*/ 2760670 w 3150057"/>
                  <a:gd name="csY19" fmla="*/ 697071 h 3148732"/>
                  <a:gd name="csX20" fmla="*/ 2752297 w 3150057"/>
                  <a:gd name="csY20" fmla="*/ 682186 h 3148732"/>
                  <a:gd name="csX21" fmla="*/ 2351323 w 3150057"/>
                  <a:gd name="csY21" fmla="*/ 648029 h 3148732"/>
                  <a:gd name="csX22" fmla="*/ 2203532 w 3150057"/>
                  <a:gd name="csY22" fmla="*/ 264864 h 3148732"/>
                  <a:gd name="csX23" fmla="*/ 2203532 w 3150057"/>
                  <a:gd name="csY23" fmla="*/ 262737 h 3148732"/>
                  <a:gd name="csX24" fmla="*/ 2204197 w 3150057"/>
                  <a:gd name="csY24" fmla="*/ 261541 h 3148732"/>
                  <a:gd name="csX25" fmla="*/ 2190906 w 3150057"/>
                  <a:gd name="csY25" fmla="*/ 250111 h 3148732"/>
                  <a:gd name="csX26" fmla="*/ 2053881 w 3150057"/>
                  <a:gd name="csY26" fmla="*/ 344740 h 3148732"/>
                  <a:gd name="csX27" fmla="*/ 1896521 w 3150057"/>
                  <a:gd name="csY27" fmla="*/ 332645 h 3148732"/>
                  <a:gd name="csX28" fmla="*/ 1774647 w 3150057"/>
                  <a:gd name="csY28" fmla="*/ 228182 h 3148732"/>
                  <a:gd name="csX29" fmla="*/ 1754579 w 3150057"/>
                  <a:gd name="csY29" fmla="*/ 58728 h 3148732"/>
                  <a:gd name="csX30" fmla="*/ 1750578 w 3150057"/>
                  <a:gd name="csY30" fmla="*/ 53987 h 3148732"/>
                  <a:gd name="csX31" fmla="*/ 1747933 w 3150057"/>
                  <a:gd name="csY31" fmla="*/ 54608 h 3148732"/>
                  <a:gd name="csX32" fmla="*/ 1739467 w 3150057"/>
                  <a:gd name="csY32" fmla="*/ 56334 h 3148732"/>
                  <a:gd name="csX33" fmla="*/ 1739294 w 3150057"/>
                  <a:gd name="csY33" fmla="*/ 56601 h 3148732"/>
                  <a:gd name="csX34" fmla="*/ 1635230 w 3150057"/>
                  <a:gd name="csY34" fmla="*/ 220872 h 3148732"/>
                  <a:gd name="csX35" fmla="*/ 1409291 w 3150057"/>
                  <a:gd name="csY35" fmla="*/ 260744 h 3148732"/>
                  <a:gd name="csX36" fmla="*/ 1241831 w 3150057"/>
                  <a:gd name="csY36" fmla="*/ 141129 h 3148732"/>
                  <a:gd name="csX37" fmla="*/ 1123013 w 3150057"/>
                  <a:gd name="csY37" fmla="*/ 1180 h 3148732"/>
                  <a:gd name="csX38" fmla="*/ 1105417 w 3150057"/>
                  <a:gd name="csY38" fmla="*/ 7800 h 3148732"/>
                  <a:gd name="csX39" fmla="*/ 1104805 w 3150057"/>
                  <a:gd name="csY39" fmla="*/ 17129 h 3148732"/>
                  <a:gd name="csX40" fmla="*/ 1107862 w 3150057"/>
                  <a:gd name="csY40" fmla="*/ 24970 h 3148732"/>
                  <a:gd name="csX41" fmla="*/ 928174 w 3150057"/>
                  <a:gd name="csY41" fmla="*/ 364277 h 3148732"/>
                  <a:gd name="csX42" fmla="*/ 762840 w 3150057"/>
                  <a:gd name="csY42" fmla="*/ 352847 h 3148732"/>
                  <a:gd name="csX43" fmla="*/ 602424 w 3150057"/>
                  <a:gd name="csY43" fmla="*/ 258883 h 3148732"/>
                  <a:gd name="csX44" fmla="*/ 601494 w 3150057"/>
                  <a:gd name="csY44" fmla="*/ 258883 h 3148732"/>
                  <a:gd name="csX45" fmla="*/ 575976 w 3150057"/>
                  <a:gd name="csY45" fmla="*/ 267256 h 3148732"/>
                  <a:gd name="csX46" fmla="*/ 594317 w 3150057"/>
                  <a:gd name="csY46" fmla="*/ 479904 h 3148732"/>
                  <a:gd name="csX47" fmla="*/ 540357 w 3150057"/>
                  <a:gd name="csY47" fmla="*/ 717406 h 3148732"/>
                  <a:gd name="csX48" fmla="*/ 367581 w 3150057"/>
                  <a:gd name="csY48" fmla="*/ 841805 h 3148732"/>
                  <a:gd name="csX49" fmla="*/ 179919 w 3150057"/>
                  <a:gd name="csY49" fmla="*/ 813496 h 3148732"/>
                  <a:gd name="csX50" fmla="*/ 175533 w 3150057"/>
                  <a:gd name="csY50" fmla="*/ 811503 h 3148732"/>
                  <a:gd name="csX51" fmla="*/ 166894 w 3150057"/>
                  <a:gd name="csY51" fmla="*/ 836223 h 3148732"/>
                  <a:gd name="csX52" fmla="*/ 285312 w 3150057"/>
                  <a:gd name="csY52" fmla="*/ 986140 h 3148732"/>
                  <a:gd name="csX53" fmla="*/ 301261 w 3150057"/>
                  <a:gd name="csY53" fmla="*/ 1171410 h 3148732"/>
                  <a:gd name="csX54" fmla="*/ 25217 w 3150057"/>
                  <a:gd name="csY54" fmla="*/ 1395621 h 3148732"/>
                  <a:gd name="csX55" fmla="*/ 16977 w 3150057"/>
                  <a:gd name="csY55" fmla="*/ 1401336 h 3148732"/>
                  <a:gd name="csX56" fmla="*/ 12724 w 3150057"/>
                  <a:gd name="csY56" fmla="*/ 1412500 h 3148732"/>
                  <a:gd name="csX57" fmla="*/ 189754 w 3150057"/>
                  <a:gd name="csY57" fmla="*/ 1513508 h 3148732"/>
                  <a:gd name="csX58" fmla="*/ 241454 w 3150057"/>
                  <a:gd name="csY58" fmla="*/ 1697714 h 3148732"/>
                  <a:gd name="csX59" fmla="*/ 13654 w 3150057"/>
                  <a:gd name="csY59" fmla="*/ 2008446 h 3148732"/>
                  <a:gd name="csX60" fmla="*/ 11129 w 3150057"/>
                  <a:gd name="csY60" fmla="*/ 2011370 h 3148732"/>
                  <a:gd name="csX61" fmla="*/ 164 w 3150057"/>
                  <a:gd name="csY61" fmla="*/ 2026641 h 3148732"/>
                  <a:gd name="csX62" fmla="*/ 8870 w 3150057"/>
                  <a:gd name="csY62" fmla="*/ 2037021 h 3148732"/>
                  <a:gd name="csX63" fmla="*/ 56848 w 3150057"/>
                  <a:gd name="csY63" fmla="*/ 2025591 h 3148732"/>
                  <a:gd name="csX64" fmla="*/ 171413 w 3150057"/>
                  <a:gd name="csY64" fmla="*/ 2015091 h 3148732"/>
                  <a:gd name="csX65" fmla="*/ 395757 w 3150057"/>
                  <a:gd name="csY65" fmla="*/ 2110650 h 3148732"/>
                  <a:gd name="csX66" fmla="*/ 391637 w 3150057"/>
                  <a:gd name="csY66" fmla="*/ 2508303 h 3148732"/>
                  <a:gd name="csX67" fmla="*/ 388048 w 3150057"/>
                  <a:gd name="csY67" fmla="*/ 2510429 h 3148732"/>
                  <a:gd name="csX68" fmla="*/ 394029 w 3150057"/>
                  <a:gd name="csY68" fmla="*/ 2528770 h 3148732"/>
                  <a:gd name="csX69" fmla="*/ 622626 w 3150057"/>
                  <a:gd name="csY69" fmla="*/ 2506442 h 3148732"/>
                  <a:gd name="csX70" fmla="*/ 792080 w 3150057"/>
                  <a:gd name="csY70" fmla="*/ 2616620 h 3148732"/>
                  <a:gd name="csX71" fmla="*/ 847235 w 3150057"/>
                  <a:gd name="csY71" fmla="*/ 2804814 h 3148732"/>
                  <a:gd name="csX72" fmla="*/ 799655 w 3150057"/>
                  <a:gd name="csY72" fmla="*/ 2886816 h 3148732"/>
                  <a:gd name="csX73" fmla="*/ 797927 w 3150057"/>
                  <a:gd name="csY73" fmla="*/ 2888544 h 3148732"/>
                  <a:gd name="csX74" fmla="*/ 797130 w 3150057"/>
                  <a:gd name="csY74" fmla="*/ 2902632 h 3148732"/>
                  <a:gd name="csX75" fmla="*/ 811218 w 3150057"/>
                  <a:gd name="csY75" fmla="*/ 2903429 h 3148732"/>
                  <a:gd name="csX76" fmla="*/ 812281 w 3150057"/>
                  <a:gd name="csY76" fmla="*/ 2902632 h 3148732"/>
                  <a:gd name="csX77" fmla="*/ 815338 w 3150057"/>
                  <a:gd name="csY77" fmla="*/ 2900240 h 3148732"/>
                  <a:gd name="csX78" fmla="*/ 969508 w 3150057"/>
                  <a:gd name="csY78" fmla="*/ 2796308 h 3148732"/>
                  <a:gd name="csX79" fmla="*/ 1203288 w 3150057"/>
                  <a:gd name="csY79" fmla="*/ 2779562 h 3148732"/>
                  <a:gd name="csX80" fmla="*/ 1388824 w 3150057"/>
                  <a:gd name="csY80" fmla="*/ 2918979 h 3148732"/>
                  <a:gd name="csX81" fmla="*/ 1418993 w 3150057"/>
                  <a:gd name="csY81" fmla="*/ 3115280 h 3148732"/>
                  <a:gd name="csX82" fmla="*/ 1411683 w 3150057"/>
                  <a:gd name="csY82" fmla="*/ 3136013 h 3148732"/>
                  <a:gd name="csX83" fmla="*/ 1428429 w 3150057"/>
                  <a:gd name="csY83" fmla="*/ 3144386 h 3148732"/>
                  <a:gd name="csX84" fmla="*/ 1696632 w 3150057"/>
                  <a:gd name="csY84" fmla="*/ 2885354 h 3148732"/>
                  <a:gd name="csX85" fmla="*/ 2103720 w 3150057"/>
                  <a:gd name="csY85" fmla="*/ 2976527 h 3148732"/>
                  <a:gd name="csX86" fmla="*/ 2118739 w 3150057"/>
                  <a:gd name="csY86" fmla="*/ 2960313 h 3148732"/>
                  <a:gd name="csX87" fmla="*/ 2164724 w 3150057"/>
                  <a:gd name="csY87" fmla="*/ 2773182 h 3148732"/>
                  <a:gd name="csX88" fmla="*/ 2314375 w 3150057"/>
                  <a:gd name="csY88" fmla="*/ 2634429 h 3148732"/>
                  <a:gd name="csX89" fmla="*/ 2519713 w 3150057"/>
                  <a:gd name="csY89" fmla="*/ 2597216 h 3148732"/>
                  <a:gd name="csX90" fmla="*/ 2683187 w 3150057"/>
                  <a:gd name="csY90" fmla="*/ 2650378 h 3148732"/>
                  <a:gd name="csX91" fmla="*/ 2685978 w 3150057"/>
                  <a:gd name="csY91" fmla="*/ 2656757 h 3148732"/>
                  <a:gd name="csX92" fmla="*/ 2695347 w 3150057"/>
                  <a:gd name="csY92" fmla="*/ 2658778 h 3148732"/>
                  <a:gd name="csX93" fmla="*/ 2697806 w 3150057"/>
                  <a:gd name="csY93" fmla="*/ 2655960 h 31487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Lst>
                <a:rect l="l" t="t" r="r" b="b"/>
                <a:pathLst>
                  <a:path w="3150057" h="3148732">
                    <a:moveTo>
                      <a:pt x="2697806" y="2655960"/>
                    </a:moveTo>
                    <a:cubicBezTo>
                      <a:pt x="2701102" y="2653568"/>
                      <a:pt x="2702312" y="2649209"/>
                      <a:pt x="2700730" y="2645460"/>
                    </a:cubicBezTo>
                    <a:cubicBezTo>
                      <a:pt x="2699933" y="2643733"/>
                      <a:pt x="2698869" y="2642005"/>
                      <a:pt x="2697939" y="2640410"/>
                    </a:cubicBezTo>
                    <a:cubicBezTo>
                      <a:pt x="2696211" y="2587248"/>
                      <a:pt x="2682788" y="2535415"/>
                      <a:pt x="2687439" y="2480924"/>
                    </a:cubicBezTo>
                    <a:cubicBezTo>
                      <a:pt x="2693952" y="2405700"/>
                      <a:pt x="2737279" y="2339114"/>
                      <a:pt x="2783131" y="2281566"/>
                    </a:cubicBezTo>
                    <a:cubicBezTo>
                      <a:pt x="2833210" y="2219951"/>
                      <a:pt x="2894599" y="2168477"/>
                      <a:pt x="2964015" y="2129921"/>
                    </a:cubicBezTo>
                    <a:cubicBezTo>
                      <a:pt x="2999501" y="2109853"/>
                      <a:pt x="3055188" y="2074101"/>
                      <a:pt x="3100774" y="2074899"/>
                    </a:cubicBezTo>
                    <a:cubicBezTo>
                      <a:pt x="3106224" y="2076759"/>
                      <a:pt x="3111407" y="2078487"/>
                      <a:pt x="3116856" y="2079949"/>
                    </a:cubicBezTo>
                    <a:cubicBezTo>
                      <a:pt x="3120750" y="2081371"/>
                      <a:pt x="3125123" y="2080069"/>
                      <a:pt x="3127621" y="2076759"/>
                    </a:cubicBezTo>
                    <a:cubicBezTo>
                      <a:pt x="3130851" y="2074726"/>
                      <a:pt x="3131821" y="2070460"/>
                      <a:pt x="3129788" y="2067230"/>
                    </a:cubicBezTo>
                    <a:cubicBezTo>
                      <a:pt x="3129229" y="2066353"/>
                      <a:pt x="3128498" y="2065609"/>
                      <a:pt x="3127621" y="2065064"/>
                    </a:cubicBezTo>
                    <a:cubicBezTo>
                      <a:pt x="3126571" y="2063230"/>
                      <a:pt x="3124990" y="2061754"/>
                      <a:pt x="3123102" y="2060811"/>
                    </a:cubicBezTo>
                    <a:cubicBezTo>
                      <a:pt x="3053195" y="2026388"/>
                      <a:pt x="2989400" y="1995820"/>
                      <a:pt x="2938630" y="1934551"/>
                    </a:cubicBezTo>
                    <a:cubicBezTo>
                      <a:pt x="2889601" y="1875076"/>
                      <a:pt x="2872231" y="1795612"/>
                      <a:pt x="2891981" y="1721105"/>
                    </a:cubicBezTo>
                    <a:cubicBezTo>
                      <a:pt x="2925207" y="1584080"/>
                      <a:pt x="3023557" y="1469250"/>
                      <a:pt x="3136659" y="1390172"/>
                    </a:cubicBezTo>
                    <a:cubicBezTo>
                      <a:pt x="3149949" y="1392830"/>
                      <a:pt x="3156063" y="1371698"/>
                      <a:pt x="3142108" y="1366249"/>
                    </a:cubicBezTo>
                    <a:cubicBezTo>
                      <a:pt x="3070738" y="1337674"/>
                      <a:pt x="2998437" y="1321459"/>
                      <a:pt x="2931320" y="1282252"/>
                    </a:cubicBezTo>
                    <a:cubicBezTo>
                      <a:pt x="2865386" y="1244109"/>
                      <a:pt x="2810231" y="1189817"/>
                      <a:pt x="2771037" y="1124494"/>
                    </a:cubicBezTo>
                    <a:cubicBezTo>
                      <a:pt x="2734926" y="1059544"/>
                      <a:pt x="2719363" y="985170"/>
                      <a:pt x="2726381" y="911181"/>
                    </a:cubicBezTo>
                    <a:cubicBezTo>
                      <a:pt x="2731298" y="838881"/>
                      <a:pt x="2754689" y="768973"/>
                      <a:pt x="2760670" y="697071"/>
                    </a:cubicBezTo>
                    <a:cubicBezTo>
                      <a:pt x="2769309" y="691888"/>
                      <a:pt x="2762132" y="678996"/>
                      <a:pt x="2752297" y="682186"/>
                    </a:cubicBezTo>
                    <a:cubicBezTo>
                      <a:pt x="2615671" y="727639"/>
                      <a:pt x="2474659" y="729899"/>
                      <a:pt x="2351323" y="648029"/>
                    </a:cubicBezTo>
                    <a:cubicBezTo>
                      <a:pt x="2227987" y="566160"/>
                      <a:pt x="2146383" y="409332"/>
                      <a:pt x="2203532" y="264864"/>
                    </a:cubicBezTo>
                    <a:cubicBezTo>
                      <a:pt x="2203731" y="264169"/>
                      <a:pt x="2203731" y="263432"/>
                      <a:pt x="2203532" y="262737"/>
                    </a:cubicBezTo>
                    <a:cubicBezTo>
                      <a:pt x="2203705" y="262312"/>
                      <a:pt x="2203931" y="261911"/>
                      <a:pt x="2204197" y="261541"/>
                    </a:cubicBezTo>
                    <a:cubicBezTo>
                      <a:pt x="2208317" y="253567"/>
                      <a:pt x="2198482" y="242137"/>
                      <a:pt x="2190906" y="250111"/>
                    </a:cubicBezTo>
                    <a:cubicBezTo>
                      <a:pt x="2150370" y="293970"/>
                      <a:pt x="2113290" y="329057"/>
                      <a:pt x="2053881" y="344740"/>
                    </a:cubicBezTo>
                    <a:cubicBezTo>
                      <a:pt x="2001450" y="357148"/>
                      <a:pt x="1946440" y="352921"/>
                      <a:pt x="1896521" y="332645"/>
                    </a:cubicBezTo>
                    <a:cubicBezTo>
                      <a:pt x="1845113" y="312842"/>
                      <a:pt x="1802079" y="275957"/>
                      <a:pt x="1774647" y="228182"/>
                    </a:cubicBezTo>
                    <a:cubicBezTo>
                      <a:pt x="1744079" y="175020"/>
                      <a:pt x="1748066" y="117605"/>
                      <a:pt x="1754579" y="58728"/>
                    </a:cubicBezTo>
                    <a:cubicBezTo>
                      <a:pt x="1754778" y="56314"/>
                      <a:pt x="1752997" y="54192"/>
                      <a:pt x="1750578" y="53987"/>
                    </a:cubicBezTo>
                    <a:cubicBezTo>
                      <a:pt x="1749648" y="53909"/>
                      <a:pt x="1748731" y="54127"/>
                      <a:pt x="1747933" y="54608"/>
                    </a:cubicBezTo>
                    <a:cubicBezTo>
                      <a:pt x="1745116" y="52744"/>
                      <a:pt x="1741328" y="53518"/>
                      <a:pt x="1739467" y="56334"/>
                    </a:cubicBezTo>
                    <a:cubicBezTo>
                      <a:pt x="1739401" y="56422"/>
                      <a:pt x="1739347" y="56511"/>
                      <a:pt x="1739294" y="56601"/>
                    </a:cubicBezTo>
                    <a:cubicBezTo>
                      <a:pt x="1707397" y="115877"/>
                      <a:pt x="1686132" y="174089"/>
                      <a:pt x="1635230" y="220872"/>
                    </a:cubicBezTo>
                    <a:cubicBezTo>
                      <a:pt x="1574359" y="276426"/>
                      <a:pt x="1484914" y="281344"/>
                      <a:pt x="1409291" y="260744"/>
                    </a:cubicBezTo>
                    <a:cubicBezTo>
                      <a:pt x="1341642" y="241871"/>
                      <a:pt x="1287550" y="191899"/>
                      <a:pt x="1241831" y="141129"/>
                    </a:cubicBezTo>
                    <a:cubicBezTo>
                      <a:pt x="1202756" y="96340"/>
                      <a:pt x="1173783" y="33210"/>
                      <a:pt x="1123013" y="1180"/>
                    </a:cubicBezTo>
                    <a:cubicBezTo>
                      <a:pt x="1116328" y="-1849"/>
                      <a:pt x="1108447" y="1115"/>
                      <a:pt x="1105417" y="7800"/>
                    </a:cubicBezTo>
                    <a:cubicBezTo>
                      <a:pt x="1104088" y="10733"/>
                      <a:pt x="1103875" y="14046"/>
                      <a:pt x="1104805" y="17129"/>
                    </a:cubicBezTo>
                    <a:cubicBezTo>
                      <a:pt x="1105736" y="19787"/>
                      <a:pt x="1106799" y="22312"/>
                      <a:pt x="1107862" y="24970"/>
                    </a:cubicBezTo>
                    <a:cubicBezTo>
                      <a:pt x="1116634" y="168375"/>
                      <a:pt x="1083541" y="317361"/>
                      <a:pt x="928174" y="364277"/>
                    </a:cubicBezTo>
                    <a:cubicBezTo>
                      <a:pt x="873152" y="381156"/>
                      <a:pt x="815604" y="372384"/>
                      <a:pt x="762840" y="352847"/>
                    </a:cubicBezTo>
                    <a:cubicBezTo>
                      <a:pt x="703166" y="330785"/>
                      <a:pt x="658111" y="287458"/>
                      <a:pt x="602424" y="258883"/>
                    </a:cubicBezTo>
                    <a:lnTo>
                      <a:pt x="601494" y="258883"/>
                    </a:lnTo>
                    <a:cubicBezTo>
                      <a:pt x="594051" y="245593"/>
                      <a:pt x="571324" y="251573"/>
                      <a:pt x="575976" y="267256"/>
                    </a:cubicBezTo>
                    <a:cubicBezTo>
                      <a:pt x="595779" y="333709"/>
                      <a:pt x="595114" y="411591"/>
                      <a:pt x="594317" y="479904"/>
                    </a:cubicBezTo>
                    <a:cubicBezTo>
                      <a:pt x="595659" y="562252"/>
                      <a:pt x="577145" y="643723"/>
                      <a:pt x="540357" y="717406"/>
                    </a:cubicBezTo>
                    <a:cubicBezTo>
                      <a:pt x="506679" y="784722"/>
                      <a:pt x="442101" y="831212"/>
                      <a:pt x="367581" y="841805"/>
                    </a:cubicBezTo>
                    <a:cubicBezTo>
                      <a:pt x="302590" y="850178"/>
                      <a:pt x="242118" y="826654"/>
                      <a:pt x="179919" y="813496"/>
                    </a:cubicBezTo>
                    <a:lnTo>
                      <a:pt x="175533" y="811503"/>
                    </a:lnTo>
                    <a:cubicBezTo>
                      <a:pt x="159717" y="805123"/>
                      <a:pt x="151078" y="829976"/>
                      <a:pt x="166894" y="836223"/>
                    </a:cubicBezTo>
                    <a:cubicBezTo>
                      <a:pt x="222315" y="858551"/>
                      <a:pt x="262718" y="934041"/>
                      <a:pt x="285312" y="986140"/>
                    </a:cubicBezTo>
                    <a:cubicBezTo>
                      <a:pt x="309966" y="1044685"/>
                      <a:pt x="315548" y="1109516"/>
                      <a:pt x="301261" y="1171410"/>
                    </a:cubicBezTo>
                    <a:cubicBezTo>
                      <a:pt x="274680" y="1291024"/>
                      <a:pt x="147224" y="1394557"/>
                      <a:pt x="25217" y="1395621"/>
                    </a:cubicBezTo>
                    <a:cubicBezTo>
                      <a:pt x="21482" y="1395395"/>
                      <a:pt x="18080" y="1397760"/>
                      <a:pt x="16977" y="1401336"/>
                    </a:cubicBezTo>
                    <a:cubicBezTo>
                      <a:pt x="11129" y="1400538"/>
                      <a:pt x="7009" y="1409310"/>
                      <a:pt x="12724" y="1412500"/>
                    </a:cubicBezTo>
                    <a:cubicBezTo>
                      <a:pt x="73462" y="1444397"/>
                      <a:pt x="138851" y="1465662"/>
                      <a:pt x="189754" y="1513508"/>
                    </a:cubicBezTo>
                    <a:cubicBezTo>
                      <a:pt x="240656" y="1561353"/>
                      <a:pt x="246105" y="1633122"/>
                      <a:pt x="241454" y="1697714"/>
                    </a:cubicBezTo>
                    <a:cubicBezTo>
                      <a:pt x="230555" y="1846966"/>
                      <a:pt x="121839" y="1923653"/>
                      <a:pt x="13654" y="2008446"/>
                    </a:cubicBezTo>
                    <a:cubicBezTo>
                      <a:pt x="12671" y="2009283"/>
                      <a:pt x="11807" y="2010267"/>
                      <a:pt x="11129" y="2011370"/>
                    </a:cubicBezTo>
                    <a:cubicBezTo>
                      <a:pt x="3886" y="2012566"/>
                      <a:pt x="-1018" y="2019398"/>
                      <a:pt x="164" y="2026641"/>
                    </a:cubicBezTo>
                    <a:cubicBezTo>
                      <a:pt x="962" y="2031425"/>
                      <a:pt x="4298" y="2035413"/>
                      <a:pt x="8870" y="2037021"/>
                    </a:cubicBezTo>
                    <a:cubicBezTo>
                      <a:pt x="23755" y="2042071"/>
                      <a:pt x="43026" y="2029445"/>
                      <a:pt x="56848" y="2025591"/>
                    </a:cubicBezTo>
                    <a:cubicBezTo>
                      <a:pt x="94301" y="2016394"/>
                      <a:pt x="132910" y="2012859"/>
                      <a:pt x="171413" y="2015091"/>
                    </a:cubicBezTo>
                    <a:cubicBezTo>
                      <a:pt x="255369" y="2018387"/>
                      <a:pt x="335205" y="2052398"/>
                      <a:pt x="395757" y="2110650"/>
                    </a:cubicBezTo>
                    <a:cubicBezTo>
                      <a:pt x="507131" y="2216044"/>
                      <a:pt x="500751" y="2403839"/>
                      <a:pt x="391637" y="2508303"/>
                    </a:cubicBezTo>
                    <a:lnTo>
                      <a:pt x="388048" y="2510429"/>
                    </a:lnTo>
                    <a:cubicBezTo>
                      <a:pt x="379542" y="2515745"/>
                      <a:pt x="382599" y="2531960"/>
                      <a:pt x="394029" y="2528770"/>
                    </a:cubicBezTo>
                    <a:cubicBezTo>
                      <a:pt x="471380" y="2506840"/>
                      <a:pt x="541686" y="2487835"/>
                      <a:pt x="622626" y="2506442"/>
                    </a:cubicBezTo>
                    <a:cubicBezTo>
                      <a:pt x="689078" y="2521726"/>
                      <a:pt x="747158" y="2567711"/>
                      <a:pt x="792080" y="2616620"/>
                    </a:cubicBezTo>
                    <a:cubicBezTo>
                      <a:pt x="839660" y="2668187"/>
                      <a:pt x="867171" y="2735304"/>
                      <a:pt x="847235" y="2804814"/>
                    </a:cubicBezTo>
                    <a:cubicBezTo>
                      <a:pt x="842185" y="2822357"/>
                      <a:pt x="803642" y="2862096"/>
                      <a:pt x="799655" y="2886816"/>
                    </a:cubicBezTo>
                    <a:lnTo>
                      <a:pt x="797927" y="2888544"/>
                    </a:lnTo>
                    <a:cubicBezTo>
                      <a:pt x="793821" y="2892212"/>
                      <a:pt x="793462" y="2898525"/>
                      <a:pt x="797130" y="2902632"/>
                    </a:cubicBezTo>
                    <a:cubicBezTo>
                      <a:pt x="800798" y="2906739"/>
                      <a:pt x="807111" y="2907098"/>
                      <a:pt x="811218" y="2903429"/>
                    </a:cubicBezTo>
                    <a:lnTo>
                      <a:pt x="812281" y="2902632"/>
                    </a:lnTo>
                    <a:cubicBezTo>
                      <a:pt x="813491" y="2902114"/>
                      <a:pt x="814540" y="2901290"/>
                      <a:pt x="815338" y="2900240"/>
                    </a:cubicBezTo>
                    <a:cubicBezTo>
                      <a:pt x="865310" y="2863026"/>
                      <a:pt x="912757" y="2823421"/>
                      <a:pt x="969508" y="2796308"/>
                    </a:cubicBezTo>
                    <a:cubicBezTo>
                      <a:pt x="1042872" y="2761354"/>
                      <a:pt x="1125273" y="2762151"/>
                      <a:pt x="1203288" y="2779562"/>
                    </a:cubicBezTo>
                    <a:cubicBezTo>
                      <a:pt x="1282739" y="2796241"/>
                      <a:pt x="1350693" y="2847304"/>
                      <a:pt x="1388824" y="2918979"/>
                    </a:cubicBezTo>
                    <a:cubicBezTo>
                      <a:pt x="1422462" y="2978547"/>
                      <a:pt x="1433201" y="3048362"/>
                      <a:pt x="1418993" y="3115280"/>
                    </a:cubicBezTo>
                    <a:cubicBezTo>
                      <a:pt x="1416335" y="3122191"/>
                      <a:pt x="1413810" y="3128571"/>
                      <a:pt x="1411683" y="3136013"/>
                    </a:cubicBezTo>
                    <a:cubicBezTo>
                      <a:pt x="1408494" y="3145849"/>
                      <a:pt x="1423246" y="3154089"/>
                      <a:pt x="1428429" y="3144386"/>
                    </a:cubicBezTo>
                    <a:cubicBezTo>
                      <a:pt x="1489300" y="3026898"/>
                      <a:pt x="1565454" y="2926954"/>
                      <a:pt x="1696632" y="2885354"/>
                    </a:cubicBezTo>
                    <a:cubicBezTo>
                      <a:pt x="1841897" y="2839369"/>
                      <a:pt x="1985302" y="2891601"/>
                      <a:pt x="2103720" y="2976527"/>
                    </a:cubicBezTo>
                    <a:cubicBezTo>
                      <a:pt x="2114884" y="2984502"/>
                      <a:pt x="2125118" y="2970015"/>
                      <a:pt x="2118739" y="2960313"/>
                    </a:cubicBezTo>
                    <a:cubicBezTo>
                      <a:pt x="2127643" y="2895056"/>
                      <a:pt x="2132694" y="2833123"/>
                      <a:pt x="2164724" y="2773182"/>
                    </a:cubicBezTo>
                    <a:cubicBezTo>
                      <a:pt x="2199319" y="2712777"/>
                      <a:pt x="2251524" y="2664359"/>
                      <a:pt x="2314375" y="2634429"/>
                    </a:cubicBezTo>
                    <a:cubicBezTo>
                      <a:pt x="2376043" y="2603330"/>
                      <a:pt x="2451533" y="2595621"/>
                      <a:pt x="2519713" y="2597216"/>
                    </a:cubicBezTo>
                    <a:cubicBezTo>
                      <a:pt x="2564635" y="2598146"/>
                      <a:pt x="2649960" y="2612367"/>
                      <a:pt x="2683187" y="2650378"/>
                    </a:cubicBezTo>
                    <a:lnTo>
                      <a:pt x="2685978" y="2656757"/>
                    </a:lnTo>
                    <a:cubicBezTo>
                      <a:pt x="2688011" y="2659907"/>
                      <a:pt x="2692211" y="2660798"/>
                      <a:pt x="2695347" y="2658778"/>
                    </a:cubicBezTo>
                    <a:cubicBezTo>
                      <a:pt x="2696411" y="2658087"/>
                      <a:pt x="2697261" y="2657103"/>
                      <a:pt x="2697806" y="2655960"/>
                    </a:cubicBezTo>
                    <a:close/>
                  </a:path>
                </a:pathLst>
              </a:custGeom>
              <a:solidFill>
                <a:srgbClr val="FF960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0" name="Freeform: Shape 29">
                <a:extLst>
                  <a:ext uri="{FF2B5EF4-FFF2-40B4-BE49-F238E27FC236}">
                    <a16:creationId xmlns:a16="http://schemas.microsoft.com/office/drawing/2014/main" id="{E215E6EA-4EA1-ABAC-131E-294F57E0242B}"/>
                  </a:ext>
                </a:extLst>
              </p:cNvPr>
              <p:cNvSpPr/>
              <p:nvPr/>
            </p:nvSpPr>
            <p:spPr>
              <a:xfrm>
                <a:off x="4593041" y="2848299"/>
                <a:ext cx="2618226" cy="2618141"/>
              </a:xfrm>
              <a:custGeom>
                <a:avLst/>
                <a:gdLst>
                  <a:gd name="csX0" fmla="*/ 2242561 w 2618226"/>
                  <a:gd name="csY0" fmla="*/ 2209092 h 2618141"/>
                  <a:gd name="csX1" fmla="*/ 2245086 w 2618226"/>
                  <a:gd name="csY1" fmla="*/ 2200453 h 2618141"/>
                  <a:gd name="csX2" fmla="*/ 2242561 w 2618226"/>
                  <a:gd name="csY2" fmla="*/ 2196200 h 2618141"/>
                  <a:gd name="csX3" fmla="*/ 2234054 w 2618226"/>
                  <a:gd name="csY3" fmla="*/ 2063294 h 2618141"/>
                  <a:gd name="csX4" fmla="*/ 2313798 w 2618226"/>
                  <a:gd name="csY4" fmla="*/ 1897828 h 2618141"/>
                  <a:gd name="csX5" fmla="*/ 2464113 w 2618226"/>
                  <a:gd name="csY5" fmla="*/ 1771701 h 2618141"/>
                  <a:gd name="csX6" fmla="*/ 2577880 w 2618226"/>
                  <a:gd name="csY6" fmla="*/ 1725981 h 2618141"/>
                  <a:gd name="csX7" fmla="*/ 2591170 w 2618226"/>
                  <a:gd name="csY7" fmla="*/ 1730234 h 2618141"/>
                  <a:gd name="csX8" fmla="*/ 2600208 w 2618226"/>
                  <a:gd name="csY8" fmla="*/ 1727576 h 2618141"/>
                  <a:gd name="csX9" fmla="*/ 2602042 w 2618226"/>
                  <a:gd name="csY9" fmla="*/ 1719708 h 2618141"/>
                  <a:gd name="csX10" fmla="*/ 2600208 w 2618226"/>
                  <a:gd name="csY10" fmla="*/ 1717874 h 2618141"/>
                  <a:gd name="csX11" fmla="*/ 2596354 w 2618226"/>
                  <a:gd name="csY11" fmla="*/ 1714418 h 2618141"/>
                  <a:gd name="csX12" fmla="*/ 2442981 w 2618226"/>
                  <a:gd name="csY12" fmla="*/ 1609424 h 2618141"/>
                  <a:gd name="csX13" fmla="*/ 2403907 w 2618226"/>
                  <a:gd name="csY13" fmla="*/ 1431862 h 2618141"/>
                  <a:gd name="csX14" fmla="*/ 2607119 w 2618226"/>
                  <a:gd name="csY14" fmla="*/ 1156749 h 2618141"/>
                  <a:gd name="csX15" fmla="*/ 2618190 w 2618226"/>
                  <a:gd name="csY15" fmla="*/ 1147140 h 2618141"/>
                  <a:gd name="csX16" fmla="*/ 2611771 w 2618226"/>
                  <a:gd name="csY16" fmla="*/ 1136813 h 2618141"/>
                  <a:gd name="csX17" fmla="*/ 2436469 w 2618226"/>
                  <a:gd name="csY17" fmla="*/ 1067038 h 2618141"/>
                  <a:gd name="csX18" fmla="*/ 2303564 w 2618226"/>
                  <a:gd name="csY18" fmla="*/ 935727 h 2618141"/>
                  <a:gd name="csX19" fmla="*/ 2266350 w 2618226"/>
                  <a:gd name="csY19" fmla="*/ 758432 h 2618141"/>
                  <a:gd name="csX20" fmla="*/ 2294925 w 2618226"/>
                  <a:gd name="csY20" fmla="*/ 580472 h 2618141"/>
                  <a:gd name="csX21" fmla="*/ 2287881 w 2618226"/>
                  <a:gd name="csY21" fmla="*/ 568112 h 2618141"/>
                  <a:gd name="csX22" fmla="*/ 1954688 w 2618226"/>
                  <a:gd name="csY22" fmla="*/ 539803 h 2618141"/>
                  <a:gd name="csX23" fmla="*/ 1831883 w 2618226"/>
                  <a:gd name="csY23" fmla="*/ 220831 h 2618141"/>
                  <a:gd name="csX24" fmla="*/ 1831883 w 2618226"/>
                  <a:gd name="csY24" fmla="*/ 218970 h 2618141"/>
                  <a:gd name="csX25" fmla="*/ 1831883 w 2618226"/>
                  <a:gd name="csY25" fmla="*/ 217907 h 2618141"/>
                  <a:gd name="csX26" fmla="*/ 1821118 w 2618226"/>
                  <a:gd name="csY26" fmla="*/ 208470 h 2618141"/>
                  <a:gd name="csX27" fmla="*/ 1707219 w 2618226"/>
                  <a:gd name="csY27" fmla="*/ 287150 h 2618141"/>
                  <a:gd name="csX28" fmla="*/ 1576440 w 2618226"/>
                  <a:gd name="csY28" fmla="*/ 277049 h 2618141"/>
                  <a:gd name="csX29" fmla="*/ 1475166 w 2618226"/>
                  <a:gd name="csY29" fmla="*/ 190262 h 2618141"/>
                  <a:gd name="csX30" fmla="*/ 1458420 w 2618226"/>
                  <a:gd name="csY30" fmla="*/ 49383 h 2618141"/>
                  <a:gd name="csX31" fmla="*/ 1455536 w 2618226"/>
                  <a:gd name="csY31" fmla="*/ 45438 h 2618141"/>
                  <a:gd name="csX32" fmla="*/ 1452971 w 2618226"/>
                  <a:gd name="csY32" fmla="*/ 46060 h 2618141"/>
                  <a:gd name="csX33" fmla="*/ 1446100 w 2618226"/>
                  <a:gd name="csY33" fmla="*/ 47166 h 2618141"/>
                  <a:gd name="csX34" fmla="*/ 1445794 w 2618226"/>
                  <a:gd name="csY34" fmla="*/ 47655 h 2618141"/>
                  <a:gd name="csX35" fmla="*/ 1359273 w 2618226"/>
                  <a:gd name="csY35" fmla="*/ 184149 h 2618141"/>
                  <a:gd name="csX36" fmla="*/ 1171079 w 2618226"/>
                  <a:gd name="csY36" fmla="*/ 216843 h 2618141"/>
                  <a:gd name="csX37" fmla="*/ 1031928 w 2618226"/>
                  <a:gd name="csY37" fmla="*/ 117165 h 2618141"/>
                  <a:gd name="csX38" fmla="*/ 933312 w 2618226"/>
                  <a:gd name="csY38" fmla="*/ 1537 h 2618141"/>
                  <a:gd name="csX39" fmla="*/ 918706 w 2618226"/>
                  <a:gd name="csY39" fmla="*/ 5110 h 2618141"/>
                  <a:gd name="csX40" fmla="*/ 918028 w 2618226"/>
                  <a:gd name="csY40" fmla="*/ 14828 h 2618141"/>
                  <a:gd name="csX41" fmla="*/ 920686 w 2618226"/>
                  <a:gd name="csY41" fmla="*/ 21340 h 2618141"/>
                  <a:gd name="csX42" fmla="*/ 771301 w 2618226"/>
                  <a:gd name="csY42" fmla="*/ 303365 h 2618141"/>
                  <a:gd name="csX43" fmla="*/ 633877 w 2618226"/>
                  <a:gd name="csY43" fmla="*/ 293929 h 2618141"/>
                  <a:gd name="csX44" fmla="*/ 500972 w 2618226"/>
                  <a:gd name="csY44" fmla="*/ 215647 h 2618141"/>
                  <a:gd name="csX45" fmla="*/ 500174 w 2618226"/>
                  <a:gd name="csY45" fmla="*/ 215647 h 2618141"/>
                  <a:gd name="csX46" fmla="*/ 478909 w 2618226"/>
                  <a:gd name="csY46" fmla="*/ 222558 h 2618141"/>
                  <a:gd name="csX47" fmla="*/ 494327 w 2618226"/>
                  <a:gd name="csY47" fmla="*/ 399987 h 2618141"/>
                  <a:gd name="csX48" fmla="*/ 449405 w 2618226"/>
                  <a:gd name="csY48" fmla="*/ 597351 h 2618141"/>
                  <a:gd name="csX49" fmla="*/ 305335 w 2618226"/>
                  <a:gd name="csY49" fmla="*/ 700751 h 2618141"/>
                  <a:gd name="csX50" fmla="*/ 149305 w 2618226"/>
                  <a:gd name="csY50" fmla="*/ 677360 h 2618141"/>
                  <a:gd name="csX51" fmla="*/ 145583 w 2618226"/>
                  <a:gd name="csY51" fmla="*/ 675632 h 2618141"/>
                  <a:gd name="csX52" fmla="*/ 138407 w 2618226"/>
                  <a:gd name="csY52" fmla="*/ 696232 h 2618141"/>
                  <a:gd name="csX53" fmla="*/ 236889 w 2618226"/>
                  <a:gd name="csY53" fmla="*/ 820764 h 2618141"/>
                  <a:gd name="csX54" fmla="*/ 250180 w 2618226"/>
                  <a:gd name="csY54" fmla="*/ 974801 h 2618141"/>
                  <a:gd name="csX55" fmla="*/ 20653 w 2618226"/>
                  <a:gd name="csY55" fmla="*/ 1160869 h 2618141"/>
                  <a:gd name="csX56" fmla="*/ 13874 w 2618226"/>
                  <a:gd name="csY56" fmla="*/ 1165653 h 2618141"/>
                  <a:gd name="csX57" fmla="*/ 10419 w 2618226"/>
                  <a:gd name="csY57" fmla="*/ 1174824 h 2618141"/>
                  <a:gd name="csX58" fmla="*/ 157545 w 2618226"/>
                  <a:gd name="csY58" fmla="*/ 1258820 h 2618141"/>
                  <a:gd name="csX59" fmla="*/ 200473 w 2618226"/>
                  <a:gd name="csY59" fmla="*/ 1412059 h 2618141"/>
                  <a:gd name="csX60" fmla="*/ 11083 w 2618226"/>
                  <a:gd name="csY60" fmla="*/ 1670294 h 2618141"/>
                  <a:gd name="csX61" fmla="*/ 8957 w 2618226"/>
                  <a:gd name="csY61" fmla="*/ 1672686 h 2618141"/>
                  <a:gd name="csX62" fmla="*/ 212 w 2618226"/>
                  <a:gd name="csY62" fmla="*/ 1685831 h 2618141"/>
                  <a:gd name="csX63" fmla="*/ 7229 w 2618226"/>
                  <a:gd name="csY63" fmla="*/ 1694084 h 2618141"/>
                  <a:gd name="csX64" fmla="*/ 47101 w 2618226"/>
                  <a:gd name="csY64" fmla="*/ 1684382 h 2618141"/>
                  <a:gd name="csX65" fmla="*/ 142128 w 2618226"/>
                  <a:gd name="csY65" fmla="*/ 1675743 h 2618141"/>
                  <a:gd name="csX66" fmla="*/ 328195 w 2618226"/>
                  <a:gd name="csY66" fmla="*/ 1755486 h 2618141"/>
                  <a:gd name="csX67" fmla="*/ 324739 w 2618226"/>
                  <a:gd name="csY67" fmla="*/ 2085888 h 2618141"/>
                  <a:gd name="csX68" fmla="*/ 321816 w 2618226"/>
                  <a:gd name="csY68" fmla="*/ 2087749 h 2618141"/>
                  <a:gd name="csX69" fmla="*/ 326866 w 2618226"/>
                  <a:gd name="csY69" fmla="*/ 2103033 h 2618141"/>
                  <a:gd name="csX70" fmla="*/ 516654 w 2618226"/>
                  <a:gd name="csY70" fmla="*/ 2084427 h 2618141"/>
                  <a:gd name="csX71" fmla="*/ 657667 w 2618226"/>
                  <a:gd name="csY71" fmla="*/ 2175998 h 2618141"/>
                  <a:gd name="csX72" fmla="*/ 703519 w 2618226"/>
                  <a:gd name="csY72" fmla="*/ 2332428 h 2618141"/>
                  <a:gd name="csX73" fmla="*/ 663648 w 2618226"/>
                  <a:gd name="csY73" fmla="*/ 2400608 h 2618141"/>
                  <a:gd name="csX74" fmla="*/ 662319 w 2618226"/>
                  <a:gd name="csY74" fmla="*/ 2402070 h 2618141"/>
                  <a:gd name="csX75" fmla="*/ 661747 w 2618226"/>
                  <a:gd name="csY75" fmla="*/ 2413712 h 2618141"/>
                  <a:gd name="csX76" fmla="*/ 673217 w 2618226"/>
                  <a:gd name="csY76" fmla="*/ 2414430 h 2618141"/>
                  <a:gd name="csX77" fmla="*/ 674014 w 2618226"/>
                  <a:gd name="csY77" fmla="*/ 2413765 h 2618141"/>
                  <a:gd name="csX78" fmla="*/ 676672 w 2618226"/>
                  <a:gd name="csY78" fmla="*/ 2411772 h 2618141"/>
                  <a:gd name="csX79" fmla="*/ 804793 w 2618226"/>
                  <a:gd name="csY79" fmla="*/ 2325384 h 2618141"/>
                  <a:gd name="csX80" fmla="*/ 999100 w 2618226"/>
                  <a:gd name="csY80" fmla="*/ 2311428 h 2618141"/>
                  <a:gd name="csX81" fmla="*/ 1153004 w 2618226"/>
                  <a:gd name="csY81" fmla="*/ 2427189 h 2618141"/>
                  <a:gd name="csX82" fmla="*/ 1177990 w 2618226"/>
                  <a:gd name="csY82" fmla="*/ 2590263 h 2618141"/>
                  <a:gd name="csX83" fmla="*/ 1171877 w 2618226"/>
                  <a:gd name="csY83" fmla="*/ 2607541 h 2618141"/>
                  <a:gd name="csX84" fmla="*/ 1185832 w 2618226"/>
                  <a:gd name="csY84" fmla="*/ 2614452 h 2618141"/>
                  <a:gd name="csX85" fmla="*/ 1408714 w 2618226"/>
                  <a:gd name="csY85" fmla="*/ 2399146 h 2618141"/>
                  <a:gd name="csX86" fmla="*/ 1747223 w 2618226"/>
                  <a:gd name="csY86" fmla="*/ 2474902 h 2618141"/>
                  <a:gd name="csX87" fmla="*/ 1759716 w 2618226"/>
                  <a:gd name="csY87" fmla="*/ 2461611 h 2618141"/>
                  <a:gd name="csX88" fmla="*/ 1797860 w 2618226"/>
                  <a:gd name="csY88" fmla="*/ 2306112 h 2618141"/>
                  <a:gd name="csX89" fmla="*/ 1922259 w 2618226"/>
                  <a:gd name="csY89" fmla="*/ 2190751 h 2618141"/>
                  <a:gd name="csX90" fmla="*/ 2092909 w 2618226"/>
                  <a:gd name="csY90" fmla="*/ 2159784 h 2618141"/>
                  <a:gd name="csX91" fmla="*/ 2228871 w 2618226"/>
                  <a:gd name="csY91" fmla="*/ 2204041 h 2618141"/>
                  <a:gd name="csX92" fmla="*/ 2231131 w 2618226"/>
                  <a:gd name="csY92" fmla="*/ 2209357 h 2618141"/>
                  <a:gd name="csX93" fmla="*/ 2236978 w 2618226"/>
                  <a:gd name="csY93" fmla="*/ 2214940 h 2618141"/>
                  <a:gd name="csX94" fmla="*/ 2242561 w 2618226"/>
                  <a:gd name="csY94" fmla="*/ 2209092 h 26181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Lst>
                <a:rect l="l" t="t" r="r" b="b"/>
                <a:pathLst>
                  <a:path w="2618226" h="2618141">
                    <a:moveTo>
                      <a:pt x="2242561" y="2209092"/>
                    </a:moveTo>
                    <a:cubicBezTo>
                      <a:pt x="2245325" y="2207164"/>
                      <a:pt x="2246375" y="2203563"/>
                      <a:pt x="2245086" y="2200453"/>
                    </a:cubicBezTo>
                    <a:cubicBezTo>
                      <a:pt x="2244342" y="2198977"/>
                      <a:pt x="2243504" y="2197555"/>
                      <a:pt x="2242561" y="2196200"/>
                    </a:cubicBezTo>
                    <a:cubicBezTo>
                      <a:pt x="2241231" y="2151942"/>
                      <a:pt x="2230067" y="2109014"/>
                      <a:pt x="2234054" y="2063294"/>
                    </a:cubicBezTo>
                    <a:cubicBezTo>
                      <a:pt x="2239504" y="2000829"/>
                      <a:pt x="2275388" y="1945540"/>
                      <a:pt x="2313798" y="1897828"/>
                    </a:cubicBezTo>
                    <a:cubicBezTo>
                      <a:pt x="2355437" y="1846619"/>
                      <a:pt x="2406459" y="1803824"/>
                      <a:pt x="2464113" y="1771701"/>
                    </a:cubicBezTo>
                    <a:cubicBezTo>
                      <a:pt x="2493618" y="1755088"/>
                      <a:pt x="2540002" y="1725317"/>
                      <a:pt x="2577880" y="1725981"/>
                    </a:cubicBezTo>
                    <a:cubicBezTo>
                      <a:pt x="2582266" y="1727576"/>
                      <a:pt x="2586652" y="1728905"/>
                      <a:pt x="2591170" y="1730234"/>
                    </a:cubicBezTo>
                    <a:cubicBezTo>
                      <a:pt x="2594440" y="1731417"/>
                      <a:pt x="2598095" y="1730341"/>
                      <a:pt x="2600208" y="1727576"/>
                    </a:cubicBezTo>
                    <a:cubicBezTo>
                      <a:pt x="2602893" y="1725902"/>
                      <a:pt x="2603704" y="1722380"/>
                      <a:pt x="2602042" y="1719708"/>
                    </a:cubicBezTo>
                    <a:cubicBezTo>
                      <a:pt x="2601577" y="1718964"/>
                      <a:pt x="2600953" y="1718339"/>
                      <a:pt x="2600208" y="1717874"/>
                    </a:cubicBezTo>
                    <a:cubicBezTo>
                      <a:pt x="2599291" y="1716372"/>
                      <a:pt x="2597949" y="1715163"/>
                      <a:pt x="2596354" y="1714418"/>
                    </a:cubicBezTo>
                    <a:cubicBezTo>
                      <a:pt x="2538141" y="1685711"/>
                      <a:pt x="2485245" y="1660326"/>
                      <a:pt x="2442981" y="1609424"/>
                    </a:cubicBezTo>
                    <a:cubicBezTo>
                      <a:pt x="2402153" y="1559970"/>
                      <a:pt x="2387613" y="1493889"/>
                      <a:pt x="2403907" y="1431862"/>
                    </a:cubicBezTo>
                    <a:cubicBezTo>
                      <a:pt x="2431552" y="1317963"/>
                      <a:pt x="2513288" y="1222537"/>
                      <a:pt x="2607119" y="1156749"/>
                    </a:cubicBezTo>
                    <a:cubicBezTo>
                      <a:pt x="2612834" y="1157147"/>
                      <a:pt x="2617792" y="1152841"/>
                      <a:pt x="2618190" y="1147140"/>
                    </a:cubicBezTo>
                    <a:cubicBezTo>
                      <a:pt x="2618496" y="1142674"/>
                      <a:pt x="2615917" y="1138514"/>
                      <a:pt x="2611771" y="1136813"/>
                    </a:cubicBezTo>
                    <a:cubicBezTo>
                      <a:pt x="2552495" y="1113023"/>
                      <a:pt x="2492156" y="1099732"/>
                      <a:pt x="2436469" y="1067038"/>
                    </a:cubicBezTo>
                    <a:cubicBezTo>
                      <a:pt x="2381765" y="1035220"/>
                      <a:pt x="2336033" y="990046"/>
                      <a:pt x="2303564" y="935727"/>
                    </a:cubicBezTo>
                    <a:cubicBezTo>
                      <a:pt x="2273461" y="881768"/>
                      <a:pt x="2260476" y="819940"/>
                      <a:pt x="2266350" y="758432"/>
                    </a:cubicBezTo>
                    <a:cubicBezTo>
                      <a:pt x="2270470" y="698359"/>
                      <a:pt x="2289875" y="640412"/>
                      <a:pt x="2294925" y="580472"/>
                    </a:cubicBezTo>
                    <a:cubicBezTo>
                      <a:pt x="2302102" y="576219"/>
                      <a:pt x="2295988" y="565454"/>
                      <a:pt x="2287881" y="568112"/>
                    </a:cubicBezTo>
                    <a:cubicBezTo>
                      <a:pt x="2174380" y="605990"/>
                      <a:pt x="2057291" y="607983"/>
                      <a:pt x="1954688" y="539803"/>
                    </a:cubicBezTo>
                    <a:cubicBezTo>
                      <a:pt x="1852085" y="471623"/>
                      <a:pt x="1783772" y="341376"/>
                      <a:pt x="1831883" y="220831"/>
                    </a:cubicBezTo>
                    <a:cubicBezTo>
                      <a:pt x="1832070" y="220219"/>
                      <a:pt x="1832070" y="219581"/>
                      <a:pt x="1831883" y="218970"/>
                    </a:cubicBezTo>
                    <a:cubicBezTo>
                      <a:pt x="1831883" y="218970"/>
                      <a:pt x="1831883" y="218970"/>
                      <a:pt x="1831883" y="217907"/>
                    </a:cubicBezTo>
                    <a:cubicBezTo>
                      <a:pt x="1835472" y="211261"/>
                      <a:pt x="1827232" y="201825"/>
                      <a:pt x="1821118" y="208470"/>
                    </a:cubicBezTo>
                    <a:cubicBezTo>
                      <a:pt x="1787360" y="244886"/>
                      <a:pt x="1756659" y="274126"/>
                      <a:pt x="1707219" y="287150"/>
                    </a:cubicBezTo>
                    <a:cubicBezTo>
                      <a:pt x="1663639" y="297490"/>
                      <a:pt x="1617920" y="293955"/>
                      <a:pt x="1576440" y="277049"/>
                    </a:cubicBezTo>
                    <a:cubicBezTo>
                      <a:pt x="1533724" y="260609"/>
                      <a:pt x="1497960" y="229961"/>
                      <a:pt x="1475166" y="190262"/>
                    </a:cubicBezTo>
                    <a:cubicBezTo>
                      <a:pt x="1449649" y="145739"/>
                      <a:pt x="1452572" y="98292"/>
                      <a:pt x="1458420" y="49383"/>
                    </a:cubicBezTo>
                    <a:cubicBezTo>
                      <a:pt x="1458713" y="47497"/>
                      <a:pt x="1457423" y="45731"/>
                      <a:pt x="1455536" y="45438"/>
                    </a:cubicBezTo>
                    <a:cubicBezTo>
                      <a:pt x="1454633" y="45299"/>
                      <a:pt x="1453715" y="45522"/>
                      <a:pt x="1452971" y="46060"/>
                    </a:cubicBezTo>
                    <a:cubicBezTo>
                      <a:pt x="1450765" y="44469"/>
                      <a:pt x="1447695" y="44965"/>
                      <a:pt x="1446100" y="47166"/>
                    </a:cubicBezTo>
                    <a:cubicBezTo>
                      <a:pt x="1445994" y="47323"/>
                      <a:pt x="1445887" y="47486"/>
                      <a:pt x="1445794" y="47655"/>
                    </a:cubicBezTo>
                    <a:cubicBezTo>
                      <a:pt x="1419213" y="96963"/>
                      <a:pt x="1401935" y="145208"/>
                      <a:pt x="1359273" y="184149"/>
                    </a:cubicBezTo>
                    <a:cubicBezTo>
                      <a:pt x="1308636" y="230400"/>
                      <a:pt x="1234342" y="234520"/>
                      <a:pt x="1171079" y="216843"/>
                    </a:cubicBezTo>
                    <a:cubicBezTo>
                      <a:pt x="1114728" y="201161"/>
                      <a:pt x="1069806" y="159694"/>
                      <a:pt x="1031928" y="117165"/>
                    </a:cubicBezTo>
                    <a:cubicBezTo>
                      <a:pt x="999499" y="80616"/>
                      <a:pt x="974911" y="27985"/>
                      <a:pt x="933312" y="1537"/>
                    </a:cubicBezTo>
                    <a:cubicBezTo>
                      <a:pt x="928288" y="-1510"/>
                      <a:pt x="921749" y="90"/>
                      <a:pt x="918706" y="5110"/>
                    </a:cubicBezTo>
                    <a:cubicBezTo>
                      <a:pt x="916925" y="8048"/>
                      <a:pt x="916672" y="11669"/>
                      <a:pt x="918028" y="14828"/>
                    </a:cubicBezTo>
                    <a:cubicBezTo>
                      <a:pt x="918825" y="16954"/>
                      <a:pt x="919756" y="19214"/>
                      <a:pt x="920686" y="21340"/>
                    </a:cubicBezTo>
                    <a:cubicBezTo>
                      <a:pt x="927996" y="140955"/>
                      <a:pt x="900617" y="263892"/>
                      <a:pt x="771301" y="303365"/>
                    </a:cubicBezTo>
                    <a:cubicBezTo>
                      <a:pt x="725701" y="315379"/>
                      <a:pt x="677403" y="312070"/>
                      <a:pt x="633877" y="293929"/>
                    </a:cubicBezTo>
                    <a:cubicBezTo>
                      <a:pt x="584303" y="275455"/>
                      <a:pt x="546824" y="239437"/>
                      <a:pt x="500972" y="215647"/>
                    </a:cubicBezTo>
                    <a:lnTo>
                      <a:pt x="500174" y="215647"/>
                    </a:lnTo>
                    <a:cubicBezTo>
                      <a:pt x="493928" y="205281"/>
                      <a:pt x="475055" y="209667"/>
                      <a:pt x="478909" y="222558"/>
                    </a:cubicBezTo>
                    <a:cubicBezTo>
                      <a:pt x="495390" y="277980"/>
                      <a:pt x="494991" y="342173"/>
                      <a:pt x="494327" y="399987"/>
                    </a:cubicBezTo>
                    <a:cubicBezTo>
                      <a:pt x="495430" y="468433"/>
                      <a:pt x="480013" y="536121"/>
                      <a:pt x="449405" y="597351"/>
                    </a:cubicBezTo>
                    <a:cubicBezTo>
                      <a:pt x="421335" y="653437"/>
                      <a:pt x="367455" y="692112"/>
                      <a:pt x="305335" y="700751"/>
                    </a:cubicBezTo>
                    <a:cubicBezTo>
                      <a:pt x="251243" y="707795"/>
                      <a:pt x="201005" y="688125"/>
                      <a:pt x="149305" y="677360"/>
                    </a:cubicBezTo>
                    <a:cubicBezTo>
                      <a:pt x="148135" y="676655"/>
                      <a:pt x="146886" y="676071"/>
                      <a:pt x="145583" y="675632"/>
                    </a:cubicBezTo>
                    <a:cubicBezTo>
                      <a:pt x="132293" y="670316"/>
                      <a:pt x="125382" y="690916"/>
                      <a:pt x="138407" y="696232"/>
                    </a:cubicBezTo>
                    <a:cubicBezTo>
                      <a:pt x="184658" y="714706"/>
                      <a:pt x="218150" y="777437"/>
                      <a:pt x="236889" y="820764"/>
                    </a:cubicBezTo>
                    <a:cubicBezTo>
                      <a:pt x="257423" y="869434"/>
                      <a:pt x="262075" y="923341"/>
                      <a:pt x="250180" y="974801"/>
                    </a:cubicBezTo>
                    <a:cubicBezTo>
                      <a:pt x="227586" y="1074214"/>
                      <a:pt x="122192" y="1160204"/>
                      <a:pt x="20653" y="1160869"/>
                    </a:cubicBezTo>
                    <a:cubicBezTo>
                      <a:pt x="17556" y="1160683"/>
                      <a:pt x="14738" y="1162676"/>
                      <a:pt x="13874" y="1165653"/>
                    </a:cubicBezTo>
                    <a:cubicBezTo>
                      <a:pt x="9090" y="1165653"/>
                      <a:pt x="5501" y="1172299"/>
                      <a:pt x="10419" y="1174824"/>
                    </a:cubicBezTo>
                    <a:cubicBezTo>
                      <a:pt x="60923" y="1201405"/>
                      <a:pt x="115281" y="1218815"/>
                      <a:pt x="157545" y="1258820"/>
                    </a:cubicBezTo>
                    <a:cubicBezTo>
                      <a:pt x="199809" y="1298824"/>
                      <a:pt x="204327" y="1358499"/>
                      <a:pt x="200473" y="1412059"/>
                    </a:cubicBezTo>
                    <a:cubicBezTo>
                      <a:pt x="191436" y="1535927"/>
                      <a:pt x="100529" y="1599854"/>
                      <a:pt x="11083" y="1670294"/>
                    </a:cubicBezTo>
                    <a:cubicBezTo>
                      <a:pt x="10233" y="1670959"/>
                      <a:pt x="9515" y="1671769"/>
                      <a:pt x="8957" y="1672686"/>
                    </a:cubicBezTo>
                    <a:cubicBezTo>
                      <a:pt x="2910" y="1673896"/>
                      <a:pt x="-1011" y="1679784"/>
                      <a:pt x="212" y="1685831"/>
                    </a:cubicBezTo>
                    <a:cubicBezTo>
                      <a:pt x="969" y="1689605"/>
                      <a:pt x="3614" y="1692729"/>
                      <a:pt x="7229" y="1694084"/>
                    </a:cubicBezTo>
                    <a:cubicBezTo>
                      <a:pt x="19456" y="1698204"/>
                      <a:pt x="35538" y="1687705"/>
                      <a:pt x="47101" y="1684382"/>
                    </a:cubicBezTo>
                    <a:cubicBezTo>
                      <a:pt x="78174" y="1676793"/>
                      <a:pt x="110204" y="1673883"/>
                      <a:pt x="142128" y="1675743"/>
                    </a:cubicBezTo>
                    <a:cubicBezTo>
                      <a:pt x="211837" y="1678601"/>
                      <a:pt x="278050" y="1706989"/>
                      <a:pt x="328195" y="1755486"/>
                    </a:cubicBezTo>
                    <a:cubicBezTo>
                      <a:pt x="421229" y="1843071"/>
                      <a:pt x="415514" y="1999101"/>
                      <a:pt x="324739" y="2085888"/>
                    </a:cubicBezTo>
                    <a:cubicBezTo>
                      <a:pt x="323809" y="2086580"/>
                      <a:pt x="322839" y="2087204"/>
                      <a:pt x="321816" y="2087749"/>
                    </a:cubicBezTo>
                    <a:cubicBezTo>
                      <a:pt x="314639" y="2092268"/>
                      <a:pt x="317297" y="2105691"/>
                      <a:pt x="326866" y="2103033"/>
                    </a:cubicBezTo>
                    <a:cubicBezTo>
                      <a:pt x="391059" y="2084825"/>
                      <a:pt x="449538" y="2069009"/>
                      <a:pt x="516654" y="2084427"/>
                    </a:cubicBezTo>
                    <a:cubicBezTo>
                      <a:pt x="571544" y="2097717"/>
                      <a:pt x="620188" y="2135462"/>
                      <a:pt x="657667" y="2175998"/>
                    </a:cubicBezTo>
                    <a:cubicBezTo>
                      <a:pt x="697538" y="2218927"/>
                      <a:pt x="720132" y="2274614"/>
                      <a:pt x="703519" y="2332428"/>
                    </a:cubicBezTo>
                    <a:cubicBezTo>
                      <a:pt x="699266" y="2347047"/>
                      <a:pt x="667236" y="2380007"/>
                      <a:pt x="663648" y="2400608"/>
                    </a:cubicBezTo>
                    <a:lnTo>
                      <a:pt x="662319" y="2402070"/>
                    </a:lnTo>
                    <a:cubicBezTo>
                      <a:pt x="658943" y="2405127"/>
                      <a:pt x="658690" y="2410337"/>
                      <a:pt x="661747" y="2413712"/>
                    </a:cubicBezTo>
                    <a:cubicBezTo>
                      <a:pt x="664751" y="2417008"/>
                      <a:pt x="669828" y="2417327"/>
                      <a:pt x="673217" y="2414430"/>
                    </a:cubicBezTo>
                    <a:lnTo>
                      <a:pt x="674014" y="2413765"/>
                    </a:lnTo>
                    <a:cubicBezTo>
                      <a:pt x="675064" y="2413353"/>
                      <a:pt x="675981" y="2412662"/>
                      <a:pt x="676672" y="2411772"/>
                    </a:cubicBezTo>
                    <a:cubicBezTo>
                      <a:pt x="718272" y="2380938"/>
                      <a:pt x="757612" y="2347977"/>
                      <a:pt x="804793" y="2325384"/>
                    </a:cubicBezTo>
                    <a:cubicBezTo>
                      <a:pt x="865796" y="2296277"/>
                      <a:pt x="934242" y="2297075"/>
                      <a:pt x="999100" y="2311428"/>
                    </a:cubicBezTo>
                    <a:cubicBezTo>
                      <a:pt x="1064955" y="2325450"/>
                      <a:pt x="1121267" y="2367807"/>
                      <a:pt x="1153004" y="2427189"/>
                    </a:cubicBezTo>
                    <a:cubicBezTo>
                      <a:pt x="1180954" y="2476670"/>
                      <a:pt x="1189846" y="2534682"/>
                      <a:pt x="1177990" y="2590263"/>
                    </a:cubicBezTo>
                    <a:cubicBezTo>
                      <a:pt x="1175864" y="2595978"/>
                      <a:pt x="1173737" y="2601693"/>
                      <a:pt x="1171877" y="2607541"/>
                    </a:cubicBezTo>
                    <a:cubicBezTo>
                      <a:pt x="1169352" y="2615648"/>
                      <a:pt x="1181579" y="2622692"/>
                      <a:pt x="1185832" y="2614452"/>
                    </a:cubicBezTo>
                    <a:cubicBezTo>
                      <a:pt x="1236469" y="2516900"/>
                      <a:pt x="1299731" y="2433701"/>
                      <a:pt x="1408714" y="2399146"/>
                    </a:cubicBezTo>
                    <a:cubicBezTo>
                      <a:pt x="1529524" y="2360869"/>
                      <a:pt x="1648873" y="2404329"/>
                      <a:pt x="1747223" y="2474902"/>
                    </a:cubicBezTo>
                    <a:cubicBezTo>
                      <a:pt x="1756526" y="2481547"/>
                      <a:pt x="1764899" y="2469585"/>
                      <a:pt x="1759716" y="2461611"/>
                    </a:cubicBezTo>
                    <a:cubicBezTo>
                      <a:pt x="1767026" y="2407386"/>
                      <a:pt x="1771412" y="2355287"/>
                      <a:pt x="1797860" y="2306112"/>
                    </a:cubicBezTo>
                    <a:cubicBezTo>
                      <a:pt x="1826594" y="2255874"/>
                      <a:pt x="1870001" y="2215617"/>
                      <a:pt x="1922259" y="2190751"/>
                    </a:cubicBezTo>
                    <a:cubicBezTo>
                      <a:pt x="1973560" y="2164967"/>
                      <a:pt x="2036292" y="2158455"/>
                      <a:pt x="2092909" y="2159784"/>
                    </a:cubicBezTo>
                    <a:cubicBezTo>
                      <a:pt x="2130389" y="2160714"/>
                      <a:pt x="2201227" y="2172410"/>
                      <a:pt x="2228871" y="2204041"/>
                    </a:cubicBezTo>
                    <a:cubicBezTo>
                      <a:pt x="2229669" y="2205769"/>
                      <a:pt x="2230333" y="2207630"/>
                      <a:pt x="2231131" y="2209357"/>
                    </a:cubicBezTo>
                    <a:cubicBezTo>
                      <a:pt x="2231210" y="2212507"/>
                      <a:pt x="2233829" y="2215019"/>
                      <a:pt x="2236978" y="2214940"/>
                    </a:cubicBezTo>
                    <a:cubicBezTo>
                      <a:pt x="2240128" y="2214860"/>
                      <a:pt x="2242640" y="2212242"/>
                      <a:pt x="2242561" y="2209092"/>
                    </a:cubicBezTo>
                    <a:close/>
                  </a:path>
                </a:pathLst>
              </a:custGeom>
              <a:solidFill>
                <a:srgbClr val="FADD00"/>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1" name="Freeform: Shape 30">
                <a:extLst>
                  <a:ext uri="{FF2B5EF4-FFF2-40B4-BE49-F238E27FC236}">
                    <a16:creationId xmlns:a16="http://schemas.microsoft.com/office/drawing/2014/main" id="{DFE901F0-9041-13B4-BAF5-548508AEF643}"/>
                  </a:ext>
                </a:extLst>
              </p:cNvPr>
              <p:cNvSpPr/>
              <p:nvPr/>
            </p:nvSpPr>
            <p:spPr>
              <a:xfrm>
                <a:off x="4839456" y="3110769"/>
                <a:ext cx="2119680" cy="2115149"/>
              </a:xfrm>
              <a:custGeom>
                <a:avLst/>
                <a:gdLst>
                  <a:gd name="csX0" fmla="*/ 193819 w 2119680"/>
                  <a:gd name="csY0" fmla="*/ 1672704 h 2115149"/>
                  <a:gd name="csX1" fmla="*/ 1670661 w 2119680"/>
                  <a:gd name="csY1" fmla="*/ 1917781 h 2115149"/>
                  <a:gd name="csX2" fmla="*/ 1925839 w 2119680"/>
                  <a:gd name="csY2" fmla="*/ 442534 h 2115149"/>
                  <a:gd name="csX3" fmla="*/ 448997 w 2119680"/>
                  <a:gd name="csY3" fmla="*/ 197324 h 2115149"/>
                  <a:gd name="csX4" fmla="*/ 193819 w 2119680"/>
                  <a:gd name="csY4" fmla="*/ 1672704 h 2115149"/>
                </a:gdLst>
                <a:ahLst/>
                <a:cxnLst>
                  <a:cxn ang="0">
                    <a:pos x="csX0" y="csY0"/>
                  </a:cxn>
                  <a:cxn ang="0">
                    <a:pos x="csX1" y="csY1"/>
                  </a:cxn>
                  <a:cxn ang="0">
                    <a:pos x="csX2" y="csY2"/>
                  </a:cxn>
                  <a:cxn ang="0">
                    <a:pos x="csX3" y="csY3"/>
                  </a:cxn>
                  <a:cxn ang="0">
                    <a:pos x="csX4" y="csY4"/>
                  </a:cxn>
                </a:cxnLst>
                <a:rect l="l" t="t" r="r" b="b"/>
                <a:pathLst>
                  <a:path w="2119680" h="2115149">
                    <a:moveTo>
                      <a:pt x="193819" y="1672704"/>
                    </a:moveTo>
                    <a:cubicBezTo>
                      <a:pt x="531132" y="2147707"/>
                      <a:pt x="1192335" y="2257487"/>
                      <a:pt x="1670661" y="1917781"/>
                    </a:cubicBezTo>
                    <a:cubicBezTo>
                      <a:pt x="2148987" y="1578075"/>
                      <a:pt x="2263152" y="917803"/>
                      <a:pt x="1925839" y="442534"/>
                    </a:cubicBezTo>
                    <a:cubicBezTo>
                      <a:pt x="1588526" y="-32735"/>
                      <a:pt x="927323" y="-142249"/>
                      <a:pt x="448997" y="197324"/>
                    </a:cubicBezTo>
                    <a:cubicBezTo>
                      <a:pt x="-29328" y="536897"/>
                      <a:pt x="-143494" y="1197701"/>
                      <a:pt x="193819" y="1672704"/>
                    </a:cubicBezTo>
                    <a:close/>
                  </a:path>
                </a:pathLst>
              </a:custGeom>
              <a:gradFill>
                <a:gsLst>
                  <a:gs pos="3000">
                    <a:srgbClr val="FF7000"/>
                  </a:gs>
                  <a:gs pos="89000">
                    <a:srgbClr val="CF4300"/>
                  </a:gs>
                </a:gsLst>
                <a:lin ang="2903171" scaled="1"/>
              </a:gra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2" name="Freeform: Shape 31">
                <a:extLst>
                  <a:ext uri="{FF2B5EF4-FFF2-40B4-BE49-F238E27FC236}">
                    <a16:creationId xmlns:a16="http://schemas.microsoft.com/office/drawing/2014/main" id="{6C7FE2D2-841D-9AFD-B237-F791D1DA110A}"/>
                  </a:ext>
                </a:extLst>
              </p:cNvPr>
              <p:cNvSpPr/>
              <p:nvPr/>
            </p:nvSpPr>
            <p:spPr>
              <a:xfrm>
                <a:off x="4909842" y="3211662"/>
                <a:ext cx="1887398" cy="1887401"/>
              </a:xfrm>
              <a:custGeom>
                <a:avLst/>
                <a:gdLst>
                  <a:gd name="csX0" fmla="*/ 174336 w 1887398"/>
                  <a:gd name="csY0" fmla="*/ 1490074 h 1887401"/>
                  <a:gd name="csX1" fmla="*/ 1490070 w 1887398"/>
                  <a:gd name="csY1" fmla="*/ 1713049 h 1887401"/>
                  <a:gd name="csX2" fmla="*/ 1713031 w 1887398"/>
                  <a:gd name="csY2" fmla="*/ 397315 h 1887401"/>
                  <a:gd name="csX3" fmla="*/ 397350 w 1887398"/>
                  <a:gd name="csY3" fmla="*/ 174313 h 1887401"/>
                  <a:gd name="csX4" fmla="*/ 174309 w 1887398"/>
                  <a:gd name="csY4" fmla="*/ 1490034 h 1887401"/>
                  <a:gd name="csX5" fmla="*/ 174336 w 1887398"/>
                  <a:gd name="csY5" fmla="*/ 1490074 h 1887401"/>
                </a:gdLst>
                <a:ahLst/>
                <a:cxnLst>
                  <a:cxn ang="0">
                    <a:pos x="csX0" y="csY0"/>
                  </a:cxn>
                  <a:cxn ang="0">
                    <a:pos x="csX1" y="csY1"/>
                  </a:cxn>
                  <a:cxn ang="0">
                    <a:pos x="csX2" y="csY2"/>
                  </a:cxn>
                  <a:cxn ang="0">
                    <a:pos x="csX3" y="csY3"/>
                  </a:cxn>
                  <a:cxn ang="0">
                    <a:pos x="csX4" y="csY4"/>
                  </a:cxn>
                  <a:cxn ang="0">
                    <a:pos x="csX5" y="csY5"/>
                  </a:cxn>
                </a:cxnLst>
                <a:rect l="l" t="t" r="r" b="b"/>
                <a:pathLst>
                  <a:path w="1887398" h="1887401">
                    <a:moveTo>
                      <a:pt x="174336" y="1490074"/>
                    </a:moveTo>
                    <a:cubicBezTo>
                      <a:pt x="476097" y="1914972"/>
                      <a:pt x="1065159" y="2014797"/>
                      <a:pt x="1490070" y="1713049"/>
                    </a:cubicBezTo>
                    <a:cubicBezTo>
                      <a:pt x="1914967" y="1411288"/>
                      <a:pt x="2014792" y="822212"/>
                      <a:pt x="1713031" y="397315"/>
                    </a:cubicBezTo>
                    <a:cubicBezTo>
                      <a:pt x="1411297" y="-27570"/>
                      <a:pt x="822248" y="-127408"/>
                      <a:pt x="397350" y="174313"/>
                    </a:cubicBezTo>
                    <a:cubicBezTo>
                      <a:pt x="-27560" y="476048"/>
                      <a:pt x="-127425" y="1065110"/>
                      <a:pt x="174309" y="1490034"/>
                    </a:cubicBezTo>
                    <a:cubicBezTo>
                      <a:pt x="174309" y="1490047"/>
                      <a:pt x="174323" y="1490061"/>
                      <a:pt x="174336" y="1490074"/>
                    </a:cubicBezTo>
                    <a:close/>
                  </a:path>
                </a:pathLst>
              </a:custGeom>
              <a:solidFill>
                <a:srgbClr val="FFE12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3" name="Freeform: Shape 32">
                <a:extLst>
                  <a:ext uri="{FF2B5EF4-FFF2-40B4-BE49-F238E27FC236}">
                    <a16:creationId xmlns:a16="http://schemas.microsoft.com/office/drawing/2014/main" id="{5F9658AF-9423-DF88-CADA-5D00741A67C8}"/>
                  </a:ext>
                </a:extLst>
              </p:cNvPr>
              <p:cNvSpPr/>
              <p:nvPr/>
            </p:nvSpPr>
            <p:spPr>
              <a:xfrm>
                <a:off x="5240089" y="3174682"/>
                <a:ext cx="1080887" cy="296438"/>
              </a:xfrm>
              <a:custGeom>
                <a:avLst/>
                <a:gdLst>
                  <a:gd name="csX0" fmla="*/ 12081 w 1080887"/>
                  <a:gd name="csY0" fmla="*/ 237874 h 296438"/>
                  <a:gd name="csX1" fmla="*/ 1079176 w 1080887"/>
                  <a:gd name="csY1" fmla="*/ 128227 h 296438"/>
                  <a:gd name="csX2" fmla="*/ 1074790 w 1080887"/>
                  <a:gd name="csY2" fmla="*/ 135138 h 296438"/>
                  <a:gd name="csX3" fmla="*/ 48629 w 1080887"/>
                  <a:gd name="csY3" fmla="*/ 289707 h 296438"/>
                  <a:gd name="csX4" fmla="*/ 12081 w 1080887"/>
                  <a:gd name="csY4" fmla="*/ 237874 h 296438"/>
                </a:gdLst>
                <a:ahLst/>
                <a:cxnLst>
                  <a:cxn ang="0">
                    <a:pos x="csX0" y="csY0"/>
                  </a:cxn>
                  <a:cxn ang="0">
                    <a:pos x="csX1" y="csY1"/>
                  </a:cxn>
                  <a:cxn ang="0">
                    <a:pos x="csX2" y="csY2"/>
                  </a:cxn>
                  <a:cxn ang="0">
                    <a:pos x="csX3" y="csY3"/>
                  </a:cxn>
                  <a:cxn ang="0">
                    <a:pos x="csX4" y="csY4"/>
                  </a:cxn>
                </a:cxnLst>
                <a:rect l="l" t="t" r="r" b="b"/>
                <a:pathLst>
                  <a:path w="1080887" h="296438">
                    <a:moveTo>
                      <a:pt x="12081" y="237874"/>
                    </a:moveTo>
                    <a:cubicBezTo>
                      <a:pt x="308193" y="-7469"/>
                      <a:pt x="745584" y="-94389"/>
                      <a:pt x="1079176" y="128227"/>
                    </a:cubicBezTo>
                    <a:cubicBezTo>
                      <a:pt x="1083296" y="130886"/>
                      <a:pt x="1079176" y="136733"/>
                      <a:pt x="1074790" y="135138"/>
                    </a:cubicBezTo>
                    <a:cubicBezTo>
                      <a:pt x="709035" y="-1355"/>
                      <a:pt x="360558" y="51807"/>
                      <a:pt x="48629" y="289707"/>
                    </a:cubicBezTo>
                    <a:cubicBezTo>
                      <a:pt x="15935" y="314561"/>
                      <a:pt x="-19019" y="264455"/>
                      <a:pt x="12081" y="237874"/>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4" name="Freeform: Shape 33">
                <a:extLst>
                  <a:ext uri="{FF2B5EF4-FFF2-40B4-BE49-F238E27FC236}">
                    <a16:creationId xmlns:a16="http://schemas.microsoft.com/office/drawing/2014/main" id="{729BAD91-666D-2FFB-32D6-8C9A56E8731C}"/>
                  </a:ext>
                </a:extLst>
              </p:cNvPr>
              <p:cNvSpPr/>
              <p:nvPr/>
            </p:nvSpPr>
            <p:spPr>
              <a:xfrm>
                <a:off x="5162358" y="3492718"/>
                <a:ext cx="51507" cy="47054"/>
              </a:xfrm>
              <a:custGeom>
                <a:avLst/>
                <a:gdLst>
                  <a:gd name="csX0" fmla="*/ 12860 w 51507"/>
                  <a:gd name="csY0" fmla="*/ 3302 h 47054"/>
                  <a:gd name="csX1" fmla="*/ 19505 w 51507"/>
                  <a:gd name="csY1" fmla="*/ 1575 h 47054"/>
                  <a:gd name="csX2" fmla="*/ 49914 w 51507"/>
                  <a:gd name="csY2" fmla="*/ 15064 h 47054"/>
                  <a:gd name="csX3" fmla="*/ 36424 w 51507"/>
                  <a:gd name="csY3" fmla="*/ 45473 h 47054"/>
                  <a:gd name="csX4" fmla="*/ 12727 w 51507"/>
                  <a:gd name="csY4" fmla="*/ 41446 h 47054"/>
                  <a:gd name="csX5" fmla="*/ 7012 w 51507"/>
                  <a:gd name="csY5" fmla="*/ 37592 h 47054"/>
                  <a:gd name="csX6" fmla="*/ 4952 w 51507"/>
                  <a:gd name="csY6" fmla="*/ 8911 h 47054"/>
                  <a:gd name="csX7" fmla="*/ 12860 w 51507"/>
                  <a:gd name="csY7" fmla="*/ 3302 h 470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1507" h="47054">
                    <a:moveTo>
                      <a:pt x="12860" y="3302"/>
                    </a:moveTo>
                    <a:lnTo>
                      <a:pt x="19505" y="1575"/>
                    </a:lnTo>
                    <a:cubicBezTo>
                      <a:pt x="31626" y="-3104"/>
                      <a:pt x="45249" y="2944"/>
                      <a:pt x="49914" y="15064"/>
                    </a:cubicBezTo>
                    <a:cubicBezTo>
                      <a:pt x="54592" y="27185"/>
                      <a:pt x="48545" y="40808"/>
                      <a:pt x="36424" y="45473"/>
                    </a:cubicBezTo>
                    <a:cubicBezTo>
                      <a:pt x="28383" y="48570"/>
                      <a:pt x="19292" y="47028"/>
                      <a:pt x="12727" y="41446"/>
                    </a:cubicBezTo>
                    <a:lnTo>
                      <a:pt x="7012" y="37592"/>
                    </a:lnTo>
                    <a:cubicBezTo>
                      <a:pt x="-1481" y="30242"/>
                      <a:pt x="-2398" y="17404"/>
                      <a:pt x="4952" y="8911"/>
                    </a:cubicBezTo>
                    <a:cubicBezTo>
                      <a:pt x="7091" y="6426"/>
                      <a:pt x="9803" y="4512"/>
                      <a:pt x="12860" y="3302"/>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5" name="Freeform: Shape 34">
                <a:extLst>
                  <a:ext uri="{FF2B5EF4-FFF2-40B4-BE49-F238E27FC236}">
                    <a16:creationId xmlns:a16="http://schemas.microsoft.com/office/drawing/2014/main" id="{9FF5690B-072D-FAE5-A9B7-DCB10861DA99}"/>
                  </a:ext>
                </a:extLst>
              </p:cNvPr>
              <p:cNvSpPr/>
              <p:nvPr/>
            </p:nvSpPr>
            <p:spPr>
              <a:xfrm>
                <a:off x="5491012" y="1985474"/>
                <a:ext cx="2161410" cy="1250193"/>
              </a:xfrm>
              <a:custGeom>
                <a:avLst/>
                <a:gdLst>
                  <a:gd name="csX0" fmla="*/ 7564 w 2161410"/>
                  <a:gd name="csY0" fmla="*/ 439995 h 1250193"/>
                  <a:gd name="csX1" fmla="*/ 111895 w 2161410"/>
                  <a:gd name="csY1" fmla="*/ 326760 h 1250193"/>
                  <a:gd name="csX2" fmla="*/ 142064 w 2161410"/>
                  <a:gd name="csY2" fmla="*/ 299515 h 1250193"/>
                  <a:gd name="csX3" fmla="*/ 157481 w 2161410"/>
                  <a:gd name="csY3" fmla="*/ 286224 h 1250193"/>
                  <a:gd name="csX4" fmla="*/ 173430 w 2161410"/>
                  <a:gd name="csY4" fmla="*/ 273731 h 1250193"/>
                  <a:gd name="csX5" fmla="*/ 239085 w 2161410"/>
                  <a:gd name="csY5" fmla="*/ 223360 h 1250193"/>
                  <a:gd name="csX6" fmla="*/ 545564 w 2161410"/>
                  <a:gd name="csY6" fmla="*/ 69190 h 1250193"/>
                  <a:gd name="csX7" fmla="*/ 1263916 w 2161410"/>
                  <a:gd name="csY7" fmla="*/ 34369 h 1250193"/>
                  <a:gd name="csX8" fmla="*/ 1612527 w 2161410"/>
                  <a:gd name="csY8" fmla="*/ 175381 h 1250193"/>
                  <a:gd name="csX9" fmla="*/ 1899203 w 2161410"/>
                  <a:gd name="csY9" fmla="*/ 424180 h 1250193"/>
                  <a:gd name="csX10" fmla="*/ 2078359 w 2161410"/>
                  <a:gd name="csY10" fmla="*/ 734247 h 1250193"/>
                  <a:gd name="csX11" fmla="*/ 2127667 w 2161410"/>
                  <a:gd name="csY11" fmla="*/ 892936 h 1250193"/>
                  <a:gd name="csX12" fmla="*/ 2159431 w 2161410"/>
                  <a:gd name="csY12" fmla="*/ 1250185 h 1250193"/>
                  <a:gd name="csX13" fmla="*/ 2068258 w 2161410"/>
                  <a:gd name="csY13" fmla="*/ 1242344 h 1250193"/>
                  <a:gd name="csX14" fmla="*/ 2038886 w 2161410"/>
                  <a:gd name="csY14" fmla="*/ 915929 h 1250193"/>
                  <a:gd name="csX15" fmla="*/ 1829959 w 2161410"/>
                  <a:gd name="csY15" fmla="*/ 485050 h 1250193"/>
                  <a:gd name="csX16" fmla="*/ 1566674 w 2161410"/>
                  <a:gd name="csY16" fmla="*/ 257517 h 1250193"/>
                  <a:gd name="csX17" fmla="*/ 1243582 w 2161410"/>
                  <a:gd name="csY17" fmla="*/ 126871 h 1250193"/>
                  <a:gd name="csX18" fmla="*/ 574006 w 2161410"/>
                  <a:gd name="csY18" fmla="*/ 159300 h 1250193"/>
                  <a:gd name="csX19" fmla="*/ 290253 w 2161410"/>
                  <a:gd name="csY19" fmla="*/ 301774 h 1250193"/>
                  <a:gd name="csX20" fmla="*/ 229914 w 2161410"/>
                  <a:gd name="csY20" fmla="*/ 348291 h 1250193"/>
                  <a:gd name="csX21" fmla="*/ 215162 w 2161410"/>
                  <a:gd name="csY21" fmla="*/ 359721 h 1250193"/>
                  <a:gd name="csX22" fmla="*/ 201074 w 2161410"/>
                  <a:gd name="csY22" fmla="*/ 372214 h 1250193"/>
                  <a:gd name="csX23" fmla="*/ 173563 w 2161410"/>
                  <a:gd name="csY23" fmla="*/ 397067 h 1250193"/>
                  <a:gd name="csX24" fmla="*/ 82390 w 2161410"/>
                  <a:gd name="csY24" fmla="*/ 495550 h 1250193"/>
                  <a:gd name="csX25" fmla="*/ -12 w 2161410"/>
                  <a:gd name="csY25" fmla="*/ 450096 h 1250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2161410" h="1250193">
                    <a:moveTo>
                      <a:pt x="7564" y="439995"/>
                    </a:moveTo>
                    <a:cubicBezTo>
                      <a:pt x="39927" y="400092"/>
                      <a:pt x="74774" y="362271"/>
                      <a:pt x="111895" y="326760"/>
                    </a:cubicBezTo>
                    <a:cubicBezTo>
                      <a:pt x="121464" y="317457"/>
                      <a:pt x="131963" y="308552"/>
                      <a:pt x="142064" y="299515"/>
                    </a:cubicBezTo>
                    <a:lnTo>
                      <a:pt x="157481" y="286224"/>
                    </a:lnTo>
                    <a:lnTo>
                      <a:pt x="173430" y="273731"/>
                    </a:lnTo>
                    <a:cubicBezTo>
                      <a:pt x="194827" y="256985"/>
                      <a:pt x="216624" y="239973"/>
                      <a:pt x="239085" y="223360"/>
                    </a:cubicBezTo>
                    <a:cubicBezTo>
                      <a:pt x="333540" y="157903"/>
                      <a:pt x="436702" y="106008"/>
                      <a:pt x="545564" y="69190"/>
                    </a:cubicBezTo>
                    <a:cubicBezTo>
                      <a:pt x="777085" y="-9191"/>
                      <a:pt x="1025910" y="-21252"/>
                      <a:pt x="1263916" y="34369"/>
                    </a:cubicBezTo>
                    <a:cubicBezTo>
                      <a:pt x="1386681" y="63159"/>
                      <a:pt x="1504275" y="110723"/>
                      <a:pt x="1612527" y="175381"/>
                    </a:cubicBezTo>
                    <a:cubicBezTo>
                      <a:pt x="1722093" y="240640"/>
                      <a:pt x="1819167" y="324888"/>
                      <a:pt x="1899203" y="424180"/>
                    </a:cubicBezTo>
                    <a:cubicBezTo>
                      <a:pt x="1974719" y="517568"/>
                      <a:pt x="2035165" y="622187"/>
                      <a:pt x="2078359" y="734247"/>
                    </a:cubicBezTo>
                    <a:cubicBezTo>
                      <a:pt x="2098521" y="785913"/>
                      <a:pt x="2115001" y="838942"/>
                      <a:pt x="2127667" y="892936"/>
                    </a:cubicBezTo>
                    <a:cubicBezTo>
                      <a:pt x="2155497" y="1009853"/>
                      <a:pt x="2166196" y="1130198"/>
                      <a:pt x="2159431" y="1250185"/>
                    </a:cubicBezTo>
                    <a:cubicBezTo>
                      <a:pt x="2129487" y="1243766"/>
                      <a:pt x="2098853" y="1241121"/>
                      <a:pt x="2068258" y="1242344"/>
                    </a:cubicBezTo>
                    <a:cubicBezTo>
                      <a:pt x="2074186" y="1132697"/>
                      <a:pt x="2064297" y="1022758"/>
                      <a:pt x="2038886" y="915929"/>
                    </a:cubicBezTo>
                    <a:cubicBezTo>
                      <a:pt x="2002084" y="758576"/>
                      <a:pt x="1930714" y="611390"/>
                      <a:pt x="1829959" y="485050"/>
                    </a:cubicBezTo>
                    <a:cubicBezTo>
                      <a:pt x="1756463" y="394122"/>
                      <a:pt x="1667296" y="317065"/>
                      <a:pt x="1566674" y="257517"/>
                    </a:cubicBezTo>
                    <a:cubicBezTo>
                      <a:pt x="1466357" y="197583"/>
                      <a:pt x="1357362" y="153514"/>
                      <a:pt x="1243582" y="126871"/>
                    </a:cubicBezTo>
                    <a:cubicBezTo>
                      <a:pt x="1021723" y="75092"/>
                      <a:pt x="789817" y="86324"/>
                      <a:pt x="574006" y="159300"/>
                    </a:cubicBezTo>
                    <a:cubicBezTo>
                      <a:pt x="473277" y="193407"/>
                      <a:pt x="377771" y="241357"/>
                      <a:pt x="290253" y="301774"/>
                    </a:cubicBezTo>
                    <a:cubicBezTo>
                      <a:pt x="269653" y="317191"/>
                      <a:pt x="249584" y="332874"/>
                      <a:pt x="229914" y="348291"/>
                    </a:cubicBezTo>
                    <a:lnTo>
                      <a:pt x="215162" y="359721"/>
                    </a:lnTo>
                    <a:lnTo>
                      <a:pt x="201074" y="372214"/>
                    </a:lnTo>
                    <a:cubicBezTo>
                      <a:pt x="191771" y="380587"/>
                      <a:pt x="182334" y="388561"/>
                      <a:pt x="173563" y="397067"/>
                    </a:cubicBezTo>
                    <a:cubicBezTo>
                      <a:pt x="141253" y="428063"/>
                      <a:pt x="110805" y="460948"/>
                      <a:pt x="82390" y="495550"/>
                    </a:cubicBezTo>
                    <a:cubicBezTo>
                      <a:pt x="55184" y="480133"/>
                      <a:pt x="27726" y="464982"/>
                      <a:pt x="-12" y="450096"/>
                    </a:cubicBezTo>
                    <a:close/>
                  </a:path>
                </a:pathLst>
              </a:custGeom>
              <a:solidFill>
                <a:srgbClr val="9665A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6" name="Freeform: Shape 35">
                <a:extLst>
                  <a:ext uri="{FF2B5EF4-FFF2-40B4-BE49-F238E27FC236}">
                    <a16:creationId xmlns:a16="http://schemas.microsoft.com/office/drawing/2014/main" id="{69387CB5-5AE6-8AF3-A109-1E09BDD6047D}"/>
                  </a:ext>
                </a:extLst>
              </p:cNvPr>
              <p:cNvSpPr/>
              <p:nvPr/>
            </p:nvSpPr>
            <p:spPr>
              <a:xfrm>
                <a:off x="5548161" y="2050373"/>
                <a:ext cx="2041226" cy="1182104"/>
              </a:xfrm>
              <a:custGeom>
                <a:avLst/>
                <a:gdLst>
                  <a:gd name="csX0" fmla="*/ 97275 w 2041226"/>
                  <a:gd name="csY0" fmla="*/ 310107 h 1182104"/>
                  <a:gd name="csX1" fmla="*/ 125451 w 2041226"/>
                  <a:gd name="csY1" fmla="*/ 284456 h 1182104"/>
                  <a:gd name="csX2" fmla="*/ 140070 w 2041226"/>
                  <a:gd name="csY2" fmla="*/ 271165 h 1182104"/>
                  <a:gd name="csX3" fmla="*/ 155089 w 2041226"/>
                  <a:gd name="csY3" fmla="*/ 259337 h 1182104"/>
                  <a:gd name="csX4" fmla="*/ 217155 w 2041226"/>
                  <a:gd name="csY4" fmla="*/ 211624 h 1182104"/>
                  <a:gd name="csX5" fmla="*/ 507952 w 2041226"/>
                  <a:gd name="csY5" fmla="*/ 65428 h 1182104"/>
                  <a:gd name="csX6" fmla="*/ 1192812 w 2041226"/>
                  <a:gd name="csY6" fmla="*/ 33132 h 1182104"/>
                  <a:gd name="csX7" fmla="*/ 1523746 w 2041226"/>
                  <a:gd name="csY7" fmla="*/ 167101 h 1182104"/>
                  <a:gd name="csX8" fmla="*/ 1793809 w 2041226"/>
                  <a:gd name="csY8" fmla="*/ 401412 h 1182104"/>
                  <a:gd name="csX9" fmla="*/ 1962731 w 2041226"/>
                  <a:gd name="csY9" fmla="*/ 693804 h 1182104"/>
                  <a:gd name="csX10" fmla="*/ 2009381 w 2041226"/>
                  <a:gd name="csY10" fmla="*/ 843854 h 1182104"/>
                  <a:gd name="csX11" fmla="*/ 2039551 w 2041226"/>
                  <a:gd name="csY11" fmla="*/ 1177445 h 1182104"/>
                  <a:gd name="csX12" fmla="*/ 1982667 w 2041226"/>
                  <a:gd name="csY12" fmla="*/ 1179705 h 1182104"/>
                  <a:gd name="csX13" fmla="*/ 1947846 w 2041226"/>
                  <a:gd name="csY13" fmla="*/ 1182097 h 1182104"/>
                  <a:gd name="csX14" fmla="*/ 1943460 w 2041226"/>
                  <a:gd name="csY14" fmla="*/ 999353 h 1182104"/>
                  <a:gd name="csX15" fmla="*/ 1920600 w 2041226"/>
                  <a:gd name="csY15" fmla="*/ 866447 h 1182104"/>
                  <a:gd name="csX16" fmla="*/ 1723901 w 2041226"/>
                  <a:gd name="csY16" fmla="*/ 462416 h 1182104"/>
                  <a:gd name="csX17" fmla="*/ 1477893 w 2041226"/>
                  <a:gd name="csY17" fmla="*/ 249103 h 1182104"/>
                  <a:gd name="csX18" fmla="*/ 1172212 w 2041226"/>
                  <a:gd name="csY18" fmla="*/ 125634 h 1182104"/>
                  <a:gd name="csX19" fmla="*/ 536792 w 2041226"/>
                  <a:gd name="csY19" fmla="*/ 156335 h 1182104"/>
                  <a:gd name="csX20" fmla="*/ 268324 w 2041226"/>
                  <a:gd name="csY20" fmla="*/ 290835 h 1182104"/>
                  <a:gd name="csX21" fmla="*/ 211573 w 2041226"/>
                  <a:gd name="csY21" fmla="*/ 334428 h 1182104"/>
                  <a:gd name="csX22" fmla="*/ 198283 w 2041226"/>
                  <a:gd name="csY22" fmla="*/ 345193 h 1182104"/>
                  <a:gd name="csX23" fmla="*/ 184992 w 2041226"/>
                  <a:gd name="csY23" fmla="*/ 356889 h 1182104"/>
                  <a:gd name="csX24" fmla="*/ 159209 w 2041226"/>
                  <a:gd name="csY24" fmla="*/ 380280 h 1182104"/>
                  <a:gd name="csX25" fmla="*/ 81991 w 2041226"/>
                  <a:gd name="csY25" fmla="*/ 462815 h 1182104"/>
                  <a:gd name="csX26" fmla="*/ -12 w 2041226"/>
                  <a:gd name="csY26" fmla="*/ 416032 h 1182104"/>
                  <a:gd name="csX27" fmla="*/ 97275 w 2041226"/>
                  <a:gd name="csY27" fmla="*/ 310107 h 11821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2041226" h="1182104">
                    <a:moveTo>
                      <a:pt x="97275" y="310107"/>
                    </a:moveTo>
                    <a:cubicBezTo>
                      <a:pt x="106180" y="301335"/>
                      <a:pt x="116015" y="293095"/>
                      <a:pt x="125451" y="284456"/>
                    </a:cubicBezTo>
                    <a:lnTo>
                      <a:pt x="140070" y="271165"/>
                    </a:lnTo>
                    <a:lnTo>
                      <a:pt x="155089" y="259337"/>
                    </a:lnTo>
                    <a:cubicBezTo>
                      <a:pt x="175423" y="243521"/>
                      <a:pt x="196024" y="227440"/>
                      <a:pt x="217155" y="211624"/>
                    </a:cubicBezTo>
                    <a:cubicBezTo>
                      <a:pt x="306827" y="149626"/>
                      <a:pt x="404698" y="100421"/>
                      <a:pt x="507952" y="65428"/>
                    </a:cubicBezTo>
                    <a:cubicBezTo>
                      <a:pt x="728760" y="-8995"/>
                      <a:pt x="965983" y="-20181"/>
                      <a:pt x="1192812" y="33132"/>
                    </a:cubicBezTo>
                    <a:cubicBezTo>
                      <a:pt x="1309396" y="60398"/>
                      <a:pt x="1421023" y="105592"/>
                      <a:pt x="1523746" y="167101"/>
                    </a:cubicBezTo>
                    <a:cubicBezTo>
                      <a:pt x="1627066" y="228407"/>
                      <a:pt x="1718545" y="307771"/>
                      <a:pt x="1793809" y="401412"/>
                    </a:cubicBezTo>
                    <a:cubicBezTo>
                      <a:pt x="1865099" y="489415"/>
                      <a:pt x="1922102" y="588086"/>
                      <a:pt x="1962731" y="693804"/>
                    </a:cubicBezTo>
                    <a:cubicBezTo>
                      <a:pt x="1981856" y="742640"/>
                      <a:pt x="1997446" y="792785"/>
                      <a:pt x="2009381" y="843854"/>
                    </a:cubicBezTo>
                    <a:cubicBezTo>
                      <a:pt x="2035377" y="953035"/>
                      <a:pt x="2045531" y="1065380"/>
                      <a:pt x="2039551" y="1177445"/>
                    </a:cubicBezTo>
                    <a:cubicBezTo>
                      <a:pt x="2020558" y="1176595"/>
                      <a:pt x="2001526" y="1177352"/>
                      <a:pt x="1982667" y="1179705"/>
                    </a:cubicBezTo>
                    <a:cubicBezTo>
                      <a:pt x="1971503" y="1181167"/>
                      <a:pt x="1959674" y="1181566"/>
                      <a:pt x="1947846" y="1182097"/>
                    </a:cubicBezTo>
                    <a:cubicBezTo>
                      <a:pt x="1951740" y="1121173"/>
                      <a:pt x="1950265" y="1060024"/>
                      <a:pt x="1943460" y="999353"/>
                    </a:cubicBezTo>
                    <a:cubicBezTo>
                      <a:pt x="1938835" y="954590"/>
                      <a:pt x="1931193" y="910185"/>
                      <a:pt x="1920600" y="866447"/>
                    </a:cubicBezTo>
                    <a:cubicBezTo>
                      <a:pt x="1885859" y="718832"/>
                      <a:pt x="1818662" y="580812"/>
                      <a:pt x="1723901" y="462416"/>
                    </a:cubicBezTo>
                    <a:cubicBezTo>
                      <a:pt x="1655282" y="377206"/>
                      <a:pt x="1571964" y="304963"/>
                      <a:pt x="1477893" y="249103"/>
                    </a:cubicBezTo>
                    <a:cubicBezTo>
                      <a:pt x="1382973" y="192438"/>
                      <a:pt x="1279865" y="150789"/>
                      <a:pt x="1172212" y="125634"/>
                    </a:cubicBezTo>
                    <a:cubicBezTo>
                      <a:pt x="961677" y="76554"/>
                      <a:pt x="741612" y="87186"/>
                      <a:pt x="536792" y="156335"/>
                    </a:cubicBezTo>
                    <a:cubicBezTo>
                      <a:pt x="441512" y="188522"/>
                      <a:pt x="351150" y="233788"/>
                      <a:pt x="268324" y="290835"/>
                    </a:cubicBezTo>
                    <a:lnTo>
                      <a:pt x="211573" y="334428"/>
                    </a:lnTo>
                    <a:lnTo>
                      <a:pt x="198283" y="345193"/>
                    </a:lnTo>
                    <a:lnTo>
                      <a:pt x="184992" y="356889"/>
                    </a:lnTo>
                    <a:cubicBezTo>
                      <a:pt x="176354" y="364731"/>
                      <a:pt x="167449" y="372173"/>
                      <a:pt x="159209" y="380280"/>
                    </a:cubicBezTo>
                    <a:cubicBezTo>
                      <a:pt x="131910" y="406297"/>
                      <a:pt x="106140" y="433853"/>
                      <a:pt x="81991" y="462815"/>
                    </a:cubicBezTo>
                    <a:cubicBezTo>
                      <a:pt x="54706" y="447043"/>
                      <a:pt x="27367" y="431449"/>
                      <a:pt x="-12" y="416032"/>
                    </a:cubicBezTo>
                    <a:cubicBezTo>
                      <a:pt x="30145" y="378704"/>
                      <a:pt x="62640" y="343325"/>
                      <a:pt x="97275" y="310107"/>
                    </a:cubicBezTo>
                    <a:close/>
                  </a:path>
                </a:pathLst>
              </a:custGeom>
              <a:solidFill>
                <a:srgbClr val="1B77A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7" name="Freeform: Shape 36">
                <a:extLst>
                  <a:ext uri="{FF2B5EF4-FFF2-40B4-BE49-F238E27FC236}">
                    <a16:creationId xmlns:a16="http://schemas.microsoft.com/office/drawing/2014/main" id="{4B4D0371-BC6F-249B-9F48-A866E92B975A}"/>
                  </a:ext>
                </a:extLst>
              </p:cNvPr>
              <p:cNvSpPr/>
              <p:nvPr/>
            </p:nvSpPr>
            <p:spPr>
              <a:xfrm>
                <a:off x="5603583" y="2116006"/>
                <a:ext cx="1923387" cy="1118066"/>
              </a:xfrm>
              <a:custGeom>
                <a:avLst/>
                <a:gdLst>
                  <a:gd name="csX0" fmla="*/ 84250 w 1923387"/>
                  <a:gd name="csY0" fmla="*/ 292851 h 1118066"/>
                  <a:gd name="csX1" fmla="*/ 110831 w 1923387"/>
                  <a:gd name="csY1" fmla="*/ 268795 h 1118066"/>
                  <a:gd name="csX2" fmla="*/ 124122 w 1923387"/>
                  <a:gd name="csY2" fmla="*/ 256700 h 1118066"/>
                  <a:gd name="csX3" fmla="*/ 138343 w 1923387"/>
                  <a:gd name="csY3" fmla="*/ 245669 h 1118066"/>
                  <a:gd name="csX4" fmla="*/ 196688 w 1923387"/>
                  <a:gd name="csY4" fmla="*/ 200747 h 1118066"/>
                  <a:gd name="csX5" fmla="*/ 471802 w 1923387"/>
                  <a:gd name="csY5" fmla="*/ 62659 h 1118066"/>
                  <a:gd name="csX6" fmla="*/ 1123037 w 1923387"/>
                  <a:gd name="csY6" fmla="*/ 31028 h 1118066"/>
                  <a:gd name="csX7" fmla="*/ 1436427 w 1923387"/>
                  <a:gd name="csY7" fmla="*/ 157819 h 1118066"/>
                  <a:gd name="csX8" fmla="*/ 1690807 w 1923387"/>
                  <a:gd name="csY8" fmla="*/ 377644 h 1118066"/>
                  <a:gd name="csX9" fmla="*/ 1893355 w 1923387"/>
                  <a:gd name="csY9" fmla="*/ 793637 h 1118066"/>
                  <a:gd name="csX10" fmla="*/ 1916746 w 1923387"/>
                  <a:gd name="csY10" fmla="*/ 929865 h 1118066"/>
                  <a:gd name="csX11" fmla="*/ 1921398 w 1923387"/>
                  <a:gd name="csY11" fmla="*/ 1114337 h 1118066"/>
                  <a:gd name="csX12" fmla="*/ 1865578 w 1923387"/>
                  <a:gd name="csY12" fmla="*/ 1118059 h 1118066"/>
                  <a:gd name="csX13" fmla="*/ 1829693 w 1923387"/>
                  <a:gd name="csY13" fmla="*/ 1115002 h 1118066"/>
                  <a:gd name="csX14" fmla="*/ 1825839 w 1923387"/>
                  <a:gd name="csY14" fmla="*/ 940763 h 1118066"/>
                  <a:gd name="csX15" fmla="*/ 1804441 w 1923387"/>
                  <a:gd name="csY15" fmla="*/ 816497 h 1118066"/>
                  <a:gd name="csX16" fmla="*/ 1764570 w 1923387"/>
                  <a:gd name="csY16" fmla="*/ 687978 h 1118066"/>
                  <a:gd name="csX17" fmla="*/ 1620767 w 1923387"/>
                  <a:gd name="csY17" fmla="*/ 438913 h 1118066"/>
                  <a:gd name="csX18" fmla="*/ 1391372 w 1923387"/>
                  <a:gd name="csY18" fmla="*/ 239556 h 1118066"/>
                  <a:gd name="csX19" fmla="*/ 1103633 w 1923387"/>
                  <a:gd name="csY19" fmla="*/ 123131 h 1118066"/>
                  <a:gd name="csX20" fmla="*/ 500376 w 1923387"/>
                  <a:gd name="csY20" fmla="*/ 153566 h 1118066"/>
                  <a:gd name="csX21" fmla="*/ 247856 w 1923387"/>
                  <a:gd name="csY21" fmla="*/ 280092 h 1118066"/>
                  <a:gd name="csX22" fmla="*/ 194694 w 1923387"/>
                  <a:gd name="csY22" fmla="*/ 320894 h 1118066"/>
                  <a:gd name="csX23" fmla="*/ 181404 w 1923387"/>
                  <a:gd name="csY23" fmla="*/ 330994 h 1118066"/>
                  <a:gd name="csX24" fmla="*/ 169177 w 1923387"/>
                  <a:gd name="csY24" fmla="*/ 341893 h 1118066"/>
                  <a:gd name="csX25" fmla="*/ 145121 w 1923387"/>
                  <a:gd name="csY25" fmla="*/ 363556 h 1118066"/>
                  <a:gd name="csX26" fmla="*/ 81326 w 1923387"/>
                  <a:gd name="csY26" fmla="*/ 430806 h 1118066"/>
                  <a:gd name="csX27" fmla="*/ -12 w 1923387"/>
                  <a:gd name="csY27" fmla="*/ 383226 h 1118066"/>
                  <a:gd name="csX28" fmla="*/ 84250 w 1923387"/>
                  <a:gd name="csY28" fmla="*/ 292851 h 11180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1923387" h="1118066">
                    <a:moveTo>
                      <a:pt x="84250" y="292851"/>
                    </a:moveTo>
                    <a:cubicBezTo>
                      <a:pt x="92623" y="284478"/>
                      <a:pt x="101927" y="276902"/>
                      <a:pt x="110831" y="268795"/>
                    </a:cubicBezTo>
                    <a:lnTo>
                      <a:pt x="124122" y="256700"/>
                    </a:lnTo>
                    <a:lnTo>
                      <a:pt x="138343" y="245669"/>
                    </a:lnTo>
                    <a:cubicBezTo>
                      <a:pt x="157481" y="230784"/>
                      <a:pt x="176885" y="215633"/>
                      <a:pt x="196688" y="200747"/>
                    </a:cubicBezTo>
                    <a:cubicBezTo>
                      <a:pt x="281548" y="142184"/>
                      <a:pt x="374143" y="95709"/>
                      <a:pt x="471802" y="62659"/>
                    </a:cubicBezTo>
                    <a:cubicBezTo>
                      <a:pt x="681712" y="-8278"/>
                      <a:pt x="907239" y="-19233"/>
                      <a:pt x="1123037" y="31028"/>
                    </a:cubicBezTo>
                    <a:cubicBezTo>
                      <a:pt x="1233441" y="56806"/>
                      <a:pt x="1339167" y="99579"/>
                      <a:pt x="1436427" y="157819"/>
                    </a:cubicBezTo>
                    <a:cubicBezTo>
                      <a:pt x="1533687" y="215290"/>
                      <a:pt x="1619850" y="289745"/>
                      <a:pt x="1690807" y="377644"/>
                    </a:cubicBezTo>
                    <a:cubicBezTo>
                      <a:pt x="1788346" y="499570"/>
                      <a:pt x="1857524" y="641667"/>
                      <a:pt x="1893355" y="793637"/>
                    </a:cubicBezTo>
                    <a:cubicBezTo>
                      <a:pt x="1904107" y="838490"/>
                      <a:pt x="1911922" y="883999"/>
                      <a:pt x="1916746" y="929865"/>
                    </a:cubicBezTo>
                    <a:cubicBezTo>
                      <a:pt x="1923578" y="991108"/>
                      <a:pt x="1925133" y="1052829"/>
                      <a:pt x="1921398" y="1114337"/>
                    </a:cubicBezTo>
                    <a:cubicBezTo>
                      <a:pt x="1903190" y="1116065"/>
                      <a:pt x="1883653" y="1115666"/>
                      <a:pt x="1865578" y="1118059"/>
                    </a:cubicBezTo>
                    <a:cubicBezTo>
                      <a:pt x="1853616" y="1117261"/>
                      <a:pt x="1841655" y="1116198"/>
                      <a:pt x="1829693" y="1115002"/>
                    </a:cubicBezTo>
                    <a:cubicBezTo>
                      <a:pt x="1833441" y="1056922"/>
                      <a:pt x="1832152" y="998617"/>
                      <a:pt x="1825839" y="940763"/>
                    </a:cubicBezTo>
                    <a:cubicBezTo>
                      <a:pt x="1821440" y="898911"/>
                      <a:pt x="1814289" y="857405"/>
                      <a:pt x="1804441" y="816497"/>
                    </a:cubicBezTo>
                    <a:cubicBezTo>
                      <a:pt x="1794221" y="772763"/>
                      <a:pt x="1780904" y="729815"/>
                      <a:pt x="1764570" y="687978"/>
                    </a:cubicBezTo>
                    <a:cubicBezTo>
                      <a:pt x="1730001" y="597926"/>
                      <a:pt x="1681478" y="513876"/>
                      <a:pt x="1620767" y="438913"/>
                    </a:cubicBezTo>
                    <a:cubicBezTo>
                      <a:pt x="1556852" y="359263"/>
                      <a:pt x="1479156" y="291738"/>
                      <a:pt x="1391372" y="239556"/>
                    </a:cubicBezTo>
                    <a:cubicBezTo>
                      <a:pt x="1302073" y="186064"/>
                      <a:pt x="1204999" y="146785"/>
                      <a:pt x="1103633" y="123131"/>
                    </a:cubicBezTo>
                    <a:cubicBezTo>
                      <a:pt x="903637" y="76953"/>
                      <a:pt x="694710" y="87492"/>
                      <a:pt x="500376" y="153566"/>
                    </a:cubicBezTo>
                    <a:cubicBezTo>
                      <a:pt x="410758" y="183867"/>
                      <a:pt x="325779" y="226447"/>
                      <a:pt x="247856" y="280092"/>
                    </a:cubicBezTo>
                    <a:lnTo>
                      <a:pt x="194694" y="320894"/>
                    </a:lnTo>
                    <a:lnTo>
                      <a:pt x="181404" y="330994"/>
                    </a:lnTo>
                    <a:lnTo>
                      <a:pt x="169177" y="341893"/>
                    </a:lnTo>
                    <a:cubicBezTo>
                      <a:pt x="161069" y="349202"/>
                      <a:pt x="152829" y="356114"/>
                      <a:pt x="145121" y="363556"/>
                    </a:cubicBezTo>
                    <a:cubicBezTo>
                      <a:pt x="122128" y="385486"/>
                      <a:pt x="100996" y="408079"/>
                      <a:pt x="81326" y="430806"/>
                    </a:cubicBezTo>
                    <a:cubicBezTo>
                      <a:pt x="54745" y="414725"/>
                      <a:pt x="27234" y="398776"/>
                      <a:pt x="-12" y="383226"/>
                    </a:cubicBezTo>
                    <a:cubicBezTo>
                      <a:pt x="26304" y="351496"/>
                      <a:pt x="54440" y="321322"/>
                      <a:pt x="84250" y="292851"/>
                    </a:cubicBezTo>
                    <a:close/>
                  </a:path>
                </a:pathLst>
              </a:custGeom>
              <a:solidFill>
                <a:srgbClr val="00A6E1"/>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8" name="Freeform: Shape 37">
                <a:extLst>
                  <a:ext uri="{FF2B5EF4-FFF2-40B4-BE49-F238E27FC236}">
                    <a16:creationId xmlns:a16="http://schemas.microsoft.com/office/drawing/2014/main" id="{BCA88351-B8D6-FFB8-842D-4442635F502C}"/>
                  </a:ext>
                </a:extLst>
              </p:cNvPr>
              <p:cNvSpPr/>
              <p:nvPr/>
            </p:nvSpPr>
            <p:spPr>
              <a:xfrm>
                <a:off x="5660599" y="2181415"/>
                <a:ext cx="1802862" cy="1052125"/>
              </a:xfrm>
              <a:custGeom>
                <a:avLst/>
                <a:gdLst>
                  <a:gd name="csX0" fmla="*/ 69631 w 1802862"/>
                  <a:gd name="csY0" fmla="*/ 275686 h 1052125"/>
                  <a:gd name="csX1" fmla="*/ 94351 w 1802862"/>
                  <a:gd name="csY1" fmla="*/ 253225 h 1052125"/>
                  <a:gd name="csX2" fmla="*/ 107641 w 1802862"/>
                  <a:gd name="csY2" fmla="*/ 242061 h 1052125"/>
                  <a:gd name="csX3" fmla="*/ 120932 w 1802862"/>
                  <a:gd name="csY3" fmla="*/ 231694 h 1052125"/>
                  <a:gd name="csX4" fmla="*/ 175689 w 1802862"/>
                  <a:gd name="csY4" fmla="*/ 189564 h 1052125"/>
                  <a:gd name="csX5" fmla="*/ 435120 w 1802862"/>
                  <a:gd name="csY5" fmla="*/ 59317 h 1052125"/>
                  <a:gd name="csX6" fmla="*/ 1052863 w 1802862"/>
                  <a:gd name="csY6" fmla="*/ 29413 h 1052125"/>
                  <a:gd name="csX7" fmla="*/ 1348709 w 1802862"/>
                  <a:gd name="csY7" fmla="*/ 149028 h 1052125"/>
                  <a:gd name="csX8" fmla="*/ 1585015 w 1802862"/>
                  <a:gd name="csY8" fmla="*/ 353967 h 1052125"/>
                  <a:gd name="csX9" fmla="*/ 1774671 w 1802862"/>
                  <a:gd name="csY9" fmla="*/ 743911 h 1052125"/>
                  <a:gd name="csX10" fmla="*/ 1796733 w 1802862"/>
                  <a:gd name="csY10" fmla="*/ 871899 h 1052125"/>
                  <a:gd name="csX11" fmla="*/ 1800720 w 1802862"/>
                  <a:gd name="csY11" fmla="*/ 1052118 h 1052125"/>
                  <a:gd name="csX12" fmla="*/ 1709680 w 1802862"/>
                  <a:gd name="csY12" fmla="*/ 1042682 h 1052125"/>
                  <a:gd name="csX13" fmla="*/ 1705826 w 1802862"/>
                  <a:gd name="csY13" fmla="*/ 883195 h 1052125"/>
                  <a:gd name="csX14" fmla="*/ 1685890 w 1802862"/>
                  <a:gd name="csY14" fmla="*/ 767302 h 1052125"/>
                  <a:gd name="csX15" fmla="*/ 1648676 w 1802862"/>
                  <a:gd name="csY15" fmla="*/ 647688 h 1052125"/>
                  <a:gd name="csX16" fmla="*/ 1515107 w 1802862"/>
                  <a:gd name="csY16" fmla="*/ 416167 h 1052125"/>
                  <a:gd name="csX17" fmla="*/ 1302459 w 1802862"/>
                  <a:gd name="csY17" fmla="*/ 231827 h 1052125"/>
                  <a:gd name="csX18" fmla="*/ 1032130 w 1802862"/>
                  <a:gd name="csY18" fmla="*/ 122579 h 1052125"/>
                  <a:gd name="csX19" fmla="*/ 463163 w 1802862"/>
                  <a:gd name="csY19" fmla="*/ 150091 h 1052125"/>
                  <a:gd name="csX20" fmla="*/ 226459 w 1802862"/>
                  <a:gd name="csY20" fmla="*/ 268642 h 1052125"/>
                  <a:gd name="csX21" fmla="*/ 177018 w 1802862"/>
                  <a:gd name="csY21" fmla="*/ 306786 h 1052125"/>
                  <a:gd name="csX22" fmla="*/ 164924 w 1802862"/>
                  <a:gd name="csY22" fmla="*/ 316222 h 1052125"/>
                  <a:gd name="csX23" fmla="*/ 153627 w 1802862"/>
                  <a:gd name="csY23" fmla="*/ 326323 h 1052125"/>
                  <a:gd name="csX24" fmla="*/ 131299 w 1802862"/>
                  <a:gd name="csY24" fmla="*/ 346392 h 1052125"/>
                  <a:gd name="csX25" fmla="*/ 80795 w 1802862"/>
                  <a:gd name="csY25" fmla="*/ 399554 h 1052125"/>
                  <a:gd name="csX26" fmla="*/ -12 w 1802862"/>
                  <a:gd name="csY26" fmla="*/ 350778 h 1052125"/>
                  <a:gd name="csX27" fmla="*/ 69631 w 1802862"/>
                  <a:gd name="csY27" fmla="*/ 275686 h 10521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802862" h="1052125">
                    <a:moveTo>
                      <a:pt x="69631" y="275686"/>
                    </a:moveTo>
                    <a:cubicBezTo>
                      <a:pt x="77605" y="267978"/>
                      <a:pt x="86111" y="260801"/>
                      <a:pt x="94351" y="253225"/>
                    </a:cubicBezTo>
                    <a:lnTo>
                      <a:pt x="107641" y="242061"/>
                    </a:lnTo>
                    <a:lnTo>
                      <a:pt x="120932" y="231694"/>
                    </a:lnTo>
                    <a:lnTo>
                      <a:pt x="175689" y="189564"/>
                    </a:lnTo>
                    <a:cubicBezTo>
                      <a:pt x="255751" y="134395"/>
                      <a:pt x="343056" y="90564"/>
                      <a:pt x="435120" y="59317"/>
                    </a:cubicBezTo>
                    <a:cubicBezTo>
                      <a:pt x="634251" y="-7858"/>
                      <a:pt x="848176" y="-18212"/>
                      <a:pt x="1052863" y="29413"/>
                    </a:cubicBezTo>
                    <a:cubicBezTo>
                      <a:pt x="1157047" y="53806"/>
                      <a:pt x="1256846" y="94155"/>
                      <a:pt x="1348709" y="149028"/>
                    </a:cubicBezTo>
                    <a:cubicBezTo>
                      <a:pt x="1439058" y="202716"/>
                      <a:pt x="1519080" y="272120"/>
                      <a:pt x="1585015" y="353967"/>
                    </a:cubicBezTo>
                    <a:cubicBezTo>
                      <a:pt x="1676414" y="468244"/>
                      <a:pt x="1741205" y="601454"/>
                      <a:pt x="1774671" y="743911"/>
                    </a:cubicBezTo>
                    <a:cubicBezTo>
                      <a:pt x="1784798" y="786042"/>
                      <a:pt x="1792174" y="828797"/>
                      <a:pt x="1796733" y="871899"/>
                    </a:cubicBezTo>
                    <a:cubicBezTo>
                      <a:pt x="1803218" y="931746"/>
                      <a:pt x="1804547" y="992045"/>
                      <a:pt x="1800720" y="1052118"/>
                    </a:cubicBezTo>
                    <a:cubicBezTo>
                      <a:pt x="1770284" y="1049726"/>
                      <a:pt x="1739982" y="1046403"/>
                      <a:pt x="1709680" y="1042682"/>
                    </a:cubicBezTo>
                    <a:cubicBezTo>
                      <a:pt x="1712870" y="989506"/>
                      <a:pt x="1711580" y="936158"/>
                      <a:pt x="1705826" y="883195"/>
                    </a:cubicBezTo>
                    <a:cubicBezTo>
                      <a:pt x="1701745" y="844161"/>
                      <a:pt x="1695087" y="805446"/>
                      <a:pt x="1685890" y="767302"/>
                    </a:cubicBezTo>
                    <a:cubicBezTo>
                      <a:pt x="1676347" y="726596"/>
                      <a:pt x="1663907" y="686622"/>
                      <a:pt x="1648676" y="647688"/>
                    </a:cubicBezTo>
                    <a:cubicBezTo>
                      <a:pt x="1616487" y="564025"/>
                      <a:pt x="1571419" y="485907"/>
                      <a:pt x="1515107" y="416167"/>
                    </a:cubicBezTo>
                    <a:cubicBezTo>
                      <a:pt x="1455844" y="342468"/>
                      <a:pt x="1383823" y="280028"/>
                      <a:pt x="1302459" y="231827"/>
                    </a:cubicBezTo>
                    <a:cubicBezTo>
                      <a:pt x="1218529" y="181680"/>
                      <a:pt x="1127343" y="144828"/>
                      <a:pt x="1032130" y="122579"/>
                    </a:cubicBezTo>
                    <a:cubicBezTo>
                      <a:pt x="843590" y="78761"/>
                      <a:pt x="646585" y="88286"/>
                      <a:pt x="463163" y="150091"/>
                    </a:cubicBezTo>
                    <a:cubicBezTo>
                      <a:pt x="379193" y="178544"/>
                      <a:pt x="299543" y="218437"/>
                      <a:pt x="226459" y="268642"/>
                    </a:cubicBezTo>
                    <a:lnTo>
                      <a:pt x="177018" y="306786"/>
                    </a:lnTo>
                    <a:lnTo>
                      <a:pt x="164924" y="316222"/>
                    </a:lnTo>
                    <a:lnTo>
                      <a:pt x="153627" y="326323"/>
                    </a:lnTo>
                    <a:cubicBezTo>
                      <a:pt x="146184" y="333101"/>
                      <a:pt x="138476" y="339613"/>
                      <a:pt x="131299" y="346392"/>
                    </a:cubicBezTo>
                    <a:cubicBezTo>
                      <a:pt x="113357" y="363403"/>
                      <a:pt x="96610" y="381080"/>
                      <a:pt x="80795" y="399554"/>
                    </a:cubicBezTo>
                    <a:cubicBezTo>
                      <a:pt x="54214" y="383073"/>
                      <a:pt x="27274" y="366815"/>
                      <a:pt x="-12" y="350778"/>
                    </a:cubicBezTo>
                    <a:cubicBezTo>
                      <a:pt x="21865" y="324545"/>
                      <a:pt x="45123" y="299479"/>
                      <a:pt x="69631" y="275686"/>
                    </a:cubicBezTo>
                    <a:close/>
                  </a:path>
                </a:pathLst>
              </a:custGeom>
              <a:solidFill>
                <a:srgbClr val="A5BF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39" name="Freeform: Shape 38">
                <a:extLst>
                  <a:ext uri="{FF2B5EF4-FFF2-40B4-BE49-F238E27FC236}">
                    <a16:creationId xmlns:a16="http://schemas.microsoft.com/office/drawing/2014/main" id="{00834BD1-847F-D22D-FCE8-BF1BB602A5C5}"/>
                  </a:ext>
                </a:extLst>
              </p:cNvPr>
              <p:cNvSpPr/>
              <p:nvPr/>
            </p:nvSpPr>
            <p:spPr>
              <a:xfrm>
                <a:off x="5716951" y="2246356"/>
                <a:ext cx="1683554" cy="981071"/>
              </a:xfrm>
              <a:custGeom>
                <a:avLst/>
                <a:gdLst>
                  <a:gd name="csX0" fmla="*/ 55676 w 1683554"/>
                  <a:gd name="csY0" fmla="*/ 259123 h 981071"/>
                  <a:gd name="csX1" fmla="*/ 78668 w 1683554"/>
                  <a:gd name="csY1" fmla="*/ 238257 h 981071"/>
                  <a:gd name="csX2" fmla="*/ 90364 w 1683554"/>
                  <a:gd name="csY2" fmla="*/ 227757 h 981071"/>
                  <a:gd name="csX3" fmla="*/ 102990 w 1683554"/>
                  <a:gd name="csY3" fmla="*/ 218188 h 981071"/>
                  <a:gd name="csX4" fmla="*/ 154158 w 1683554"/>
                  <a:gd name="csY4" fmla="*/ 178316 h 981071"/>
                  <a:gd name="csX5" fmla="*/ 397774 w 1683554"/>
                  <a:gd name="csY5" fmla="*/ 56177 h 981071"/>
                  <a:gd name="csX6" fmla="*/ 982556 w 1683554"/>
                  <a:gd name="csY6" fmla="*/ 27868 h 981071"/>
                  <a:gd name="csX7" fmla="*/ 1480950 w 1683554"/>
                  <a:gd name="csY7" fmla="*/ 331290 h 981071"/>
                  <a:gd name="csX8" fmla="*/ 1657182 w 1683554"/>
                  <a:gd name="csY8" fmla="*/ 694786 h 981071"/>
                  <a:gd name="csX9" fmla="*/ 1677783 w 1683554"/>
                  <a:gd name="csY9" fmla="*/ 814400 h 981071"/>
                  <a:gd name="csX10" fmla="*/ 1681637 w 1683554"/>
                  <a:gd name="csY10" fmla="*/ 981064 h 981071"/>
                  <a:gd name="csX11" fmla="*/ 1630601 w 1683554"/>
                  <a:gd name="csY11" fmla="*/ 975083 h 981071"/>
                  <a:gd name="csX12" fmla="*/ 1590730 w 1683554"/>
                  <a:gd name="csY12" fmla="*/ 970564 h 981071"/>
                  <a:gd name="csX13" fmla="*/ 1587009 w 1683554"/>
                  <a:gd name="csY13" fmla="*/ 825166 h 981071"/>
                  <a:gd name="csX14" fmla="*/ 1568535 w 1683554"/>
                  <a:gd name="csY14" fmla="*/ 717646 h 981071"/>
                  <a:gd name="csX15" fmla="*/ 1533980 w 1683554"/>
                  <a:gd name="csY15" fmla="*/ 606670 h 981071"/>
                  <a:gd name="csX16" fmla="*/ 1410644 w 1683554"/>
                  <a:gd name="csY16" fmla="*/ 392825 h 981071"/>
                  <a:gd name="csX17" fmla="*/ 1214342 w 1683554"/>
                  <a:gd name="csY17" fmla="*/ 222574 h 981071"/>
                  <a:gd name="csX18" fmla="*/ 961823 w 1683554"/>
                  <a:gd name="csY18" fmla="*/ 120503 h 981071"/>
                  <a:gd name="csX19" fmla="*/ 426215 w 1683554"/>
                  <a:gd name="csY19" fmla="*/ 146419 h 981071"/>
                  <a:gd name="csX20" fmla="*/ 205460 w 1683554"/>
                  <a:gd name="csY20" fmla="*/ 256996 h 981071"/>
                  <a:gd name="csX21" fmla="*/ 159608 w 1683554"/>
                  <a:gd name="csY21" fmla="*/ 292349 h 981071"/>
                  <a:gd name="csX22" fmla="*/ 148311 w 1683554"/>
                  <a:gd name="csY22" fmla="*/ 300988 h 981071"/>
                  <a:gd name="csX23" fmla="*/ 137811 w 1683554"/>
                  <a:gd name="csY23" fmla="*/ 310291 h 981071"/>
                  <a:gd name="csX24" fmla="*/ 117477 w 1683554"/>
                  <a:gd name="csY24" fmla="*/ 328765 h 981071"/>
                  <a:gd name="csX25" fmla="*/ 79732 w 1683554"/>
                  <a:gd name="csY25" fmla="*/ 367308 h 981071"/>
                  <a:gd name="csX26" fmla="*/ -12 w 1683554"/>
                  <a:gd name="csY26" fmla="*/ 317734 h 981071"/>
                  <a:gd name="csX27" fmla="*/ 55676 w 1683554"/>
                  <a:gd name="csY27" fmla="*/ 259123 h 981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683554" h="981071">
                    <a:moveTo>
                      <a:pt x="55676" y="259123"/>
                    </a:moveTo>
                    <a:cubicBezTo>
                      <a:pt x="62986" y="251813"/>
                      <a:pt x="70960" y="245832"/>
                      <a:pt x="78668" y="238257"/>
                    </a:cubicBezTo>
                    <a:lnTo>
                      <a:pt x="90364" y="227757"/>
                    </a:lnTo>
                    <a:lnTo>
                      <a:pt x="102990" y="218188"/>
                    </a:lnTo>
                    <a:lnTo>
                      <a:pt x="154158" y="178316"/>
                    </a:lnTo>
                    <a:cubicBezTo>
                      <a:pt x="229329" y="126553"/>
                      <a:pt x="311319" y="85449"/>
                      <a:pt x="397774" y="56177"/>
                    </a:cubicBezTo>
                    <a:cubicBezTo>
                      <a:pt x="586273" y="-7448"/>
                      <a:pt x="788794" y="-17251"/>
                      <a:pt x="982556" y="27868"/>
                    </a:cubicBezTo>
                    <a:cubicBezTo>
                      <a:pt x="1178857" y="73986"/>
                      <a:pt x="1361867" y="180576"/>
                      <a:pt x="1480950" y="331290"/>
                    </a:cubicBezTo>
                    <a:cubicBezTo>
                      <a:pt x="1565943" y="437871"/>
                      <a:pt x="1626149" y="562042"/>
                      <a:pt x="1657182" y="694786"/>
                    </a:cubicBezTo>
                    <a:cubicBezTo>
                      <a:pt x="1666645" y="734166"/>
                      <a:pt x="1673530" y="774117"/>
                      <a:pt x="1677783" y="814400"/>
                    </a:cubicBezTo>
                    <a:cubicBezTo>
                      <a:pt x="1683830" y="869742"/>
                      <a:pt x="1685119" y="925496"/>
                      <a:pt x="1681637" y="981064"/>
                    </a:cubicBezTo>
                    <a:lnTo>
                      <a:pt x="1630601" y="975083"/>
                    </a:lnTo>
                    <a:cubicBezTo>
                      <a:pt x="1617311" y="973488"/>
                      <a:pt x="1604020" y="971893"/>
                      <a:pt x="1590730" y="970564"/>
                    </a:cubicBezTo>
                    <a:cubicBezTo>
                      <a:pt x="1593587" y="922080"/>
                      <a:pt x="1592351" y="873437"/>
                      <a:pt x="1587009" y="825166"/>
                    </a:cubicBezTo>
                    <a:cubicBezTo>
                      <a:pt x="1583221" y="788962"/>
                      <a:pt x="1577054" y="753038"/>
                      <a:pt x="1568535" y="717646"/>
                    </a:cubicBezTo>
                    <a:cubicBezTo>
                      <a:pt x="1559697" y="679870"/>
                      <a:pt x="1548147" y="642781"/>
                      <a:pt x="1533980" y="606670"/>
                    </a:cubicBezTo>
                    <a:cubicBezTo>
                      <a:pt x="1504302" y="529377"/>
                      <a:pt x="1462689" y="457219"/>
                      <a:pt x="1410644" y="392825"/>
                    </a:cubicBezTo>
                    <a:cubicBezTo>
                      <a:pt x="1355993" y="324714"/>
                      <a:pt x="1289500" y="267037"/>
                      <a:pt x="1214342" y="222574"/>
                    </a:cubicBezTo>
                    <a:cubicBezTo>
                      <a:pt x="1135915" y="175785"/>
                      <a:pt x="1050736" y="141358"/>
                      <a:pt x="961823" y="120503"/>
                    </a:cubicBezTo>
                    <a:cubicBezTo>
                      <a:pt x="784341" y="79301"/>
                      <a:pt x="598885" y="88273"/>
                      <a:pt x="426215" y="146419"/>
                    </a:cubicBezTo>
                    <a:cubicBezTo>
                      <a:pt x="347868" y="172890"/>
                      <a:pt x="273574" y="210103"/>
                      <a:pt x="205460" y="256996"/>
                    </a:cubicBezTo>
                    <a:lnTo>
                      <a:pt x="159608" y="292349"/>
                    </a:lnTo>
                    <a:lnTo>
                      <a:pt x="148311" y="300988"/>
                    </a:lnTo>
                    <a:lnTo>
                      <a:pt x="137811" y="310291"/>
                    </a:lnTo>
                    <a:cubicBezTo>
                      <a:pt x="131033" y="316538"/>
                      <a:pt x="124521" y="322386"/>
                      <a:pt x="117477" y="328765"/>
                    </a:cubicBezTo>
                    <a:cubicBezTo>
                      <a:pt x="104186" y="342056"/>
                      <a:pt x="91693" y="354283"/>
                      <a:pt x="79732" y="367308"/>
                    </a:cubicBezTo>
                    <a:cubicBezTo>
                      <a:pt x="53151" y="350694"/>
                      <a:pt x="26569" y="334081"/>
                      <a:pt x="-12" y="317734"/>
                    </a:cubicBezTo>
                    <a:cubicBezTo>
                      <a:pt x="16867" y="298064"/>
                      <a:pt x="35740" y="278261"/>
                      <a:pt x="55676" y="259123"/>
                    </a:cubicBezTo>
                    <a:close/>
                  </a:path>
                </a:pathLst>
              </a:custGeom>
              <a:solidFill>
                <a:srgbClr val="FFE57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0" name="Freeform: Shape 39">
                <a:extLst>
                  <a:ext uri="{FF2B5EF4-FFF2-40B4-BE49-F238E27FC236}">
                    <a16:creationId xmlns:a16="http://schemas.microsoft.com/office/drawing/2014/main" id="{34FD3327-6C8D-EBE7-14B5-F683B12F1DDD}"/>
                  </a:ext>
                </a:extLst>
              </p:cNvPr>
              <p:cNvSpPr/>
              <p:nvPr/>
            </p:nvSpPr>
            <p:spPr>
              <a:xfrm>
                <a:off x="5771973" y="2312275"/>
                <a:ext cx="1565522" cy="907842"/>
              </a:xfrm>
              <a:custGeom>
                <a:avLst/>
                <a:gdLst>
                  <a:gd name="csX0" fmla="*/ 43050 w 1565522"/>
                  <a:gd name="csY0" fmla="*/ 241448 h 907842"/>
                  <a:gd name="csX1" fmla="*/ 64314 w 1565522"/>
                  <a:gd name="csY1" fmla="*/ 222310 h 907842"/>
                  <a:gd name="csX2" fmla="*/ 75213 w 1565522"/>
                  <a:gd name="csY2" fmla="*/ 212608 h 907842"/>
                  <a:gd name="csX3" fmla="*/ 86775 w 1565522"/>
                  <a:gd name="csY3" fmla="*/ 203703 h 907842"/>
                  <a:gd name="csX4" fmla="*/ 134356 w 1565522"/>
                  <a:gd name="csY4" fmla="*/ 167021 h 907842"/>
                  <a:gd name="csX5" fmla="*/ 362288 w 1565522"/>
                  <a:gd name="csY5" fmla="*/ 52856 h 907842"/>
                  <a:gd name="csX6" fmla="*/ 912914 w 1565522"/>
                  <a:gd name="csY6" fmla="*/ 26275 h 907842"/>
                  <a:gd name="csX7" fmla="*/ 1173541 w 1565522"/>
                  <a:gd name="csY7" fmla="*/ 131536 h 907842"/>
                  <a:gd name="csX8" fmla="*/ 1377284 w 1565522"/>
                  <a:gd name="csY8" fmla="*/ 307901 h 907842"/>
                  <a:gd name="csX9" fmla="*/ 1505272 w 1565522"/>
                  <a:gd name="csY9" fmla="*/ 529719 h 907842"/>
                  <a:gd name="csX10" fmla="*/ 1541023 w 1565522"/>
                  <a:gd name="csY10" fmla="*/ 644682 h 907842"/>
                  <a:gd name="csX11" fmla="*/ 1560162 w 1565522"/>
                  <a:gd name="csY11" fmla="*/ 755924 h 907842"/>
                  <a:gd name="csX12" fmla="*/ 1564016 w 1565522"/>
                  <a:gd name="csY12" fmla="*/ 907834 h 907842"/>
                  <a:gd name="csX13" fmla="*/ 1472843 w 1565522"/>
                  <a:gd name="csY13" fmla="*/ 898797 h 907842"/>
                  <a:gd name="csX14" fmla="*/ 1469255 w 1565522"/>
                  <a:gd name="csY14" fmla="*/ 766689 h 907842"/>
                  <a:gd name="csX15" fmla="*/ 1452243 w 1565522"/>
                  <a:gd name="csY15" fmla="*/ 667542 h 907842"/>
                  <a:gd name="csX16" fmla="*/ 1420478 w 1565522"/>
                  <a:gd name="csY16" fmla="*/ 565338 h 907842"/>
                  <a:gd name="csX17" fmla="*/ 1307243 w 1565522"/>
                  <a:gd name="csY17" fmla="*/ 369303 h 907842"/>
                  <a:gd name="csX18" fmla="*/ 1127688 w 1565522"/>
                  <a:gd name="csY18" fmla="*/ 213804 h 907842"/>
                  <a:gd name="csX19" fmla="*/ 892712 w 1565522"/>
                  <a:gd name="csY19" fmla="*/ 118910 h 907842"/>
                  <a:gd name="csX20" fmla="*/ 390597 w 1565522"/>
                  <a:gd name="csY20" fmla="*/ 143364 h 907842"/>
                  <a:gd name="csX21" fmla="*/ 185524 w 1565522"/>
                  <a:gd name="csY21" fmla="*/ 245967 h 907842"/>
                  <a:gd name="csX22" fmla="*/ 143260 w 1565522"/>
                  <a:gd name="csY22" fmla="*/ 278529 h 907842"/>
                  <a:gd name="csX23" fmla="*/ 132894 w 1565522"/>
                  <a:gd name="csY23" fmla="*/ 286503 h 907842"/>
                  <a:gd name="csX24" fmla="*/ 123324 w 1565522"/>
                  <a:gd name="csY24" fmla="*/ 295009 h 907842"/>
                  <a:gd name="csX25" fmla="*/ 104718 w 1565522"/>
                  <a:gd name="csY25" fmla="*/ 311888 h 907842"/>
                  <a:gd name="csX26" fmla="*/ 79732 w 1565522"/>
                  <a:gd name="csY26" fmla="*/ 337007 h 907842"/>
                  <a:gd name="csX27" fmla="*/ -12 w 1565522"/>
                  <a:gd name="csY27" fmla="*/ 286503 h 907842"/>
                  <a:gd name="csX28" fmla="*/ 43050 w 1565522"/>
                  <a:gd name="csY28" fmla="*/ 241448 h 9078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1565522" h="907842">
                    <a:moveTo>
                      <a:pt x="43050" y="241448"/>
                    </a:moveTo>
                    <a:cubicBezTo>
                      <a:pt x="49828" y="234803"/>
                      <a:pt x="57271" y="228157"/>
                      <a:pt x="64314" y="222310"/>
                    </a:cubicBezTo>
                    <a:lnTo>
                      <a:pt x="75213" y="212608"/>
                    </a:lnTo>
                    <a:lnTo>
                      <a:pt x="86775" y="203703"/>
                    </a:lnTo>
                    <a:lnTo>
                      <a:pt x="134356" y="167021"/>
                    </a:lnTo>
                    <a:cubicBezTo>
                      <a:pt x="204702" y="118644"/>
                      <a:pt x="281415" y="80225"/>
                      <a:pt x="362288" y="52856"/>
                    </a:cubicBezTo>
                    <a:cubicBezTo>
                      <a:pt x="539783" y="-7034"/>
                      <a:pt x="730475" y="-16239"/>
                      <a:pt x="912914" y="26275"/>
                    </a:cubicBezTo>
                    <a:cubicBezTo>
                      <a:pt x="1004725" y="47631"/>
                      <a:pt x="1092655" y="83143"/>
                      <a:pt x="1173541" y="131536"/>
                    </a:cubicBezTo>
                    <a:cubicBezTo>
                      <a:pt x="1251516" y="177574"/>
                      <a:pt x="1320547" y="237321"/>
                      <a:pt x="1377284" y="307901"/>
                    </a:cubicBezTo>
                    <a:cubicBezTo>
                      <a:pt x="1431244" y="374719"/>
                      <a:pt x="1474425" y="449562"/>
                      <a:pt x="1505272" y="529719"/>
                    </a:cubicBezTo>
                    <a:cubicBezTo>
                      <a:pt x="1519905" y="567143"/>
                      <a:pt x="1531853" y="605560"/>
                      <a:pt x="1541023" y="644682"/>
                    </a:cubicBezTo>
                    <a:cubicBezTo>
                      <a:pt x="1549835" y="681298"/>
                      <a:pt x="1556228" y="718458"/>
                      <a:pt x="1560162" y="755924"/>
                    </a:cubicBezTo>
                    <a:cubicBezTo>
                      <a:pt x="1565611" y="806375"/>
                      <a:pt x="1566900" y="857171"/>
                      <a:pt x="1564016" y="907834"/>
                    </a:cubicBezTo>
                    <a:cubicBezTo>
                      <a:pt x="1533714" y="904286"/>
                      <a:pt x="1503318" y="901282"/>
                      <a:pt x="1472843" y="898797"/>
                    </a:cubicBezTo>
                    <a:cubicBezTo>
                      <a:pt x="1475289" y="854739"/>
                      <a:pt x="1474093" y="810548"/>
                      <a:pt x="1469255" y="766689"/>
                    </a:cubicBezTo>
                    <a:cubicBezTo>
                      <a:pt x="1465786" y="733303"/>
                      <a:pt x="1460098" y="700183"/>
                      <a:pt x="1452243" y="667542"/>
                    </a:cubicBezTo>
                    <a:cubicBezTo>
                      <a:pt x="1444122" y="632757"/>
                      <a:pt x="1433503" y="598601"/>
                      <a:pt x="1420478" y="565338"/>
                    </a:cubicBezTo>
                    <a:cubicBezTo>
                      <a:pt x="1393233" y="494469"/>
                      <a:pt x="1355023" y="428318"/>
                      <a:pt x="1307243" y="369303"/>
                    </a:cubicBezTo>
                    <a:cubicBezTo>
                      <a:pt x="1257298" y="307025"/>
                      <a:pt x="1196467" y="254337"/>
                      <a:pt x="1127688" y="213804"/>
                    </a:cubicBezTo>
                    <a:cubicBezTo>
                      <a:pt x="1054710" y="170271"/>
                      <a:pt x="975459" y="138262"/>
                      <a:pt x="892712" y="118910"/>
                    </a:cubicBezTo>
                    <a:cubicBezTo>
                      <a:pt x="726315" y="80364"/>
                      <a:pt x="552462" y="88830"/>
                      <a:pt x="390597" y="143364"/>
                    </a:cubicBezTo>
                    <a:cubicBezTo>
                      <a:pt x="317831" y="167930"/>
                      <a:pt x="248813" y="202460"/>
                      <a:pt x="185524" y="245967"/>
                    </a:cubicBezTo>
                    <a:lnTo>
                      <a:pt x="143260" y="278529"/>
                    </a:lnTo>
                    <a:lnTo>
                      <a:pt x="132894" y="286503"/>
                    </a:lnTo>
                    <a:lnTo>
                      <a:pt x="123324" y="295009"/>
                    </a:lnTo>
                    <a:cubicBezTo>
                      <a:pt x="117211" y="300724"/>
                      <a:pt x="110698" y="305907"/>
                      <a:pt x="104718" y="311888"/>
                    </a:cubicBezTo>
                    <a:cubicBezTo>
                      <a:pt x="96079" y="319995"/>
                      <a:pt x="87839" y="328501"/>
                      <a:pt x="79732" y="337007"/>
                    </a:cubicBezTo>
                    <a:cubicBezTo>
                      <a:pt x="53151" y="319995"/>
                      <a:pt x="26569" y="303160"/>
                      <a:pt x="-12" y="286503"/>
                    </a:cubicBezTo>
                    <a:cubicBezTo>
                      <a:pt x="13412" y="271086"/>
                      <a:pt x="27766" y="256068"/>
                      <a:pt x="43050" y="241448"/>
                    </a:cubicBezTo>
                    <a:close/>
                  </a:path>
                </a:pathLst>
              </a:custGeom>
              <a:solidFill>
                <a:srgbClr val="FDBC1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1" name="Freeform: Shape 40">
                <a:extLst>
                  <a:ext uri="{FF2B5EF4-FFF2-40B4-BE49-F238E27FC236}">
                    <a16:creationId xmlns:a16="http://schemas.microsoft.com/office/drawing/2014/main" id="{C6996896-9509-7F8D-F2C8-CAFBA884436A}"/>
                  </a:ext>
                </a:extLst>
              </p:cNvPr>
              <p:cNvSpPr/>
              <p:nvPr/>
            </p:nvSpPr>
            <p:spPr>
              <a:xfrm>
                <a:off x="6821817" y="2952806"/>
                <a:ext cx="1080232" cy="628940"/>
              </a:xfrm>
              <a:custGeom>
                <a:avLst/>
                <a:gdLst>
                  <a:gd name="csX0" fmla="*/ 1078088 w 1080232"/>
                  <a:gd name="csY0" fmla="*/ 517830 h 628940"/>
                  <a:gd name="csX1" fmla="*/ 1024129 w 1080232"/>
                  <a:gd name="csY1" fmla="*/ 411506 h 628940"/>
                  <a:gd name="csX2" fmla="*/ 960866 w 1080232"/>
                  <a:gd name="csY2" fmla="*/ 383197 h 628940"/>
                  <a:gd name="csX3" fmla="*/ 967777 w 1080232"/>
                  <a:gd name="csY3" fmla="*/ 355685 h 628940"/>
                  <a:gd name="csX4" fmla="*/ 934285 w 1080232"/>
                  <a:gd name="csY4" fmla="*/ 268898 h 628940"/>
                  <a:gd name="csX5" fmla="*/ 853080 w 1080232"/>
                  <a:gd name="csY5" fmla="*/ 222913 h 628940"/>
                  <a:gd name="csX6" fmla="*/ 814405 w 1080232"/>
                  <a:gd name="csY6" fmla="*/ 221850 h 628940"/>
                  <a:gd name="csX7" fmla="*/ 812411 w 1080232"/>
                  <a:gd name="csY7" fmla="*/ 150081 h 628940"/>
                  <a:gd name="csX8" fmla="*/ 738915 w 1080232"/>
                  <a:gd name="csY8" fmla="*/ 97717 h 628940"/>
                  <a:gd name="csX9" fmla="*/ 653324 w 1080232"/>
                  <a:gd name="csY9" fmla="*/ 112336 h 628940"/>
                  <a:gd name="csX10" fmla="*/ 632723 w 1080232"/>
                  <a:gd name="csY10" fmla="*/ 125627 h 628940"/>
                  <a:gd name="csX11" fmla="*/ 599098 w 1080232"/>
                  <a:gd name="csY11" fmla="*/ 90141 h 628940"/>
                  <a:gd name="csX12" fmla="*/ 490382 w 1080232"/>
                  <a:gd name="csY12" fmla="*/ 60769 h 628940"/>
                  <a:gd name="csX13" fmla="*/ 394557 w 1080232"/>
                  <a:gd name="csY13" fmla="*/ 104362 h 628940"/>
                  <a:gd name="csX14" fmla="*/ 384723 w 1080232"/>
                  <a:gd name="csY14" fmla="*/ 115526 h 628940"/>
                  <a:gd name="csX15" fmla="*/ 379539 w 1080232"/>
                  <a:gd name="csY15" fmla="*/ 109279 h 628940"/>
                  <a:gd name="csX16" fmla="*/ 318934 w 1080232"/>
                  <a:gd name="csY16" fmla="*/ 62895 h 628940"/>
                  <a:gd name="csX17" fmla="*/ 212610 w 1080232"/>
                  <a:gd name="csY17" fmla="*/ 56117 h 628940"/>
                  <a:gd name="csX18" fmla="*/ 155860 w 1080232"/>
                  <a:gd name="csY18" fmla="*/ 13322 h 628940"/>
                  <a:gd name="csX19" fmla="*/ 22157 w 1080232"/>
                  <a:gd name="csY19" fmla="*/ 36713 h 628940"/>
                  <a:gd name="csX20" fmla="*/ 22157 w 1080232"/>
                  <a:gd name="csY20" fmla="*/ 151144 h 628940"/>
                  <a:gd name="csX21" fmla="*/ 112400 w 1080232"/>
                  <a:gd name="csY21" fmla="*/ 196465 h 628940"/>
                  <a:gd name="csX22" fmla="*/ 112400 w 1080232"/>
                  <a:gd name="csY22" fmla="*/ 197528 h 628940"/>
                  <a:gd name="csX23" fmla="*/ 128614 w 1080232"/>
                  <a:gd name="csY23" fmla="*/ 255209 h 628940"/>
                  <a:gd name="csX24" fmla="*/ 118513 w 1080232"/>
                  <a:gd name="csY24" fmla="*/ 270360 h 628940"/>
                  <a:gd name="csX25" fmla="*/ 126621 w 1080232"/>
                  <a:gd name="csY25" fmla="*/ 374824 h 628940"/>
                  <a:gd name="csX26" fmla="*/ 227761 w 1080232"/>
                  <a:gd name="csY26" fmla="*/ 447390 h 628940"/>
                  <a:gd name="csX27" fmla="*/ 322921 w 1080232"/>
                  <a:gd name="csY27" fmla="*/ 457491 h 628940"/>
                  <a:gd name="csX28" fmla="*/ 339402 w 1080232"/>
                  <a:gd name="csY28" fmla="*/ 509457 h 628940"/>
                  <a:gd name="csX29" fmla="*/ 447719 w 1080232"/>
                  <a:gd name="csY29" fmla="*/ 597839 h 628940"/>
                  <a:gd name="csX30" fmla="*/ 597769 w 1080232"/>
                  <a:gd name="csY30" fmla="*/ 612990 h 628940"/>
                  <a:gd name="csX31" fmla="*/ 674721 w 1080232"/>
                  <a:gd name="csY31" fmla="*/ 580561 h 628940"/>
                  <a:gd name="csX32" fmla="*/ 680303 w 1080232"/>
                  <a:gd name="csY32" fmla="*/ 587605 h 628940"/>
                  <a:gd name="csX33" fmla="*/ 766692 w 1080232"/>
                  <a:gd name="csY33" fmla="*/ 628141 h 628940"/>
                  <a:gd name="csX34" fmla="*/ 862915 w 1080232"/>
                  <a:gd name="csY34" fmla="*/ 609800 h 628940"/>
                  <a:gd name="csX35" fmla="*/ 900793 w 1080232"/>
                  <a:gd name="csY35" fmla="*/ 584149 h 628940"/>
                  <a:gd name="csX36" fmla="*/ 909299 w 1080232"/>
                  <a:gd name="csY36" fmla="*/ 573517 h 628940"/>
                  <a:gd name="csX37" fmla="*/ 976549 w 1080232"/>
                  <a:gd name="csY37" fmla="*/ 588269 h 628940"/>
                  <a:gd name="csX38" fmla="*/ 1078088 w 1080232"/>
                  <a:gd name="csY38" fmla="*/ 517830 h 6289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1080232" h="628940">
                    <a:moveTo>
                      <a:pt x="1078088" y="517830"/>
                    </a:moveTo>
                    <a:cubicBezTo>
                      <a:pt x="1088588" y="472110"/>
                      <a:pt x="1058684" y="436492"/>
                      <a:pt x="1024129" y="411506"/>
                    </a:cubicBezTo>
                    <a:cubicBezTo>
                      <a:pt x="1005124" y="397976"/>
                      <a:pt x="983619" y="388354"/>
                      <a:pt x="960866" y="383197"/>
                    </a:cubicBezTo>
                    <a:cubicBezTo>
                      <a:pt x="964149" y="374305"/>
                      <a:pt x="966462" y="365082"/>
                      <a:pt x="967777" y="355685"/>
                    </a:cubicBezTo>
                    <a:cubicBezTo>
                      <a:pt x="970249" y="323190"/>
                      <a:pt x="957955" y="291306"/>
                      <a:pt x="934285" y="268898"/>
                    </a:cubicBezTo>
                    <a:cubicBezTo>
                      <a:pt x="912741" y="245401"/>
                      <a:pt x="884313" y="229306"/>
                      <a:pt x="853080" y="222913"/>
                    </a:cubicBezTo>
                    <a:cubicBezTo>
                      <a:pt x="840334" y="220428"/>
                      <a:pt x="827270" y="220069"/>
                      <a:pt x="814405" y="221850"/>
                    </a:cubicBezTo>
                    <a:cubicBezTo>
                      <a:pt x="823881" y="198711"/>
                      <a:pt x="823150" y="172662"/>
                      <a:pt x="812411" y="150081"/>
                    </a:cubicBezTo>
                    <a:cubicBezTo>
                      <a:pt x="797725" y="121852"/>
                      <a:pt x="770386" y="102382"/>
                      <a:pt x="738915" y="97717"/>
                    </a:cubicBezTo>
                    <a:cubicBezTo>
                      <a:pt x="709556" y="91935"/>
                      <a:pt x="679094" y="97145"/>
                      <a:pt x="653324" y="112336"/>
                    </a:cubicBezTo>
                    <a:cubicBezTo>
                      <a:pt x="646147" y="116270"/>
                      <a:pt x="639262" y="120709"/>
                      <a:pt x="632723" y="125627"/>
                    </a:cubicBezTo>
                    <a:cubicBezTo>
                      <a:pt x="623128" y="112363"/>
                      <a:pt x="611831" y="100428"/>
                      <a:pt x="599098" y="90141"/>
                    </a:cubicBezTo>
                    <a:cubicBezTo>
                      <a:pt x="568583" y="65527"/>
                      <a:pt x="529137" y="54868"/>
                      <a:pt x="490382" y="60769"/>
                    </a:cubicBezTo>
                    <a:cubicBezTo>
                      <a:pt x="454617" y="64756"/>
                      <a:pt x="421059" y="80027"/>
                      <a:pt x="394557" y="104362"/>
                    </a:cubicBezTo>
                    <a:cubicBezTo>
                      <a:pt x="390996" y="107817"/>
                      <a:pt x="387700" y="111552"/>
                      <a:pt x="384723" y="115526"/>
                    </a:cubicBezTo>
                    <a:lnTo>
                      <a:pt x="379539" y="109279"/>
                    </a:lnTo>
                    <a:cubicBezTo>
                      <a:pt x="362846" y="89702"/>
                      <a:pt x="342193" y="73887"/>
                      <a:pt x="318934" y="62895"/>
                    </a:cubicBezTo>
                    <a:cubicBezTo>
                      <a:pt x="285402" y="48183"/>
                      <a:pt x="247751" y="45790"/>
                      <a:pt x="212610" y="56117"/>
                    </a:cubicBezTo>
                    <a:cubicBezTo>
                      <a:pt x="197193" y="37723"/>
                      <a:pt x="177789" y="23077"/>
                      <a:pt x="155860" y="13322"/>
                    </a:cubicBezTo>
                    <a:cubicBezTo>
                      <a:pt x="111297" y="-11025"/>
                      <a:pt x="55809" y="-1319"/>
                      <a:pt x="22157" y="36713"/>
                    </a:cubicBezTo>
                    <a:cubicBezTo>
                      <a:pt x="-7401" y="69129"/>
                      <a:pt x="-7401" y="118729"/>
                      <a:pt x="22157" y="151144"/>
                    </a:cubicBezTo>
                    <a:cubicBezTo>
                      <a:pt x="46266" y="175984"/>
                      <a:pt x="78070" y="191960"/>
                      <a:pt x="112400" y="196465"/>
                    </a:cubicBezTo>
                    <a:lnTo>
                      <a:pt x="112400" y="197528"/>
                    </a:lnTo>
                    <a:cubicBezTo>
                      <a:pt x="112068" y="217929"/>
                      <a:pt x="117703" y="237971"/>
                      <a:pt x="128614" y="255209"/>
                    </a:cubicBezTo>
                    <a:cubicBezTo>
                      <a:pt x="124879" y="260007"/>
                      <a:pt x="121504" y="265071"/>
                      <a:pt x="118513" y="270360"/>
                    </a:cubicBezTo>
                    <a:cubicBezTo>
                      <a:pt x="100864" y="303839"/>
                      <a:pt x="104014" y="344468"/>
                      <a:pt x="126621" y="374824"/>
                    </a:cubicBezTo>
                    <a:cubicBezTo>
                      <a:pt x="152736" y="408143"/>
                      <a:pt x="187824" y="433315"/>
                      <a:pt x="227761" y="447390"/>
                    </a:cubicBezTo>
                    <a:cubicBezTo>
                      <a:pt x="257891" y="459644"/>
                      <a:pt x="290878" y="463152"/>
                      <a:pt x="322921" y="457491"/>
                    </a:cubicBezTo>
                    <a:cubicBezTo>
                      <a:pt x="325633" y="475579"/>
                      <a:pt x="331188" y="493109"/>
                      <a:pt x="339402" y="509457"/>
                    </a:cubicBezTo>
                    <a:cubicBezTo>
                      <a:pt x="361065" y="551986"/>
                      <a:pt x="404658" y="580295"/>
                      <a:pt x="447719" y="597839"/>
                    </a:cubicBezTo>
                    <a:cubicBezTo>
                      <a:pt x="495326" y="616871"/>
                      <a:pt x="547318" y="622120"/>
                      <a:pt x="597769" y="612990"/>
                    </a:cubicBezTo>
                    <a:cubicBezTo>
                      <a:pt x="625626" y="608444"/>
                      <a:pt x="652008" y="597320"/>
                      <a:pt x="674721" y="580561"/>
                    </a:cubicBezTo>
                    <a:cubicBezTo>
                      <a:pt x="676449" y="582953"/>
                      <a:pt x="678310" y="585345"/>
                      <a:pt x="680303" y="587605"/>
                    </a:cubicBezTo>
                    <a:cubicBezTo>
                      <a:pt x="703362" y="610970"/>
                      <a:pt x="733984" y="625337"/>
                      <a:pt x="766692" y="628141"/>
                    </a:cubicBezTo>
                    <a:cubicBezTo>
                      <a:pt x="799852" y="631304"/>
                      <a:pt x="833237" y="624951"/>
                      <a:pt x="862915" y="609800"/>
                    </a:cubicBezTo>
                    <a:cubicBezTo>
                      <a:pt x="876710" y="603115"/>
                      <a:pt x="889470" y="594476"/>
                      <a:pt x="900793" y="584149"/>
                    </a:cubicBezTo>
                    <a:cubicBezTo>
                      <a:pt x="904142" y="581039"/>
                      <a:pt x="907000" y="577464"/>
                      <a:pt x="909299" y="573517"/>
                    </a:cubicBezTo>
                    <a:cubicBezTo>
                      <a:pt x="930125" y="583990"/>
                      <a:pt x="953251" y="589067"/>
                      <a:pt x="976549" y="588269"/>
                    </a:cubicBezTo>
                    <a:cubicBezTo>
                      <a:pt x="1021471" y="586276"/>
                      <a:pt x="1067323" y="565277"/>
                      <a:pt x="1078088" y="517830"/>
                    </a:cubicBezTo>
                    <a:close/>
                  </a:path>
                </a:pathLst>
              </a:custGeom>
              <a:solidFill>
                <a:srgbClr val="A2B9B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2" name="Freeform: Shape 41">
                <a:extLst>
                  <a:ext uri="{FF2B5EF4-FFF2-40B4-BE49-F238E27FC236}">
                    <a16:creationId xmlns:a16="http://schemas.microsoft.com/office/drawing/2014/main" id="{EBDAF196-A6DC-8271-956D-9B8CAC4D3DF1}"/>
                  </a:ext>
                </a:extLst>
              </p:cNvPr>
              <p:cNvSpPr/>
              <p:nvPr/>
            </p:nvSpPr>
            <p:spPr>
              <a:xfrm>
                <a:off x="6850858" y="2972116"/>
                <a:ext cx="1051226" cy="599885"/>
              </a:xfrm>
              <a:custGeom>
                <a:avLst/>
                <a:gdLst>
                  <a:gd name="csX0" fmla="*/ 959336 w 1051226"/>
                  <a:gd name="csY0" fmla="*/ 568959 h 599885"/>
                  <a:gd name="csX1" fmla="*/ 908700 w 1051226"/>
                  <a:gd name="csY1" fmla="*/ 560055 h 599885"/>
                  <a:gd name="csX2" fmla="*/ 880922 w 1051226"/>
                  <a:gd name="csY2" fmla="*/ 548758 h 599885"/>
                  <a:gd name="csX3" fmla="*/ 860189 w 1051226"/>
                  <a:gd name="csY3" fmla="*/ 538790 h 599885"/>
                  <a:gd name="csX4" fmla="*/ 883448 w 1051226"/>
                  <a:gd name="csY4" fmla="*/ 555802 h 599885"/>
                  <a:gd name="csX5" fmla="*/ 878663 w 1051226"/>
                  <a:gd name="csY5" fmla="*/ 561251 h 599885"/>
                  <a:gd name="csX6" fmla="*/ 845968 w 1051226"/>
                  <a:gd name="csY6" fmla="*/ 582782 h 599885"/>
                  <a:gd name="csX7" fmla="*/ 763966 w 1051226"/>
                  <a:gd name="csY7" fmla="*/ 599793 h 599885"/>
                  <a:gd name="csX8" fmla="*/ 684223 w 1051226"/>
                  <a:gd name="csY8" fmla="*/ 574276 h 599885"/>
                  <a:gd name="csX9" fmla="*/ 670932 w 1051226"/>
                  <a:gd name="csY9" fmla="*/ 562846 h 599885"/>
                  <a:gd name="csX10" fmla="*/ 692862 w 1051226"/>
                  <a:gd name="csY10" fmla="*/ 532809 h 599885"/>
                  <a:gd name="csX11" fmla="*/ 692862 w 1051226"/>
                  <a:gd name="csY11" fmla="*/ 532012 h 599885"/>
                  <a:gd name="csX12" fmla="*/ 660433 w 1051226"/>
                  <a:gd name="csY12" fmla="*/ 561384 h 599885"/>
                  <a:gd name="csX13" fmla="*/ 634915 w 1051226"/>
                  <a:gd name="csY13" fmla="*/ 574674 h 599885"/>
                  <a:gd name="csX14" fmla="*/ 581753 w 1051226"/>
                  <a:gd name="csY14" fmla="*/ 589028 h 599885"/>
                  <a:gd name="csX15" fmla="*/ 443532 w 1051226"/>
                  <a:gd name="csY15" fmla="*/ 572548 h 599885"/>
                  <a:gd name="csX16" fmla="*/ 344118 w 1051226"/>
                  <a:gd name="csY16" fmla="*/ 500779 h 599885"/>
                  <a:gd name="csX17" fmla="*/ 319265 w 1051226"/>
                  <a:gd name="csY17" fmla="*/ 450142 h 599885"/>
                  <a:gd name="csX18" fmla="*/ 313019 w 1051226"/>
                  <a:gd name="csY18" fmla="*/ 424890 h 599885"/>
                  <a:gd name="csX19" fmla="*/ 321924 w 1051226"/>
                  <a:gd name="csY19" fmla="*/ 374918 h 599885"/>
                  <a:gd name="csX20" fmla="*/ 308633 w 1051226"/>
                  <a:gd name="csY20" fmla="*/ 433795 h 599885"/>
                  <a:gd name="csX21" fmla="*/ 147286 w 1051226"/>
                  <a:gd name="csY21" fmla="*/ 373987 h 599885"/>
                  <a:gd name="csX22" fmla="*/ 110073 w 1051226"/>
                  <a:gd name="csY22" fmla="*/ 287599 h 599885"/>
                  <a:gd name="csX23" fmla="*/ 116718 w 1051226"/>
                  <a:gd name="csY23" fmla="*/ 262613 h 599885"/>
                  <a:gd name="csX24" fmla="*/ 136255 w 1051226"/>
                  <a:gd name="csY24" fmla="*/ 231247 h 599885"/>
                  <a:gd name="csX25" fmla="*/ 180645 w 1051226"/>
                  <a:gd name="csY25" fmla="*/ 220216 h 599885"/>
                  <a:gd name="csX26" fmla="*/ 140774 w 1051226"/>
                  <a:gd name="csY26" fmla="*/ 224203 h 599885"/>
                  <a:gd name="csX27" fmla="*/ 128945 w 1051226"/>
                  <a:gd name="csY27" fmla="*/ 231513 h 599885"/>
                  <a:gd name="csX28" fmla="*/ 119775 w 1051226"/>
                  <a:gd name="csY28" fmla="*/ 210913 h 599885"/>
                  <a:gd name="csX29" fmla="*/ 109408 w 1051226"/>
                  <a:gd name="csY29" fmla="*/ 165326 h 599885"/>
                  <a:gd name="csX30" fmla="*/ 111801 w 1051226"/>
                  <a:gd name="csY30" fmla="*/ 132632 h 599885"/>
                  <a:gd name="csX31" fmla="*/ 113528 w 1051226"/>
                  <a:gd name="csY31" fmla="*/ 123594 h 599885"/>
                  <a:gd name="csX32" fmla="*/ 100238 w 1051226"/>
                  <a:gd name="csY32" fmla="*/ 176756 h 599885"/>
                  <a:gd name="csX33" fmla="*/ 33785 w 1051226"/>
                  <a:gd name="csY33" fmla="*/ 144593 h 599885"/>
                  <a:gd name="csX34" fmla="*/ 8267 w 1051226"/>
                  <a:gd name="csY34" fmla="*/ 45579 h 599885"/>
                  <a:gd name="csX35" fmla="*/ 124559 w 1051226"/>
                  <a:gd name="csY35" fmla="*/ 6505 h 599885"/>
                  <a:gd name="csX36" fmla="*/ 183038 w 1051226"/>
                  <a:gd name="csY36" fmla="*/ 40396 h 599885"/>
                  <a:gd name="csX37" fmla="*/ 190879 w 1051226"/>
                  <a:gd name="csY37" fmla="*/ 47705 h 599885"/>
                  <a:gd name="csX38" fmla="*/ 165760 w 1051226"/>
                  <a:gd name="csY38" fmla="*/ 60066 h 599885"/>
                  <a:gd name="csX39" fmla="*/ 157520 w 1051226"/>
                  <a:gd name="csY39" fmla="*/ 67508 h 599885"/>
                  <a:gd name="csX40" fmla="*/ 206828 w 1051226"/>
                  <a:gd name="csY40" fmla="*/ 49965 h 599885"/>
                  <a:gd name="csX41" fmla="*/ 314348 w 1051226"/>
                  <a:gd name="csY41" fmla="*/ 61129 h 599885"/>
                  <a:gd name="csX42" fmla="*/ 370301 w 1051226"/>
                  <a:gd name="csY42" fmla="*/ 106715 h 599885"/>
                  <a:gd name="csX43" fmla="*/ 358738 w 1051226"/>
                  <a:gd name="csY43" fmla="*/ 134360 h 599885"/>
                  <a:gd name="csX44" fmla="*/ 391167 w 1051226"/>
                  <a:gd name="csY44" fmla="*/ 96349 h 599885"/>
                  <a:gd name="csX45" fmla="*/ 400337 w 1051226"/>
                  <a:gd name="csY45" fmla="*/ 89438 h 599885"/>
                  <a:gd name="csX46" fmla="*/ 500149 w 1051226"/>
                  <a:gd name="csY46" fmla="*/ 58471 h 599885"/>
                  <a:gd name="csX47" fmla="*/ 601024 w 1051226"/>
                  <a:gd name="csY47" fmla="*/ 102728 h 599885"/>
                  <a:gd name="csX48" fmla="*/ 615378 w 1051226"/>
                  <a:gd name="csY48" fmla="*/ 118278 h 599885"/>
                  <a:gd name="csX49" fmla="*/ 615378 w 1051226"/>
                  <a:gd name="csY49" fmla="*/ 118278 h 599885"/>
                  <a:gd name="csX50" fmla="*/ 617770 w 1051226"/>
                  <a:gd name="csY50" fmla="*/ 120803 h 599885"/>
                  <a:gd name="csX51" fmla="*/ 617770 w 1051226"/>
                  <a:gd name="csY51" fmla="*/ 120803 h 599885"/>
                  <a:gd name="csX52" fmla="*/ 617770 w 1051226"/>
                  <a:gd name="csY52" fmla="*/ 120803 h 599885"/>
                  <a:gd name="csX53" fmla="*/ 621093 w 1051226"/>
                  <a:gd name="csY53" fmla="*/ 124790 h 599885"/>
                  <a:gd name="csX54" fmla="*/ 634383 w 1051226"/>
                  <a:gd name="csY54" fmla="*/ 142201 h 599885"/>
                  <a:gd name="csX55" fmla="*/ 624283 w 1051226"/>
                  <a:gd name="csY55" fmla="*/ 119740 h 599885"/>
                  <a:gd name="csX56" fmla="*/ 622422 w 1051226"/>
                  <a:gd name="csY56" fmla="*/ 116816 h 599885"/>
                  <a:gd name="csX57" fmla="*/ 639567 w 1051226"/>
                  <a:gd name="csY57" fmla="*/ 105652 h 599885"/>
                  <a:gd name="csX58" fmla="*/ 719310 w 1051226"/>
                  <a:gd name="csY58" fmla="*/ 93292 h 599885"/>
                  <a:gd name="csX59" fmla="*/ 759181 w 1051226"/>
                  <a:gd name="csY59" fmla="*/ 108177 h 599885"/>
                  <a:gd name="csX60" fmla="*/ 785762 w 1051226"/>
                  <a:gd name="csY60" fmla="*/ 136752 h 599885"/>
                  <a:gd name="csX61" fmla="*/ 797059 w 1051226"/>
                  <a:gd name="csY61" fmla="*/ 197888 h 599885"/>
                  <a:gd name="csX62" fmla="*/ 796395 w 1051226"/>
                  <a:gd name="csY62" fmla="*/ 206261 h 599885"/>
                  <a:gd name="csX63" fmla="*/ 793072 w 1051226"/>
                  <a:gd name="csY63" fmla="*/ 228058 h 599885"/>
                  <a:gd name="csX64" fmla="*/ 795465 w 1051226"/>
                  <a:gd name="csY64" fmla="*/ 226463 h 599885"/>
                  <a:gd name="csX65" fmla="*/ 799452 w 1051226"/>
                  <a:gd name="csY65" fmla="*/ 216628 h 599885"/>
                  <a:gd name="csX66" fmla="*/ 821248 w 1051226"/>
                  <a:gd name="csY66" fmla="*/ 217691 h 599885"/>
                  <a:gd name="csX67" fmla="*/ 903383 w 1051226"/>
                  <a:gd name="csY67" fmla="*/ 257563 h 599885"/>
                  <a:gd name="csX68" fmla="*/ 943255 w 1051226"/>
                  <a:gd name="csY68" fmla="*/ 332920 h 599885"/>
                  <a:gd name="csX69" fmla="*/ 939002 w 1051226"/>
                  <a:gd name="csY69" fmla="*/ 368405 h 599885"/>
                  <a:gd name="csX70" fmla="*/ 893548 w 1051226"/>
                  <a:gd name="csY70" fmla="*/ 373057 h 599885"/>
                  <a:gd name="csX71" fmla="*/ 960931 w 1051226"/>
                  <a:gd name="csY71" fmla="*/ 382759 h 599885"/>
                  <a:gd name="csX72" fmla="*/ 1002397 w 1051226"/>
                  <a:gd name="csY72" fmla="*/ 409340 h 599885"/>
                  <a:gd name="csX73" fmla="*/ 1049978 w 1051226"/>
                  <a:gd name="csY73" fmla="*/ 504102 h 599885"/>
                  <a:gd name="csX74" fmla="*/ 959336 w 1051226"/>
                  <a:gd name="csY74" fmla="*/ 568959 h 5998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Lst>
                <a:rect l="l" t="t" r="r" b="b"/>
                <a:pathLst>
                  <a:path w="1051226" h="599885">
                    <a:moveTo>
                      <a:pt x="959336" y="568959"/>
                    </a:moveTo>
                    <a:cubicBezTo>
                      <a:pt x="942006" y="569810"/>
                      <a:pt x="924701" y="566766"/>
                      <a:pt x="908700" y="560055"/>
                    </a:cubicBezTo>
                    <a:cubicBezTo>
                      <a:pt x="899237" y="556799"/>
                      <a:pt x="889973" y="553024"/>
                      <a:pt x="880922" y="548758"/>
                    </a:cubicBezTo>
                    <a:cubicBezTo>
                      <a:pt x="873852" y="545794"/>
                      <a:pt x="866927" y="542458"/>
                      <a:pt x="860189" y="538790"/>
                    </a:cubicBezTo>
                    <a:cubicBezTo>
                      <a:pt x="867432" y="545129"/>
                      <a:pt x="875221" y="550818"/>
                      <a:pt x="883448" y="555802"/>
                    </a:cubicBezTo>
                    <a:cubicBezTo>
                      <a:pt x="881999" y="557742"/>
                      <a:pt x="880404" y="559563"/>
                      <a:pt x="878663" y="561251"/>
                    </a:cubicBezTo>
                    <a:cubicBezTo>
                      <a:pt x="869028" y="570169"/>
                      <a:pt x="857970" y="577452"/>
                      <a:pt x="845968" y="582782"/>
                    </a:cubicBezTo>
                    <a:cubicBezTo>
                      <a:pt x="820357" y="594836"/>
                      <a:pt x="792262" y="600657"/>
                      <a:pt x="763966" y="599793"/>
                    </a:cubicBezTo>
                    <a:cubicBezTo>
                      <a:pt x="735551" y="598717"/>
                      <a:pt x="707986" y="589892"/>
                      <a:pt x="684223" y="574276"/>
                    </a:cubicBezTo>
                    <a:cubicBezTo>
                      <a:pt x="679452" y="570886"/>
                      <a:pt x="674999" y="567059"/>
                      <a:pt x="670932" y="562846"/>
                    </a:cubicBezTo>
                    <a:cubicBezTo>
                      <a:pt x="680036" y="554273"/>
                      <a:pt x="687466" y="544093"/>
                      <a:pt x="692862" y="532809"/>
                    </a:cubicBezTo>
                    <a:cubicBezTo>
                      <a:pt x="692862" y="532809"/>
                      <a:pt x="692862" y="532809"/>
                      <a:pt x="692862" y="532012"/>
                    </a:cubicBezTo>
                    <a:cubicBezTo>
                      <a:pt x="684608" y="544305"/>
                      <a:pt x="673484" y="554393"/>
                      <a:pt x="660433" y="561384"/>
                    </a:cubicBezTo>
                    <a:cubicBezTo>
                      <a:pt x="652419" y="566700"/>
                      <a:pt x="643873" y="571166"/>
                      <a:pt x="634915" y="574674"/>
                    </a:cubicBezTo>
                    <a:cubicBezTo>
                      <a:pt x="617930" y="581851"/>
                      <a:pt x="600041" y="586689"/>
                      <a:pt x="581753" y="589028"/>
                    </a:cubicBezTo>
                    <a:cubicBezTo>
                      <a:pt x="535024" y="595102"/>
                      <a:pt x="487523" y="589440"/>
                      <a:pt x="443532" y="572548"/>
                    </a:cubicBezTo>
                    <a:cubicBezTo>
                      <a:pt x="404245" y="558553"/>
                      <a:pt x="369769" y="533660"/>
                      <a:pt x="344118" y="500779"/>
                    </a:cubicBezTo>
                    <a:cubicBezTo>
                      <a:pt x="332835" y="485548"/>
                      <a:pt x="324422" y="468390"/>
                      <a:pt x="319265" y="450142"/>
                    </a:cubicBezTo>
                    <a:cubicBezTo>
                      <a:pt x="315850" y="442115"/>
                      <a:pt x="313737" y="433582"/>
                      <a:pt x="313019" y="424890"/>
                    </a:cubicBezTo>
                    <a:cubicBezTo>
                      <a:pt x="312753" y="407812"/>
                      <a:pt x="315770" y="390853"/>
                      <a:pt x="321924" y="374918"/>
                    </a:cubicBezTo>
                    <a:cubicBezTo>
                      <a:pt x="311730" y="392780"/>
                      <a:pt x="307104" y="413288"/>
                      <a:pt x="308633" y="433795"/>
                    </a:cubicBezTo>
                    <a:cubicBezTo>
                      <a:pt x="249065" y="435921"/>
                      <a:pt x="191078" y="414430"/>
                      <a:pt x="147286" y="373987"/>
                    </a:cubicBezTo>
                    <a:cubicBezTo>
                      <a:pt x="121596" y="352935"/>
                      <a:pt x="107720" y="320732"/>
                      <a:pt x="110073" y="287599"/>
                    </a:cubicBezTo>
                    <a:cubicBezTo>
                      <a:pt x="111016" y="278987"/>
                      <a:pt x="113249" y="270561"/>
                      <a:pt x="116718" y="262613"/>
                    </a:cubicBezTo>
                    <a:cubicBezTo>
                      <a:pt x="118964" y="250040"/>
                      <a:pt x="125968" y="238810"/>
                      <a:pt x="136255" y="231247"/>
                    </a:cubicBezTo>
                    <a:cubicBezTo>
                      <a:pt x="149399" y="222715"/>
                      <a:pt x="165029" y="218834"/>
                      <a:pt x="180645" y="220216"/>
                    </a:cubicBezTo>
                    <a:cubicBezTo>
                      <a:pt x="167435" y="215418"/>
                      <a:pt x="152775" y="216894"/>
                      <a:pt x="140774" y="224203"/>
                    </a:cubicBezTo>
                    <a:cubicBezTo>
                      <a:pt x="136587" y="226224"/>
                      <a:pt x="132627" y="228682"/>
                      <a:pt x="128945" y="231513"/>
                    </a:cubicBezTo>
                    <a:cubicBezTo>
                      <a:pt x="125224" y="224961"/>
                      <a:pt x="122140" y="218063"/>
                      <a:pt x="119775" y="210913"/>
                    </a:cubicBezTo>
                    <a:cubicBezTo>
                      <a:pt x="112810" y="196732"/>
                      <a:pt x="109262" y="181116"/>
                      <a:pt x="109408" y="165326"/>
                    </a:cubicBezTo>
                    <a:cubicBezTo>
                      <a:pt x="109142" y="154375"/>
                      <a:pt x="109940" y="143424"/>
                      <a:pt x="111801" y="132632"/>
                    </a:cubicBezTo>
                    <a:cubicBezTo>
                      <a:pt x="111801" y="129575"/>
                      <a:pt x="112864" y="126518"/>
                      <a:pt x="113528" y="123594"/>
                    </a:cubicBezTo>
                    <a:cubicBezTo>
                      <a:pt x="106232" y="140473"/>
                      <a:pt x="101739" y="158429"/>
                      <a:pt x="100238" y="176756"/>
                    </a:cubicBezTo>
                    <a:cubicBezTo>
                      <a:pt x="76381" y="169991"/>
                      <a:pt x="53894" y="159106"/>
                      <a:pt x="33785" y="144593"/>
                    </a:cubicBezTo>
                    <a:cubicBezTo>
                      <a:pt x="1715" y="122611"/>
                      <a:pt x="-9183" y="80320"/>
                      <a:pt x="8267" y="45579"/>
                    </a:cubicBezTo>
                    <a:cubicBezTo>
                      <a:pt x="32523" y="6199"/>
                      <a:pt x="81445" y="-10241"/>
                      <a:pt x="124559" y="6505"/>
                    </a:cubicBezTo>
                    <a:cubicBezTo>
                      <a:pt x="145705" y="14665"/>
                      <a:pt x="165441" y="26095"/>
                      <a:pt x="183038" y="40396"/>
                    </a:cubicBezTo>
                    <a:cubicBezTo>
                      <a:pt x="185775" y="42695"/>
                      <a:pt x="188394" y="45127"/>
                      <a:pt x="190879" y="47705"/>
                    </a:cubicBezTo>
                    <a:cubicBezTo>
                      <a:pt x="182067" y="50882"/>
                      <a:pt x="173641" y="55028"/>
                      <a:pt x="165760" y="60066"/>
                    </a:cubicBezTo>
                    <a:cubicBezTo>
                      <a:pt x="162969" y="62458"/>
                      <a:pt x="160178" y="64850"/>
                      <a:pt x="157520" y="67508"/>
                    </a:cubicBezTo>
                    <a:cubicBezTo>
                      <a:pt x="172286" y="57726"/>
                      <a:pt x="189205" y="51706"/>
                      <a:pt x="206828" y="49965"/>
                    </a:cubicBezTo>
                    <a:cubicBezTo>
                      <a:pt x="242872" y="40967"/>
                      <a:pt x="280922" y="44914"/>
                      <a:pt x="314348" y="61129"/>
                    </a:cubicBezTo>
                    <a:cubicBezTo>
                      <a:pt x="335839" y="72466"/>
                      <a:pt x="354857" y="87962"/>
                      <a:pt x="370301" y="106715"/>
                    </a:cubicBezTo>
                    <a:cubicBezTo>
                      <a:pt x="364706" y="115102"/>
                      <a:pt x="360785" y="124485"/>
                      <a:pt x="358738" y="134360"/>
                    </a:cubicBezTo>
                    <a:cubicBezTo>
                      <a:pt x="365144" y="118517"/>
                      <a:pt x="376521" y="105174"/>
                      <a:pt x="391167" y="96349"/>
                    </a:cubicBezTo>
                    <a:cubicBezTo>
                      <a:pt x="394224" y="93823"/>
                      <a:pt x="397281" y="91564"/>
                      <a:pt x="400337" y="89438"/>
                    </a:cubicBezTo>
                    <a:cubicBezTo>
                      <a:pt x="429750" y="69329"/>
                      <a:pt x="464530" y="58537"/>
                      <a:pt x="500149" y="58471"/>
                    </a:cubicBezTo>
                    <a:cubicBezTo>
                      <a:pt x="538333" y="59188"/>
                      <a:pt x="574642" y="75124"/>
                      <a:pt x="601024" y="102728"/>
                    </a:cubicBezTo>
                    <a:cubicBezTo>
                      <a:pt x="606075" y="107911"/>
                      <a:pt x="610859" y="112962"/>
                      <a:pt x="615378" y="118278"/>
                    </a:cubicBezTo>
                    <a:lnTo>
                      <a:pt x="615378" y="118278"/>
                    </a:lnTo>
                    <a:lnTo>
                      <a:pt x="617770" y="120803"/>
                    </a:lnTo>
                    <a:lnTo>
                      <a:pt x="617770" y="120803"/>
                    </a:lnTo>
                    <a:lnTo>
                      <a:pt x="617770" y="120803"/>
                    </a:lnTo>
                    <a:lnTo>
                      <a:pt x="621093" y="124790"/>
                    </a:lnTo>
                    <a:cubicBezTo>
                      <a:pt x="625479" y="130372"/>
                      <a:pt x="630131" y="136087"/>
                      <a:pt x="634383" y="142201"/>
                    </a:cubicBezTo>
                    <a:cubicBezTo>
                      <a:pt x="632177" y="134240"/>
                      <a:pt x="628775" y="126678"/>
                      <a:pt x="624283" y="119740"/>
                    </a:cubicBezTo>
                    <a:lnTo>
                      <a:pt x="622422" y="116816"/>
                    </a:lnTo>
                    <a:cubicBezTo>
                      <a:pt x="628004" y="112829"/>
                      <a:pt x="633852" y="109108"/>
                      <a:pt x="639567" y="105652"/>
                    </a:cubicBezTo>
                    <a:cubicBezTo>
                      <a:pt x="663609" y="91551"/>
                      <a:pt x="692118" y="87125"/>
                      <a:pt x="719310" y="93292"/>
                    </a:cubicBezTo>
                    <a:cubicBezTo>
                      <a:pt x="733331" y="96016"/>
                      <a:pt x="746808" y="101053"/>
                      <a:pt x="759181" y="108177"/>
                    </a:cubicBezTo>
                    <a:cubicBezTo>
                      <a:pt x="770039" y="115633"/>
                      <a:pt x="779104" y="125388"/>
                      <a:pt x="785762" y="136752"/>
                    </a:cubicBezTo>
                    <a:cubicBezTo>
                      <a:pt x="797458" y="154840"/>
                      <a:pt x="801525" y="176823"/>
                      <a:pt x="797059" y="197888"/>
                    </a:cubicBezTo>
                    <a:cubicBezTo>
                      <a:pt x="797099" y="200692"/>
                      <a:pt x="796873" y="203497"/>
                      <a:pt x="796395" y="206261"/>
                    </a:cubicBezTo>
                    <a:cubicBezTo>
                      <a:pt x="796076" y="213624"/>
                      <a:pt x="794959" y="220934"/>
                      <a:pt x="793072" y="228058"/>
                    </a:cubicBezTo>
                    <a:cubicBezTo>
                      <a:pt x="794029" y="227818"/>
                      <a:pt x="794880" y="227260"/>
                      <a:pt x="795465" y="226463"/>
                    </a:cubicBezTo>
                    <a:lnTo>
                      <a:pt x="799452" y="216628"/>
                    </a:lnTo>
                    <a:cubicBezTo>
                      <a:pt x="806735" y="216561"/>
                      <a:pt x="814005" y="216920"/>
                      <a:pt x="821248" y="217691"/>
                    </a:cubicBezTo>
                    <a:cubicBezTo>
                      <a:pt x="852201" y="221811"/>
                      <a:pt x="881002" y="235793"/>
                      <a:pt x="903383" y="257563"/>
                    </a:cubicBezTo>
                    <a:cubicBezTo>
                      <a:pt x="925645" y="276807"/>
                      <a:pt x="939866" y="303694"/>
                      <a:pt x="943255" y="332920"/>
                    </a:cubicBezTo>
                    <a:cubicBezTo>
                      <a:pt x="943946" y="344908"/>
                      <a:pt x="942511" y="356923"/>
                      <a:pt x="939002" y="368405"/>
                    </a:cubicBezTo>
                    <a:cubicBezTo>
                      <a:pt x="923744" y="365069"/>
                      <a:pt x="907822" y="366704"/>
                      <a:pt x="893548" y="373057"/>
                    </a:cubicBezTo>
                    <a:cubicBezTo>
                      <a:pt x="916435" y="367767"/>
                      <a:pt x="940464" y="371223"/>
                      <a:pt x="960931" y="382759"/>
                    </a:cubicBezTo>
                    <a:cubicBezTo>
                      <a:pt x="975803" y="389870"/>
                      <a:pt x="989732" y="398788"/>
                      <a:pt x="1002397" y="409340"/>
                    </a:cubicBezTo>
                    <a:cubicBezTo>
                      <a:pt x="1032035" y="433396"/>
                      <a:pt x="1057155" y="463433"/>
                      <a:pt x="1049978" y="504102"/>
                    </a:cubicBezTo>
                    <a:cubicBezTo>
                      <a:pt x="1042801" y="544771"/>
                      <a:pt x="997746" y="566567"/>
                      <a:pt x="959336" y="568959"/>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3" name="Freeform: Shape 42">
                <a:extLst>
                  <a:ext uri="{FF2B5EF4-FFF2-40B4-BE49-F238E27FC236}">
                    <a16:creationId xmlns:a16="http://schemas.microsoft.com/office/drawing/2014/main" id="{20143270-ABF4-22DF-278D-BFBD3EB286CC}"/>
                  </a:ext>
                </a:extLst>
              </p:cNvPr>
              <p:cNvSpPr/>
              <p:nvPr/>
            </p:nvSpPr>
            <p:spPr>
              <a:xfrm>
                <a:off x="6850991" y="3009330"/>
                <a:ext cx="1039489" cy="562804"/>
              </a:xfrm>
              <a:custGeom>
                <a:avLst/>
                <a:gdLst>
                  <a:gd name="csX0" fmla="*/ 815533 w 1039489"/>
                  <a:gd name="csY0" fmla="*/ 398973 h 562804"/>
                  <a:gd name="csX1" fmla="*/ 831881 w 1039489"/>
                  <a:gd name="csY1" fmla="*/ 485495 h 562804"/>
                  <a:gd name="csX2" fmla="*/ 743366 w 1039489"/>
                  <a:gd name="csY2" fmla="*/ 465692 h 562804"/>
                  <a:gd name="csX3" fmla="*/ 730075 w 1039489"/>
                  <a:gd name="csY3" fmla="*/ 399239 h 562804"/>
                  <a:gd name="csX4" fmla="*/ 600227 w 1039489"/>
                  <a:gd name="csY4" fmla="*/ 485362 h 562804"/>
                  <a:gd name="csX5" fmla="*/ 349833 w 1039489"/>
                  <a:gd name="csY5" fmla="*/ 330926 h 562804"/>
                  <a:gd name="csX6" fmla="*/ 368972 w 1039489"/>
                  <a:gd name="csY6" fmla="*/ 263277 h 562804"/>
                  <a:gd name="csX7" fmla="*/ 310361 w 1039489"/>
                  <a:gd name="csY7" fmla="*/ 331325 h 562804"/>
                  <a:gd name="csX8" fmla="*/ 224903 w 1039489"/>
                  <a:gd name="csY8" fmla="*/ 297168 h 562804"/>
                  <a:gd name="csX9" fmla="*/ 183171 w 1039489"/>
                  <a:gd name="csY9" fmla="*/ 190844 h 562804"/>
                  <a:gd name="csX10" fmla="*/ 232877 w 1039489"/>
                  <a:gd name="csY10" fmla="*/ 167054 h 562804"/>
                  <a:gd name="csX11" fmla="*/ 137185 w 1039489"/>
                  <a:gd name="csY11" fmla="*/ 164396 h 562804"/>
                  <a:gd name="csX12" fmla="*/ 141571 w 1039489"/>
                  <a:gd name="csY12" fmla="*/ 41458 h 562804"/>
                  <a:gd name="csX13" fmla="*/ 84688 w 1039489"/>
                  <a:gd name="csY13" fmla="*/ 103259 h 562804"/>
                  <a:gd name="csX14" fmla="*/ 13849 w 1039489"/>
                  <a:gd name="csY14" fmla="*/ -8 h 562804"/>
                  <a:gd name="csX15" fmla="*/ 8268 w 1039489"/>
                  <a:gd name="csY15" fmla="*/ 8764 h 562804"/>
                  <a:gd name="csX16" fmla="*/ 33785 w 1039489"/>
                  <a:gd name="csY16" fmla="*/ 107778 h 562804"/>
                  <a:gd name="csX17" fmla="*/ 100238 w 1039489"/>
                  <a:gd name="csY17" fmla="*/ 139941 h 562804"/>
                  <a:gd name="csX18" fmla="*/ 113528 w 1039489"/>
                  <a:gd name="csY18" fmla="*/ 86779 h 562804"/>
                  <a:gd name="csX19" fmla="*/ 111800 w 1039489"/>
                  <a:gd name="csY19" fmla="*/ 95817 h 562804"/>
                  <a:gd name="csX20" fmla="*/ 109408 w 1039489"/>
                  <a:gd name="csY20" fmla="*/ 128511 h 562804"/>
                  <a:gd name="csX21" fmla="*/ 119775 w 1039489"/>
                  <a:gd name="csY21" fmla="*/ 174098 h 562804"/>
                  <a:gd name="csX22" fmla="*/ 128945 w 1039489"/>
                  <a:gd name="csY22" fmla="*/ 194698 h 562804"/>
                  <a:gd name="csX23" fmla="*/ 140774 w 1039489"/>
                  <a:gd name="csY23" fmla="*/ 187388 h 562804"/>
                  <a:gd name="csX24" fmla="*/ 180646 w 1039489"/>
                  <a:gd name="csY24" fmla="*/ 183401 h 562804"/>
                  <a:gd name="csX25" fmla="*/ 136255 w 1039489"/>
                  <a:gd name="csY25" fmla="*/ 194432 h 562804"/>
                  <a:gd name="csX26" fmla="*/ 116718 w 1039489"/>
                  <a:gd name="csY26" fmla="*/ 225798 h 562804"/>
                  <a:gd name="csX27" fmla="*/ 110073 w 1039489"/>
                  <a:gd name="csY27" fmla="*/ 250784 h 562804"/>
                  <a:gd name="csX28" fmla="*/ 147286 w 1039489"/>
                  <a:gd name="csY28" fmla="*/ 337172 h 562804"/>
                  <a:gd name="csX29" fmla="*/ 308633 w 1039489"/>
                  <a:gd name="csY29" fmla="*/ 397511 h 562804"/>
                  <a:gd name="csX30" fmla="*/ 321923 w 1039489"/>
                  <a:gd name="csY30" fmla="*/ 338634 h 562804"/>
                  <a:gd name="csX31" fmla="*/ 313019 w 1039489"/>
                  <a:gd name="csY31" fmla="*/ 388607 h 562804"/>
                  <a:gd name="csX32" fmla="*/ 319265 w 1039489"/>
                  <a:gd name="csY32" fmla="*/ 413859 h 562804"/>
                  <a:gd name="csX33" fmla="*/ 344119 w 1039489"/>
                  <a:gd name="csY33" fmla="*/ 464496 h 562804"/>
                  <a:gd name="csX34" fmla="*/ 443532 w 1039489"/>
                  <a:gd name="csY34" fmla="*/ 536264 h 562804"/>
                  <a:gd name="csX35" fmla="*/ 581886 w 1039489"/>
                  <a:gd name="csY35" fmla="*/ 551947 h 562804"/>
                  <a:gd name="csX36" fmla="*/ 635048 w 1039489"/>
                  <a:gd name="csY36" fmla="*/ 537593 h 562804"/>
                  <a:gd name="csX37" fmla="*/ 660566 w 1039489"/>
                  <a:gd name="csY37" fmla="*/ 524303 h 562804"/>
                  <a:gd name="csX38" fmla="*/ 692995 w 1039489"/>
                  <a:gd name="csY38" fmla="*/ 494931 h 562804"/>
                  <a:gd name="csX39" fmla="*/ 692995 w 1039489"/>
                  <a:gd name="csY39" fmla="*/ 495728 h 562804"/>
                  <a:gd name="csX40" fmla="*/ 671065 w 1039489"/>
                  <a:gd name="csY40" fmla="*/ 525765 h 562804"/>
                  <a:gd name="csX41" fmla="*/ 684356 w 1039489"/>
                  <a:gd name="csY41" fmla="*/ 537195 h 562804"/>
                  <a:gd name="csX42" fmla="*/ 764099 w 1039489"/>
                  <a:gd name="csY42" fmla="*/ 562712 h 562804"/>
                  <a:gd name="csX43" fmla="*/ 846101 w 1039489"/>
                  <a:gd name="csY43" fmla="*/ 545701 h 562804"/>
                  <a:gd name="csX44" fmla="*/ 878796 w 1039489"/>
                  <a:gd name="csY44" fmla="*/ 524170 h 562804"/>
                  <a:gd name="csX45" fmla="*/ 883580 w 1039489"/>
                  <a:gd name="csY45" fmla="*/ 518721 h 562804"/>
                  <a:gd name="csX46" fmla="*/ 860322 w 1039489"/>
                  <a:gd name="csY46" fmla="*/ 501709 h 562804"/>
                  <a:gd name="csX47" fmla="*/ 881055 w 1039489"/>
                  <a:gd name="csY47" fmla="*/ 511677 h 562804"/>
                  <a:gd name="csX48" fmla="*/ 908567 w 1039489"/>
                  <a:gd name="csY48" fmla="*/ 522841 h 562804"/>
                  <a:gd name="csX49" fmla="*/ 959735 w 1039489"/>
                  <a:gd name="csY49" fmla="*/ 532277 h 562804"/>
                  <a:gd name="csX50" fmla="*/ 1039478 w 1039489"/>
                  <a:gd name="csY50" fmla="*/ 492406 h 562804"/>
                  <a:gd name="csX51" fmla="*/ 815533 w 1039489"/>
                  <a:gd name="csY51" fmla="*/ 398973 h 5628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039489" h="562804">
                    <a:moveTo>
                      <a:pt x="815533" y="398973"/>
                    </a:moveTo>
                    <a:cubicBezTo>
                      <a:pt x="820451" y="428877"/>
                      <a:pt x="804901" y="460508"/>
                      <a:pt x="831881" y="485495"/>
                    </a:cubicBezTo>
                    <a:cubicBezTo>
                      <a:pt x="803572" y="503171"/>
                      <a:pt x="757852" y="492406"/>
                      <a:pt x="743366" y="465692"/>
                    </a:cubicBezTo>
                    <a:cubicBezTo>
                      <a:pt x="730075" y="444427"/>
                      <a:pt x="733132" y="422099"/>
                      <a:pt x="730075" y="399239"/>
                    </a:cubicBezTo>
                    <a:cubicBezTo>
                      <a:pt x="706551" y="450806"/>
                      <a:pt x="654319" y="493602"/>
                      <a:pt x="600227" y="485362"/>
                    </a:cubicBezTo>
                    <a:cubicBezTo>
                      <a:pt x="499219" y="474995"/>
                      <a:pt x="389971" y="425289"/>
                      <a:pt x="349833" y="330926"/>
                    </a:cubicBezTo>
                    <a:cubicBezTo>
                      <a:pt x="342258" y="308731"/>
                      <a:pt x="353289" y="284808"/>
                      <a:pt x="368972" y="263277"/>
                    </a:cubicBezTo>
                    <a:cubicBezTo>
                      <a:pt x="340982" y="277020"/>
                      <a:pt x="319810" y="301607"/>
                      <a:pt x="310361" y="331325"/>
                    </a:cubicBezTo>
                    <a:cubicBezTo>
                      <a:pt x="280324" y="320426"/>
                      <a:pt x="251882" y="314313"/>
                      <a:pt x="224903" y="297168"/>
                    </a:cubicBezTo>
                    <a:cubicBezTo>
                      <a:pt x="193271" y="273777"/>
                      <a:pt x="151805" y="229918"/>
                      <a:pt x="183171" y="190844"/>
                    </a:cubicBezTo>
                    <a:cubicBezTo>
                      <a:pt x="196647" y="177620"/>
                      <a:pt x="214124" y="169260"/>
                      <a:pt x="232877" y="167054"/>
                    </a:cubicBezTo>
                    <a:cubicBezTo>
                      <a:pt x="200847" y="155624"/>
                      <a:pt x="164431" y="146719"/>
                      <a:pt x="137185" y="164396"/>
                    </a:cubicBezTo>
                    <a:cubicBezTo>
                      <a:pt x="117595" y="125348"/>
                      <a:pt x="119243" y="79004"/>
                      <a:pt x="141571" y="41458"/>
                    </a:cubicBezTo>
                    <a:cubicBezTo>
                      <a:pt x="113116" y="50695"/>
                      <a:pt x="91546" y="74127"/>
                      <a:pt x="84688" y="103259"/>
                    </a:cubicBezTo>
                    <a:cubicBezTo>
                      <a:pt x="35114" y="89969"/>
                      <a:pt x="1091" y="41857"/>
                      <a:pt x="13849" y="-8"/>
                    </a:cubicBezTo>
                    <a:cubicBezTo>
                      <a:pt x="11829" y="2810"/>
                      <a:pt x="9969" y="5747"/>
                      <a:pt x="8268" y="8764"/>
                    </a:cubicBezTo>
                    <a:cubicBezTo>
                      <a:pt x="-9183" y="43505"/>
                      <a:pt x="1715" y="85796"/>
                      <a:pt x="33785" y="107778"/>
                    </a:cubicBezTo>
                    <a:cubicBezTo>
                      <a:pt x="53894" y="122291"/>
                      <a:pt x="76381" y="133176"/>
                      <a:pt x="100238" y="139941"/>
                    </a:cubicBezTo>
                    <a:cubicBezTo>
                      <a:pt x="101740" y="121614"/>
                      <a:pt x="106219" y="103658"/>
                      <a:pt x="113528" y="86779"/>
                    </a:cubicBezTo>
                    <a:cubicBezTo>
                      <a:pt x="113528" y="89703"/>
                      <a:pt x="112332" y="92760"/>
                      <a:pt x="111800" y="95817"/>
                    </a:cubicBezTo>
                    <a:cubicBezTo>
                      <a:pt x="109940" y="106609"/>
                      <a:pt x="109142" y="117560"/>
                      <a:pt x="109408" y="128511"/>
                    </a:cubicBezTo>
                    <a:cubicBezTo>
                      <a:pt x="109262" y="144300"/>
                      <a:pt x="112811" y="159917"/>
                      <a:pt x="119775" y="174098"/>
                    </a:cubicBezTo>
                    <a:cubicBezTo>
                      <a:pt x="122141" y="181248"/>
                      <a:pt x="125224" y="188146"/>
                      <a:pt x="128945" y="194698"/>
                    </a:cubicBezTo>
                    <a:cubicBezTo>
                      <a:pt x="132627" y="191867"/>
                      <a:pt x="136587" y="189409"/>
                      <a:pt x="140774" y="187388"/>
                    </a:cubicBezTo>
                    <a:cubicBezTo>
                      <a:pt x="152775" y="180079"/>
                      <a:pt x="167435" y="178603"/>
                      <a:pt x="180646" y="183401"/>
                    </a:cubicBezTo>
                    <a:cubicBezTo>
                      <a:pt x="165029" y="182019"/>
                      <a:pt x="149399" y="185900"/>
                      <a:pt x="136255" y="194432"/>
                    </a:cubicBezTo>
                    <a:cubicBezTo>
                      <a:pt x="125968" y="201995"/>
                      <a:pt x="118977" y="213225"/>
                      <a:pt x="116718" y="225798"/>
                    </a:cubicBezTo>
                    <a:cubicBezTo>
                      <a:pt x="113249" y="233746"/>
                      <a:pt x="111016" y="242172"/>
                      <a:pt x="110073" y="250784"/>
                    </a:cubicBezTo>
                    <a:cubicBezTo>
                      <a:pt x="107720" y="283917"/>
                      <a:pt x="121595" y="316120"/>
                      <a:pt x="147286" y="337172"/>
                    </a:cubicBezTo>
                    <a:cubicBezTo>
                      <a:pt x="190985" y="377802"/>
                      <a:pt x="248998" y="399492"/>
                      <a:pt x="308633" y="397511"/>
                    </a:cubicBezTo>
                    <a:cubicBezTo>
                      <a:pt x="307105" y="377004"/>
                      <a:pt x="311730" y="356497"/>
                      <a:pt x="321923" y="338634"/>
                    </a:cubicBezTo>
                    <a:cubicBezTo>
                      <a:pt x="315770" y="354570"/>
                      <a:pt x="312753" y="371528"/>
                      <a:pt x="313019" y="388607"/>
                    </a:cubicBezTo>
                    <a:cubicBezTo>
                      <a:pt x="313736" y="397299"/>
                      <a:pt x="315850" y="405831"/>
                      <a:pt x="319265" y="413859"/>
                    </a:cubicBezTo>
                    <a:cubicBezTo>
                      <a:pt x="324422" y="432107"/>
                      <a:pt x="332835" y="449265"/>
                      <a:pt x="344119" y="464496"/>
                    </a:cubicBezTo>
                    <a:cubicBezTo>
                      <a:pt x="369769" y="497376"/>
                      <a:pt x="404245" y="522269"/>
                      <a:pt x="443532" y="536264"/>
                    </a:cubicBezTo>
                    <a:cubicBezTo>
                      <a:pt x="487630" y="552904"/>
                      <a:pt x="535183" y="558300"/>
                      <a:pt x="581886" y="551947"/>
                    </a:cubicBezTo>
                    <a:cubicBezTo>
                      <a:pt x="600174" y="549608"/>
                      <a:pt x="618063" y="544770"/>
                      <a:pt x="635048" y="537593"/>
                    </a:cubicBezTo>
                    <a:cubicBezTo>
                      <a:pt x="644006" y="534085"/>
                      <a:pt x="652552" y="529619"/>
                      <a:pt x="660566" y="524303"/>
                    </a:cubicBezTo>
                    <a:cubicBezTo>
                      <a:pt x="673617" y="517312"/>
                      <a:pt x="684741" y="507224"/>
                      <a:pt x="692995" y="494931"/>
                    </a:cubicBezTo>
                    <a:cubicBezTo>
                      <a:pt x="692995" y="494931"/>
                      <a:pt x="692995" y="494931"/>
                      <a:pt x="692995" y="495728"/>
                    </a:cubicBezTo>
                    <a:cubicBezTo>
                      <a:pt x="687599" y="507012"/>
                      <a:pt x="680169" y="517192"/>
                      <a:pt x="671065" y="525765"/>
                    </a:cubicBezTo>
                    <a:cubicBezTo>
                      <a:pt x="675132" y="529978"/>
                      <a:pt x="679584" y="533806"/>
                      <a:pt x="684356" y="537195"/>
                    </a:cubicBezTo>
                    <a:cubicBezTo>
                      <a:pt x="708119" y="552811"/>
                      <a:pt x="735684" y="561636"/>
                      <a:pt x="764099" y="562712"/>
                    </a:cubicBezTo>
                    <a:cubicBezTo>
                      <a:pt x="792394" y="563576"/>
                      <a:pt x="820490" y="557755"/>
                      <a:pt x="846101" y="545701"/>
                    </a:cubicBezTo>
                    <a:cubicBezTo>
                      <a:pt x="858103" y="540371"/>
                      <a:pt x="869160" y="533088"/>
                      <a:pt x="878796" y="524170"/>
                    </a:cubicBezTo>
                    <a:cubicBezTo>
                      <a:pt x="880537" y="522482"/>
                      <a:pt x="882132" y="520661"/>
                      <a:pt x="883580" y="518721"/>
                    </a:cubicBezTo>
                    <a:cubicBezTo>
                      <a:pt x="875354" y="513737"/>
                      <a:pt x="867566" y="508048"/>
                      <a:pt x="860322" y="501709"/>
                    </a:cubicBezTo>
                    <a:cubicBezTo>
                      <a:pt x="867061" y="505377"/>
                      <a:pt x="873985" y="508713"/>
                      <a:pt x="881055" y="511677"/>
                    </a:cubicBezTo>
                    <a:cubicBezTo>
                      <a:pt x="890013" y="515890"/>
                      <a:pt x="899197" y="519611"/>
                      <a:pt x="908567" y="522841"/>
                    </a:cubicBezTo>
                    <a:cubicBezTo>
                      <a:pt x="924688" y="529818"/>
                      <a:pt x="942178" y="533048"/>
                      <a:pt x="959735" y="532277"/>
                    </a:cubicBezTo>
                    <a:cubicBezTo>
                      <a:pt x="989639" y="530417"/>
                      <a:pt x="1022998" y="518056"/>
                      <a:pt x="1039478" y="492406"/>
                    </a:cubicBezTo>
                    <a:cubicBezTo>
                      <a:pt x="957874" y="532676"/>
                      <a:pt x="842114" y="492140"/>
                      <a:pt x="815533" y="398973"/>
                    </a:cubicBezTo>
                    <a:close/>
                  </a:path>
                </a:pathLst>
              </a:custGeom>
              <a:solidFill>
                <a:srgbClr val="BCE8E5">
                  <a:alpha val="4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4" name="Freeform: Shape 43">
                <a:extLst>
                  <a:ext uri="{FF2B5EF4-FFF2-40B4-BE49-F238E27FC236}">
                    <a16:creationId xmlns:a16="http://schemas.microsoft.com/office/drawing/2014/main" id="{61C70A71-483F-BBF9-3470-054055A40673}"/>
                  </a:ext>
                </a:extLst>
              </p:cNvPr>
              <p:cNvSpPr/>
              <p:nvPr/>
            </p:nvSpPr>
            <p:spPr>
              <a:xfrm>
                <a:off x="4992376" y="2320453"/>
                <a:ext cx="1276978" cy="620350"/>
              </a:xfrm>
              <a:custGeom>
                <a:avLst/>
                <a:gdLst>
                  <a:gd name="csX0" fmla="*/ 1276917 w 1276978"/>
                  <a:gd name="csY0" fmla="*/ 351955 h 620350"/>
                  <a:gd name="csX1" fmla="*/ 1188668 w 1276978"/>
                  <a:gd name="csY1" fmla="*/ 253738 h 620350"/>
                  <a:gd name="csX2" fmla="*/ 1112912 w 1276978"/>
                  <a:gd name="csY2" fmla="*/ 241643 h 620350"/>
                  <a:gd name="csX3" fmla="*/ 1112912 w 1276978"/>
                  <a:gd name="csY3" fmla="*/ 210411 h 620350"/>
                  <a:gd name="csX4" fmla="*/ 1052307 w 1276978"/>
                  <a:gd name="csY4" fmla="*/ 127345 h 620350"/>
                  <a:gd name="csX5" fmla="*/ 952230 w 1276978"/>
                  <a:gd name="csY5" fmla="*/ 101561 h 620350"/>
                  <a:gd name="csX6" fmla="*/ 910763 w 1276978"/>
                  <a:gd name="csY6" fmla="*/ 111529 h 620350"/>
                  <a:gd name="csX7" fmla="*/ 888036 w 1276978"/>
                  <a:gd name="csY7" fmla="*/ 35508 h 620350"/>
                  <a:gd name="csX8" fmla="*/ 795003 w 1276978"/>
                  <a:gd name="csY8" fmla="*/ 686 h 620350"/>
                  <a:gd name="csX9" fmla="*/ 707684 w 1276978"/>
                  <a:gd name="csY9" fmla="*/ 40558 h 620350"/>
                  <a:gd name="csX10" fmla="*/ 689742 w 1276978"/>
                  <a:gd name="csY10" fmla="*/ 61158 h 620350"/>
                  <a:gd name="csX11" fmla="*/ 643624 w 1276978"/>
                  <a:gd name="csY11" fmla="*/ 32717 h 620350"/>
                  <a:gd name="csX12" fmla="*/ 519092 w 1276978"/>
                  <a:gd name="csY12" fmla="*/ 32717 h 620350"/>
                  <a:gd name="csX13" fmla="*/ 428052 w 1276978"/>
                  <a:gd name="csY13" fmla="*/ 107010 h 620350"/>
                  <a:gd name="csX14" fmla="*/ 420742 w 1276978"/>
                  <a:gd name="csY14" fmla="*/ 121763 h 620350"/>
                  <a:gd name="csX15" fmla="*/ 413299 w 1276978"/>
                  <a:gd name="csY15" fmla="*/ 116580 h 620350"/>
                  <a:gd name="csX16" fmla="*/ 335284 w 1276978"/>
                  <a:gd name="csY16" fmla="*/ 84284 h 620350"/>
                  <a:gd name="csX17" fmla="*/ 219258 w 1276978"/>
                  <a:gd name="csY17" fmla="*/ 107808 h 620350"/>
                  <a:gd name="csX18" fmla="*/ 146293 w 1276978"/>
                  <a:gd name="csY18" fmla="*/ 78436 h 620350"/>
                  <a:gd name="csX19" fmla="*/ 10331 w 1276978"/>
                  <a:gd name="csY19" fmla="*/ 141699 h 620350"/>
                  <a:gd name="csX20" fmla="*/ 43557 w 1276978"/>
                  <a:gd name="csY20" fmla="*/ 263839 h 620350"/>
                  <a:gd name="csX21" fmla="*/ 152938 w 1276978"/>
                  <a:gd name="csY21" fmla="*/ 286300 h 620350"/>
                  <a:gd name="csX22" fmla="*/ 152938 w 1276978"/>
                  <a:gd name="csY22" fmla="*/ 287496 h 620350"/>
                  <a:gd name="csX23" fmla="*/ 186829 w 1276978"/>
                  <a:gd name="csY23" fmla="*/ 344512 h 620350"/>
                  <a:gd name="csX24" fmla="*/ 180450 w 1276978"/>
                  <a:gd name="csY24" fmla="*/ 363517 h 620350"/>
                  <a:gd name="csX25" fmla="*/ 218992 w 1276978"/>
                  <a:gd name="csY25" fmla="*/ 472765 h 620350"/>
                  <a:gd name="csX26" fmla="*/ 348309 w 1276978"/>
                  <a:gd name="csY26" fmla="*/ 520611 h 620350"/>
                  <a:gd name="csX27" fmla="*/ 452772 w 1276978"/>
                  <a:gd name="csY27" fmla="*/ 504131 h 620350"/>
                  <a:gd name="csX28" fmla="*/ 485334 w 1276978"/>
                  <a:gd name="csY28" fmla="*/ 554901 h 620350"/>
                  <a:gd name="csX29" fmla="*/ 626213 w 1276978"/>
                  <a:gd name="csY29" fmla="*/ 618164 h 620350"/>
                  <a:gd name="csX30" fmla="*/ 790883 w 1276978"/>
                  <a:gd name="csY30" fmla="*/ 591583 h 620350"/>
                  <a:gd name="csX31" fmla="*/ 863715 w 1276978"/>
                  <a:gd name="csY31" fmla="*/ 534965 h 620350"/>
                  <a:gd name="csX32" fmla="*/ 871822 w 1276978"/>
                  <a:gd name="csY32" fmla="*/ 540813 h 620350"/>
                  <a:gd name="csX33" fmla="*/ 975621 w 1276978"/>
                  <a:gd name="csY33" fmla="*/ 559420 h 620350"/>
                  <a:gd name="csX34" fmla="*/ 1073173 w 1276978"/>
                  <a:gd name="csY34" fmla="*/ 512105 h 620350"/>
                  <a:gd name="csX35" fmla="*/ 1105868 w 1276978"/>
                  <a:gd name="csY35" fmla="*/ 474094 h 620350"/>
                  <a:gd name="csX36" fmla="*/ 1111982 w 1276978"/>
                  <a:gd name="csY36" fmla="*/ 460804 h 620350"/>
                  <a:gd name="csX37" fmla="*/ 1188003 w 1276978"/>
                  <a:gd name="csY37" fmla="*/ 457216 h 620350"/>
                  <a:gd name="csX38" fmla="*/ 1276917 w 1276978"/>
                  <a:gd name="csY38" fmla="*/ 351955 h 6203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1276978" h="620350">
                    <a:moveTo>
                      <a:pt x="1276917" y="351955"/>
                    </a:moveTo>
                    <a:cubicBezTo>
                      <a:pt x="1274923" y="300122"/>
                      <a:pt x="1232792" y="270750"/>
                      <a:pt x="1188668" y="253738"/>
                    </a:cubicBezTo>
                    <a:cubicBezTo>
                      <a:pt x="1164426" y="244878"/>
                      <a:pt x="1138709" y="240773"/>
                      <a:pt x="1112912" y="241643"/>
                    </a:cubicBezTo>
                    <a:cubicBezTo>
                      <a:pt x="1113975" y="231259"/>
                      <a:pt x="1113975" y="220795"/>
                      <a:pt x="1112912" y="210411"/>
                    </a:cubicBezTo>
                    <a:cubicBezTo>
                      <a:pt x="1108393" y="173995"/>
                      <a:pt x="1082078" y="146218"/>
                      <a:pt x="1052307" y="127345"/>
                    </a:cubicBezTo>
                    <a:cubicBezTo>
                      <a:pt x="1022510" y="108398"/>
                      <a:pt x="987476" y="99371"/>
                      <a:pt x="952230" y="101561"/>
                    </a:cubicBezTo>
                    <a:cubicBezTo>
                      <a:pt x="937956" y="102557"/>
                      <a:pt x="923934" y="105925"/>
                      <a:pt x="910763" y="111529"/>
                    </a:cubicBezTo>
                    <a:cubicBezTo>
                      <a:pt x="914179" y="84123"/>
                      <a:pt x="905939" y="56540"/>
                      <a:pt x="888036" y="35508"/>
                    </a:cubicBezTo>
                    <a:cubicBezTo>
                      <a:pt x="864379" y="9695"/>
                      <a:pt x="829797" y="-3248"/>
                      <a:pt x="795003" y="686"/>
                    </a:cubicBezTo>
                    <a:cubicBezTo>
                      <a:pt x="761989" y="2834"/>
                      <a:pt x="730929" y="17022"/>
                      <a:pt x="707684" y="40558"/>
                    </a:cubicBezTo>
                    <a:cubicBezTo>
                      <a:pt x="701238" y="47002"/>
                      <a:pt x="695244" y="53886"/>
                      <a:pt x="689742" y="61158"/>
                    </a:cubicBezTo>
                    <a:cubicBezTo>
                      <a:pt x="675694" y="49674"/>
                      <a:pt x="660184" y="40110"/>
                      <a:pt x="643624" y="32717"/>
                    </a:cubicBezTo>
                    <a:cubicBezTo>
                      <a:pt x="603925" y="15368"/>
                      <a:pt x="558791" y="15368"/>
                      <a:pt x="519092" y="32717"/>
                    </a:cubicBezTo>
                    <a:cubicBezTo>
                      <a:pt x="481559" y="47080"/>
                      <a:pt x="449649" y="73126"/>
                      <a:pt x="428052" y="107010"/>
                    </a:cubicBezTo>
                    <a:cubicBezTo>
                      <a:pt x="425115" y="111662"/>
                      <a:pt x="422669" y="116606"/>
                      <a:pt x="420742" y="121763"/>
                    </a:cubicBezTo>
                    <a:lnTo>
                      <a:pt x="413299" y="116580"/>
                    </a:lnTo>
                    <a:cubicBezTo>
                      <a:pt x="389855" y="100450"/>
                      <a:pt x="363274" y="89444"/>
                      <a:pt x="335284" y="84284"/>
                    </a:cubicBezTo>
                    <a:cubicBezTo>
                      <a:pt x="295040" y="78217"/>
                      <a:pt x="253959" y="86547"/>
                      <a:pt x="219258" y="107808"/>
                    </a:cubicBezTo>
                    <a:cubicBezTo>
                      <a:pt x="197488" y="92592"/>
                      <a:pt x="172528" y="82547"/>
                      <a:pt x="146293" y="78436"/>
                    </a:cubicBezTo>
                    <a:cubicBezTo>
                      <a:pt x="91775" y="65337"/>
                      <a:pt x="35423" y="91558"/>
                      <a:pt x="10331" y="141699"/>
                    </a:cubicBezTo>
                    <a:cubicBezTo>
                      <a:pt x="-11784" y="184884"/>
                      <a:pt x="2609" y="237810"/>
                      <a:pt x="43557" y="263839"/>
                    </a:cubicBezTo>
                    <a:cubicBezTo>
                      <a:pt x="76412" y="283509"/>
                      <a:pt x="114981" y="291428"/>
                      <a:pt x="152938" y="286300"/>
                    </a:cubicBezTo>
                    <a:cubicBezTo>
                      <a:pt x="153005" y="286696"/>
                      <a:pt x="153005" y="287100"/>
                      <a:pt x="152938" y="287496"/>
                    </a:cubicBezTo>
                    <a:cubicBezTo>
                      <a:pt x="158467" y="309388"/>
                      <a:pt x="170243" y="329200"/>
                      <a:pt x="186829" y="344512"/>
                    </a:cubicBezTo>
                    <a:cubicBezTo>
                      <a:pt x="184184" y="350663"/>
                      <a:pt x="182058" y="357018"/>
                      <a:pt x="180450" y="363517"/>
                    </a:cubicBezTo>
                    <a:cubicBezTo>
                      <a:pt x="171146" y="404319"/>
                      <a:pt x="186138" y="446837"/>
                      <a:pt x="218992" y="472765"/>
                    </a:cubicBezTo>
                    <a:cubicBezTo>
                      <a:pt x="256671" y="500695"/>
                      <a:pt x="301526" y="517294"/>
                      <a:pt x="348309" y="520611"/>
                    </a:cubicBezTo>
                    <a:cubicBezTo>
                      <a:pt x="383994" y="525082"/>
                      <a:pt x="420197" y="519369"/>
                      <a:pt x="452772" y="504131"/>
                    </a:cubicBezTo>
                    <a:cubicBezTo>
                      <a:pt x="460839" y="522690"/>
                      <a:pt x="471831" y="539832"/>
                      <a:pt x="485334" y="554901"/>
                    </a:cubicBezTo>
                    <a:cubicBezTo>
                      <a:pt x="520687" y="594108"/>
                      <a:pt x="575311" y="611917"/>
                      <a:pt x="626213" y="618164"/>
                    </a:cubicBezTo>
                    <a:cubicBezTo>
                      <a:pt x="682512" y="624970"/>
                      <a:pt x="739581" y="615755"/>
                      <a:pt x="790883" y="591583"/>
                    </a:cubicBezTo>
                    <a:cubicBezTo>
                      <a:pt x="819325" y="578785"/>
                      <a:pt x="844297" y="559373"/>
                      <a:pt x="863715" y="534965"/>
                    </a:cubicBezTo>
                    <a:cubicBezTo>
                      <a:pt x="866373" y="536959"/>
                      <a:pt x="869031" y="538952"/>
                      <a:pt x="871822" y="540813"/>
                    </a:cubicBezTo>
                    <a:cubicBezTo>
                      <a:pt x="903081" y="559233"/>
                      <a:pt x="939909" y="565835"/>
                      <a:pt x="975621" y="559420"/>
                    </a:cubicBezTo>
                    <a:cubicBezTo>
                      <a:pt x="1011970" y="553223"/>
                      <a:pt x="1045808" y="536814"/>
                      <a:pt x="1073173" y="512105"/>
                    </a:cubicBezTo>
                    <a:cubicBezTo>
                      <a:pt x="1085826" y="501052"/>
                      <a:pt x="1096830" y="488253"/>
                      <a:pt x="1105868" y="474094"/>
                    </a:cubicBezTo>
                    <a:cubicBezTo>
                      <a:pt x="1108539" y="469981"/>
                      <a:pt x="1110586" y="465505"/>
                      <a:pt x="1111982" y="460804"/>
                    </a:cubicBezTo>
                    <a:cubicBezTo>
                      <a:pt x="1137220" y="465962"/>
                      <a:pt x="1163363" y="464729"/>
                      <a:pt x="1188003" y="457216"/>
                    </a:cubicBezTo>
                    <a:cubicBezTo>
                      <a:pt x="1235982" y="440868"/>
                      <a:pt x="1278645" y="405781"/>
                      <a:pt x="1276917" y="351955"/>
                    </a:cubicBezTo>
                    <a:close/>
                  </a:path>
                </a:pathLst>
              </a:custGeom>
              <a:solidFill>
                <a:srgbClr val="A2B9B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5" name="Freeform: Shape 44">
                <a:extLst>
                  <a:ext uri="{FF2B5EF4-FFF2-40B4-BE49-F238E27FC236}">
                    <a16:creationId xmlns:a16="http://schemas.microsoft.com/office/drawing/2014/main" id="{BAC8E368-6D0A-B75F-EF48-5EC597A2C74A}"/>
                  </a:ext>
                </a:extLst>
              </p:cNvPr>
              <p:cNvSpPr/>
              <p:nvPr/>
            </p:nvSpPr>
            <p:spPr>
              <a:xfrm>
                <a:off x="5026616" y="2335684"/>
                <a:ext cx="1245097" cy="591270"/>
              </a:xfrm>
              <a:custGeom>
                <a:avLst/>
                <a:gdLst>
                  <a:gd name="csX0" fmla="*/ 1167054 w 1245097"/>
                  <a:gd name="csY0" fmla="*/ 437731 h 591270"/>
                  <a:gd name="csX1" fmla="*/ 1109772 w 1245097"/>
                  <a:gd name="csY1" fmla="*/ 442383 h 591270"/>
                  <a:gd name="csX2" fmla="*/ 1076811 w 1245097"/>
                  <a:gd name="csY2" fmla="*/ 438396 h 591270"/>
                  <a:gd name="csX3" fmla="*/ 1051692 w 1245097"/>
                  <a:gd name="csY3" fmla="*/ 433611 h 591270"/>
                  <a:gd name="csX4" fmla="*/ 1081463 w 1245097"/>
                  <a:gd name="csY4" fmla="*/ 445041 h 591270"/>
                  <a:gd name="csX5" fmla="*/ 1078007 w 1245097"/>
                  <a:gd name="csY5" fmla="*/ 452351 h 591270"/>
                  <a:gd name="csX6" fmla="*/ 1049167 w 1245097"/>
                  <a:gd name="csY6" fmla="*/ 484514 h 591270"/>
                  <a:gd name="csX7" fmla="*/ 966500 w 1245097"/>
                  <a:gd name="csY7" fmla="*/ 526246 h 591270"/>
                  <a:gd name="csX8" fmla="*/ 874264 w 1245097"/>
                  <a:gd name="csY8" fmla="*/ 521993 h 591270"/>
                  <a:gd name="csX9" fmla="*/ 856189 w 1245097"/>
                  <a:gd name="csY9" fmla="*/ 513753 h 591270"/>
                  <a:gd name="csX10" fmla="*/ 870941 w 1245097"/>
                  <a:gd name="csY10" fmla="*/ 475210 h 591270"/>
                  <a:gd name="csX11" fmla="*/ 870941 w 1245097"/>
                  <a:gd name="csY11" fmla="*/ 474413 h 591270"/>
                  <a:gd name="csX12" fmla="*/ 844360 w 1245097"/>
                  <a:gd name="csY12" fmla="*/ 515082 h 591270"/>
                  <a:gd name="csX13" fmla="*/ 820836 w 1245097"/>
                  <a:gd name="csY13" fmla="*/ 536347 h 591270"/>
                  <a:gd name="csX14" fmla="*/ 768604 w 1245097"/>
                  <a:gd name="csY14" fmla="*/ 566915 h 591270"/>
                  <a:gd name="csX15" fmla="*/ 616295 w 1245097"/>
                  <a:gd name="csY15" fmla="*/ 589775 h 591270"/>
                  <a:gd name="csX16" fmla="*/ 489503 w 1245097"/>
                  <a:gd name="csY16" fmla="*/ 541663 h 591270"/>
                  <a:gd name="csX17" fmla="*/ 448436 w 1245097"/>
                  <a:gd name="csY17" fmla="*/ 494747 h 591270"/>
                  <a:gd name="csX18" fmla="*/ 435145 w 1245097"/>
                  <a:gd name="csY18" fmla="*/ 469628 h 591270"/>
                  <a:gd name="csX19" fmla="*/ 430494 w 1245097"/>
                  <a:gd name="csY19" fmla="*/ 413675 h 591270"/>
                  <a:gd name="csX20" fmla="*/ 433683 w 1245097"/>
                  <a:gd name="csY20" fmla="*/ 480128 h 591270"/>
                  <a:gd name="csX21" fmla="*/ 244028 w 1245097"/>
                  <a:gd name="csY21" fmla="*/ 462053 h 591270"/>
                  <a:gd name="csX22" fmla="*/ 179569 w 1245097"/>
                  <a:gd name="csY22" fmla="*/ 380449 h 591270"/>
                  <a:gd name="csX23" fmla="*/ 179569 w 1245097"/>
                  <a:gd name="csY23" fmla="*/ 351874 h 591270"/>
                  <a:gd name="csX24" fmla="*/ 191397 w 1245097"/>
                  <a:gd name="csY24" fmla="*/ 312800 h 591270"/>
                  <a:gd name="csX25" fmla="*/ 235655 w 1245097"/>
                  <a:gd name="csY25" fmla="*/ 288346 h 591270"/>
                  <a:gd name="csX26" fmla="*/ 193923 w 1245097"/>
                  <a:gd name="csY26" fmla="*/ 304029 h 591270"/>
                  <a:gd name="csX27" fmla="*/ 183423 w 1245097"/>
                  <a:gd name="csY27" fmla="*/ 315325 h 591270"/>
                  <a:gd name="csX28" fmla="*/ 167873 w 1245097"/>
                  <a:gd name="csY28" fmla="*/ 295921 h 591270"/>
                  <a:gd name="csX29" fmla="*/ 143684 w 1245097"/>
                  <a:gd name="csY29" fmla="*/ 250202 h 591270"/>
                  <a:gd name="csX30" fmla="*/ 136906 w 1245097"/>
                  <a:gd name="csY30" fmla="*/ 214583 h 591270"/>
                  <a:gd name="csX31" fmla="*/ 136109 w 1245097"/>
                  <a:gd name="csY31" fmla="*/ 204350 h 591270"/>
                  <a:gd name="csX32" fmla="*/ 137305 w 1245097"/>
                  <a:gd name="csY32" fmla="*/ 265752 h 591270"/>
                  <a:gd name="csX33" fmla="*/ 57562 w 1245097"/>
                  <a:gd name="csY33" fmla="*/ 250468 h 591270"/>
                  <a:gd name="csX34" fmla="*/ 1742 w 1245097"/>
                  <a:gd name="csY34" fmla="*/ 151985 h 591270"/>
                  <a:gd name="csX35" fmla="*/ 114711 w 1245097"/>
                  <a:gd name="csY35" fmla="*/ 76894 h 591270"/>
                  <a:gd name="csX36" fmla="*/ 186878 w 1245097"/>
                  <a:gd name="csY36" fmla="*/ 96298 h 591270"/>
                  <a:gd name="csX37" fmla="*/ 197378 w 1245097"/>
                  <a:gd name="csY37" fmla="*/ 101880 h 591270"/>
                  <a:gd name="csX38" fmla="*/ 174120 w 1245097"/>
                  <a:gd name="csY38" fmla="*/ 122214 h 591270"/>
                  <a:gd name="csX39" fmla="*/ 167474 w 1245097"/>
                  <a:gd name="csY39" fmla="*/ 132581 h 591270"/>
                  <a:gd name="csX40" fmla="*/ 215054 w 1245097"/>
                  <a:gd name="csY40" fmla="*/ 99753 h 591270"/>
                  <a:gd name="csX41" fmla="*/ 333074 w 1245097"/>
                  <a:gd name="csY41" fmla="*/ 80748 h 591270"/>
                  <a:gd name="csX42" fmla="*/ 405906 w 1245097"/>
                  <a:gd name="csY42" fmla="*/ 113443 h 591270"/>
                  <a:gd name="csX43" fmla="*/ 401520 w 1245097"/>
                  <a:gd name="csY43" fmla="*/ 146270 h 591270"/>
                  <a:gd name="csX44" fmla="*/ 425310 w 1245097"/>
                  <a:gd name="csY44" fmla="*/ 96431 h 591270"/>
                  <a:gd name="csX45" fmla="*/ 433019 w 1245097"/>
                  <a:gd name="csY45" fmla="*/ 86330 h 591270"/>
                  <a:gd name="csX46" fmla="*/ 530704 w 1245097"/>
                  <a:gd name="csY46" fmla="*/ 24662 h 591270"/>
                  <a:gd name="csX47" fmla="*/ 651116 w 1245097"/>
                  <a:gd name="csY47" fmla="*/ 43003 h 591270"/>
                  <a:gd name="csX48" fmla="*/ 670919 w 1245097"/>
                  <a:gd name="csY48" fmla="*/ 55496 h 591270"/>
                  <a:gd name="csX49" fmla="*/ 670919 w 1245097"/>
                  <a:gd name="csY49" fmla="*/ 55496 h 591270"/>
                  <a:gd name="csX50" fmla="*/ 674242 w 1245097"/>
                  <a:gd name="csY50" fmla="*/ 57622 h 591270"/>
                  <a:gd name="csX51" fmla="*/ 674242 w 1245097"/>
                  <a:gd name="csY51" fmla="*/ 57622 h 591270"/>
                  <a:gd name="csX52" fmla="*/ 674906 w 1245097"/>
                  <a:gd name="csY52" fmla="*/ 57622 h 591270"/>
                  <a:gd name="csX53" fmla="*/ 679425 w 1245097"/>
                  <a:gd name="csY53" fmla="*/ 60945 h 591270"/>
                  <a:gd name="csX54" fmla="*/ 698430 w 1245097"/>
                  <a:gd name="csY54" fmla="*/ 75830 h 591270"/>
                  <a:gd name="csX55" fmla="*/ 681153 w 1245097"/>
                  <a:gd name="csY55" fmla="*/ 54831 h 591270"/>
                  <a:gd name="csX56" fmla="*/ 678362 w 1245097"/>
                  <a:gd name="csY56" fmla="*/ 52173 h 591270"/>
                  <a:gd name="csX57" fmla="*/ 693513 w 1245097"/>
                  <a:gd name="csY57" fmla="*/ 35294 h 591270"/>
                  <a:gd name="csX58" fmla="*/ 774452 w 1245097"/>
                  <a:gd name="csY58" fmla="*/ 340 h 591270"/>
                  <a:gd name="csX59" fmla="*/ 820703 w 1245097"/>
                  <a:gd name="csY59" fmla="*/ 4859 h 591270"/>
                  <a:gd name="csX60" fmla="*/ 857252 w 1245097"/>
                  <a:gd name="csY60" fmla="*/ 26921 h 591270"/>
                  <a:gd name="csX61" fmla="*/ 887023 w 1245097"/>
                  <a:gd name="csY61" fmla="*/ 88988 h 591270"/>
                  <a:gd name="csX62" fmla="*/ 888617 w 1245097"/>
                  <a:gd name="csY62" fmla="*/ 98159 h 591270"/>
                  <a:gd name="csX63" fmla="*/ 891276 w 1245097"/>
                  <a:gd name="csY63" fmla="*/ 122347 h 591270"/>
                  <a:gd name="csX64" fmla="*/ 893402 w 1245097"/>
                  <a:gd name="csY64" fmla="*/ 119955 h 591270"/>
                  <a:gd name="csX65" fmla="*/ 894864 w 1245097"/>
                  <a:gd name="csY65" fmla="*/ 108392 h 591270"/>
                  <a:gd name="csX66" fmla="*/ 918388 w 1245097"/>
                  <a:gd name="csY66" fmla="*/ 103076 h 591270"/>
                  <a:gd name="csX67" fmla="*/ 1017535 w 1245097"/>
                  <a:gd name="csY67" fmla="*/ 122480 h 591270"/>
                  <a:gd name="csX68" fmla="*/ 1081862 w 1245097"/>
                  <a:gd name="csY68" fmla="*/ 191458 h 591270"/>
                  <a:gd name="csX69" fmla="*/ 1087576 w 1245097"/>
                  <a:gd name="csY69" fmla="*/ 230665 h 591270"/>
                  <a:gd name="csX70" fmla="*/ 1040262 w 1245097"/>
                  <a:gd name="csY70" fmla="*/ 248607 h 591270"/>
                  <a:gd name="csX71" fmla="*/ 1115088 w 1245097"/>
                  <a:gd name="csY71" fmla="*/ 239703 h 591270"/>
                  <a:gd name="csX72" fmla="*/ 1166788 w 1245097"/>
                  <a:gd name="csY72" fmla="*/ 255651 h 591270"/>
                  <a:gd name="csX73" fmla="*/ 1244803 w 1245097"/>
                  <a:gd name="csY73" fmla="*/ 343103 h 591270"/>
                  <a:gd name="csX74" fmla="*/ 1167054 w 1245097"/>
                  <a:gd name="csY74" fmla="*/ 437731 h 5912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Lst>
                <a:rect l="l" t="t" r="r" b="b"/>
                <a:pathLst>
                  <a:path w="1245097" h="591270">
                    <a:moveTo>
                      <a:pt x="1167054" y="437731"/>
                    </a:moveTo>
                    <a:cubicBezTo>
                      <a:pt x="1148567" y="443660"/>
                      <a:pt x="1128963" y="445251"/>
                      <a:pt x="1109772" y="442383"/>
                    </a:cubicBezTo>
                    <a:cubicBezTo>
                      <a:pt x="1098740" y="441585"/>
                      <a:pt x="1087710" y="440123"/>
                      <a:pt x="1076811" y="438396"/>
                    </a:cubicBezTo>
                    <a:cubicBezTo>
                      <a:pt x="1069103" y="437067"/>
                      <a:pt x="1060198" y="435870"/>
                      <a:pt x="1051692" y="433611"/>
                    </a:cubicBezTo>
                    <a:cubicBezTo>
                      <a:pt x="1061248" y="438321"/>
                      <a:pt x="1071216" y="442148"/>
                      <a:pt x="1081463" y="445041"/>
                    </a:cubicBezTo>
                    <a:cubicBezTo>
                      <a:pt x="1080453" y="447540"/>
                      <a:pt x="1079296" y="449980"/>
                      <a:pt x="1078007" y="452351"/>
                    </a:cubicBezTo>
                    <a:cubicBezTo>
                      <a:pt x="1070179" y="464543"/>
                      <a:pt x="1060437" y="475402"/>
                      <a:pt x="1049167" y="484514"/>
                    </a:cubicBezTo>
                    <a:cubicBezTo>
                      <a:pt x="1025324" y="504806"/>
                      <a:pt x="996988" y="519112"/>
                      <a:pt x="966500" y="526246"/>
                    </a:cubicBezTo>
                    <a:cubicBezTo>
                      <a:pt x="935945" y="533297"/>
                      <a:pt x="904035" y="531825"/>
                      <a:pt x="874264" y="521993"/>
                    </a:cubicBezTo>
                    <a:cubicBezTo>
                      <a:pt x="867977" y="519848"/>
                      <a:pt x="861930" y="517089"/>
                      <a:pt x="856189" y="513753"/>
                    </a:cubicBezTo>
                    <a:cubicBezTo>
                      <a:pt x="863432" y="501922"/>
                      <a:pt x="868429" y="488856"/>
                      <a:pt x="870941" y="475210"/>
                    </a:cubicBezTo>
                    <a:cubicBezTo>
                      <a:pt x="871087" y="474963"/>
                      <a:pt x="871087" y="474660"/>
                      <a:pt x="870941" y="474413"/>
                    </a:cubicBezTo>
                    <a:cubicBezTo>
                      <a:pt x="865572" y="489952"/>
                      <a:pt x="856441" y="503922"/>
                      <a:pt x="844360" y="515082"/>
                    </a:cubicBezTo>
                    <a:cubicBezTo>
                      <a:pt x="837263" y="522951"/>
                      <a:pt x="829382" y="530076"/>
                      <a:pt x="820836" y="536347"/>
                    </a:cubicBezTo>
                    <a:cubicBezTo>
                      <a:pt x="804847" y="548783"/>
                      <a:pt x="787277" y="559060"/>
                      <a:pt x="768604" y="566915"/>
                    </a:cubicBezTo>
                    <a:cubicBezTo>
                      <a:pt x="720493" y="586973"/>
                      <a:pt x="668168" y="594825"/>
                      <a:pt x="616295" y="589775"/>
                    </a:cubicBezTo>
                    <a:cubicBezTo>
                      <a:pt x="570323" y="586061"/>
                      <a:pt x="526358" y="569378"/>
                      <a:pt x="489503" y="541663"/>
                    </a:cubicBezTo>
                    <a:cubicBezTo>
                      <a:pt x="473076" y="528645"/>
                      <a:pt x="459161" y="512747"/>
                      <a:pt x="448436" y="494747"/>
                    </a:cubicBezTo>
                    <a:cubicBezTo>
                      <a:pt x="442748" y="487104"/>
                      <a:pt x="438269" y="478633"/>
                      <a:pt x="435145" y="469628"/>
                    </a:cubicBezTo>
                    <a:cubicBezTo>
                      <a:pt x="429962" y="451459"/>
                      <a:pt x="428380" y="432451"/>
                      <a:pt x="430494" y="413675"/>
                    </a:cubicBezTo>
                    <a:cubicBezTo>
                      <a:pt x="424832" y="435642"/>
                      <a:pt x="425948" y="458805"/>
                      <a:pt x="433683" y="480128"/>
                    </a:cubicBezTo>
                    <a:cubicBezTo>
                      <a:pt x="370567" y="499446"/>
                      <a:pt x="302360" y="492945"/>
                      <a:pt x="244028" y="462053"/>
                    </a:cubicBezTo>
                    <a:cubicBezTo>
                      <a:pt x="210801" y="444376"/>
                      <a:pt x="185948" y="418859"/>
                      <a:pt x="179569" y="380449"/>
                    </a:cubicBezTo>
                    <a:cubicBezTo>
                      <a:pt x="178040" y="370985"/>
                      <a:pt x="178040" y="361337"/>
                      <a:pt x="179569" y="351874"/>
                    </a:cubicBezTo>
                    <a:cubicBezTo>
                      <a:pt x="178412" y="337821"/>
                      <a:pt x="182639" y="323851"/>
                      <a:pt x="191397" y="312800"/>
                    </a:cubicBezTo>
                    <a:cubicBezTo>
                      <a:pt x="203013" y="299946"/>
                      <a:pt x="218590" y="291339"/>
                      <a:pt x="235655" y="288346"/>
                    </a:cubicBezTo>
                    <a:cubicBezTo>
                      <a:pt x="220078" y="286920"/>
                      <a:pt x="204701" y="292697"/>
                      <a:pt x="193923" y="304029"/>
                    </a:cubicBezTo>
                    <a:cubicBezTo>
                      <a:pt x="190015" y="307396"/>
                      <a:pt x="186493" y="311185"/>
                      <a:pt x="183423" y="315325"/>
                    </a:cubicBezTo>
                    <a:cubicBezTo>
                      <a:pt x="177562" y="309430"/>
                      <a:pt x="172352" y="302925"/>
                      <a:pt x="167873" y="295921"/>
                    </a:cubicBezTo>
                    <a:cubicBezTo>
                      <a:pt x="156324" y="282802"/>
                      <a:pt x="148030" y="267137"/>
                      <a:pt x="143684" y="250202"/>
                    </a:cubicBezTo>
                    <a:cubicBezTo>
                      <a:pt x="140242" y="238586"/>
                      <a:pt x="137969" y="226653"/>
                      <a:pt x="136906" y="214583"/>
                    </a:cubicBezTo>
                    <a:cubicBezTo>
                      <a:pt x="136906" y="211128"/>
                      <a:pt x="136906" y="207805"/>
                      <a:pt x="136109" y="204350"/>
                    </a:cubicBezTo>
                    <a:cubicBezTo>
                      <a:pt x="133185" y="224747"/>
                      <a:pt x="133584" y="245484"/>
                      <a:pt x="137305" y="265752"/>
                    </a:cubicBezTo>
                    <a:cubicBezTo>
                      <a:pt x="110033" y="265353"/>
                      <a:pt x="83040" y="260180"/>
                      <a:pt x="57562" y="250468"/>
                    </a:cubicBezTo>
                    <a:cubicBezTo>
                      <a:pt x="16959" y="236196"/>
                      <a:pt x="-6871" y="194148"/>
                      <a:pt x="1742" y="151985"/>
                    </a:cubicBezTo>
                    <a:cubicBezTo>
                      <a:pt x="16468" y="103064"/>
                      <a:pt x="63901" y="71532"/>
                      <a:pt x="114711" y="76894"/>
                    </a:cubicBezTo>
                    <a:cubicBezTo>
                      <a:pt x="139631" y="79586"/>
                      <a:pt x="163979" y="86132"/>
                      <a:pt x="186878" y="96298"/>
                    </a:cubicBezTo>
                    <a:cubicBezTo>
                      <a:pt x="190467" y="98026"/>
                      <a:pt x="193923" y="99886"/>
                      <a:pt x="197378" y="101880"/>
                    </a:cubicBezTo>
                    <a:cubicBezTo>
                      <a:pt x="188912" y="107790"/>
                      <a:pt x="181110" y="114610"/>
                      <a:pt x="174120" y="122214"/>
                    </a:cubicBezTo>
                    <a:cubicBezTo>
                      <a:pt x="171727" y="125670"/>
                      <a:pt x="169601" y="128993"/>
                      <a:pt x="167474" y="132581"/>
                    </a:cubicBezTo>
                    <a:cubicBezTo>
                      <a:pt x="180499" y="118004"/>
                      <a:pt x="196807" y="106750"/>
                      <a:pt x="215054" y="99753"/>
                    </a:cubicBezTo>
                    <a:cubicBezTo>
                      <a:pt x="250965" y="79808"/>
                      <a:pt x="292724" y="73083"/>
                      <a:pt x="333074" y="80748"/>
                    </a:cubicBezTo>
                    <a:cubicBezTo>
                      <a:pt x="359283" y="86699"/>
                      <a:pt x="384043" y="97814"/>
                      <a:pt x="405906" y="113443"/>
                    </a:cubicBezTo>
                    <a:cubicBezTo>
                      <a:pt x="402358" y="124005"/>
                      <a:pt x="400869" y="135147"/>
                      <a:pt x="401520" y="146270"/>
                    </a:cubicBezTo>
                    <a:cubicBezTo>
                      <a:pt x="403766" y="127496"/>
                      <a:pt x="412126" y="109982"/>
                      <a:pt x="425310" y="96431"/>
                    </a:cubicBezTo>
                    <a:cubicBezTo>
                      <a:pt x="427703" y="92937"/>
                      <a:pt x="430281" y="89565"/>
                      <a:pt x="433019" y="86330"/>
                    </a:cubicBezTo>
                    <a:cubicBezTo>
                      <a:pt x="458643" y="56422"/>
                      <a:pt x="492680" y="34932"/>
                      <a:pt x="530704" y="24662"/>
                    </a:cubicBezTo>
                    <a:cubicBezTo>
                      <a:pt x="571679" y="14471"/>
                      <a:pt x="615032" y="21074"/>
                      <a:pt x="651116" y="43003"/>
                    </a:cubicBezTo>
                    <a:cubicBezTo>
                      <a:pt x="657921" y="46824"/>
                      <a:pt x="664539" y="50994"/>
                      <a:pt x="670919" y="55496"/>
                    </a:cubicBezTo>
                    <a:lnTo>
                      <a:pt x="670919" y="55496"/>
                    </a:lnTo>
                    <a:lnTo>
                      <a:pt x="674242" y="57622"/>
                    </a:lnTo>
                    <a:lnTo>
                      <a:pt x="674242" y="57622"/>
                    </a:lnTo>
                    <a:lnTo>
                      <a:pt x="674906" y="57622"/>
                    </a:lnTo>
                    <a:lnTo>
                      <a:pt x="679425" y="60945"/>
                    </a:lnTo>
                    <a:cubicBezTo>
                      <a:pt x="685804" y="65730"/>
                      <a:pt x="692715" y="70381"/>
                      <a:pt x="698430" y="75830"/>
                    </a:cubicBezTo>
                    <a:cubicBezTo>
                      <a:pt x="693765" y="68001"/>
                      <a:pt x="687931" y="60921"/>
                      <a:pt x="681153" y="54831"/>
                    </a:cubicBezTo>
                    <a:cubicBezTo>
                      <a:pt x="680222" y="53901"/>
                      <a:pt x="679159" y="53104"/>
                      <a:pt x="678362" y="52173"/>
                    </a:cubicBezTo>
                    <a:cubicBezTo>
                      <a:pt x="683146" y="46326"/>
                      <a:pt x="688330" y="40611"/>
                      <a:pt x="693513" y="35294"/>
                    </a:cubicBezTo>
                    <a:cubicBezTo>
                      <a:pt x="715150" y="13897"/>
                      <a:pt x="744043" y="1418"/>
                      <a:pt x="774452" y="340"/>
                    </a:cubicBezTo>
                    <a:cubicBezTo>
                      <a:pt x="790015" y="-764"/>
                      <a:pt x="805645" y="763"/>
                      <a:pt x="820703" y="4859"/>
                    </a:cubicBezTo>
                    <a:cubicBezTo>
                      <a:pt x="834352" y="9464"/>
                      <a:pt x="846819" y="16993"/>
                      <a:pt x="857252" y="26921"/>
                    </a:cubicBezTo>
                    <a:cubicBezTo>
                      <a:pt x="874968" y="42882"/>
                      <a:pt x="885667" y="65186"/>
                      <a:pt x="887023" y="88988"/>
                    </a:cubicBezTo>
                    <a:cubicBezTo>
                      <a:pt x="887767" y="92004"/>
                      <a:pt x="888298" y="95068"/>
                      <a:pt x="888617" y="98159"/>
                    </a:cubicBezTo>
                    <a:cubicBezTo>
                      <a:pt x="890372" y="106101"/>
                      <a:pt x="891262" y="114212"/>
                      <a:pt x="891276" y="122347"/>
                    </a:cubicBezTo>
                    <a:cubicBezTo>
                      <a:pt x="892312" y="121911"/>
                      <a:pt x="893083" y="121032"/>
                      <a:pt x="893402" y="119955"/>
                    </a:cubicBezTo>
                    <a:cubicBezTo>
                      <a:pt x="893402" y="116101"/>
                      <a:pt x="894465" y="112246"/>
                      <a:pt x="894864" y="108392"/>
                    </a:cubicBezTo>
                    <a:cubicBezTo>
                      <a:pt x="902586" y="106138"/>
                      <a:pt x="910440" y="104363"/>
                      <a:pt x="918388" y="103076"/>
                    </a:cubicBezTo>
                    <a:cubicBezTo>
                      <a:pt x="952664" y="98697"/>
                      <a:pt x="987432" y="105503"/>
                      <a:pt x="1017535" y="122480"/>
                    </a:cubicBezTo>
                    <a:cubicBezTo>
                      <a:pt x="1046908" y="136534"/>
                      <a:pt x="1069887" y="161173"/>
                      <a:pt x="1081862" y="191458"/>
                    </a:cubicBezTo>
                    <a:cubicBezTo>
                      <a:pt x="1086035" y="204096"/>
                      <a:pt x="1087962" y="217364"/>
                      <a:pt x="1087576" y="230665"/>
                    </a:cubicBezTo>
                    <a:cubicBezTo>
                      <a:pt x="1070286" y="231407"/>
                      <a:pt x="1053699" y="237698"/>
                      <a:pt x="1040262" y="248607"/>
                    </a:cubicBezTo>
                    <a:cubicBezTo>
                      <a:pt x="1063202" y="236332"/>
                      <a:pt x="1089916" y="233153"/>
                      <a:pt x="1115088" y="239703"/>
                    </a:cubicBezTo>
                    <a:cubicBezTo>
                      <a:pt x="1132924" y="242813"/>
                      <a:pt x="1150295" y="248171"/>
                      <a:pt x="1166788" y="255651"/>
                    </a:cubicBezTo>
                    <a:cubicBezTo>
                      <a:pt x="1205330" y="272663"/>
                      <a:pt x="1240683" y="297649"/>
                      <a:pt x="1244803" y="343103"/>
                    </a:cubicBezTo>
                    <a:cubicBezTo>
                      <a:pt x="1248923" y="388556"/>
                      <a:pt x="1207324" y="424175"/>
                      <a:pt x="1167054" y="437731"/>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6" name="Freeform: Shape 45">
                <a:extLst>
                  <a:ext uri="{FF2B5EF4-FFF2-40B4-BE49-F238E27FC236}">
                    <a16:creationId xmlns:a16="http://schemas.microsoft.com/office/drawing/2014/main" id="{29CA2095-8E5C-5E63-089F-1A3586CBE2B6}"/>
                  </a:ext>
                </a:extLst>
              </p:cNvPr>
              <p:cNvSpPr/>
              <p:nvPr/>
            </p:nvSpPr>
            <p:spPr>
              <a:xfrm>
                <a:off x="5025952" y="2476513"/>
                <a:ext cx="1242023" cy="450441"/>
              </a:xfrm>
              <a:custGeom>
                <a:avLst/>
                <a:gdLst>
                  <a:gd name="csX0" fmla="*/ 976069 w 1242023"/>
                  <a:gd name="csY0" fmla="*/ 196293 h 450441"/>
                  <a:gd name="csX1" fmla="*/ 1018466 w 1242023"/>
                  <a:gd name="csY1" fmla="*/ 284143 h 450441"/>
                  <a:gd name="csX2" fmla="*/ 918255 w 1242023"/>
                  <a:gd name="csY2" fmla="*/ 288396 h 450441"/>
                  <a:gd name="csX3" fmla="*/ 884763 w 1242023"/>
                  <a:gd name="csY3" fmla="*/ 221944 h 450441"/>
                  <a:gd name="csX4" fmla="*/ 770864 w 1242023"/>
                  <a:gd name="csY4" fmla="*/ 351127 h 450441"/>
                  <a:gd name="csX5" fmla="*/ 459201 w 1242023"/>
                  <a:gd name="csY5" fmla="*/ 258094 h 450441"/>
                  <a:gd name="csX6" fmla="*/ 460131 w 1242023"/>
                  <a:gd name="csY6" fmla="*/ 180344 h 450441"/>
                  <a:gd name="csX7" fmla="*/ 417203 w 1242023"/>
                  <a:gd name="csY7" fmla="*/ 269657 h 450441"/>
                  <a:gd name="csX8" fmla="*/ 316195 w 1242023"/>
                  <a:gd name="csY8" fmla="*/ 257828 h 450441"/>
                  <a:gd name="csX9" fmla="*/ 240838 w 1242023"/>
                  <a:gd name="csY9" fmla="*/ 155624 h 450441"/>
                  <a:gd name="csX10" fmla="*/ 287089 w 1242023"/>
                  <a:gd name="csY10" fmla="*/ 115752 h 450441"/>
                  <a:gd name="csX11" fmla="*/ 184088 w 1242023"/>
                  <a:gd name="csY11" fmla="*/ 140473 h 450441"/>
                  <a:gd name="csX12" fmla="*/ 153519 w 1242023"/>
                  <a:gd name="csY12" fmla="*/ 7568 h 450441"/>
                  <a:gd name="csX13" fmla="*/ 110458 w 1242023"/>
                  <a:gd name="csY13" fmla="*/ 89969 h 450441"/>
                  <a:gd name="csX14" fmla="*/ 5330 w 1242023"/>
                  <a:gd name="csY14" fmla="*/ -8 h 450441"/>
                  <a:gd name="csX15" fmla="*/ 1742 w 1242023"/>
                  <a:gd name="csY15" fmla="*/ 10890 h 450441"/>
                  <a:gd name="csX16" fmla="*/ 57562 w 1242023"/>
                  <a:gd name="csY16" fmla="*/ 109373 h 450441"/>
                  <a:gd name="csX17" fmla="*/ 137305 w 1242023"/>
                  <a:gd name="csY17" fmla="*/ 124657 h 450441"/>
                  <a:gd name="csX18" fmla="*/ 136109 w 1242023"/>
                  <a:gd name="csY18" fmla="*/ 63255 h 450441"/>
                  <a:gd name="csX19" fmla="*/ 136906 w 1242023"/>
                  <a:gd name="csY19" fmla="*/ 73489 h 450441"/>
                  <a:gd name="csX20" fmla="*/ 143684 w 1242023"/>
                  <a:gd name="csY20" fmla="*/ 109107 h 450441"/>
                  <a:gd name="csX21" fmla="*/ 168538 w 1242023"/>
                  <a:gd name="csY21" fmla="*/ 155092 h 450441"/>
                  <a:gd name="csX22" fmla="*/ 184220 w 1242023"/>
                  <a:gd name="csY22" fmla="*/ 174497 h 450441"/>
                  <a:gd name="csX23" fmla="*/ 194720 w 1242023"/>
                  <a:gd name="csY23" fmla="*/ 163200 h 450441"/>
                  <a:gd name="csX24" fmla="*/ 236452 w 1242023"/>
                  <a:gd name="csY24" fmla="*/ 147517 h 450441"/>
                  <a:gd name="csX25" fmla="*/ 192195 w 1242023"/>
                  <a:gd name="csY25" fmla="*/ 171971 h 450441"/>
                  <a:gd name="csX26" fmla="*/ 180366 w 1242023"/>
                  <a:gd name="csY26" fmla="*/ 211045 h 450441"/>
                  <a:gd name="csX27" fmla="*/ 180366 w 1242023"/>
                  <a:gd name="csY27" fmla="*/ 239620 h 450441"/>
                  <a:gd name="csX28" fmla="*/ 244825 w 1242023"/>
                  <a:gd name="csY28" fmla="*/ 321224 h 450441"/>
                  <a:gd name="csX29" fmla="*/ 434348 w 1242023"/>
                  <a:gd name="csY29" fmla="*/ 339299 h 450441"/>
                  <a:gd name="csX30" fmla="*/ 431158 w 1242023"/>
                  <a:gd name="csY30" fmla="*/ 272846 h 450441"/>
                  <a:gd name="csX31" fmla="*/ 435810 w 1242023"/>
                  <a:gd name="csY31" fmla="*/ 328799 h 450441"/>
                  <a:gd name="csX32" fmla="*/ 449100 w 1242023"/>
                  <a:gd name="csY32" fmla="*/ 353918 h 450441"/>
                  <a:gd name="csX33" fmla="*/ 490168 w 1242023"/>
                  <a:gd name="csY33" fmla="*/ 400834 h 450441"/>
                  <a:gd name="csX34" fmla="*/ 616960 w 1242023"/>
                  <a:gd name="csY34" fmla="*/ 448946 h 450441"/>
                  <a:gd name="csX35" fmla="*/ 769269 w 1242023"/>
                  <a:gd name="csY35" fmla="*/ 426086 h 450441"/>
                  <a:gd name="csX36" fmla="*/ 821501 w 1242023"/>
                  <a:gd name="csY36" fmla="*/ 395518 h 450441"/>
                  <a:gd name="csX37" fmla="*/ 845025 w 1242023"/>
                  <a:gd name="csY37" fmla="*/ 374253 h 450441"/>
                  <a:gd name="csX38" fmla="*/ 871606 w 1242023"/>
                  <a:gd name="csY38" fmla="*/ 333584 h 450441"/>
                  <a:gd name="csX39" fmla="*/ 871606 w 1242023"/>
                  <a:gd name="csY39" fmla="*/ 334381 h 450441"/>
                  <a:gd name="csX40" fmla="*/ 856853 w 1242023"/>
                  <a:gd name="csY40" fmla="*/ 372924 h 450441"/>
                  <a:gd name="csX41" fmla="*/ 874928 w 1242023"/>
                  <a:gd name="csY41" fmla="*/ 381164 h 450441"/>
                  <a:gd name="csX42" fmla="*/ 967164 w 1242023"/>
                  <a:gd name="csY42" fmla="*/ 385417 h 450441"/>
                  <a:gd name="csX43" fmla="*/ 1049831 w 1242023"/>
                  <a:gd name="csY43" fmla="*/ 343685 h 450441"/>
                  <a:gd name="csX44" fmla="*/ 1078672 w 1242023"/>
                  <a:gd name="csY44" fmla="*/ 311389 h 450441"/>
                  <a:gd name="csX45" fmla="*/ 1082128 w 1242023"/>
                  <a:gd name="csY45" fmla="*/ 304079 h 450441"/>
                  <a:gd name="csX46" fmla="*/ 1052357 w 1242023"/>
                  <a:gd name="csY46" fmla="*/ 292649 h 450441"/>
                  <a:gd name="csX47" fmla="*/ 1077476 w 1242023"/>
                  <a:gd name="csY47" fmla="*/ 297434 h 450441"/>
                  <a:gd name="csX48" fmla="*/ 1110436 w 1242023"/>
                  <a:gd name="csY48" fmla="*/ 301421 h 450441"/>
                  <a:gd name="csX49" fmla="*/ 1167718 w 1242023"/>
                  <a:gd name="csY49" fmla="*/ 296769 h 450441"/>
                  <a:gd name="csX50" fmla="*/ 1242012 w 1242023"/>
                  <a:gd name="csY50" fmla="*/ 231779 h 450441"/>
                  <a:gd name="csX51" fmla="*/ 976069 w 1242023"/>
                  <a:gd name="csY51" fmla="*/ 196293 h 4504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242023" h="450441">
                    <a:moveTo>
                      <a:pt x="976069" y="196293"/>
                    </a:moveTo>
                    <a:cubicBezTo>
                      <a:pt x="990024" y="226861"/>
                      <a:pt x="982449" y="265138"/>
                      <a:pt x="1018466" y="284143"/>
                    </a:cubicBezTo>
                    <a:cubicBezTo>
                      <a:pt x="993347" y="310724"/>
                      <a:pt x="941381" y="312718"/>
                      <a:pt x="918255" y="288396"/>
                    </a:cubicBezTo>
                    <a:cubicBezTo>
                      <a:pt x="898054" y="269391"/>
                      <a:pt x="894731" y="244671"/>
                      <a:pt x="884763" y="221944"/>
                    </a:cubicBezTo>
                    <a:cubicBezTo>
                      <a:pt x="874530" y="283745"/>
                      <a:pt x="831601" y="344482"/>
                      <a:pt x="770864" y="351127"/>
                    </a:cubicBezTo>
                    <a:cubicBezTo>
                      <a:pt x="660021" y="369203"/>
                      <a:pt x="529109" y="347406"/>
                      <a:pt x="459201" y="258094"/>
                    </a:cubicBezTo>
                    <a:cubicBezTo>
                      <a:pt x="444714" y="236430"/>
                      <a:pt x="449632" y="207723"/>
                      <a:pt x="460131" y="180344"/>
                    </a:cubicBezTo>
                    <a:cubicBezTo>
                      <a:pt x="434228" y="203002"/>
                      <a:pt x="418718" y="235273"/>
                      <a:pt x="417203" y="269657"/>
                    </a:cubicBezTo>
                    <a:cubicBezTo>
                      <a:pt x="381983" y="266733"/>
                      <a:pt x="349820" y="268460"/>
                      <a:pt x="316195" y="257828"/>
                    </a:cubicBezTo>
                    <a:cubicBezTo>
                      <a:pt x="275526" y="242012"/>
                      <a:pt x="218776" y="206925"/>
                      <a:pt x="240838" y="155624"/>
                    </a:cubicBezTo>
                    <a:cubicBezTo>
                      <a:pt x="251404" y="137574"/>
                      <a:pt x="267685" y="123550"/>
                      <a:pt x="287089" y="115752"/>
                    </a:cubicBezTo>
                    <a:cubicBezTo>
                      <a:pt x="249610" y="112829"/>
                      <a:pt x="208143" y="113626"/>
                      <a:pt x="184088" y="140473"/>
                    </a:cubicBezTo>
                    <a:cubicBezTo>
                      <a:pt x="151845" y="104312"/>
                      <a:pt x="140309" y="54182"/>
                      <a:pt x="153519" y="7568"/>
                    </a:cubicBezTo>
                    <a:cubicBezTo>
                      <a:pt x="128135" y="26573"/>
                      <a:pt x="107136" y="55945"/>
                      <a:pt x="110458" y="89969"/>
                    </a:cubicBezTo>
                    <a:cubicBezTo>
                      <a:pt x="53973" y="90766"/>
                      <a:pt x="4134" y="48370"/>
                      <a:pt x="5330" y="-8"/>
                    </a:cubicBezTo>
                    <a:cubicBezTo>
                      <a:pt x="3868" y="3534"/>
                      <a:pt x="2672" y="7176"/>
                      <a:pt x="1742" y="10890"/>
                    </a:cubicBezTo>
                    <a:cubicBezTo>
                      <a:pt x="-6871" y="53053"/>
                      <a:pt x="16959" y="95102"/>
                      <a:pt x="57562" y="109373"/>
                    </a:cubicBezTo>
                    <a:cubicBezTo>
                      <a:pt x="83040" y="119086"/>
                      <a:pt x="110033" y="124258"/>
                      <a:pt x="137305" y="124657"/>
                    </a:cubicBezTo>
                    <a:cubicBezTo>
                      <a:pt x="133584" y="104389"/>
                      <a:pt x="133185" y="83652"/>
                      <a:pt x="136109" y="63255"/>
                    </a:cubicBezTo>
                    <a:cubicBezTo>
                      <a:pt x="136109" y="66710"/>
                      <a:pt x="136109" y="70033"/>
                      <a:pt x="136906" y="73489"/>
                    </a:cubicBezTo>
                    <a:cubicBezTo>
                      <a:pt x="137969" y="85558"/>
                      <a:pt x="140242" y="97491"/>
                      <a:pt x="143684" y="109107"/>
                    </a:cubicBezTo>
                    <a:cubicBezTo>
                      <a:pt x="148190" y="126198"/>
                      <a:pt x="156709" y="141964"/>
                      <a:pt x="168538" y="155092"/>
                    </a:cubicBezTo>
                    <a:cubicBezTo>
                      <a:pt x="173056" y="162103"/>
                      <a:pt x="178319" y="168609"/>
                      <a:pt x="184220" y="174497"/>
                    </a:cubicBezTo>
                    <a:cubicBezTo>
                      <a:pt x="187290" y="170357"/>
                      <a:pt x="190812" y="166567"/>
                      <a:pt x="194720" y="163200"/>
                    </a:cubicBezTo>
                    <a:cubicBezTo>
                      <a:pt x="205499" y="151868"/>
                      <a:pt x="220876" y="146091"/>
                      <a:pt x="236452" y="147517"/>
                    </a:cubicBezTo>
                    <a:cubicBezTo>
                      <a:pt x="219387" y="150510"/>
                      <a:pt x="203811" y="159117"/>
                      <a:pt x="192195" y="171971"/>
                    </a:cubicBezTo>
                    <a:cubicBezTo>
                      <a:pt x="183436" y="183022"/>
                      <a:pt x="179210" y="196992"/>
                      <a:pt x="180366" y="211045"/>
                    </a:cubicBezTo>
                    <a:cubicBezTo>
                      <a:pt x="178838" y="220508"/>
                      <a:pt x="178838" y="230156"/>
                      <a:pt x="180366" y="239620"/>
                    </a:cubicBezTo>
                    <a:cubicBezTo>
                      <a:pt x="186746" y="278030"/>
                      <a:pt x="211599" y="303548"/>
                      <a:pt x="244825" y="321224"/>
                    </a:cubicBezTo>
                    <a:cubicBezTo>
                      <a:pt x="303117" y="352080"/>
                      <a:pt x="371271" y="358579"/>
                      <a:pt x="434348" y="339299"/>
                    </a:cubicBezTo>
                    <a:cubicBezTo>
                      <a:pt x="426613" y="317976"/>
                      <a:pt x="425496" y="294813"/>
                      <a:pt x="431158" y="272846"/>
                    </a:cubicBezTo>
                    <a:cubicBezTo>
                      <a:pt x="429045" y="291622"/>
                      <a:pt x="430627" y="310630"/>
                      <a:pt x="435810" y="328799"/>
                    </a:cubicBezTo>
                    <a:cubicBezTo>
                      <a:pt x="438933" y="337804"/>
                      <a:pt x="443412" y="346275"/>
                      <a:pt x="449100" y="353918"/>
                    </a:cubicBezTo>
                    <a:cubicBezTo>
                      <a:pt x="459826" y="371918"/>
                      <a:pt x="473741" y="387816"/>
                      <a:pt x="490168" y="400834"/>
                    </a:cubicBezTo>
                    <a:cubicBezTo>
                      <a:pt x="527023" y="428549"/>
                      <a:pt x="570988" y="445232"/>
                      <a:pt x="616960" y="448946"/>
                    </a:cubicBezTo>
                    <a:cubicBezTo>
                      <a:pt x="668832" y="453996"/>
                      <a:pt x="721157" y="446144"/>
                      <a:pt x="769269" y="426086"/>
                    </a:cubicBezTo>
                    <a:cubicBezTo>
                      <a:pt x="787942" y="418231"/>
                      <a:pt x="805512" y="407954"/>
                      <a:pt x="821501" y="395518"/>
                    </a:cubicBezTo>
                    <a:cubicBezTo>
                      <a:pt x="830046" y="389247"/>
                      <a:pt x="837928" y="382122"/>
                      <a:pt x="845025" y="374253"/>
                    </a:cubicBezTo>
                    <a:cubicBezTo>
                      <a:pt x="857106" y="363093"/>
                      <a:pt x="866236" y="349123"/>
                      <a:pt x="871606" y="333584"/>
                    </a:cubicBezTo>
                    <a:cubicBezTo>
                      <a:pt x="871752" y="333831"/>
                      <a:pt x="871752" y="334134"/>
                      <a:pt x="871606" y="334381"/>
                    </a:cubicBezTo>
                    <a:cubicBezTo>
                      <a:pt x="869094" y="348027"/>
                      <a:pt x="864097" y="361093"/>
                      <a:pt x="856853" y="372924"/>
                    </a:cubicBezTo>
                    <a:cubicBezTo>
                      <a:pt x="862595" y="376260"/>
                      <a:pt x="868642" y="379019"/>
                      <a:pt x="874928" y="381164"/>
                    </a:cubicBezTo>
                    <a:cubicBezTo>
                      <a:pt x="904699" y="390996"/>
                      <a:pt x="936610" y="392468"/>
                      <a:pt x="967164" y="385417"/>
                    </a:cubicBezTo>
                    <a:cubicBezTo>
                      <a:pt x="997653" y="378283"/>
                      <a:pt x="1025988" y="363977"/>
                      <a:pt x="1049831" y="343685"/>
                    </a:cubicBezTo>
                    <a:cubicBezTo>
                      <a:pt x="1061115" y="334533"/>
                      <a:pt x="1070844" y="323628"/>
                      <a:pt x="1078672" y="311389"/>
                    </a:cubicBezTo>
                    <a:cubicBezTo>
                      <a:pt x="1079961" y="309018"/>
                      <a:pt x="1081104" y="306578"/>
                      <a:pt x="1082128" y="304079"/>
                    </a:cubicBezTo>
                    <a:cubicBezTo>
                      <a:pt x="1071880" y="301186"/>
                      <a:pt x="1061912" y="297359"/>
                      <a:pt x="1052357" y="292649"/>
                    </a:cubicBezTo>
                    <a:cubicBezTo>
                      <a:pt x="1060863" y="294909"/>
                      <a:pt x="1069767" y="296105"/>
                      <a:pt x="1077476" y="297434"/>
                    </a:cubicBezTo>
                    <a:cubicBezTo>
                      <a:pt x="1088374" y="299162"/>
                      <a:pt x="1099405" y="300624"/>
                      <a:pt x="1110436" y="301421"/>
                    </a:cubicBezTo>
                    <a:cubicBezTo>
                      <a:pt x="1129628" y="304289"/>
                      <a:pt x="1149231" y="302698"/>
                      <a:pt x="1167718" y="296769"/>
                    </a:cubicBezTo>
                    <a:cubicBezTo>
                      <a:pt x="1199084" y="286270"/>
                      <a:pt x="1231114" y="263543"/>
                      <a:pt x="1242012" y="231779"/>
                    </a:cubicBezTo>
                    <a:cubicBezTo>
                      <a:pt x="1166522" y="298098"/>
                      <a:pt x="1031358" y="288263"/>
                      <a:pt x="976069" y="196293"/>
                    </a:cubicBezTo>
                    <a:close/>
                  </a:path>
                </a:pathLst>
              </a:custGeom>
              <a:solidFill>
                <a:srgbClr val="BCE8E5">
                  <a:alpha val="4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7" name="Rectangle 46">
                <a:extLst>
                  <a:ext uri="{FF2B5EF4-FFF2-40B4-BE49-F238E27FC236}">
                    <a16:creationId xmlns:a16="http://schemas.microsoft.com/office/drawing/2014/main" id="{1AB57D69-4FE9-FE11-DD7F-CDF7FEBFC56C}"/>
                  </a:ext>
                </a:extLst>
              </p:cNvPr>
              <p:cNvSpPr/>
              <p:nvPr/>
            </p:nvSpPr>
            <p:spPr>
              <a:xfrm rot="20617198">
                <a:off x="4727858" y="2029729"/>
                <a:ext cx="60205" cy="2720832"/>
              </a:xfrm>
              <a:prstGeom prst="rect">
                <a:avLst/>
              </a:prstGeom>
              <a:solidFill>
                <a:srgbClr val="7B7C7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8" name="Freeform: Shape 47">
                <a:extLst>
                  <a:ext uri="{FF2B5EF4-FFF2-40B4-BE49-F238E27FC236}">
                    <a16:creationId xmlns:a16="http://schemas.microsoft.com/office/drawing/2014/main" id="{53786F4E-970B-DD17-A0C9-5BD5F93677FB}"/>
                  </a:ext>
                </a:extLst>
              </p:cNvPr>
              <p:cNvSpPr/>
              <p:nvPr/>
            </p:nvSpPr>
            <p:spPr>
              <a:xfrm>
                <a:off x="4345503" y="2069691"/>
                <a:ext cx="798095" cy="2634046"/>
              </a:xfrm>
              <a:custGeom>
                <a:avLst/>
                <a:gdLst>
                  <a:gd name="csX0" fmla="*/ 767261 w 798095"/>
                  <a:gd name="csY0" fmla="*/ 2634047 h 2634046"/>
                  <a:gd name="csX1" fmla="*/ 798095 w 798095"/>
                  <a:gd name="csY1" fmla="*/ 2620225 h 2634046"/>
                  <a:gd name="csX2" fmla="*/ 23258 w 798095"/>
                  <a:gd name="csY2" fmla="*/ 0 h 2634046"/>
                  <a:gd name="csX3" fmla="*/ 0 w 798095"/>
                  <a:gd name="csY3" fmla="*/ 23657 h 2634046"/>
                  <a:gd name="csX4" fmla="*/ 767261 w 798095"/>
                  <a:gd name="csY4" fmla="*/ 2634047 h 2634046"/>
                </a:gdLst>
                <a:ahLst/>
                <a:cxnLst>
                  <a:cxn ang="0">
                    <a:pos x="csX0" y="csY0"/>
                  </a:cxn>
                  <a:cxn ang="0">
                    <a:pos x="csX1" y="csY1"/>
                  </a:cxn>
                  <a:cxn ang="0">
                    <a:pos x="csX2" y="csY2"/>
                  </a:cxn>
                  <a:cxn ang="0">
                    <a:pos x="csX3" y="csY3"/>
                  </a:cxn>
                  <a:cxn ang="0">
                    <a:pos x="csX4" y="csY4"/>
                  </a:cxn>
                </a:cxnLst>
                <a:rect l="l" t="t" r="r" b="b"/>
                <a:pathLst>
                  <a:path w="798095" h="2634046">
                    <a:moveTo>
                      <a:pt x="767261" y="2634047"/>
                    </a:moveTo>
                    <a:lnTo>
                      <a:pt x="798095" y="2620225"/>
                    </a:lnTo>
                    <a:lnTo>
                      <a:pt x="23258" y="0"/>
                    </a:lnTo>
                    <a:lnTo>
                      <a:pt x="0" y="23657"/>
                    </a:lnTo>
                    <a:lnTo>
                      <a:pt x="767261" y="2634047"/>
                    </a:lnTo>
                    <a:close/>
                  </a:path>
                </a:pathLst>
              </a:custGeom>
              <a:solidFill>
                <a:srgbClr val="36343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49" name="Freeform: Shape 48">
                <a:extLst>
                  <a:ext uri="{FF2B5EF4-FFF2-40B4-BE49-F238E27FC236}">
                    <a16:creationId xmlns:a16="http://schemas.microsoft.com/office/drawing/2014/main" id="{9D9F91FD-81CD-824D-3925-4A3383374FBC}"/>
                  </a:ext>
                </a:extLst>
              </p:cNvPr>
              <p:cNvSpPr/>
              <p:nvPr/>
            </p:nvSpPr>
            <p:spPr>
              <a:xfrm>
                <a:off x="4345503" y="2076469"/>
                <a:ext cx="318041" cy="908007"/>
              </a:xfrm>
              <a:custGeom>
                <a:avLst/>
                <a:gdLst>
                  <a:gd name="csX0" fmla="*/ 261944 w 318041"/>
                  <a:gd name="csY0" fmla="*/ 908000 h 908007"/>
                  <a:gd name="csX1" fmla="*/ -12 w 318041"/>
                  <a:gd name="csY1" fmla="*/ 16871 h 908007"/>
                  <a:gd name="csX2" fmla="*/ 57669 w 318041"/>
                  <a:gd name="csY2" fmla="*/ -8 h 908007"/>
                  <a:gd name="csX3" fmla="*/ 318030 w 318041"/>
                  <a:gd name="csY3" fmla="*/ 885672 h 908007"/>
                  <a:gd name="csX4" fmla="*/ 261944 w 318041"/>
                  <a:gd name="csY4" fmla="*/ 908000 h 908007"/>
                </a:gdLst>
                <a:ahLst/>
                <a:cxnLst>
                  <a:cxn ang="0">
                    <a:pos x="csX0" y="csY0"/>
                  </a:cxn>
                  <a:cxn ang="0">
                    <a:pos x="csX1" y="csY1"/>
                  </a:cxn>
                  <a:cxn ang="0">
                    <a:pos x="csX2" y="csY2"/>
                  </a:cxn>
                  <a:cxn ang="0">
                    <a:pos x="csX3" y="csY3"/>
                  </a:cxn>
                  <a:cxn ang="0">
                    <a:pos x="csX4" y="csY4"/>
                  </a:cxn>
                </a:cxnLst>
                <a:rect l="l" t="t" r="r" b="b"/>
                <a:pathLst>
                  <a:path w="318041" h="908007">
                    <a:moveTo>
                      <a:pt x="261944" y="908000"/>
                    </a:moveTo>
                    <a:lnTo>
                      <a:pt x="-12" y="16871"/>
                    </a:lnTo>
                    <a:lnTo>
                      <a:pt x="57669" y="-8"/>
                    </a:lnTo>
                    <a:lnTo>
                      <a:pt x="318030" y="885672"/>
                    </a:lnTo>
                    <a:cubicBezTo>
                      <a:pt x="300128" y="894975"/>
                      <a:pt x="281335" y="902458"/>
                      <a:pt x="261944" y="908000"/>
                    </a:cubicBezTo>
                    <a:close/>
                  </a:path>
                </a:pathLst>
              </a:custGeom>
              <a:solidFill>
                <a:srgbClr val="36343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0" name="Freeform: Shape 49">
                <a:extLst>
                  <a:ext uri="{FF2B5EF4-FFF2-40B4-BE49-F238E27FC236}">
                    <a16:creationId xmlns:a16="http://schemas.microsoft.com/office/drawing/2014/main" id="{69A1C416-6DC3-208A-E98D-1E712008B133}"/>
                  </a:ext>
                </a:extLst>
              </p:cNvPr>
              <p:cNvSpPr/>
              <p:nvPr/>
            </p:nvSpPr>
            <p:spPr>
              <a:xfrm>
                <a:off x="4234261" y="1834581"/>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no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1" name="Freeform: Shape 50">
                <a:extLst>
                  <a:ext uri="{FF2B5EF4-FFF2-40B4-BE49-F238E27FC236}">
                    <a16:creationId xmlns:a16="http://schemas.microsoft.com/office/drawing/2014/main" id="{78AAC2AD-4B95-2C9C-3511-AD998E0E8EA5}"/>
                  </a:ext>
                </a:extLst>
              </p:cNvPr>
              <p:cNvSpPr/>
              <p:nvPr/>
            </p:nvSpPr>
            <p:spPr>
              <a:xfrm>
                <a:off x="4234394" y="1770072"/>
                <a:ext cx="1386466" cy="382418"/>
              </a:xfrm>
              <a:custGeom>
                <a:avLst/>
                <a:gdLst>
                  <a:gd name="csX0" fmla="*/ -12 w 1386466"/>
                  <a:gd name="csY0" fmla="*/ 64368 h 382418"/>
                  <a:gd name="csX1" fmla="*/ 1386455 w 1386466"/>
                  <a:gd name="csY1" fmla="*/ 12668 h 382418"/>
                  <a:gd name="csX2" fmla="*/ 744390 w 1386466"/>
                  <a:gd name="csY2" fmla="*/ 382410 h 382418"/>
                  <a:gd name="csX3" fmla="*/ -12 w 1386466"/>
                  <a:gd name="csY3" fmla="*/ 64368 h 382418"/>
                </a:gdLst>
                <a:ahLst/>
                <a:cxnLst>
                  <a:cxn ang="0">
                    <a:pos x="csX0" y="csY0"/>
                  </a:cxn>
                  <a:cxn ang="0">
                    <a:pos x="csX1" y="csY1"/>
                  </a:cxn>
                  <a:cxn ang="0">
                    <a:pos x="csX2" y="csY2"/>
                  </a:cxn>
                  <a:cxn ang="0">
                    <a:pos x="csX3" y="csY3"/>
                  </a:cxn>
                </a:cxnLst>
                <a:rect l="l" t="t" r="r" b="b"/>
                <a:pathLst>
                  <a:path w="1386466" h="382418">
                    <a:moveTo>
                      <a:pt x="-12" y="64368"/>
                    </a:moveTo>
                    <a:cubicBezTo>
                      <a:pt x="270982" y="-38367"/>
                      <a:pt x="1386455" y="12668"/>
                      <a:pt x="1386455" y="12668"/>
                    </a:cubicBezTo>
                    <a:cubicBezTo>
                      <a:pt x="1386455" y="12668"/>
                      <a:pt x="1185236" y="172155"/>
                      <a:pt x="744390" y="382410"/>
                    </a:cubicBezTo>
                    <a:cubicBezTo>
                      <a:pt x="478181" y="239936"/>
                      <a:pt x="75213" y="35927"/>
                      <a:pt x="-12" y="64368"/>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2" name="Freeform: Shape 51">
                <a:extLst>
                  <a:ext uri="{FF2B5EF4-FFF2-40B4-BE49-F238E27FC236}">
                    <a16:creationId xmlns:a16="http://schemas.microsoft.com/office/drawing/2014/main" id="{7418BC94-010D-7E6D-9831-39CFF8AF064E}"/>
                  </a:ext>
                </a:extLst>
              </p:cNvPr>
              <p:cNvSpPr/>
              <p:nvPr/>
            </p:nvSpPr>
            <p:spPr>
              <a:xfrm>
                <a:off x="3892031" y="1831900"/>
                <a:ext cx="1086499" cy="736849"/>
              </a:xfrm>
              <a:custGeom>
                <a:avLst/>
                <a:gdLst>
                  <a:gd name="csX0" fmla="*/ 342219 w 1086499"/>
                  <a:gd name="csY0" fmla="*/ 2674 h 736849"/>
                  <a:gd name="csX1" fmla="*/ 342219 w 1086499"/>
                  <a:gd name="csY1" fmla="*/ 2674 h 736849"/>
                  <a:gd name="csX2" fmla="*/ 1086488 w 1086499"/>
                  <a:gd name="csY2" fmla="*/ 320716 h 736849"/>
                  <a:gd name="csX3" fmla="*/ 551412 w 1086499"/>
                  <a:gd name="csY3" fmla="*/ 549313 h 736849"/>
                  <a:gd name="csX4" fmla="*/ -12 w 1086499"/>
                  <a:gd name="csY4" fmla="*/ 736842 h 736849"/>
                  <a:gd name="csX5" fmla="*/ 342219 w 1086499"/>
                  <a:gd name="csY5" fmla="*/ 2674 h 736849"/>
                </a:gdLst>
                <a:ahLst/>
                <a:cxnLst>
                  <a:cxn ang="0">
                    <a:pos x="csX0" y="csY0"/>
                  </a:cxn>
                  <a:cxn ang="0">
                    <a:pos x="csX1" y="csY1"/>
                  </a:cxn>
                  <a:cxn ang="0">
                    <a:pos x="csX2" y="csY2"/>
                  </a:cxn>
                  <a:cxn ang="0">
                    <a:pos x="csX3" y="csY3"/>
                  </a:cxn>
                  <a:cxn ang="0">
                    <a:pos x="csX4" y="csY4"/>
                  </a:cxn>
                  <a:cxn ang="0">
                    <a:pos x="csX5" y="csY5"/>
                  </a:cxn>
                </a:cxnLst>
                <a:rect l="l" t="t" r="r" b="b"/>
                <a:pathLst>
                  <a:path w="1086499" h="736849">
                    <a:moveTo>
                      <a:pt x="342219" y="2674"/>
                    </a:moveTo>
                    <a:lnTo>
                      <a:pt x="342219" y="2674"/>
                    </a:lnTo>
                    <a:cubicBezTo>
                      <a:pt x="417443" y="-25768"/>
                      <a:pt x="820678" y="178241"/>
                      <a:pt x="1086488" y="320716"/>
                    </a:cubicBezTo>
                    <a:cubicBezTo>
                      <a:pt x="936305" y="392352"/>
                      <a:pt x="758611" y="469968"/>
                      <a:pt x="551412" y="549313"/>
                    </a:cubicBezTo>
                    <a:cubicBezTo>
                      <a:pt x="344213" y="628657"/>
                      <a:pt x="159475" y="690192"/>
                      <a:pt x="-12" y="736842"/>
                    </a:cubicBezTo>
                    <a:cubicBezTo>
                      <a:pt x="102990" y="452823"/>
                      <a:pt x="267261" y="31647"/>
                      <a:pt x="342219" y="2674"/>
                    </a:cubicBezTo>
                    <a:close/>
                  </a:path>
                </a:pathLst>
              </a:custGeom>
              <a:solidFill>
                <a:srgbClr val="FFFBE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3" name="Freeform: Shape 52">
                <a:extLst>
                  <a:ext uri="{FF2B5EF4-FFF2-40B4-BE49-F238E27FC236}">
                    <a16:creationId xmlns:a16="http://schemas.microsoft.com/office/drawing/2014/main" id="{BACB0384-531A-4A74-99EC-E767AF390D83}"/>
                  </a:ext>
                </a:extLst>
              </p:cNvPr>
              <p:cNvSpPr/>
              <p:nvPr/>
            </p:nvSpPr>
            <p:spPr>
              <a:xfrm>
                <a:off x="3892031" y="2152490"/>
                <a:ext cx="1117551" cy="597720"/>
              </a:xfrm>
              <a:custGeom>
                <a:avLst/>
                <a:gdLst>
                  <a:gd name="csX0" fmla="*/ -12 w 1117551"/>
                  <a:gd name="csY0" fmla="*/ 416251 h 597720"/>
                  <a:gd name="csX1" fmla="*/ 551943 w 1117551"/>
                  <a:gd name="csY1" fmla="*/ 228589 h 597720"/>
                  <a:gd name="csX2" fmla="*/ 1087019 w 1117551"/>
                  <a:gd name="csY2" fmla="*/ -8 h 597720"/>
                  <a:gd name="csX3" fmla="*/ 1113600 w 1117551"/>
                  <a:gd name="csY3" fmla="*/ 212640 h 597720"/>
                  <a:gd name="csX4" fmla="*/ 646572 w 1117551"/>
                  <a:gd name="csY4" fmla="*/ 475925 h 597720"/>
                  <a:gd name="csX5" fmla="*/ 122660 w 1117551"/>
                  <a:gd name="csY5" fmla="*/ 592217 h 597720"/>
                  <a:gd name="csX6" fmla="*/ -12 w 1117551"/>
                  <a:gd name="csY6" fmla="*/ 416251 h 59772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17551" h="597720">
                    <a:moveTo>
                      <a:pt x="-12" y="416251"/>
                    </a:moveTo>
                    <a:cubicBezTo>
                      <a:pt x="159475" y="369203"/>
                      <a:pt x="344213" y="308066"/>
                      <a:pt x="551943" y="228589"/>
                    </a:cubicBezTo>
                    <a:cubicBezTo>
                      <a:pt x="759674" y="149112"/>
                      <a:pt x="937368" y="71628"/>
                      <a:pt x="1087019" y="-8"/>
                    </a:cubicBezTo>
                    <a:cubicBezTo>
                      <a:pt x="1087019" y="-8"/>
                      <a:pt x="1130612" y="175294"/>
                      <a:pt x="1113600" y="212640"/>
                    </a:cubicBezTo>
                    <a:cubicBezTo>
                      <a:pt x="1096589" y="249987"/>
                      <a:pt x="898959" y="379171"/>
                      <a:pt x="646572" y="475925"/>
                    </a:cubicBezTo>
                    <a:cubicBezTo>
                      <a:pt x="394185" y="572680"/>
                      <a:pt x="172765" y="613482"/>
                      <a:pt x="122660" y="592217"/>
                    </a:cubicBezTo>
                    <a:cubicBezTo>
                      <a:pt x="72555" y="570953"/>
                      <a:pt x="-12" y="416251"/>
                      <a:pt x="-12" y="416251"/>
                    </a:cubicBezTo>
                    <a:close/>
                  </a:path>
                </a:pathLst>
              </a:custGeom>
              <a:solidFill>
                <a:srgbClr val="D5D4C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4" name="Freeform: Shape 53">
                <a:extLst>
                  <a:ext uri="{FF2B5EF4-FFF2-40B4-BE49-F238E27FC236}">
                    <a16:creationId xmlns:a16="http://schemas.microsoft.com/office/drawing/2014/main" id="{130852FC-0181-951D-F0A2-E2AC38858FA2}"/>
                  </a:ext>
                </a:extLst>
              </p:cNvPr>
              <p:cNvSpPr/>
              <p:nvPr/>
            </p:nvSpPr>
            <p:spPr>
              <a:xfrm>
                <a:off x="4978796" y="1782217"/>
                <a:ext cx="682867" cy="544532"/>
              </a:xfrm>
              <a:custGeom>
                <a:avLst/>
                <a:gdLst>
                  <a:gd name="csX0" fmla="*/ 111363 w 682867"/>
                  <a:gd name="csY0" fmla="*/ 541315 h 544532"/>
                  <a:gd name="csX1" fmla="*/ 443626 w 682867"/>
                  <a:gd name="csY1" fmla="*/ 423029 h 544532"/>
                  <a:gd name="csX2" fmla="*/ 680861 w 682867"/>
                  <a:gd name="csY2" fmla="*/ 221545 h 544532"/>
                  <a:gd name="csX3" fmla="*/ 642053 w 682867"/>
                  <a:gd name="csY3" fmla="*/ -8 h 544532"/>
                  <a:gd name="csX4" fmla="*/ -12 w 682867"/>
                  <a:gd name="csY4" fmla="*/ 369734 h 544532"/>
                  <a:gd name="csX5" fmla="*/ 111363 w 682867"/>
                  <a:gd name="csY5" fmla="*/ 541315 h 544532"/>
                </a:gdLst>
                <a:ahLst/>
                <a:cxnLst>
                  <a:cxn ang="0">
                    <a:pos x="csX0" y="csY0"/>
                  </a:cxn>
                  <a:cxn ang="0">
                    <a:pos x="csX1" y="csY1"/>
                  </a:cxn>
                  <a:cxn ang="0">
                    <a:pos x="csX2" y="csY2"/>
                  </a:cxn>
                  <a:cxn ang="0">
                    <a:pos x="csX3" y="csY3"/>
                  </a:cxn>
                  <a:cxn ang="0">
                    <a:pos x="csX4" y="csY4"/>
                  </a:cxn>
                  <a:cxn ang="0">
                    <a:pos x="csX5" y="csY5"/>
                  </a:cxn>
                </a:cxnLst>
                <a:rect l="l" t="t" r="r" b="b"/>
                <a:pathLst>
                  <a:path w="682867" h="544532">
                    <a:moveTo>
                      <a:pt x="111363" y="541315"/>
                    </a:moveTo>
                    <a:cubicBezTo>
                      <a:pt x="154025" y="560320"/>
                      <a:pt x="317366" y="491608"/>
                      <a:pt x="443626" y="423029"/>
                    </a:cubicBezTo>
                    <a:cubicBezTo>
                      <a:pt x="569885" y="354450"/>
                      <a:pt x="668235" y="265404"/>
                      <a:pt x="680861" y="221545"/>
                    </a:cubicBezTo>
                    <a:cubicBezTo>
                      <a:pt x="693487" y="177686"/>
                      <a:pt x="642053" y="-8"/>
                      <a:pt x="642053" y="-8"/>
                    </a:cubicBezTo>
                    <a:cubicBezTo>
                      <a:pt x="642053" y="-8"/>
                      <a:pt x="440835" y="159478"/>
                      <a:pt x="-12" y="369734"/>
                    </a:cubicBezTo>
                    <a:cubicBezTo>
                      <a:pt x="-12" y="370266"/>
                      <a:pt x="68700" y="522309"/>
                      <a:pt x="111363" y="541315"/>
                    </a:cubicBezTo>
                    <a:close/>
                  </a:path>
                </a:pathLst>
              </a:custGeom>
              <a:solidFill>
                <a:srgbClr val="FFEF2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5" name="Freeform: Shape 54">
                <a:extLst>
                  <a:ext uri="{FF2B5EF4-FFF2-40B4-BE49-F238E27FC236}">
                    <a16:creationId xmlns:a16="http://schemas.microsoft.com/office/drawing/2014/main" id="{D66EF3EE-CDA0-3C4B-0AA8-8997666A27E9}"/>
                  </a:ext>
                </a:extLst>
              </p:cNvPr>
              <p:cNvSpPr/>
              <p:nvPr/>
            </p:nvSpPr>
            <p:spPr>
              <a:xfrm>
                <a:off x="4978796" y="1782217"/>
                <a:ext cx="682867" cy="544532"/>
              </a:xfrm>
              <a:custGeom>
                <a:avLst/>
                <a:gdLst>
                  <a:gd name="csX0" fmla="*/ 111363 w 682867"/>
                  <a:gd name="csY0" fmla="*/ 541315 h 544532"/>
                  <a:gd name="csX1" fmla="*/ 443626 w 682867"/>
                  <a:gd name="csY1" fmla="*/ 423029 h 544532"/>
                  <a:gd name="csX2" fmla="*/ 680861 w 682867"/>
                  <a:gd name="csY2" fmla="*/ 221545 h 544532"/>
                  <a:gd name="csX3" fmla="*/ 642053 w 682867"/>
                  <a:gd name="csY3" fmla="*/ -8 h 544532"/>
                  <a:gd name="csX4" fmla="*/ -12 w 682867"/>
                  <a:gd name="csY4" fmla="*/ 369734 h 544532"/>
                  <a:gd name="csX5" fmla="*/ 111363 w 682867"/>
                  <a:gd name="csY5" fmla="*/ 541315 h 544532"/>
                </a:gdLst>
                <a:ahLst/>
                <a:cxnLst>
                  <a:cxn ang="0">
                    <a:pos x="csX0" y="csY0"/>
                  </a:cxn>
                  <a:cxn ang="0">
                    <a:pos x="csX1" y="csY1"/>
                  </a:cxn>
                  <a:cxn ang="0">
                    <a:pos x="csX2" y="csY2"/>
                  </a:cxn>
                  <a:cxn ang="0">
                    <a:pos x="csX3" y="csY3"/>
                  </a:cxn>
                  <a:cxn ang="0">
                    <a:pos x="csX4" y="csY4"/>
                  </a:cxn>
                  <a:cxn ang="0">
                    <a:pos x="csX5" y="csY5"/>
                  </a:cxn>
                </a:cxnLst>
                <a:rect l="l" t="t" r="r" b="b"/>
                <a:pathLst>
                  <a:path w="682867" h="544532">
                    <a:moveTo>
                      <a:pt x="111363" y="541315"/>
                    </a:moveTo>
                    <a:cubicBezTo>
                      <a:pt x="154025" y="560320"/>
                      <a:pt x="317366" y="491608"/>
                      <a:pt x="443626" y="423029"/>
                    </a:cubicBezTo>
                    <a:cubicBezTo>
                      <a:pt x="569885" y="354450"/>
                      <a:pt x="668235" y="265404"/>
                      <a:pt x="680861" y="221545"/>
                    </a:cubicBezTo>
                    <a:cubicBezTo>
                      <a:pt x="693487" y="177686"/>
                      <a:pt x="642053" y="-8"/>
                      <a:pt x="642053" y="-8"/>
                    </a:cubicBezTo>
                    <a:cubicBezTo>
                      <a:pt x="642053" y="-8"/>
                      <a:pt x="440835" y="159478"/>
                      <a:pt x="-12" y="369734"/>
                    </a:cubicBezTo>
                    <a:cubicBezTo>
                      <a:pt x="-12" y="370266"/>
                      <a:pt x="68700" y="522309"/>
                      <a:pt x="111363" y="541315"/>
                    </a:cubicBezTo>
                    <a:close/>
                  </a:path>
                </a:pathLst>
              </a:custGeom>
              <a:solidFill>
                <a:srgbClr val="A91A20"/>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6" name="Freeform: Shape 55">
                <a:extLst>
                  <a:ext uri="{FF2B5EF4-FFF2-40B4-BE49-F238E27FC236}">
                    <a16:creationId xmlns:a16="http://schemas.microsoft.com/office/drawing/2014/main" id="{4FD122A6-AA78-0545-1A7E-10F2E25C707E}"/>
                  </a:ext>
                </a:extLst>
              </p:cNvPr>
              <p:cNvSpPr/>
              <p:nvPr/>
            </p:nvSpPr>
            <p:spPr>
              <a:xfrm>
                <a:off x="4197609" y="1823529"/>
                <a:ext cx="81597" cy="34405"/>
              </a:xfrm>
              <a:custGeom>
                <a:avLst/>
                <a:gdLst>
                  <a:gd name="csX0" fmla="*/ 92 w 81597"/>
                  <a:gd name="csY0" fmla="*/ 32841 h 34405"/>
                  <a:gd name="csX1" fmla="*/ 43552 w 81597"/>
                  <a:gd name="csY1" fmla="*/ 24468 h 34405"/>
                  <a:gd name="csX2" fmla="*/ 81430 w 81597"/>
                  <a:gd name="csY2" fmla="*/ 1608 h 34405"/>
                  <a:gd name="csX3" fmla="*/ 37970 w 81597"/>
                  <a:gd name="csY3" fmla="*/ 9849 h 34405"/>
                  <a:gd name="csX4" fmla="*/ 92 w 81597"/>
                  <a:gd name="csY4" fmla="*/ 32841 h 34405"/>
                </a:gdLst>
                <a:ahLst/>
                <a:cxnLst>
                  <a:cxn ang="0">
                    <a:pos x="csX0" y="csY0"/>
                  </a:cxn>
                  <a:cxn ang="0">
                    <a:pos x="csX1" y="csY1"/>
                  </a:cxn>
                  <a:cxn ang="0">
                    <a:pos x="csX2" y="csY2"/>
                  </a:cxn>
                  <a:cxn ang="0">
                    <a:pos x="csX3" y="csY3"/>
                  </a:cxn>
                  <a:cxn ang="0">
                    <a:pos x="csX4" y="csY4"/>
                  </a:cxn>
                </a:cxnLst>
                <a:rect l="l" t="t" r="r" b="b"/>
                <a:pathLst>
                  <a:path w="81597" h="34405">
                    <a:moveTo>
                      <a:pt x="92" y="32841"/>
                    </a:moveTo>
                    <a:cubicBezTo>
                      <a:pt x="1687" y="36828"/>
                      <a:pt x="21091" y="32841"/>
                      <a:pt x="43552" y="24468"/>
                    </a:cubicBezTo>
                    <a:cubicBezTo>
                      <a:pt x="66013" y="16095"/>
                      <a:pt x="83424" y="5728"/>
                      <a:pt x="81430" y="1608"/>
                    </a:cubicBezTo>
                    <a:cubicBezTo>
                      <a:pt x="79436" y="-2512"/>
                      <a:pt x="60431" y="1608"/>
                      <a:pt x="37970" y="9849"/>
                    </a:cubicBezTo>
                    <a:cubicBezTo>
                      <a:pt x="15509" y="18089"/>
                      <a:pt x="-1503" y="28721"/>
                      <a:pt x="92" y="32841"/>
                    </a:cubicBezTo>
                    <a:close/>
                  </a:path>
                </a:pathLst>
              </a:custGeom>
              <a:solidFill>
                <a:srgbClr val="87534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7" name="Freeform: Shape 56">
                <a:extLst>
                  <a:ext uri="{FF2B5EF4-FFF2-40B4-BE49-F238E27FC236}">
                    <a16:creationId xmlns:a16="http://schemas.microsoft.com/office/drawing/2014/main" id="{CE6BA25C-1EBD-4ED5-9FE2-24D43D2A6FC1}"/>
                  </a:ext>
                </a:extLst>
              </p:cNvPr>
              <p:cNvSpPr/>
              <p:nvPr/>
            </p:nvSpPr>
            <p:spPr>
              <a:xfrm>
                <a:off x="4978796" y="1782748"/>
                <a:ext cx="683042" cy="543504"/>
              </a:xfrm>
              <a:custGeom>
                <a:avLst/>
                <a:gdLst>
                  <a:gd name="csX0" fmla="*/ 101528 w 683042"/>
                  <a:gd name="csY0" fmla="*/ 514867 h 543504"/>
                  <a:gd name="csX1" fmla="*/ 433791 w 683042"/>
                  <a:gd name="csY1" fmla="*/ 396714 h 543504"/>
                  <a:gd name="csX2" fmla="*/ 670628 w 683042"/>
                  <a:gd name="csY2" fmla="*/ 195628 h 543504"/>
                  <a:gd name="csX3" fmla="*/ 639661 w 683042"/>
                  <a:gd name="csY3" fmla="*/ 1853 h 543504"/>
                  <a:gd name="csX4" fmla="*/ 642053 w 683042"/>
                  <a:gd name="csY4" fmla="*/ -8 h 543504"/>
                  <a:gd name="csX5" fmla="*/ 680861 w 683042"/>
                  <a:gd name="csY5" fmla="*/ 221013 h 543504"/>
                  <a:gd name="csX6" fmla="*/ 444423 w 683042"/>
                  <a:gd name="csY6" fmla="*/ 423029 h 543504"/>
                  <a:gd name="csX7" fmla="*/ 111363 w 683042"/>
                  <a:gd name="csY7" fmla="*/ 540252 h 543504"/>
                  <a:gd name="csX8" fmla="*/ -12 w 683042"/>
                  <a:gd name="csY8" fmla="*/ 369203 h 543504"/>
                  <a:gd name="csX9" fmla="*/ 1849 w 683042"/>
                  <a:gd name="csY9" fmla="*/ 368272 h 543504"/>
                  <a:gd name="csX10" fmla="*/ 101528 w 683042"/>
                  <a:gd name="csY10" fmla="*/ 514867 h 5435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83042" h="543504">
                    <a:moveTo>
                      <a:pt x="101528" y="514867"/>
                    </a:moveTo>
                    <a:cubicBezTo>
                      <a:pt x="144190" y="533872"/>
                      <a:pt x="307398" y="465160"/>
                      <a:pt x="433791" y="396714"/>
                    </a:cubicBezTo>
                    <a:cubicBezTo>
                      <a:pt x="560183" y="328268"/>
                      <a:pt x="657869" y="239088"/>
                      <a:pt x="670628" y="195628"/>
                    </a:cubicBezTo>
                    <a:cubicBezTo>
                      <a:pt x="680861" y="162934"/>
                      <a:pt x="654280" y="53553"/>
                      <a:pt x="639661" y="1853"/>
                    </a:cubicBezTo>
                    <a:lnTo>
                      <a:pt x="642053" y="-8"/>
                    </a:lnTo>
                    <a:cubicBezTo>
                      <a:pt x="642053" y="-8"/>
                      <a:pt x="694152" y="178085"/>
                      <a:pt x="680861" y="221013"/>
                    </a:cubicBezTo>
                    <a:cubicBezTo>
                      <a:pt x="667571" y="263942"/>
                      <a:pt x="571215" y="354583"/>
                      <a:pt x="444423" y="423029"/>
                    </a:cubicBezTo>
                    <a:cubicBezTo>
                      <a:pt x="317632" y="491475"/>
                      <a:pt x="154025" y="559257"/>
                      <a:pt x="111363" y="540252"/>
                    </a:cubicBezTo>
                    <a:cubicBezTo>
                      <a:pt x="68700" y="521246"/>
                      <a:pt x="-12" y="369203"/>
                      <a:pt x="-12" y="369203"/>
                    </a:cubicBezTo>
                    <a:cubicBezTo>
                      <a:pt x="560" y="368815"/>
                      <a:pt x="1198" y="368501"/>
                      <a:pt x="1849" y="368272"/>
                    </a:cubicBezTo>
                    <a:cubicBezTo>
                      <a:pt x="23380" y="412663"/>
                      <a:pt x="69498" y="500114"/>
                      <a:pt x="101528" y="514867"/>
                    </a:cubicBezTo>
                    <a:close/>
                  </a:path>
                </a:pathLst>
              </a:custGeom>
              <a:solidFill>
                <a:srgbClr val="D5D4C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8" name="Freeform: Shape 57">
                <a:extLst>
                  <a:ext uri="{FF2B5EF4-FFF2-40B4-BE49-F238E27FC236}">
                    <a16:creationId xmlns:a16="http://schemas.microsoft.com/office/drawing/2014/main" id="{56603AB9-CF24-2AFA-BE16-B9B80C34E70F}"/>
                  </a:ext>
                </a:extLst>
              </p:cNvPr>
              <p:cNvSpPr/>
              <p:nvPr/>
            </p:nvSpPr>
            <p:spPr>
              <a:xfrm>
                <a:off x="3892031" y="2152490"/>
                <a:ext cx="1117817" cy="597720"/>
              </a:xfrm>
              <a:custGeom>
                <a:avLst/>
                <a:gdLst>
                  <a:gd name="csX0" fmla="*/ 112426 w 1117817"/>
                  <a:gd name="csY0" fmla="*/ 565503 h 597720"/>
                  <a:gd name="csX1" fmla="*/ 636205 w 1117817"/>
                  <a:gd name="csY1" fmla="*/ 449079 h 597720"/>
                  <a:gd name="csX2" fmla="*/ 1103101 w 1117817"/>
                  <a:gd name="csY2" fmla="*/ 186192 h 597720"/>
                  <a:gd name="csX3" fmla="*/ 1083697 w 1117817"/>
                  <a:gd name="csY3" fmla="*/ 1720 h 597720"/>
                  <a:gd name="csX4" fmla="*/ 1087285 w 1117817"/>
                  <a:gd name="csY4" fmla="*/ -8 h 597720"/>
                  <a:gd name="csX5" fmla="*/ 1113866 w 1117817"/>
                  <a:gd name="csY5" fmla="*/ 212640 h 597720"/>
                  <a:gd name="csX6" fmla="*/ 646572 w 1117817"/>
                  <a:gd name="csY6" fmla="*/ 475925 h 597720"/>
                  <a:gd name="csX7" fmla="*/ 122660 w 1117817"/>
                  <a:gd name="csY7" fmla="*/ 592217 h 597720"/>
                  <a:gd name="csX8" fmla="*/ -12 w 1117817"/>
                  <a:gd name="csY8" fmla="*/ 416251 h 597720"/>
                  <a:gd name="csX9" fmla="*/ 2647 w 1117817"/>
                  <a:gd name="csY9" fmla="*/ 415454 h 597720"/>
                  <a:gd name="csX10" fmla="*/ 112426 w 1117817"/>
                  <a:gd name="csY10" fmla="*/ 565503 h 5977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17817" h="597720">
                    <a:moveTo>
                      <a:pt x="112426" y="565503"/>
                    </a:moveTo>
                    <a:cubicBezTo>
                      <a:pt x="162531" y="586768"/>
                      <a:pt x="383818" y="545834"/>
                      <a:pt x="636205" y="449079"/>
                    </a:cubicBezTo>
                    <a:cubicBezTo>
                      <a:pt x="888592" y="352324"/>
                      <a:pt x="1084893" y="223406"/>
                      <a:pt x="1103101" y="186192"/>
                    </a:cubicBezTo>
                    <a:cubicBezTo>
                      <a:pt x="1116391" y="158016"/>
                      <a:pt x="1095127" y="53287"/>
                      <a:pt x="1083697" y="1720"/>
                    </a:cubicBezTo>
                    <a:lnTo>
                      <a:pt x="1087285" y="-8"/>
                    </a:lnTo>
                    <a:cubicBezTo>
                      <a:pt x="1087285" y="-8"/>
                      <a:pt x="1130878" y="175294"/>
                      <a:pt x="1113866" y="212640"/>
                    </a:cubicBezTo>
                    <a:cubicBezTo>
                      <a:pt x="1096854" y="249987"/>
                      <a:pt x="898959" y="379171"/>
                      <a:pt x="646572" y="475925"/>
                    </a:cubicBezTo>
                    <a:cubicBezTo>
                      <a:pt x="394185" y="572680"/>
                      <a:pt x="172765" y="613482"/>
                      <a:pt x="122660" y="592217"/>
                    </a:cubicBezTo>
                    <a:cubicBezTo>
                      <a:pt x="72555" y="570953"/>
                      <a:pt x="-12" y="416251"/>
                      <a:pt x="-12" y="416251"/>
                    </a:cubicBezTo>
                    <a:lnTo>
                      <a:pt x="2647" y="415454"/>
                    </a:lnTo>
                    <a:cubicBezTo>
                      <a:pt x="25506" y="460508"/>
                      <a:pt x="75213" y="549555"/>
                      <a:pt x="112426" y="565503"/>
                    </a:cubicBezTo>
                    <a:close/>
                  </a:path>
                </a:pathLst>
              </a:custGeom>
              <a:solidFill>
                <a:srgbClr val="D5D4C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59" name="Freeform: Shape 58">
                <a:extLst>
                  <a:ext uri="{FF2B5EF4-FFF2-40B4-BE49-F238E27FC236}">
                    <a16:creationId xmlns:a16="http://schemas.microsoft.com/office/drawing/2014/main" id="{BC864173-1FC6-DC76-B0E7-B7D3A528F95A}"/>
                  </a:ext>
                </a:extLst>
              </p:cNvPr>
              <p:cNvSpPr/>
              <p:nvPr/>
            </p:nvSpPr>
            <p:spPr>
              <a:xfrm>
                <a:off x="4178333" y="1736427"/>
                <a:ext cx="67495" cy="67534"/>
              </a:xfrm>
              <a:custGeom>
                <a:avLst/>
                <a:gdLst>
                  <a:gd name="csX0" fmla="*/ 2223 w 67495"/>
                  <a:gd name="csY0" fmla="*/ 45915 h 67534"/>
                  <a:gd name="csX1" fmla="*/ 45872 w 67495"/>
                  <a:gd name="csY1" fmla="*/ 65253 h 67534"/>
                  <a:gd name="csX2" fmla="*/ 65210 w 67495"/>
                  <a:gd name="csY2" fmla="*/ 21603 h 67534"/>
                  <a:gd name="csX3" fmla="*/ 21760 w 67495"/>
                  <a:gd name="csY3" fmla="*/ 2189 h 67534"/>
                  <a:gd name="csX4" fmla="*/ 2223 w 67495"/>
                  <a:gd name="csY4" fmla="*/ 45915 h 67534"/>
                </a:gdLst>
                <a:ahLst/>
                <a:cxnLst>
                  <a:cxn ang="0">
                    <a:pos x="csX0" y="csY0"/>
                  </a:cxn>
                  <a:cxn ang="0">
                    <a:pos x="csX1" y="csY1"/>
                  </a:cxn>
                  <a:cxn ang="0">
                    <a:pos x="csX2" y="csY2"/>
                  </a:cxn>
                  <a:cxn ang="0">
                    <a:pos x="csX3" y="csY3"/>
                  </a:cxn>
                  <a:cxn ang="0">
                    <a:pos x="csX4" y="csY4"/>
                  </a:cxn>
                </a:cxnLst>
                <a:rect l="l" t="t" r="r" b="b"/>
                <a:pathLst>
                  <a:path w="67495" h="67534">
                    <a:moveTo>
                      <a:pt x="2223" y="45915"/>
                    </a:moveTo>
                    <a:cubicBezTo>
                      <a:pt x="8936" y="63308"/>
                      <a:pt x="28480" y="71966"/>
                      <a:pt x="45872" y="65253"/>
                    </a:cubicBezTo>
                    <a:cubicBezTo>
                      <a:pt x="63265" y="58538"/>
                      <a:pt x="71924" y="38996"/>
                      <a:pt x="65210" y="21603"/>
                    </a:cubicBezTo>
                    <a:cubicBezTo>
                      <a:pt x="58526" y="4288"/>
                      <a:pt x="39118" y="-4384"/>
                      <a:pt x="21760" y="2189"/>
                    </a:cubicBezTo>
                    <a:cubicBezTo>
                      <a:pt x="4302" y="8880"/>
                      <a:pt x="-4441" y="28446"/>
                      <a:pt x="2223" y="45915"/>
                    </a:cubicBezTo>
                    <a:close/>
                  </a:path>
                </a:pathLst>
              </a:custGeom>
              <a:solidFill>
                <a:srgbClr val="87534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0" name="Freeform: Shape 59">
                <a:extLst>
                  <a:ext uri="{FF2B5EF4-FFF2-40B4-BE49-F238E27FC236}">
                    <a16:creationId xmlns:a16="http://schemas.microsoft.com/office/drawing/2014/main" id="{285CE02D-69AA-A8BE-74D0-8723E32D299A}"/>
                  </a:ext>
                </a:extLst>
              </p:cNvPr>
              <p:cNvSpPr/>
              <p:nvPr/>
            </p:nvSpPr>
            <p:spPr>
              <a:xfrm>
                <a:off x="4202836" y="1740817"/>
                <a:ext cx="33767" cy="33766"/>
              </a:xfrm>
              <a:custGeom>
                <a:avLst/>
                <a:gdLst>
                  <a:gd name="csX0" fmla="*/ 1112 w 33767"/>
                  <a:gd name="csY0" fmla="*/ 22918 h 33766"/>
                  <a:gd name="csX1" fmla="*/ 22915 w 33767"/>
                  <a:gd name="csY1" fmla="*/ 32636 h 33766"/>
                  <a:gd name="csX2" fmla="*/ 32633 w 33767"/>
                  <a:gd name="csY2" fmla="*/ 10833 h 33766"/>
                  <a:gd name="csX3" fmla="*/ 10830 w 33767"/>
                  <a:gd name="csY3" fmla="*/ 1115 h 33766"/>
                  <a:gd name="csX4" fmla="*/ 10814 w 33767"/>
                  <a:gd name="csY4" fmla="*/ 1121 h 33766"/>
                  <a:gd name="csX5" fmla="*/ 1112 w 33767"/>
                  <a:gd name="csY5" fmla="*/ 22918 h 33766"/>
                </a:gdLst>
                <a:ahLst/>
                <a:cxnLst>
                  <a:cxn ang="0">
                    <a:pos x="csX0" y="csY0"/>
                  </a:cxn>
                  <a:cxn ang="0">
                    <a:pos x="csX1" y="csY1"/>
                  </a:cxn>
                  <a:cxn ang="0">
                    <a:pos x="csX2" y="csY2"/>
                  </a:cxn>
                  <a:cxn ang="0">
                    <a:pos x="csX3" y="csY3"/>
                  </a:cxn>
                  <a:cxn ang="0">
                    <a:pos x="csX4" y="csY4"/>
                  </a:cxn>
                  <a:cxn ang="0">
                    <a:pos x="csX5" y="csY5"/>
                  </a:cxn>
                </a:cxnLst>
                <a:rect l="l" t="t" r="r" b="b"/>
                <a:pathLst>
                  <a:path w="33767" h="33766">
                    <a:moveTo>
                      <a:pt x="1112" y="22918"/>
                    </a:moveTo>
                    <a:cubicBezTo>
                      <a:pt x="4449" y="31622"/>
                      <a:pt x="14209" y="35973"/>
                      <a:pt x="22915" y="32636"/>
                    </a:cubicBezTo>
                    <a:cubicBezTo>
                      <a:pt x="31619" y="29299"/>
                      <a:pt x="35970" y="19538"/>
                      <a:pt x="32633" y="10833"/>
                    </a:cubicBezTo>
                    <a:cubicBezTo>
                      <a:pt x="29295" y="2129"/>
                      <a:pt x="19534" y="-2222"/>
                      <a:pt x="10830" y="1115"/>
                    </a:cubicBezTo>
                    <a:cubicBezTo>
                      <a:pt x="10824" y="1117"/>
                      <a:pt x="10819" y="1119"/>
                      <a:pt x="10814" y="1121"/>
                    </a:cubicBezTo>
                    <a:cubicBezTo>
                      <a:pt x="2119" y="4465"/>
                      <a:pt x="-2223" y="14220"/>
                      <a:pt x="1112" y="2291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1" name="Freeform: Shape 60">
                <a:extLst>
                  <a:ext uri="{FF2B5EF4-FFF2-40B4-BE49-F238E27FC236}">
                    <a16:creationId xmlns:a16="http://schemas.microsoft.com/office/drawing/2014/main" id="{0F291EE4-F7F2-344C-05BE-B8A647E3F858}"/>
                  </a:ext>
                </a:extLst>
              </p:cNvPr>
              <p:cNvSpPr/>
              <p:nvPr/>
            </p:nvSpPr>
            <p:spPr>
              <a:xfrm>
                <a:off x="4205022" y="1790058"/>
                <a:ext cx="49972" cy="53162"/>
              </a:xfrm>
              <a:custGeom>
                <a:avLst/>
                <a:gdLst>
                  <a:gd name="csX0" fmla="*/ 19260 w 49972"/>
                  <a:gd name="csY0" fmla="*/ 11688 h 53162"/>
                  <a:gd name="csX1" fmla="*/ 34544 w 49972"/>
                  <a:gd name="csY1" fmla="*/ -8 h 53162"/>
                  <a:gd name="csX2" fmla="*/ 49961 w 49972"/>
                  <a:gd name="csY2" fmla="*/ 39864 h 53162"/>
                  <a:gd name="csX3" fmla="*/ 33082 w 49972"/>
                  <a:gd name="csY3" fmla="*/ 47439 h 53162"/>
                  <a:gd name="csX4" fmla="*/ 15538 w 49972"/>
                  <a:gd name="csY4" fmla="*/ 53154 h 53162"/>
                  <a:gd name="csX5" fmla="*/ -12 w 49972"/>
                  <a:gd name="csY5" fmla="*/ 12618 h 53162"/>
                  <a:gd name="csX6" fmla="*/ 19260 w 49972"/>
                  <a:gd name="csY6" fmla="*/ 11688 h 5316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9972" h="53162">
                    <a:moveTo>
                      <a:pt x="19260" y="11688"/>
                    </a:moveTo>
                    <a:cubicBezTo>
                      <a:pt x="25404" y="9396"/>
                      <a:pt x="30725" y="5324"/>
                      <a:pt x="34544" y="-8"/>
                    </a:cubicBezTo>
                    <a:lnTo>
                      <a:pt x="49961" y="39864"/>
                    </a:lnTo>
                    <a:cubicBezTo>
                      <a:pt x="44702" y="43138"/>
                      <a:pt x="39024" y="45686"/>
                      <a:pt x="33082" y="47439"/>
                    </a:cubicBezTo>
                    <a:cubicBezTo>
                      <a:pt x="27496" y="50071"/>
                      <a:pt x="21603" y="51991"/>
                      <a:pt x="15538" y="53154"/>
                    </a:cubicBezTo>
                    <a:lnTo>
                      <a:pt x="-12" y="12618"/>
                    </a:lnTo>
                    <a:cubicBezTo>
                      <a:pt x="6363" y="14221"/>
                      <a:pt x="13069" y="13897"/>
                      <a:pt x="19260" y="11688"/>
                    </a:cubicBezTo>
                    <a:close/>
                  </a:path>
                </a:pathLst>
              </a:custGeom>
              <a:solidFill>
                <a:srgbClr val="60372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2" name="Freeform: Shape 61">
                <a:extLst>
                  <a:ext uri="{FF2B5EF4-FFF2-40B4-BE49-F238E27FC236}">
                    <a16:creationId xmlns:a16="http://schemas.microsoft.com/office/drawing/2014/main" id="{BB7E12F3-82C8-542F-C31E-C4BE21C1C809}"/>
                  </a:ext>
                </a:extLst>
              </p:cNvPr>
              <p:cNvSpPr/>
              <p:nvPr/>
            </p:nvSpPr>
            <p:spPr>
              <a:xfrm>
                <a:off x="4234285" y="1802002"/>
                <a:ext cx="15334" cy="27904"/>
              </a:xfrm>
              <a:custGeom>
                <a:avLst/>
                <a:gdLst>
                  <a:gd name="csX0" fmla="*/ 8205 w 15334"/>
                  <a:gd name="csY0" fmla="*/ 25528 h 27904"/>
                  <a:gd name="csX1" fmla="*/ 12990 w 15334"/>
                  <a:gd name="csY1" fmla="*/ 27654 h 27904"/>
                  <a:gd name="csX2" fmla="*/ 12990 w 15334"/>
                  <a:gd name="csY2" fmla="*/ 27654 h 27904"/>
                  <a:gd name="csX3" fmla="*/ 15116 w 15334"/>
                  <a:gd name="csY3" fmla="*/ 22870 h 27904"/>
                  <a:gd name="csX4" fmla="*/ 7142 w 15334"/>
                  <a:gd name="csY4" fmla="*/ 2403 h 27904"/>
                  <a:gd name="csX5" fmla="*/ 2574 w 15334"/>
                  <a:gd name="csY5" fmla="*/ 192 h 27904"/>
                  <a:gd name="csX6" fmla="*/ 2357 w 15334"/>
                  <a:gd name="csY6" fmla="*/ 276 h 27904"/>
                  <a:gd name="csX7" fmla="*/ 2357 w 15334"/>
                  <a:gd name="csY7" fmla="*/ 276 h 27904"/>
                  <a:gd name="csX8" fmla="*/ 231 w 15334"/>
                  <a:gd name="csY8" fmla="*/ 5061 h 279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334" h="27904">
                    <a:moveTo>
                      <a:pt x="8205" y="25528"/>
                    </a:moveTo>
                    <a:cubicBezTo>
                      <a:pt x="8947" y="27429"/>
                      <a:pt x="11081" y="28377"/>
                      <a:pt x="12990" y="27654"/>
                    </a:cubicBezTo>
                    <a:lnTo>
                      <a:pt x="12990" y="27654"/>
                    </a:lnTo>
                    <a:cubicBezTo>
                      <a:pt x="14840" y="26860"/>
                      <a:pt x="15766" y="24776"/>
                      <a:pt x="15116" y="22870"/>
                    </a:cubicBezTo>
                    <a:lnTo>
                      <a:pt x="7142" y="2403"/>
                    </a:lnTo>
                    <a:cubicBezTo>
                      <a:pt x="6491" y="531"/>
                      <a:pt x="4445" y="-459"/>
                      <a:pt x="2574" y="192"/>
                    </a:cubicBezTo>
                    <a:cubicBezTo>
                      <a:pt x="2501" y="219"/>
                      <a:pt x="2429" y="245"/>
                      <a:pt x="2357" y="276"/>
                    </a:cubicBezTo>
                    <a:lnTo>
                      <a:pt x="2357" y="276"/>
                    </a:lnTo>
                    <a:cubicBezTo>
                      <a:pt x="457" y="1018"/>
                      <a:pt x="-492" y="3152"/>
                      <a:pt x="231" y="5061"/>
                    </a:cubicBezTo>
                    <a:close/>
                  </a:path>
                </a:pathLst>
              </a:custGeom>
              <a:solidFill>
                <a:srgbClr val="FFFFFF">
                  <a:alpha val="7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3" name="Freeform: Shape 62">
                <a:extLst>
                  <a:ext uri="{FF2B5EF4-FFF2-40B4-BE49-F238E27FC236}">
                    <a16:creationId xmlns:a16="http://schemas.microsoft.com/office/drawing/2014/main" id="{80237C87-CACD-ADF1-0BDA-25835ABA84E4}"/>
                  </a:ext>
                </a:extLst>
              </p:cNvPr>
              <p:cNvSpPr/>
              <p:nvPr/>
            </p:nvSpPr>
            <p:spPr>
              <a:xfrm>
                <a:off x="4539279" y="1931336"/>
                <a:ext cx="439517" cy="221154"/>
              </a:xfrm>
              <a:custGeom>
                <a:avLst/>
                <a:gdLst>
                  <a:gd name="csX0" fmla="*/ 439506 w 439517"/>
                  <a:gd name="csY0" fmla="*/ 221146 h 221154"/>
                  <a:gd name="csX1" fmla="*/ -12 w 439517"/>
                  <a:gd name="csY1" fmla="*/ -8 h 221154"/>
                  <a:gd name="csX2" fmla="*/ 190442 w 439517"/>
                  <a:gd name="csY2" fmla="*/ 99272 h 221154"/>
                  <a:gd name="csX3" fmla="*/ 439506 w 439517"/>
                  <a:gd name="csY3" fmla="*/ 221146 h 221154"/>
                </a:gdLst>
                <a:ahLst/>
                <a:cxnLst>
                  <a:cxn ang="0">
                    <a:pos x="csX0" y="csY0"/>
                  </a:cxn>
                  <a:cxn ang="0">
                    <a:pos x="csX1" y="csY1"/>
                  </a:cxn>
                  <a:cxn ang="0">
                    <a:pos x="csX2" y="csY2"/>
                  </a:cxn>
                  <a:cxn ang="0">
                    <a:pos x="csX3" y="csY3"/>
                  </a:cxn>
                </a:cxnLst>
                <a:rect l="l" t="t" r="r" b="b"/>
                <a:pathLst>
                  <a:path w="439517" h="221154">
                    <a:moveTo>
                      <a:pt x="439506" y="221146"/>
                    </a:moveTo>
                    <a:cubicBezTo>
                      <a:pt x="439506" y="221146"/>
                      <a:pt x="133824" y="57540"/>
                      <a:pt x="-12" y="-8"/>
                    </a:cubicBezTo>
                    <a:cubicBezTo>
                      <a:pt x="-12" y="-8"/>
                      <a:pt x="154956" y="81729"/>
                      <a:pt x="190442" y="99272"/>
                    </a:cubicBezTo>
                    <a:cubicBezTo>
                      <a:pt x="322948" y="164662"/>
                      <a:pt x="439506" y="221146"/>
                      <a:pt x="439506" y="221146"/>
                    </a:cubicBezTo>
                    <a:close/>
                  </a:path>
                </a:pathLst>
              </a:custGeom>
              <a:solidFill>
                <a:srgbClr val="A3ABB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4" name="Freeform: Shape 63">
                <a:extLst>
                  <a:ext uri="{FF2B5EF4-FFF2-40B4-BE49-F238E27FC236}">
                    <a16:creationId xmlns:a16="http://schemas.microsoft.com/office/drawing/2014/main" id="{E1503933-45C6-704C-25F4-68F75A2A5857}"/>
                  </a:ext>
                </a:extLst>
              </p:cNvPr>
              <p:cNvSpPr/>
              <p:nvPr/>
            </p:nvSpPr>
            <p:spPr>
              <a:xfrm>
                <a:off x="4272538" y="1833518"/>
                <a:ext cx="706257" cy="318972"/>
              </a:xfrm>
              <a:custGeom>
                <a:avLst/>
                <a:gdLst>
                  <a:gd name="csX0" fmla="*/ 706246 w 706257"/>
                  <a:gd name="csY0" fmla="*/ 318964 h 318972"/>
                  <a:gd name="csX1" fmla="*/ -12 w 706257"/>
                  <a:gd name="csY1" fmla="*/ -8 h 318972"/>
                  <a:gd name="csX2" fmla="*/ 493199 w 706257"/>
                  <a:gd name="csY2" fmla="*/ 199350 h 318972"/>
                  <a:gd name="csX3" fmla="*/ 706246 w 706257"/>
                  <a:gd name="csY3" fmla="*/ 318964 h 318972"/>
                </a:gdLst>
                <a:ahLst/>
                <a:cxnLst>
                  <a:cxn ang="0">
                    <a:pos x="csX0" y="csY0"/>
                  </a:cxn>
                  <a:cxn ang="0">
                    <a:pos x="csX1" y="csY1"/>
                  </a:cxn>
                  <a:cxn ang="0">
                    <a:pos x="csX2" y="csY2"/>
                  </a:cxn>
                  <a:cxn ang="0">
                    <a:pos x="csX3" y="csY3"/>
                  </a:cxn>
                </a:cxnLst>
                <a:rect l="l" t="t" r="r" b="b"/>
                <a:pathLst>
                  <a:path w="706257" h="318972">
                    <a:moveTo>
                      <a:pt x="706246" y="318964"/>
                    </a:moveTo>
                    <a:cubicBezTo>
                      <a:pt x="706246" y="318964"/>
                      <a:pt x="171569" y="26573"/>
                      <a:pt x="-12" y="-8"/>
                    </a:cubicBezTo>
                    <a:cubicBezTo>
                      <a:pt x="-12" y="-8"/>
                      <a:pt x="166120" y="20858"/>
                      <a:pt x="493199" y="199350"/>
                    </a:cubicBezTo>
                    <a:cubicBezTo>
                      <a:pt x="627434" y="272182"/>
                      <a:pt x="706246" y="318964"/>
                      <a:pt x="706246" y="318964"/>
                    </a:cubicBez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5" name="Freeform: Shape 64">
                <a:extLst>
                  <a:ext uri="{FF2B5EF4-FFF2-40B4-BE49-F238E27FC236}">
                    <a16:creationId xmlns:a16="http://schemas.microsoft.com/office/drawing/2014/main" id="{2AB632DE-6586-248B-A14E-C764C5AE965F}"/>
                  </a:ext>
                </a:extLst>
              </p:cNvPr>
              <p:cNvSpPr/>
              <p:nvPr/>
            </p:nvSpPr>
            <p:spPr>
              <a:xfrm>
                <a:off x="3892031" y="2110094"/>
                <a:ext cx="179687" cy="458655"/>
              </a:xfrm>
              <a:custGeom>
                <a:avLst/>
                <a:gdLst>
                  <a:gd name="csX0" fmla="*/ -12 w 179687"/>
                  <a:gd name="csY0" fmla="*/ 458648 h 458655"/>
                  <a:gd name="csX1" fmla="*/ 88370 w 179687"/>
                  <a:gd name="csY1" fmla="*/ 249854 h 458655"/>
                  <a:gd name="csX2" fmla="*/ 179676 w 179687"/>
                  <a:gd name="csY2" fmla="*/ -8 h 458655"/>
                  <a:gd name="csX3" fmla="*/ -12 w 179687"/>
                  <a:gd name="csY3" fmla="*/ 458648 h 458655"/>
                </a:gdLst>
                <a:ahLst/>
                <a:cxnLst>
                  <a:cxn ang="0">
                    <a:pos x="csX0" y="csY0"/>
                  </a:cxn>
                  <a:cxn ang="0">
                    <a:pos x="csX1" y="csY1"/>
                  </a:cxn>
                  <a:cxn ang="0">
                    <a:pos x="csX2" y="csY2"/>
                  </a:cxn>
                  <a:cxn ang="0">
                    <a:pos x="csX3" y="csY3"/>
                  </a:cxn>
                </a:cxnLst>
                <a:rect l="l" t="t" r="r" b="b"/>
                <a:pathLst>
                  <a:path w="179687" h="458655">
                    <a:moveTo>
                      <a:pt x="-12" y="458648"/>
                    </a:moveTo>
                    <a:cubicBezTo>
                      <a:pt x="-12" y="458648"/>
                      <a:pt x="47037" y="360165"/>
                      <a:pt x="88370" y="249854"/>
                    </a:cubicBezTo>
                    <a:cubicBezTo>
                      <a:pt x="121995" y="159478"/>
                      <a:pt x="179676" y="-8"/>
                      <a:pt x="179676" y="-8"/>
                    </a:cubicBezTo>
                    <a:cubicBezTo>
                      <a:pt x="179676" y="-8"/>
                      <a:pt x="85579" y="208254"/>
                      <a:pt x="-12" y="458648"/>
                    </a:cubicBezTo>
                    <a:close/>
                  </a:path>
                </a:pathLst>
              </a:custGeom>
              <a:solidFill>
                <a:srgbClr val="A3ABB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6" name="Freeform: Shape 65">
                <a:extLst>
                  <a:ext uri="{FF2B5EF4-FFF2-40B4-BE49-F238E27FC236}">
                    <a16:creationId xmlns:a16="http://schemas.microsoft.com/office/drawing/2014/main" id="{A660B75A-568D-F66C-1D23-4103EAA72ED0}"/>
                  </a:ext>
                </a:extLst>
              </p:cNvPr>
              <p:cNvSpPr/>
              <p:nvPr/>
            </p:nvSpPr>
            <p:spPr>
              <a:xfrm>
                <a:off x="3891765" y="1858637"/>
                <a:ext cx="313921" cy="710112"/>
              </a:xfrm>
              <a:custGeom>
                <a:avLst/>
                <a:gdLst>
                  <a:gd name="csX0" fmla="*/ 313910 w 313921"/>
                  <a:gd name="csY0" fmla="*/ -8 h 710112"/>
                  <a:gd name="csX1" fmla="*/ -12 w 313921"/>
                  <a:gd name="csY1" fmla="*/ 710104 h 710112"/>
                  <a:gd name="csX2" fmla="*/ 313910 w 313921"/>
                  <a:gd name="csY2" fmla="*/ -8 h 710112"/>
                </a:gdLst>
                <a:ahLst/>
                <a:cxnLst>
                  <a:cxn ang="0">
                    <a:pos x="csX0" y="csY0"/>
                  </a:cxn>
                  <a:cxn ang="0">
                    <a:pos x="csX1" y="csY1"/>
                  </a:cxn>
                  <a:cxn ang="0">
                    <a:pos x="csX2" y="csY2"/>
                  </a:cxn>
                </a:cxnLst>
                <a:rect l="l" t="t" r="r" b="b"/>
                <a:pathLst>
                  <a:path w="313921" h="710112">
                    <a:moveTo>
                      <a:pt x="313910" y="-8"/>
                    </a:moveTo>
                    <a:cubicBezTo>
                      <a:pt x="313910" y="-8"/>
                      <a:pt x="207586" y="124790"/>
                      <a:pt x="-12" y="710104"/>
                    </a:cubicBezTo>
                    <a:cubicBezTo>
                      <a:pt x="254" y="710104"/>
                      <a:pt x="128508" y="254107"/>
                      <a:pt x="313910" y="-8"/>
                    </a:cubicBez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7" name="Freeform: Shape 66">
                <a:extLst>
                  <a:ext uri="{FF2B5EF4-FFF2-40B4-BE49-F238E27FC236}">
                    <a16:creationId xmlns:a16="http://schemas.microsoft.com/office/drawing/2014/main" id="{004A8543-6337-3F75-D65B-DDD44E1BA348}"/>
                  </a:ext>
                </a:extLst>
              </p:cNvPr>
              <p:cNvSpPr/>
              <p:nvPr/>
            </p:nvSpPr>
            <p:spPr>
              <a:xfrm>
                <a:off x="4979859" y="1787001"/>
                <a:ext cx="629305" cy="361236"/>
              </a:xfrm>
              <a:custGeom>
                <a:avLst/>
                <a:gdLst>
                  <a:gd name="csX0" fmla="*/ 628895 w 629305"/>
                  <a:gd name="csY0" fmla="*/ -8 h 361236"/>
                  <a:gd name="csX1" fmla="*/ 622383 w 629305"/>
                  <a:gd name="csY1" fmla="*/ 4910 h 361236"/>
                  <a:gd name="csX2" fmla="*/ 603644 w 629305"/>
                  <a:gd name="csY2" fmla="*/ 18200 h 361236"/>
                  <a:gd name="csX3" fmla="*/ 590353 w 629305"/>
                  <a:gd name="csY3" fmla="*/ 27636 h 361236"/>
                  <a:gd name="csX4" fmla="*/ 574139 w 629305"/>
                  <a:gd name="csY4" fmla="*/ 38402 h 361236"/>
                  <a:gd name="csX5" fmla="*/ 535463 w 629305"/>
                  <a:gd name="csY5" fmla="*/ 64052 h 361236"/>
                  <a:gd name="csX6" fmla="*/ 489079 w 629305"/>
                  <a:gd name="csY6" fmla="*/ 93424 h 361236"/>
                  <a:gd name="csX7" fmla="*/ 436715 w 629305"/>
                  <a:gd name="csY7" fmla="*/ 125322 h 361236"/>
                  <a:gd name="csX8" fmla="*/ 380496 w 629305"/>
                  <a:gd name="csY8" fmla="*/ 158814 h 361236"/>
                  <a:gd name="csX9" fmla="*/ 320954 w 629305"/>
                  <a:gd name="csY9" fmla="*/ 192040 h 361236"/>
                  <a:gd name="csX10" fmla="*/ 291316 w 629305"/>
                  <a:gd name="csY10" fmla="*/ 208520 h 361236"/>
                  <a:gd name="csX11" fmla="*/ 261678 w 629305"/>
                  <a:gd name="csY11" fmla="*/ 224735 h 361236"/>
                  <a:gd name="csX12" fmla="*/ 203732 w 629305"/>
                  <a:gd name="csY12" fmla="*/ 255303 h 361236"/>
                  <a:gd name="csX13" fmla="*/ 149640 w 629305"/>
                  <a:gd name="csY13" fmla="*/ 284143 h 361236"/>
                  <a:gd name="csX14" fmla="*/ 100730 w 629305"/>
                  <a:gd name="csY14" fmla="*/ 309129 h 361236"/>
                  <a:gd name="csX15" fmla="*/ -12 w 629305"/>
                  <a:gd name="csY15" fmla="*/ 361228 h 361236"/>
                  <a:gd name="csX16" fmla="*/ -12 w 629305"/>
                  <a:gd name="csY16" fmla="*/ 361228 h 361236"/>
                  <a:gd name="csX17" fmla="*/ 102458 w 629305"/>
                  <a:gd name="csY17" fmla="*/ 312718 h 361236"/>
                  <a:gd name="csX18" fmla="*/ 151899 w 629305"/>
                  <a:gd name="csY18" fmla="*/ 288662 h 361236"/>
                  <a:gd name="csX19" fmla="*/ 206789 w 629305"/>
                  <a:gd name="csY19" fmla="*/ 260353 h 361236"/>
                  <a:gd name="csX20" fmla="*/ 264735 w 629305"/>
                  <a:gd name="csY20" fmla="*/ 230051 h 361236"/>
                  <a:gd name="csX21" fmla="*/ 294107 w 629305"/>
                  <a:gd name="csY21" fmla="*/ 213571 h 361236"/>
                  <a:gd name="csX22" fmla="*/ 323612 w 629305"/>
                  <a:gd name="csY22" fmla="*/ 196692 h 361236"/>
                  <a:gd name="csX23" fmla="*/ 382224 w 629305"/>
                  <a:gd name="csY23" fmla="*/ 162934 h 361236"/>
                  <a:gd name="csX24" fmla="*/ 438309 w 629305"/>
                  <a:gd name="csY24" fmla="*/ 128777 h 361236"/>
                  <a:gd name="csX25" fmla="*/ 490408 w 629305"/>
                  <a:gd name="csY25" fmla="*/ 96348 h 361236"/>
                  <a:gd name="csX26" fmla="*/ 536526 w 629305"/>
                  <a:gd name="csY26" fmla="*/ 66445 h 361236"/>
                  <a:gd name="csX27" fmla="*/ 574936 w 629305"/>
                  <a:gd name="csY27" fmla="*/ 39864 h 361236"/>
                  <a:gd name="csX28" fmla="*/ 590885 w 629305"/>
                  <a:gd name="csY28" fmla="*/ 28833 h 361236"/>
                  <a:gd name="csX29" fmla="*/ 604175 w 629305"/>
                  <a:gd name="csY29" fmla="*/ 19263 h 361236"/>
                  <a:gd name="csX30" fmla="*/ 622782 w 629305"/>
                  <a:gd name="csY30" fmla="*/ 5973 h 361236"/>
                  <a:gd name="csX31" fmla="*/ 629294 w 629305"/>
                  <a:gd name="csY31" fmla="*/ 1055 h 3612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629305" h="361236">
                    <a:moveTo>
                      <a:pt x="628895" y="-8"/>
                    </a:moveTo>
                    <a:lnTo>
                      <a:pt x="622383" y="4910"/>
                    </a:lnTo>
                    <a:cubicBezTo>
                      <a:pt x="618130" y="8099"/>
                      <a:pt x="611751" y="12485"/>
                      <a:pt x="603644" y="18200"/>
                    </a:cubicBezTo>
                    <a:lnTo>
                      <a:pt x="590353" y="27636"/>
                    </a:lnTo>
                    <a:lnTo>
                      <a:pt x="574139" y="38402"/>
                    </a:lnTo>
                    <a:cubicBezTo>
                      <a:pt x="562709" y="45977"/>
                      <a:pt x="549817" y="54882"/>
                      <a:pt x="535463" y="64052"/>
                    </a:cubicBezTo>
                    <a:lnTo>
                      <a:pt x="489079" y="93424"/>
                    </a:lnTo>
                    <a:cubicBezTo>
                      <a:pt x="472732" y="103924"/>
                      <a:pt x="454923" y="114423"/>
                      <a:pt x="436715" y="125322"/>
                    </a:cubicBezTo>
                    <a:lnTo>
                      <a:pt x="380496" y="158814"/>
                    </a:lnTo>
                    <a:lnTo>
                      <a:pt x="320954" y="192040"/>
                    </a:lnTo>
                    <a:lnTo>
                      <a:pt x="291316" y="208520"/>
                    </a:lnTo>
                    <a:cubicBezTo>
                      <a:pt x="281481" y="214102"/>
                      <a:pt x="271646" y="219551"/>
                      <a:pt x="261678" y="224735"/>
                    </a:cubicBezTo>
                    <a:lnTo>
                      <a:pt x="203732" y="255303"/>
                    </a:lnTo>
                    <a:cubicBezTo>
                      <a:pt x="184992" y="265271"/>
                      <a:pt x="166784" y="274840"/>
                      <a:pt x="149640" y="284143"/>
                    </a:cubicBezTo>
                    <a:cubicBezTo>
                      <a:pt x="132495" y="293447"/>
                      <a:pt x="115882" y="301288"/>
                      <a:pt x="100730" y="309129"/>
                    </a:cubicBezTo>
                    <a:cubicBezTo>
                      <a:pt x="40126" y="339831"/>
                      <a:pt x="-12" y="361228"/>
                      <a:pt x="-12" y="361228"/>
                    </a:cubicBezTo>
                    <a:lnTo>
                      <a:pt x="-12" y="361228"/>
                    </a:lnTo>
                    <a:cubicBezTo>
                      <a:pt x="-12" y="361228"/>
                      <a:pt x="41189" y="342223"/>
                      <a:pt x="102458" y="312718"/>
                    </a:cubicBezTo>
                    <a:cubicBezTo>
                      <a:pt x="117742" y="305275"/>
                      <a:pt x="134488" y="297301"/>
                      <a:pt x="151899" y="288662"/>
                    </a:cubicBezTo>
                    <a:cubicBezTo>
                      <a:pt x="169309" y="280023"/>
                      <a:pt x="188049" y="269922"/>
                      <a:pt x="206789" y="260353"/>
                    </a:cubicBezTo>
                    <a:lnTo>
                      <a:pt x="264735" y="230051"/>
                    </a:lnTo>
                    <a:cubicBezTo>
                      <a:pt x="274570" y="224868"/>
                      <a:pt x="284273" y="219286"/>
                      <a:pt x="294107" y="213571"/>
                    </a:cubicBezTo>
                    <a:lnTo>
                      <a:pt x="323612" y="196692"/>
                    </a:lnTo>
                    <a:lnTo>
                      <a:pt x="382224" y="162934"/>
                    </a:lnTo>
                    <a:lnTo>
                      <a:pt x="438309" y="128777"/>
                    </a:lnTo>
                    <a:cubicBezTo>
                      <a:pt x="456385" y="117613"/>
                      <a:pt x="474194" y="107114"/>
                      <a:pt x="490408" y="96348"/>
                    </a:cubicBezTo>
                    <a:cubicBezTo>
                      <a:pt x="506623" y="85583"/>
                      <a:pt x="522173" y="75615"/>
                      <a:pt x="536526" y="66445"/>
                    </a:cubicBezTo>
                    <a:cubicBezTo>
                      <a:pt x="550880" y="57274"/>
                      <a:pt x="563107" y="47971"/>
                      <a:pt x="574936" y="39864"/>
                    </a:cubicBezTo>
                    <a:lnTo>
                      <a:pt x="590885" y="28833"/>
                    </a:lnTo>
                    <a:lnTo>
                      <a:pt x="604175" y="19263"/>
                    </a:lnTo>
                    <a:lnTo>
                      <a:pt x="622782" y="5973"/>
                    </a:lnTo>
                    <a:lnTo>
                      <a:pt x="629294" y="1055"/>
                    </a:ln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8" name="Freeform: Shape 67">
                <a:extLst>
                  <a:ext uri="{FF2B5EF4-FFF2-40B4-BE49-F238E27FC236}">
                    <a16:creationId xmlns:a16="http://schemas.microsoft.com/office/drawing/2014/main" id="{13B1DC91-EEC8-44C0-303B-7CA23C3AE400}"/>
                  </a:ext>
                </a:extLst>
              </p:cNvPr>
              <p:cNvSpPr/>
              <p:nvPr/>
            </p:nvSpPr>
            <p:spPr>
              <a:xfrm>
                <a:off x="3893360" y="2149965"/>
                <a:ext cx="1082113" cy="414929"/>
              </a:xfrm>
              <a:custGeom>
                <a:avLst/>
                <a:gdLst>
                  <a:gd name="csX0" fmla="*/ 1081305 w 1082113"/>
                  <a:gd name="csY0" fmla="*/ -8 h 414929"/>
                  <a:gd name="csX1" fmla="*/ 1069476 w 1082113"/>
                  <a:gd name="csY1" fmla="*/ 5441 h 414929"/>
                  <a:gd name="csX2" fmla="*/ 1036117 w 1082113"/>
                  <a:gd name="csY2" fmla="*/ 20725 h 414929"/>
                  <a:gd name="csX3" fmla="*/ 983885 w 1082113"/>
                  <a:gd name="csY3" fmla="*/ 44250 h 414929"/>
                  <a:gd name="csX4" fmla="*/ 915705 w 1082113"/>
                  <a:gd name="csY4" fmla="*/ 74286 h 414929"/>
                  <a:gd name="csX5" fmla="*/ 835031 w 1082113"/>
                  <a:gd name="csY5" fmla="*/ 108709 h 414929"/>
                  <a:gd name="csX6" fmla="*/ 745055 w 1082113"/>
                  <a:gd name="csY6" fmla="*/ 146188 h 414929"/>
                  <a:gd name="csX7" fmla="*/ 647901 w 1082113"/>
                  <a:gd name="csY7" fmla="*/ 186059 h 414929"/>
                  <a:gd name="csX8" fmla="*/ 597796 w 1082113"/>
                  <a:gd name="csY8" fmla="*/ 205995 h 414929"/>
                  <a:gd name="csX9" fmla="*/ 547159 w 1082113"/>
                  <a:gd name="csY9" fmla="*/ 225266 h 414929"/>
                  <a:gd name="csX10" fmla="*/ 446018 w 1082113"/>
                  <a:gd name="csY10" fmla="*/ 263144 h 414929"/>
                  <a:gd name="csX11" fmla="*/ 396312 w 1082113"/>
                  <a:gd name="csY11" fmla="*/ 281618 h 414929"/>
                  <a:gd name="csX12" fmla="*/ 347535 w 1082113"/>
                  <a:gd name="csY12" fmla="*/ 298630 h 414929"/>
                  <a:gd name="csX13" fmla="*/ 254502 w 1082113"/>
                  <a:gd name="csY13" fmla="*/ 331059 h 414929"/>
                  <a:gd name="csX14" fmla="*/ 212504 w 1082113"/>
                  <a:gd name="csY14" fmla="*/ 345545 h 414929"/>
                  <a:gd name="csX15" fmla="*/ 172632 w 1082113"/>
                  <a:gd name="csY15" fmla="*/ 358836 h 414929"/>
                  <a:gd name="csX16" fmla="*/ 47701 w 1082113"/>
                  <a:gd name="csY16" fmla="*/ 398708 h 414929"/>
                  <a:gd name="csX17" fmla="*/ -12 w 1082113"/>
                  <a:gd name="csY17" fmla="*/ 414922 h 414929"/>
                  <a:gd name="csX18" fmla="*/ -12 w 1082113"/>
                  <a:gd name="csY18" fmla="*/ 414922 h 414929"/>
                  <a:gd name="csX19" fmla="*/ 47701 w 1082113"/>
                  <a:gd name="csY19" fmla="*/ 400701 h 414929"/>
                  <a:gd name="csX20" fmla="*/ 173430 w 1082113"/>
                  <a:gd name="csY20" fmla="*/ 362292 h 414929"/>
                  <a:gd name="csX21" fmla="*/ 213301 w 1082113"/>
                  <a:gd name="csY21" fmla="*/ 349001 h 414929"/>
                  <a:gd name="csX22" fmla="*/ 256230 w 1082113"/>
                  <a:gd name="csY22" fmla="*/ 334381 h 414929"/>
                  <a:gd name="csX23" fmla="*/ 349263 w 1082113"/>
                  <a:gd name="csY23" fmla="*/ 302218 h 414929"/>
                  <a:gd name="csX24" fmla="*/ 398172 w 1082113"/>
                  <a:gd name="csY24" fmla="*/ 285074 h 414929"/>
                  <a:gd name="csX25" fmla="*/ 447746 w 1082113"/>
                  <a:gd name="csY25" fmla="*/ 266334 h 414929"/>
                  <a:gd name="csX26" fmla="*/ 548621 w 1082113"/>
                  <a:gd name="csY26" fmla="*/ 227659 h 414929"/>
                  <a:gd name="csX27" fmla="*/ 599258 w 1082113"/>
                  <a:gd name="csY27" fmla="*/ 208122 h 414929"/>
                  <a:gd name="csX28" fmla="*/ 649895 w 1082113"/>
                  <a:gd name="csY28" fmla="*/ 188983 h 414929"/>
                  <a:gd name="csX29" fmla="*/ 746782 w 1082113"/>
                  <a:gd name="csY29" fmla="*/ 149112 h 414929"/>
                  <a:gd name="csX30" fmla="*/ 836892 w 1082113"/>
                  <a:gd name="csY30" fmla="*/ 110569 h 414929"/>
                  <a:gd name="csX31" fmla="*/ 917300 w 1082113"/>
                  <a:gd name="csY31" fmla="*/ 75615 h 414929"/>
                  <a:gd name="csX32" fmla="*/ 985081 w 1082113"/>
                  <a:gd name="csY32" fmla="*/ 45313 h 414929"/>
                  <a:gd name="csX33" fmla="*/ 1037047 w 1082113"/>
                  <a:gd name="csY33" fmla="*/ 21390 h 414929"/>
                  <a:gd name="csX34" fmla="*/ 1070406 w 1082113"/>
                  <a:gd name="csY34" fmla="*/ 5840 h 414929"/>
                  <a:gd name="csX35" fmla="*/ 1082102 w 1082113"/>
                  <a:gd name="csY35" fmla="*/ 258 h 414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2113" h="414929">
                    <a:moveTo>
                      <a:pt x="1081305" y="-8"/>
                    </a:moveTo>
                    <a:lnTo>
                      <a:pt x="1069476" y="5441"/>
                    </a:lnTo>
                    <a:lnTo>
                      <a:pt x="1036117" y="20725"/>
                    </a:lnTo>
                    <a:lnTo>
                      <a:pt x="983885" y="44250"/>
                    </a:lnTo>
                    <a:lnTo>
                      <a:pt x="915705" y="74286"/>
                    </a:lnTo>
                    <a:cubicBezTo>
                      <a:pt x="890984" y="85317"/>
                      <a:pt x="863739" y="96614"/>
                      <a:pt x="835031" y="108709"/>
                    </a:cubicBezTo>
                    <a:lnTo>
                      <a:pt x="745055" y="146188"/>
                    </a:lnTo>
                    <a:lnTo>
                      <a:pt x="647901" y="186059"/>
                    </a:lnTo>
                    <a:lnTo>
                      <a:pt x="597796" y="205995"/>
                    </a:lnTo>
                    <a:cubicBezTo>
                      <a:pt x="581183" y="212773"/>
                      <a:pt x="564038" y="219286"/>
                      <a:pt x="547159" y="225266"/>
                    </a:cubicBezTo>
                    <a:lnTo>
                      <a:pt x="446018" y="263144"/>
                    </a:lnTo>
                    <a:cubicBezTo>
                      <a:pt x="429272" y="269391"/>
                      <a:pt x="412792" y="276435"/>
                      <a:pt x="396312" y="281618"/>
                    </a:cubicBezTo>
                    <a:lnTo>
                      <a:pt x="347535" y="298630"/>
                    </a:lnTo>
                    <a:cubicBezTo>
                      <a:pt x="315505" y="309927"/>
                      <a:pt x="284405" y="320559"/>
                      <a:pt x="254502" y="331059"/>
                    </a:cubicBezTo>
                    <a:lnTo>
                      <a:pt x="212504" y="345545"/>
                    </a:lnTo>
                    <a:cubicBezTo>
                      <a:pt x="199213" y="350463"/>
                      <a:pt x="185125" y="354450"/>
                      <a:pt x="172632" y="358836"/>
                    </a:cubicBezTo>
                    <a:cubicBezTo>
                      <a:pt x="120932" y="375582"/>
                      <a:pt x="77738" y="389271"/>
                      <a:pt x="47701" y="398708"/>
                    </a:cubicBezTo>
                    <a:lnTo>
                      <a:pt x="-12" y="414922"/>
                    </a:lnTo>
                    <a:lnTo>
                      <a:pt x="-12" y="414922"/>
                    </a:lnTo>
                    <a:lnTo>
                      <a:pt x="47701" y="400701"/>
                    </a:lnTo>
                    <a:cubicBezTo>
                      <a:pt x="78137" y="391664"/>
                      <a:pt x="121331" y="378107"/>
                      <a:pt x="173430" y="362292"/>
                    </a:cubicBezTo>
                    <a:cubicBezTo>
                      <a:pt x="186720" y="358171"/>
                      <a:pt x="200011" y="354450"/>
                      <a:pt x="213301" y="349001"/>
                    </a:cubicBezTo>
                    <a:lnTo>
                      <a:pt x="256230" y="334381"/>
                    </a:lnTo>
                    <a:cubicBezTo>
                      <a:pt x="285734" y="324414"/>
                      <a:pt x="316701" y="313382"/>
                      <a:pt x="349263" y="302218"/>
                    </a:cubicBezTo>
                    <a:lnTo>
                      <a:pt x="398172" y="285074"/>
                    </a:lnTo>
                    <a:cubicBezTo>
                      <a:pt x="414653" y="279359"/>
                      <a:pt x="431000" y="272713"/>
                      <a:pt x="447746" y="266334"/>
                    </a:cubicBezTo>
                    <a:lnTo>
                      <a:pt x="548621" y="227659"/>
                    </a:lnTo>
                    <a:cubicBezTo>
                      <a:pt x="565500" y="221146"/>
                      <a:pt x="582645" y="215033"/>
                      <a:pt x="599258" y="208122"/>
                    </a:cubicBezTo>
                    <a:lnTo>
                      <a:pt x="649895" y="188983"/>
                    </a:lnTo>
                    <a:lnTo>
                      <a:pt x="746782" y="149112"/>
                    </a:lnTo>
                    <a:lnTo>
                      <a:pt x="836892" y="110569"/>
                    </a:lnTo>
                    <a:cubicBezTo>
                      <a:pt x="865599" y="98342"/>
                      <a:pt x="892579" y="86912"/>
                      <a:pt x="917300" y="75615"/>
                    </a:cubicBezTo>
                    <a:lnTo>
                      <a:pt x="985081" y="45313"/>
                    </a:lnTo>
                    <a:lnTo>
                      <a:pt x="1037047" y="21390"/>
                    </a:lnTo>
                    <a:cubicBezTo>
                      <a:pt x="1051401" y="14877"/>
                      <a:pt x="1062698" y="9561"/>
                      <a:pt x="1070406" y="5840"/>
                    </a:cubicBezTo>
                    <a:lnTo>
                      <a:pt x="1082102" y="258"/>
                    </a:ln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69" name="Freeform: Shape 68">
                <a:extLst>
                  <a:ext uri="{FF2B5EF4-FFF2-40B4-BE49-F238E27FC236}">
                    <a16:creationId xmlns:a16="http://schemas.microsoft.com/office/drawing/2014/main" id="{2386095D-E9C3-5A87-98E2-43FB5B1808F2}"/>
                  </a:ext>
                </a:extLst>
              </p:cNvPr>
              <p:cNvSpPr/>
              <p:nvPr/>
            </p:nvSpPr>
            <p:spPr>
              <a:xfrm>
                <a:off x="7270716" y="2130969"/>
                <a:ext cx="1136368" cy="2879715"/>
              </a:xfrm>
              <a:custGeom>
                <a:avLst/>
                <a:gdLst>
                  <a:gd name="csX0" fmla="*/ 1076814 w 1136368"/>
                  <a:gd name="csY0" fmla="*/ 1389639 h 2879715"/>
                  <a:gd name="csX1" fmla="*/ 1001324 w 1136368"/>
                  <a:gd name="csY1" fmla="*/ 44108 h 2879715"/>
                  <a:gd name="csX2" fmla="*/ 961453 w 1136368"/>
                  <a:gd name="csY2" fmla="*/ 914 h 2879715"/>
                  <a:gd name="csX3" fmla="*/ 905898 w 1136368"/>
                  <a:gd name="csY3" fmla="*/ 19520 h 2879715"/>
                  <a:gd name="csX4" fmla="*/ 185154 w 1136368"/>
                  <a:gd name="csY4" fmla="*/ 1158119 h 2879715"/>
                  <a:gd name="csX5" fmla="*/ 23674 w 1136368"/>
                  <a:gd name="csY5" fmla="*/ 2770125 h 2879715"/>
                  <a:gd name="csX6" fmla="*/ 52515 w 1136368"/>
                  <a:gd name="csY6" fmla="*/ 2784080 h 2879715"/>
                  <a:gd name="csX7" fmla="*/ 212001 w 1136368"/>
                  <a:gd name="csY7" fmla="*/ 2776637 h 2879715"/>
                  <a:gd name="csX8" fmla="*/ 212001 w 1136368"/>
                  <a:gd name="csY8" fmla="*/ 2777966 h 2879715"/>
                  <a:gd name="csX9" fmla="*/ 240575 w 1136368"/>
                  <a:gd name="csY9" fmla="*/ 2781954 h 2879715"/>
                  <a:gd name="csX10" fmla="*/ 267157 w 1136368"/>
                  <a:gd name="csY10" fmla="*/ 2792453 h 2879715"/>
                  <a:gd name="csX11" fmla="*/ 267157 w 1136368"/>
                  <a:gd name="csY11" fmla="*/ 2791124 h 2879715"/>
                  <a:gd name="csX12" fmla="*/ 402454 w 1136368"/>
                  <a:gd name="csY12" fmla="*/ 2874854 h 2879715"/>
                  <a:gd name="csX13" fmla="*/ 434484 w 1136368"/>
                  <a:gd name="csY13" fmla="*/ 2876715 h 2879715"/>
                  <a:gd name="csX14" fmla="*/ 1076814 w 1136368"/>
                  <a:gd name="csY14" fmla="*/ 1389639 h 28797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36368" h="2879715">
                    <a:moveTo>
                      <a:pt x="1076814" y="1389639"/>
                    </a:moveTo>
                    <a:cubicBezTo>
                      <a:pt x="1233111" y="763257"/>
                      <a:pt x="1036278" y="127838"/>
                      <a:pt x="1001324" y="44108"/>
                    </a:cubicBezTo>
                    <a:cubicBezTo>
                      <a:pt x="988964" y="14869"/>
                      <a:pt x="974743" y="3439"/>
                      <a:pt x="961453" y="914"/>
                    </a:cubicBezTo>
                    <a:cubicBezTo>
                      <a:pt x="948162" y="-1612"/>
                      <a:pt x="930885" y="-17"/>
                      <a:pt x="905898" y="19520"/>
                    </a:cubicBezTo>
                    <a:cubicBezTo>
                      <a:pt x="834661" y="75606"/>
                      <a:pt x="352880" y="534793"/>
                      <a:pt x="185154" y="1158119"/>
                    </a:cubicBezTo>
                    <a:cubicBezTo>
                      <a:pt x="8523" y="1816531"/>
                      <a:pt x="-32943" y="2615025"/>
                      <a:pt x="23674" y="2770125"/>
                    </a:cubicBezTo>
                    <a:cubicBezTo>
                      <a:pt x="23674" y="2770125"/>
                      <a:pt x="27661" y="2781156"/>
                      <a:pt x="52515" y="2784080"/>
                    </a:cubicBezTo>
                    <a:cubicBezTo>
                      <a:pt x="71520" y="2786339"/>
                      <a:pt x="147409" y="2769328"/>
                      <a:pt x="212001" y="2776637"/>
                    </a:cubicBezTo>
                    <a:lnTo>
                      <a:pt x="212001" y="2777966"/>
                    </a:lnTo>
                    <a:cubicBezTo>
                      <a:pt x="221650" y="2778139"/>
                      <a:pt x="231246" y="2779481"/>
                      <a:pt x="240575" y="2781954"/>
                    </a:cubicBezTo>
                    <a:cubicBezTo>
                      <a:pt x="249825" y="2784373"/>
                      <a:pt x="258757" y="2787895"/>
                      <a:pt x="267157" y="2792453"/>
                    </a:cubicBezTo>
                    <a:lnTo>
                      <a:pt x="267157" y="2791124"/>
                    </a:lnTo>
                    <a:cubicBezTo>
                      <a:pt x="326831" y="2815844"/>
                      <a:pt x="384778" y="2867677"/>
                      <a:pt x="402454" y="2874854"/>
                    </a:cubicBezTo>
                    <a:cubicBezTo>
                      <a:pt x="425712" y="2884556"/>
                      <a:pt x="434484" y="2876715"/>
                      <a:pt x="434484" y="2876715"/>
                    </a:cubicBezTo>
                    <a:cubicBezTo>
                      <a:pt x="558617" y="2768796"/>
                      <a:pt x="911082" y="2050975"/>
                      <a:pt x="1076814" y="1389639"/>
                    </a:cubicBezTo>
                    <a:close/>
                  </a:path>
                </a:pathLst>
              </a:custGeom>
              <a:solidFill>
                <a:srgbClr val="89DFD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0" name="Freeform: Shape 69">
                <a:extLst>
                  <a:ext uri="{FF2B5EF4-FFF2-40B4-BE49-F238E27FC236}">
                    <a16:creationId xmlns:a16="http://schemas.microsoft.com/office/drawing/2014/main" id="{8E50F54D-7F00-A282-F09B-90E2DC0A6264}"/>
                  </a:ext>
                </a:extLst>
              </p:cNvPr>
              <p:cNvSpPr/>
              <p:nvPr/>
            </p:nvSpPr>
            <p:spPr>
              <a:xfrm>
                <a:off x="7270651" y="3988575"/>
                <a:ext cx="832080" cy="1022242"/>
              </a:xfrm>
              <a:custGeom>
                <a:avLst/>
                <a:gdLst>
                  <a:gd name="csX0" fmla="*/ 656501 w 832080"/>
                  <a:gd name="csY0" fmla="*/ 360564 h 1022242"/>
                  <a:gd name="csX1" fmla="*/ 349490 w 832080"/>
                  <a:gd name="csY1" fmla="*/ 368937 h 1022242"/>
                  <a:gd name="csX2" fmla="*/ 126342 w 832080"/>
                  <a:gd name="csY2" fmla="*/ 188717 h 1022242"/>
                  <a:gd name="csX3" fmla="*/ 49257 w 832080"/>
                  <a:gd name="csY3" fmla="*/ -8 h 1022242"/>
                  <a:gd name="csX4" fmla="*/ 23474 w 832080"/>
                  <a:gd name="csY4" fmla="*/ 912652 h 1022242"/>
                  <a:gd name="csX5" fmla="*/ 52314 w 832080"/>
                  <a:gd name="csY5" fmla="*/ 926607 h 1022242"/>
                  <a:gd name="csX6" fmla="*/ 211800 w 832080"/>
                  <a:gd name="csY6" fmla="*/ 919164 h 1022242"/>
                  <a:gd name="csX7" fmla="*/ 211800 w 832080"/>
                  <a:gd name="csY7" fmla="*/ 920493 h 1022242"/>
                  <a:gd name="csX8" fmla="*/ 240375 w 832080"/>
                  <a:gd name="csY8" fmla="*/ 924480 h 1022242"/>
                  <a:gd name="csX9" fmla="*/ 266956 w 832080"/>
                  <a:gd name="csY9" fmla="*/ 934980 h 1022242"/>
                  <a:gd name="csX10" fmla="*/ 266956 w 832080"/>
                  <a:gd name="csY10" fmla="*/ 933651 h 1022242"/>
                  <a:gd name="csX11" fmla="*/ 402253 w 832080"/>
                  <a:gd name="csY11" fmla="*/ 1017381 h 1022242"/>
                  <a:gd name="csX12" fmla="*/ 434284 w 832080"/>
                  <a:gd name="csY12" fmla="*/ 1019242 h 1022242"/>
                  <a:gd name="csX13" fmla="*/ 832069 w 832080"/>
                  <a:gd name="csY13" fmla="*/ 268992 h 1022242"/>
                  <a:gd name="csX14" fmla="*/ 656501 w 832080"/>
                  <a:gd name="csY14" fmla="*/ 360564 h 1022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832080" h="1022242">
                    <a:moveTo>
                      <a:pt x="656501" y="360564"/>
                    </a:moveTo>
                    <a:cubicBezTo>
                      <a:pt x="558018" y="394322"/>
                      <a:pt x="449169" y="402961"/>
                      <a:pt x="349490" y="368937"/>
                    </a:cubicBezTo>
                    <a:cubicBezTo>
                      <a:pt x="256403" y="336654"/>
                      <a:pt x="177497" y="272926"/>
                      <a:pt x="126342" y="188717"/>
                    </a:cubicBezTo>
                    <a:cubicBezTo>
                      <a:pt x="91255" y="130066"/>
                      <a:pt x="65272" y="66432"/>
                      <a:pt x="49257" y="-8"/>
                    </a:cubicBezTo>
                    <a:cubicBezTo>
                      <a:pt x="-8424" y="433396"/>
                      <a:pt x="-13341" y="810713"/>
                      <a:pt x="23474" y="912652"/>
                    </a:cubicBezTo>
                    <a:cubicBezTo>
                      <a:pt x="23474" y="912652"/>
                      <a:pt x="27461" y="923683"/>
                      <a:pt x="52314" y="926607"/>
                    </a:cubicBezTo>
                    <a:cubicBezTo>
                      <a:pt x="71319" y="928866"/>
                      <a:pt x="147208" y="911854"/>
                      <a:pt x="211800" y="919164"/>
                    </a:cubicBezTo>
                    <a:lnTo>
                      <a:pt x="211800" y="920493"/>
                    </a:lnTo>
                    <a:cubicBezTo>
                      <a:pt x="221449" y="920666"/>
                      <a:pt x="231045" y="922008"/>
                      <a:pt x="240375" y="924480"/>
                    </a:cubicBezTo>
                    <a:cubicBezTo>
                      <a:pt x="249625" y="926899"/>
                      <a:pt x="258556" y="930421"/>
                      <a:pt x="266956" y="934980"/>
                    </a:cubicBezTo>
                    <a:lnTo>
                      <a:pt x="266956" y="933651"/>
                    </a:lnTo>
                    <a:cubicBezTo>
                      <a:pt x="326630" y="958371"/>
                      <a:pt x="384577" y="1010204"/>
                      <a:pt x="402253" y="1017381"/>
                    </a:cubicBezTo>
                    <a:cubicBezTo>
                      <a:pt x="425512" y="1027083"/>
                      <a:pt x="434284" y="1019242"/>
                      <a:pt x="434284" y="1019242"/>
                    </a:cubicBezTo>
                    <a:cubicBezTo>
                      <a:pt x="511900" y="951992"/>
                      <a:pt x="677899" y="648171"/>
                      <a:pt x="832069" y="268992"/>
                    </a:cubicBezTo>
                    <a:cubicBezTo>
                      <a:pt x="778322" y="307907"/>
                      <a:pt x="719179" y="338754"/>
                      <a:pt x="656501" y="360564"/>
                    </a:cubicBezTo>
                    <a:close/>
                  </a:path>
                </a:pathLst>
              </a:custGeom>
              <a:solidFill>
                <a:srgbClr val="89DFD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1" name="Freeform: Shape 70">
                <a:extLst>
                  <a:ext uri="{FF2B5EF4-FFF2-40B4-BE49-F238E27FC236}">
                    <a16:creationId xmlns:a16="http://schemas.microsoft.com/office/drawing/2014/main" id="{FE576430-A7A2-A3D8-0720-37CBC7EFDDEB}"/>
                  </a:ext>
                </a:extLst>
              </p:cNvPr>
              <p:cNvSpPr/>
              <p:nvPr/>
            </p:nvSpPr>
            <p:spPr>
              <a:xfrm>
                <a:off x="7340520" y="2131633"/>
                <a:ext cx="990541" cy="2860774"/>
              </a:xfrm>
              <a:custGeom>
                <a:avLst/>
                <a:gdLst>
                  <a:gd name="csX0" fmla="*/ 990530 w 990541"/>
                  <a:gd name="csY0" fmla="*/ 243465 h 2860774"/>
                  <a:gd name="csX1" fmla="*/ 931387 w 990541"/>
                  <a:gd name="csY1" fmla="*/ 44108 h 2860774"/>
                  <a:gd name="csX2" fmla="*/ 891516 w 990541"/>
                  <a:gd name="csY2" fmla="*/ 914 h 2860774"/>
                  <a:gd name="csX3" fmla="*/ 835962 w 990541"/>
                  <a:gd name="csY3" fmla="*/ 19520 h 2860774"/>
                  <a:gd name="csX4" fmla="*/ 676475 w 990541"/>
                  <a:gd name="csY4" fmla="*/ 176880 h 2860774"/>
                  <a:gd name="csX5" fmla="*/ -12 w 990541"/>
                  <a:gd name="csY5" fmla="*/ 2782751 h 2860774"/>
                  <a:gd name="csX6" fmla="*/ 141399 w 990541"/>
                  <a:gd name="csY6" fmla="*/ 2775973 h 2860774"/>
                  <a:gd name="csX7" fmla="*/ 141399 w 990541"/>
                  <a:gd name="csY7" fmla="*/ 2777302 h 2860774"/>
                  <a:gd name="csX8" fmla="*/ 169974 w 990541"/>
                  <a:gd name="csY8" fmla="*/ 2781289 h 2860774"/>
                  <a:gd name="csX9" fmla="*/ 196555 w 990541"/>
                  <a:gd name="csY9" fmla="*/ 2791788 h 2860774"/>
                  <a:gd name="csX10" fmla="*/ 196555 w 990541"/>
                  <a:gd name="csY10" fmla="*/ 2790460 h 2860774"/>
                  <a:gd name="csX11" fmla="*/ 310455 w 990541"/>
                  <a:gd name="csY11" fmla="*/ 2860766 h 28607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990541" h="2860774">
                    <a:moveTo>
                      <a:pt x="990530" y="243465"/>
                    </a:moveTo>
                    <a:cubicBezTo>
                      <a:pt x="975180" y="175797"/>
                      <a:pt x="955417" y="109203"/>
                      <a:pt x="931387" y="44108"/>
                    </a:cubicBezTo>
                    <a:cubicBezTo>
                      <a:pt x="919027" y="14869"/>
                      <a:pt x="904806" y="3439"/>
                      <a:pt x="891516" y="914"/>
                    </a:cubicBezTo>
                    <a:cubicBezTo>
                      <a:pt x="878225" y="-1612"/>
                      <a:pt x="860948" y="-17"/>
                      <a:pt x="835962" y="19520"/>
                    </a:cubicBezTo>
                    <a:cubicBezTo>
                      <a:pt x="779304" y="68315"/>
                      <a:pt x="726022" y="120888"/>
                      <a:pt x="676475" y="176880"/>
                    </a:cubicBezTo>
                    <a:lnTo>
                      <a:pt x="-12" y="2782751"/>
                    </a:lnTo>
                    <a:cubicBezTo>
                      <a:pt x="31088" y="2779827"/>
                      <a:pt x="89965" y="2770125"/>
                      <a:pt x="141399" y="2775973"/>
                    </a:cubicBezTo>
                    <a:lnTo>
                      <a:pt x="141399" y="2777302"/>
                    </a:lnTo>
                    <a:cubicBezTo>
                      <a:pt x="151048" y="2777475"/>
                      <a:pt x="160644" y="2778817"/>
                      <a:pt x="169974" y="2781289"/>
                    </a:cubicBezTo>
                    <a:cubicBezTo>
                      <a:pt x="179224" y="2783708"/>
                      <a:pt x="188155" y="2787230"/>
                      <a:pt x="196555" y="2791788"/>
                    </a:cubicBezTo>
                    <a:lnTo>
                      <a:pt x="196555" y="2790460"/>
                    </a:lnTo>
                    <a:cubicBezTo>
                      <a:pt x="236998" y="2809638"/>
                      <a:pt x="275195" y="2833215"/>
                      <a:pt x="310455" y="2860766"/>
                    </a:cubicBezTo>
                    <a:close/>
                  </a:path>
                </a:pathLst>
              </a:custGeom>
              <a:solidFill>
                <a:srgbClr val="FEC55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2" name="Freeform: Shape 71">
                <a:extLst>
                  <a:ext uri="{FF2B5EF4-FFF2-40B4-BE49-F238E27FC236}">
                    <a16:creationId xmlns:a16="http://schemas.microsoft.com/office/drawing/2014/main" id="{0AADD308-C672-1C19-53EB-A7B5E563163E}"/>
                  </a:ext>
                </a:extLst>
              </p:cNvPr>
              <p:cNvSpPr/>
              <p:nvPr/>
            </p:nvSpPr>
            <p:spPr>
              <a:xfrm>
                <a:off x="7270716" y="2130969"/>
                <a:ext cx="1136368" cy="2879715"/>
              </a:xfrm>
              <a:custGeom>
                <a:avLst/>
                <a:gdLst>
                  <a:gd name="csX0" fmla="*/ 1076814 w 1136368"/>
                  <a:gd name="csY0" fmla="*/ 1389639 h 2879715"/>
                  <a:gd name="csX1" fmla="*/ 1001324 w 1136368"/>
                  <a:gd name="csY1" fmla="*/ 44108 h 2879715"/>
                  <a:gd name="csX2" fmla="*/ 961453 w 1136368"/>
                  <a:gd name="csY2" fmla="*/ 914 h 2879715"/>
                  <a:gd name="csX3" fmla="*/ 905898 w 1136368"/>
                  <a:gd name="csY3" fmla="*/ 19520 h 2879715"/>
                  <a:gd name="csX4" fmla="*/ 185154 w 1136368"/>
                  <a:gd name="csY4" fmla="*/ 1158119 h 2879715"/>
                  <a:gd name="csX5" fmla="*/ 23674 w 1136368"/>
                  <a:gd name="csY5" fmla="*/ 2770125 h 2879715"/>
                  <a:gd name="csX6" fmla="*/ 52515 w 1136368"/>
                  <a:gd name="csY6" fmla="*/ 2784080 h 2879715"/>
                  <a:gd name="csX7" fmla="*/ 212001 w 1136368"/>
                  <a:gd name="csY7" fmla="*/ 2776637 h 2879715"/>
                  <a:gd name="csX8" fmla="*/ 212001 w 1136368"/>
                  <a:gd name="csY8" fmla="*/ 2777966 h 2879715"/>
                  <a:gd name="csX9" fmla="*/ 240575 w 1136368"/>
                  <a:gd name="csY9" fmla="*/ 2781954 h 2879715"/>
                  <a:gd name="csX10" fmla="*/ 267157 w 1136368"/>
                  <a:gd name="csY10" fmla="*/ 2792453 h 2879715"/>
                  <a:gd name="csX11" fmla="*/ 267157 w 1136368"/>
                  <a:gd name="csY11" fmla="*/ 2791124 h 2879715"/>
                  <a:gd name="csX12" fmla="*/ 402454 w 1136368"/>
                  <a:gd name="csY12" fmla="*/ 2874854 h 2879715"/>
                  <a:gd name="csX13" fmla="*/ 434484 w 1136368"/>
                  <a:gd name="csY13" fmla="*/ 2876715 h 2879715"/>
                  <a:gd name="csX14" fmla="*/ 1076814 w 1136368"/>
                  <a:gd name="csY14" fmla="*/ 1389639 h 2879715"/>
                  <a:gd name="csX15" fmla="*/ 475552 w 1136368"/>
                  <a:gd name="csY15" fmla="*/ 2614759 h 2879715"/>
                  <a:gd name="csX16" fmla="*/ 447376 w 1136368"/>
                  <a:gd name="csY16" fmla="*/ 2613164 h 2879715"/>
                  <a:gd name="csX17" fmla="*/ 328426 w 1136368"/>
                  <a:gd name="csY17" fmla="*/ 2539535 h 2879715"/>
                  <a:gd name="csX18" fmla="*/ 328426 w 1136368"/>
                  <a:gd name="csY18" fmla="*/ 2540598 h 2879715"/>
                  <a:gd name="csX19" fmla="*/ 304768 w 1136368"/>
                  <a:gd name="csY19" fmla="*/ 2531427 h 2879715"/>
                  <a:gd name="csX20" fmla="*/ 279650 w 1136368"/>
                  <a:gd name="csY20" fmla="*/ 2527972 h 2879715"/>
                  <a:gd name="csX21" fmla="*/ 279650 w 1136368"/>
                  <a:gd name="csY21" fmla="*/ 2526909 h 2879715"/>
                  <a:gd name="csX22" fmla="*/ 139966 w 1136368"/>
                  <a:gd name="csY22" fmla="*/ 2533288 h 2879715"/>
                  <a:gd name="csX23" fmla="*/ 114581 w 1136368"/>
                  <a:gd name="csY23" fmla="*/ 2521061 h 2879715"/>
                  <a:gd name="csX24" fmla="*/ 257056 w 1136368"/>
                  <a:gd name="csY24" fmla="*/ 1104425 h 2879715"/>
                  <a:gd name="csX25" fmla="*/ 890481 w 1136368"/>
                  <a:gd name="csY25" fmla="*/ 103915 h 2879715"/>
                  <a:gd name="csX26" fmla="*/ 939258 w 1136368"/>
                  <a:gd name="csY26" fmla="*/ 87568 h 2879715"/>
                  <a:gd name="csX27" fmla="*/ 973813 w 1136368"/>
                  <a:gd name="csY27" fmla="*/ 125579 h 2879715"/>
                  <a:gd name="csX28" fmla="*/ 1040265 w 1136368"/>
                  <a:gd name="csY28" fmla="*/ 1308434 h 2879715"/>
                  <a:gd name="csX29" fmla="*/ 475552 w 1136368"/>
                  <a:gd name="csY29" fmla="*/ 2614759 h 28797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1136368" h="2879715">
                    <a:moveTo>
                      <a:pt x="1076814" y="1389639"/>
                    </a:moveTo>
                    <a:cubicBezTo>
                      <a:pt x="1233111" y="763257"/>
                      <a:pt x="1036278" y="127838"/>
                      <a:pt x="1001324" y="44108"/>
                    </a:cubicBezTo>
                    <a:cubicBezTo>
                      <a:pt x="988964" y="14869"/>
                      <a:pt x="974743" y="3439"/>
                      <a:pt x="961453" y="914"/>
                    </a:cubicBezTo>
                    <a:cubicBezTo>
                      <a:pt x="948162" y="-1612"/>
                      <a:pt x="930885" y="-17"/>
                      <a:pt x="905898" y="19520"/>
                    </a:cubicBezTo>
                    <a:cubicBezTo>
                      <a:pt x="834661" y="75606"/>
                      <a:pt x="352880" y="534793"/>
                      <a:pt x="185154" y="1158119"/>
                    </a:cubicBezTo>
                    <a:cubicBezTo>
                      <a:pt x="8523" y="1816531"/>
                      <a:pt x="-32943" y="2615025"/>
                      <a:pt x="23674" y="2770125"/>
                    </a:cubicBezTo>
                    <a:cubicBezTo>
                      <a:pt x="23674" y="2770125"/>
                      <a:pt x="27661" y="2781156"/>
                      <a:pt x="52515" y="2784080"/>
                    </a:cubicBezTo>
                    <a:cubicBezTo>
                      <a:pt x="71520" y="2786339"/>
                      <a:pt x="147409" y="2769328"/>
                      <a:pt x="212001" y="2776637"/>
                    </a:cubicBezTo>
                    <a:lnTo>
                      <a:pt x="212001" y="2777966"/>
                    </a:lnTo>
                    <a:cubicBezTo>
                      <a:pt x="221650" y="2778139"/>
                      <a:pt x="231246" y="2779481"/>
                      <a:pt x="240575" y="2781954"/>
                    </a:cubicBezTo>
                    <a:cubicBezTo>
                      <a:pt x="249825" y="2784373"/>
                      <a:pt x="258757" y="2787895"/>
                      <a:pt x="267157" y="2792453"/>
                    </a:cubicBezTo>
                    <a:lnTo>
                      <a:pt x="267157" y="2791124"/>
                    </a:lnTo>
                    <a:cubicBezTo>
                      <a:pt x="326831" y="2815844"/>
                      <a:pt x="384778" y="2867677"/>
                      <a:pt x="402454" y="2874854"/>
                    </a:cubicBezTo>
                    <a:cubicBezTo>
                      <a:pt x="425712" y="2884556"/>
                      <a:pt x="434484" y="2876715"/>
                      <a:pt x="434484" y="2876715"/>
                    </a:cubicBezTo>
                    <a:cubicBezTo>
                      <a:pt x="558617" y="2768796"/>
                      <a:pt x="911082" y="2050975"/>
                      <a:pt x="1076814" y="1389639"/>
                    </a:cubicBezTo>
                    <a:close/>
                    <a:moveTo>
                      <a:pt x="475552" y="2614759"/>
                    </a:moveTo>
                    <a:cubicBezTo>
                      <a:pt x="475552" y="2614759"/>
                      <a:pt x="467710" y="2621537"/>
                      <a:pt x="447376" y="2613164"/>
                    </a:cubicBezTo>
                    <a:cubicBezTo>
                      <a:pt x="431826" y="2606785"/>
                      <a:pt x="380923" y="2561198"/>
                      <a:pt x="328426" y="2539535"/>
                    </a:cubicBezTo>
                    <a:lnTo>
                      <a:pt x="328426" y="2540598"/>
                    </a:lnTo>
                    <a:cubicBezTo>
                      <a:pt x="320916" y="2536637"/>
                      <a:pt x="312982" y="2533554"/>
                      <a:pt x="304768" y="2531427"/>
                    </a:cubicBezTo>
                    <a:cubicBezTo>
                      <a:pt x="296555" y="2529314"/>
                      <a:pt x="288129" y="2528158"/>
                      <a:pt x="279650" y="2527972"/>
                    </a:cubicBezTo>
                    <a:lnTo>
                      <a:pt x="279650" y="2526909"/>
                    </a:lnTo>
                    <a:cubicBezTo>
                      <a:pt x="223298" y="2520396"/>
                      <a:pt x="156579" y="2535282"/>
                      <a:pt x="139966" y="2533288"/>
                    </a:cubicBezTo>
                    <a:cubicBezTo>
                      <a:pt x="118037" y="2530763"/>
                      <a:pt x="114581" y="2521061"/>
                      <a:pt x="114581" y="2521061"/>
                    </a:cubicBezTo>
                    <a:cubicBezTo>
                      <a:pt x="65141" y="2384700"/>
                      <a:pt x="101291" y="1682961"/>
                      <a:pt x="257056" y="1104425"/>
                    </a:cubicBezTo>
                    <a:cubicBezTo>
                      <a:pt x="404447" y="556723"/>
                      <a:pt x="827750" y="153090"/>
                      <a:pt x="890481" y="103915"/>
                    </a:cubicBezTo>
                    <a:cubicBezTo>
                      <a:pt x="912411" y="86637"/>
                      <a:pt x="928093" y="83846"/>
                      <a:pt x="939258" y="87568"/>
                    </a:cubicBezTo>
                    <a:cubicBezTo>
                      <a:pt x="950422" y="91289"/>
                      <a:pt x="963048" y="99795"/>
                      <a:pt x="973813" y="125579"/>
                    </a:cubicBezTo>
                    <a:cubicBezTo>
                      <a:pt x="1004647" y="199075"/>
                      <a:pt x="1178088" y="757675"/>
                      <a:pt x="1040265" y="1308434"/>
                    </a:cubicBezTo>
                    <a:cubicBezTo>
                      <a:pt x="894734" y="1888964"/>
                      <a:pt x="585065" y="2519732"/>
                      <a:pt x="475552" y="2614759"/>
                    </a:cubicBezTo>
                    <a:close/>
                  </a:path>
                </a:pathLst>
              </a:custGeom>
              <a:solidFill>
                <a:srgbClr val="D4D4D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3" name="Freeform: Shape 72">
                <a:extLst>
                  <a:ext uri="{FF2B5EF4-FFF2-40B4-BE49-F238E27FC236}">
                    <a16:creationId xmlns:a16="http://schemas.microsoft.com/office/drawing/2014/main" id="{46CA907D-99A0-3489-20FA-0B6D6A670D41}"/>
                  </a:ext>
                </a:extLst>
              </p:cNvPr>
              <p:cNvSpPr/>
              <p:nvPr/>
            </p:nvSpPr>
            <p:spPr>
              <a:xfrm>
                <a:off x="7496588" y="2299136"/>
                <a:ext cx="679741" cy="1508748"/>
              </a:xfrm>
              <a:custGeom>
                <a:avLst/>
                <a:gdLst>
                  <a:gd name="csX0" fmla="*/ 679361 w 679741"/>
                  <a:gd name="csY0" fmla="*/ 50179 h 1508748"/>
                  <a:gd name="csX1" fmla="*/ 626199 w 679741"/>
                  <a:gd name="csY1" fmla="*/ 19478 h 1508748"/>
                  <a:gd name="csX2" fmla="*/ 114781 w 679741"/>
                  <a:gd name="csY2" fmla="*/ 830199 h 1508748"/>
                  <a:gd name="csX3" fmla="*/ 37696 w 679741"/>
                  <a:gd name="csY3" fmla="*/ 1495655 h 1508748"/>
                  <a:gd name="csX4" fmla="*/ 437474 w 679741"/>
                  <a:gd name="csY4" fmla="*/ 616355 h 1508748"/>
                  <a:gd name="csX5" fmla="*/ 679361 w 679741"/>
                  <a:gd name="csY5" fmla="*/ 50179 h 1508748"/>
                </a:gdLst>
                <a:ahLst/>
                <a:cxnLst>
                  <a:cxn ang="0">
                    <a:pos x="csX0" y="csY0"/>
                  </a:cxn>
                  <a:cxn ang="0">
                    <a:pos x="csX1" y="csY1"/>
                  </a:cxn>
                  <a:cxn ang="0">
                    <a:pos x="csX2" y="csY2"/>
                  </a:cxn>
                  <a:cxn ang="0">
                    <a:pos x="csX3" y="csY3"/>
                  </a:cxn>
                  <a:cxn ang="0">
                    <a:pos x="csX4" y="csY4"/>
                  </a:cxn>
                  <a:cxn ang="0">
                    <a:pos x="csX5" y="csY5"/>
                  </a:cxn>
                </a:cxnLst>
                <a:rect l="l" t="t" r="r" b="b"/>
                <a:pathLst>
                  <a:path w="679741" h="1508748">
                    <a:moveTo>
                      <a:pt x="679361" y="50179"/>
                    </a:moveTo>
                    <a:cubicBezTo>
                      <a:pt x="679361" y="50179"/>
                      <a:pt x="687602" y="-38070"/>
                      <a:pt x="626199" y="19478"/>
                    </a:cubicBezTo>
                    <a:cubicBezTo>
                      <a:pt x="564797" y="77026"/>
                      <a:pt x="263369" y="440255"/>
                      <a:pt x="114781" y="830199"/>
                    </a:cubicBezTo>
                    <a:cubicBezTo>
                      <a:pt x="-33807" y="1220143"/>
                      <a:pt x="-12941" y="1582841"/>
                      <a:pt x="37696" y="1495655"/>
                    </a:cubicBezTo>
                    <a:cubicBezTo>
                      <a:pt x="88332" y="1408469"/>
                      <a:pt x="222035" y="878045"/>
                      <a:pt x="437474" y="616355"/>
                    </a:cubicBezTo>
                    <a:cubicBezTo>
                      <a:pt x="652913" y="354664"/>
                      <a:pt x="681222" y="151319"/>
                      <a:pt x="679361" y="50179"/>
                    </a:cubicBezTo>
                    <a:close/>
                  </a:path>
                </a:pathLst>
              </a:custGeom>
              <a:solidFill>
                <a:srgbClr val="89DFD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4" name="Freeform: Shape 73">
                <a:extLst>
                  <a:ext uri="{FF2B5EF4-FFF2-40B4-BE49-F238E27FC236}">
                    <a16:creationId xmlns:a16="http://schemas.microsoft.com/office/drawing/2014/main" id="{9DDF4DB9-7459-46DB-3B01-A0DA941BB8A0}"/>
                  </a:ext>
                </a:extLst>
              </p:cNvPr>
              <p:cNvSpPr/>
              <p:nvPr/>
            </p:nvSpPr>
            <p:spPr>
              <a:xfrm>
                <a:off x="8030563" y="3554640"/>
                <a:ext cx="91039" cy="129449"/>
              </a:xfrm>
              <a:custGeom>
                <a:avLst/>
                <a:gdLst>
                  <a:gd name="csX0" fmla="*/ -12 w 91039"/>
                  <a:gd name="csY0" fmla="*/ -8 h 129449"/>
                  <a:gd name="csX1" fmla="*/ 25772 w 91039"/>
                  <a:gd name="csY1" fmla="*/ 70432 h 129449"/>
                  <a:gd name="csX2" fmla="*/ 91028 w 91039"/>
                  <a:gd name="csY2" fmla="*/ 129442 h 129449"/>
                  <a:gd name="csX3" fmla="*/ 30423 w 91039"/>
                  <a:gd name="csY3" fmla="*/ 61527 h 129449"/>
                  <a:gd name="csX4" fmla="*/ -12 w 91039"/>
                  <a:gd name="csY4" fmla="*/ -8 h 129449"/>
                </a:gdLst>
                <a:ahLst/>
                <a:cxnLst>
                  <a:cxn ang="0">
                    <a:pos x="csX0" y="csY0"/>
                  </a:cxn>
                  <a:cxn ang="0">
                    <a:pos x="csX1" y="csY1"/>
                  </a:cxn>
                  <a:cxn ang="0">
                    <a:pos x="csX2" y="csY2"/>
                  </a:cxn>
                  <a:cxn ang="0">
                    <a:pos x="csX3" y="csY3"/>
                  </a:cxn>
                  <a:cxn ang="0">
                    <a:pos x="csX4" y="csY4"/>
                  </a:cxn>
                </a:cxnLst>
                <a:rect l="l" t="t" r="r" b="b"/>
                <a:pathLst>
                  <a:path w="91039" h="129449">
                    <a:moveTo>
                      <a:pt x="-12" y="-8"/>
                    </a:moveTo>
                    <a:cubicBezTo>
                      <a:pt x="2434" y="25284"/>
                      <a:pt x="11312" y="49539"/>
                      <a:pt x="25772" y="70432"/>
                    </a:cubicBezTo>
                    <a:cubicBezTo>
                      <a:pt x="41787" y="95644"/>
                      <a:pt x="64341" y="116032"/>
                      <a:pt x="91028" y="129442"/>
                    </a:cubicBezTo>
                    <a:cubicBezTo>
                      <a:pt x="69205" y="108310"/>
                      <a:pt x="48951" y="85610"/>
                      <a:pt x="30423" y="61527"/>
                    </a:cubicBezTo>
                    <a:cubicBezTo>
                      <a:pt x="17146" y="42721"/>
                      <a:pt x="6873" y="21961"/>
                      <a:pt x="-12" y="-8"/>
                    </a:cubicBezTo>
                    <a:close/>
                  </a:path>
                </a:pathLst>
              </a:custGeom>
              <a:solidFill>
                <a:srgbClr val="F2A9A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5" name="Freeform: Shape 74">
                <a:extLst>
                  <a:ext uri="{FF2B5EF4-FFF2-40B4-BE49-F238E27FC236}">
                    <a16:creationId xmlns:a16="http://schemas.microsoft.com/office/drawing/2014/main" id="{F493723B-A410-0758-B1BB-90C387EDAAF2}"/>
                  </a:ext>
                </a:extLst>
              </p:cNvPr>
              <p:cNvSpPr/>
              <p:nvPr/>
            </p:nvSpPr>
            <p:spPr>
              <a:xfrm>
                <a:off x="7882529" y="2645157"/>
                <a:ext cx="15652" cy="18190"/>
              </a:xfrm>
              <a:custGeom>
                <a:avLst/>
                <a:gdLst>
                  <a:gd name="csX0" fmla="*/ 9004 w 15652"/>
                  <a:gd name="csY0" fmla="*/ 403 h 18190"/>
                  <a:gd name="csX1" fmla="*/ 1694 w 15652"/>
                  <a:gd name="csY1" fmla="*/ 6916 h 18190"/>
                  <a:gd name="csX2" fmla="*/ 630 w 15652"/>
                  <a:gd name="csY2" fmla="*/ 15023 h 18190"/>
                  <a:gd name="csX3" fmla="*/ 630 w 15652"/>
                  <a:gd name="csY3" fmla="*/ 15023 h 18190"/>
                  <a:gd name="csX4" fmla="*/ 2624 w 15652"/>
                  <a:gd name="csY4" fmla="*/ 16884 h 18190"/>
                  <a:gd name="csX5" fmla="*/ 6877 w 15652"/>
                  <a:gd name="csY5" fmla="*/ 17814 h 18190"/>
                  <a:gd name="csX6" fmla="*/ 14851 w 15652"/>
                  <a:gd name="csY6" fmla="*/ 8112 h 18190"/>
                  <a:gd name="csX7" fmla="*/ 14851 w 15652"/>
                  <a:gd name="csY7" fmla="*/ 8112 h 18190"/>
                  <a:gd name="csX8" fmla="*/ 14851 w 15652"/>
                  <a:gd name="csY8" fmla="*/ 8112 h 18190"/>
                  <a:gd name="csX9" fmla="*/ 9004 w 15652"/>
                  <a:gd name="csY9" fmla="*/ 403 h 181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5652" h="18190">
                    <a:moveTo>
                      <a:pt x="9004" y="403"/>
                    </a:moveTo>
                    <a:cubicBezTo>
                      <a:pt x="5880" y="1661"/>
                      <a:pt x="3302" y="3963"/>
                      <a:pt x="1694" y="6916"/>
                    </a:cubicBezTo>
                    <a:cubicBezTo>
                      <a:pt x="498" y="9042"/>
                      <a:pt x="-831" y="12764"/>
                      <a:pt x="630" y="15023"/>
                    </a:cubicBezTo>
                    <a:lnTo>
                      <a:pt x="630" y="15023"/>
                    </a:lnTo>
                    <a:cubicBezTo>
                      <a:pt x="1083" y="15839"/>
                      <a:pt x="1773" y="16492"/>
                      <a:pt x="2624" y="16884"/>
                    </a:cubicBezTo>
                    <a:cubicBezTo>
                      <a:pt x="3648" y="18159"/>
                      <a:pt x="5415" y="18547"/>
                      <a:pt x="6877" y="17814"/>
                    </a:cubicBezTo>
                    <a:cubicBezTo>
                      <a:pt x="10997" y="16119"/>
                      <a:pt x="13987" y="12476"/>
                      <a:pt x="14851" y="8112"/>
                    </a:cubicBezTo>
                    <a:lnTo>
                      <a:pt x="14851" y="8112"/>
                    </a:lnTo>
                    <a:lnTo>
                      <a:pt x="14851" y="8112"/>
                    </a:lnTo>
                    <a:cubicBezTo>
                      <a:pt x="17111" y="3327"/>
                      <a:pt x="14320" y="-1457"/>
                      <a:pt x="9004" y="403"/>
                    </a:cubicBezTo>
                    <a:close/>
                  </a:path>
                </a:pathLst>
              </a:custGeom>
              <a:solidFill>
                <a:srgbClr val="F58F9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6" name="Freeform: Shape 75">
                <a:extLst>
                  <a:ext uri="{FF2B5EF4-FFF2-40B4-BE49-F238E27FC236}">
                    <a16:creationId xmlns:a16="http://schemas.microsoft.com/office/drawing/2014/main" id="{168FBD70-4F41-1B7D-3E17-137E50C5CEC3}"/>
                  </a:ext>
                </a:extLst>
              </p:cNvPr>
              <p:cNvSpPr/>
              <p:nvPr/>
            </p:nvSpPr>
            <p:spPr>
              <a:xfrm>
                <a:off x="7263827" y="4757771"/>
                <a:ext cx="314725" cy="314246"/>
              </a:xfrm>
              <a:custGeom>
                <a:avLst/>
                <a:gdLst>
                  <a:gd name="csX0" fmla="*/ 314714 w 314725"/>
                  <a:gd name="csY0" fmla="*/ 29290 h 314246"/>
                  <a:gd name="csX1" fmla="*/ 143399 w 314725"/>
                  <a:gd name="csY1" fmla="*/ 314239 h 314246"/>
                  <a:gd name="csX2" fmla="*/ 123065 w 314725"/>
                  <a:gd name="csY2" fmla="*/ 306132 h 314246"/>
                  <a:gd name="csX3" fmla="*/ 59138 w 314725"/>
                  <a:gd name="csY3" fmla="*/ 263336 h 314246"/>
                  <a:gd name="csX4" fmla="*/ 29367 w 314725"/>
                  <a:gd name="csY4" fmla="*/ 228249 h 314246"/>
                  <a:gd name="csX5" fmla="*/ -5 w 314725"/>
                  <a:gd name="csY5" fmla="*/ 123786 h 314246"/>
                  <a:gd name="csX6" fmla="*/ 98877 w 314725"/>
                  <a:gd name="csY6" fmla="*/ 29290 h 314246"/>
                  <a:gd name="csX7" fmla="*/ 314714 w 314725"/>
                  <a:gd name="csY7" fmla="*/ 29290 h 3142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14725" h="314246">
                    <a:moveTo>
                      <a:pt x="314714" y="29290"/>
                    </a:moveTo>
                    <a:cubicBezTo>
                      <a:pt x="183138" y="140931"/>
                      <a:pt x="150842" y="270513"/>
                      <a:pt x="143399" y="314239"/>
                    </a:cubicBezTo>
                    <a:cubicBezTo>
                      <a:pt x="136449" y="311993"/>
                      <a:pt x="129657" y="309282"/>
                      <a:pt x="123065" y="306132"/>
                    </a:cubicBezTo>
                    <a:cubicBezTo>
                      <a:pt x="99860" y="294928"/>
                      <a:pt x="78343" y="280521"/>
                      <a:pt x="59138" y="263336"/>
                    </a:cubicBezTo>
                    <a:cubicBezTo>
                      <a:pt x="47708" y="252996"/>
                      <a:pt x="37700" y="241208"/>
                      <a:pt x="29367" y="228249"/>
                    </a:cubicBezTo>
                    <a:cubicBezTo>
                      <a:pt x="9883" y="196910"/>
                      <a:pt x="-311" y="160680"/>
                      <a:pt x="-5" y="123786"/>
                    </a:cubicBezTo>
                    <a:cubicBezTo>
                      <a:pt x="21791" y="82359"/>
                      <a:pt x="56506" y="49186"/>
                      <a:pt x="98877" y="29290"/>
                    </a:cubicBezTo>
                    <a:cubicBezTo>
                      <a:pt x="232313" y="-36631"/>
                      <a:pt x="314714" y="29290"/>
                      <a:pt x="314714" y="29290"/>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8" name="Freeform: Shape 77">
                <a:extLst>
                  <a:ext uri="{FF2B5EF4-FFF2-40B4-BE49-F238E27FC236}">
                    <a16:creationId xmlns:a16="http://schemas.microsoft.com/office/drawing/2014/main" id="{D39BD0CF-1704-5891-96CC-0ADA262885D7}"/>
                  </a:ext>
                </a:extLst>
              </p:cNvPr>
              <p:cNvSpPr/>
              <p:nvPr/>
            </p:nvSpPr>
            <p:spPr>
              <a:xfrm>
                <a:off x="7572439" y="4785413"/>
                <a:ext cx="98444" cy="267466"/>
              </a:xfrm>
              <a:custGeom>
                <a:avLst/>
                <a:gdLst>
                  <a:gd name="csX0" fmla="*/ 9823 w 98444"/>
                  <a:gd name="csY0" fmla="*/ 3110 h 267466"/>
                  <a:gd name="csX1" fmla="*/ 83585 w 98444"/>
                  <a:gd name="csY1" fmla="*/ 14141 h 267466"/>
                  <a:gd name="csX2" fmla="*/ 95946 w 98444"/>
                  <a:gd name="csY2" fmla="*/ 119535 h 267466"/>
                  <a:gd name="csX3" fmla="*/ 24709 w 98444"/>
                  <a:gd name="csY3" fmla="*/ 248985 h 267466"/>
                  <a:gd name="csX4" fmla="*/ -12 w 98444"/>
                  <a:gd name="csY4" fmla="*/ 267459 h 267466"/>
                  <a:gd name="csX5" fmla="*/ 9823 w 98444"/>
                  <a:gd name="csY5" fmla="*/ 3110 h 267466"/>
                </a:gdLst>
                <a:ahLst/>
                <a:cxnLst>
                  <a:cxn ang="0">
                    <a:pos x="csX0" y="csY0"/>
                  </a:cxn>
                  <a:cxn ang="0">
                    <a:pos x="csX1" y="csY1"/>
                  </a:cxn>
                  <a:cxn ang="0">
                    <a:pos x="csX2" y="csY2"/>
                  </a:cxn>
                  <a:cxn ang="0">
                    <a:pos x="csX3" y="csY3"/>
                  </a:cxn>
                  <a:cxn ang="0">
                    <a:pos x="csX4" y="csY4"/>
                  </a:cxn>
                  <a:cxn ang="0">
                    <a:pos x="csX5" y="csY5"/>
                  </a:cxn>
                </a:cxnLst>
                <a:rect l="l" t="t" r="r" b="b"/>
                <a:pathLst>
                  <a:path w="98444" h="267466">
                    <a:moveTo>
                      <a:pt x="9823" y="3110"/>
                    </a:moveTo>
                    <a:cubicBezTo>
                      <a:pt x="34889" y="-3495"/>
                      <a:pt x="61550" y="492"/>
                      <a:pt x="83585" y="14141"/>
                    </a:cubicBezTo>
                    <a:cubicBezTo>
                      <a:pt x="97421" y="47447"/>
                      <a:pt x="101701" y="83943"/>
                      <a:pt x="95946" y="119535"/>
                    </a:cubicBezTo>
                    <a:cubicBezTo>
                      <a:pt x="87147" y="169361"/>
                      <a:pt x="62095" y="214881"/>
                      <a:pt x="24709" y="248985"/>
                    </a:cubicBezTo>
                    <a:cubicBezTo>
                      <a:pt x="17120" y="255962"/>
                      <a:pt x="8840" y="262156"/>
                      <a:pt x="-12" y="267459"/>
                    </a:cubicBezTo>
                    <a:cubicBezTo>
                      <a:pt x="27633" y="219613"/>
                      <a:pt x="85048" y="94815"/>
                      <a:pt x="9823" y="3110"/>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79" name="Freeform: Shape 78">
                <a:extLst>
                  <a:ext uri="{FF2B5EF4-FFF2-40B4-BE49-F238E27FC236}">
                    <a16:creationId xmlns:a16="http://schemas.microsoft.com/office/drawing/2014/main" id="{B0B4270D-FE20-5117-8732-2FE1C4B3AA01}"/>
                  </a:ext>
                </a:extLst>
              </p:cNvPr>
              <p:cNvSpPr/>
              <p:nvPr/>
            </p:nvSpPr>
            <p:spPr>
              <a:xfrm>
                <a:off x="7263420" y="4679847"/>
                <a:ext cx="392350" cy="401580"/>
              </a:xfrm>
              <a:custGeom>
                <a:avLst/>
                <a:gdLst>
                  <a:gd name="csX0" fmla="*/ 33495 w 392350"/>
                  <a:gd name="csY0" fmla="*/ 84886 h 401580"/>
                  <a:gd name="csX1" fmla="*/ 150983 w 392350"/>
                  <a:gd name="csY1" fmla="*/ 93 h 401580"/>
                  <a:gd name="csX2" fmla="*/ 152046 w 392350"/>
                  <a:gd name="csY2" fmla="*/ 93 h 401580"/>
                  <a:gd name="csX3" fmla="*/ 315785 w 392350"/>
                  <a:gd name="csY3" fmla="*/ 93924 h 401580"/>
                  <a:gd name="csX4" fmla="*/ 307014 w 392350"/>
                  <a:gd name="csY4" fmla="*/ 23351 h 401580"/>
                  <a:gd name="csX5" fmla="*/ 379048 w 392350"/>
                  <a:gd name="csY5" fmla="*/ 94456 h 401580"/>
                  <a:gd name="csX6" fmla="*/ 392339 w 392350"/>
                  <a:gd name="csY6" fmla="*/ 119973 h 401580"/>
                  <a:gd name="csX7" fmla="*/ 318577 w 392350"/>
                  <a:gd name="csY7" fmla="*/ 108942 h 401580"/>
                  <a:gd name="csX8" fmla="*/ 308741 w 392350"/>
                  <a:gd name="csY8" fmla="*/ 373290 h 401580"/>
                  <a:gd name="csX9" fmla="*/ 196569 w 392350"/>
                  <a:gd name="csY9" fmla="*/ 401466 h 401580"/>
                  <a:gd name="csX10" fmla="*/ 143407 w 392350"/>
                  <a:gd name="csY10" fmla="*/ 392429 h 401580"/>
                  <a:gd name="csX11" fmla="*/ 314722 w 392350"/>
                  <a:gd name="csY11" fmla="*/ 107480 h 401580"/>
                  <a:gd name="csX12" fmla="*/ 98884 w 392350"/>
                  <a:gd name="csY12" fmla="*/ 107480 h 401580"/>
                  <a:gd name="csX13" fmla="*/ 3 w 392350"/>
                  <a:gd name="csY13" fmla="*/ 201976 h 401580"/>
                  <a:gd name="csX14" fmla="*/ 1465 w 392350"/>
                  <a:gd name="csY14" fmla="*/ 171673 h 401580"/>
                  <a:gd name="csX15" fmla="*/ 33096 w 392350"/>
                  <a:gd name="csY15" fmla="*/ 85152 h 4015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392350" h="401580">
                    <a:moveTo>
                      <a:pt x="33495" y="84886"/>
                    </a:moveTo>
                    <a:cubicBezTo>
                      <a:pt x="61724" y="43925"/>
                      <a:pt x="103217" y="13981"/>
                      <a:pt x="150983" y="93"/>
                    </a:cubicBezTo>
                    <a:lnTo>
                      <a:pt x="152046" y="93"/>
                    </a:lnTo>
                    <a:cubicBezTo>
                      <a:pt x="207069" y="-1502"/>
                      <a:pt x="275515" y="15244"/>
                      <a:pt x="315785" y="93924"/>
                    </a:cubicBezTo>
                    <a:cubicBezTo>
                      <a:pt x="315785" y="93924"/>
                      <a:pt x="329076" y="65349"/>
                      <a:pt x="307014" y="23351"/>
                    </a:cubicBezTo>
                    <a:cubicBezTo>
                      <a:pt x="335947" y="41479"/>
                      <a:pt x="360548" y="65748"/>
                      <a:pt x="379048" y="94456"/>
                    </a:cubicBezTo>
                    <a:cubicBezTo>
                      <a:pt x="384231" y="102549"/>
                      <a:pt x="388671" y="111095"/>
                      <a:pt x="392339" y="119973"/>
                    </a:cubicBezTo>
                    <a:cubicBezTo>
                      <a:pt x="370303" y="106324"/>
                      <a:pt x="343629" y="102337"/>
                      <a:pt x="318577" y="108942"/>
                    </a:cubicBezTo>
                    <a:cubicBezTo>
                      <a:pt x="393801" y="200647"/>
                      <a:pt x="335987" y="325445"/>
                      <a:pt x="308741" y="373290"/>
                    </a:cubicBezTo>
                    <a:cubicBezTo>
                      <a:pt x="274704" y="392961"/>
                      <a:pt x="235856" y="402716"/>
                      <a:pt x="196569" y="401466"/>
                    </a:cubicBezTo>
                    <a:cubicBezTo>
                      <a:pt x="178495" y="401147"/>
                      <a:pt x="160579" y="398104"/>
                      <a:pt x="143407" y="392429"/>
                    </a:cubicBezTo>
                    <a:cubicBezTo>
                      <a:pt x="150850" y="348703"/>
                      <a:pt x="183279" y="219652"/>
                      <a:pt x="314722" y="107480"/>
                    </a:cubicBezTo>
                    <a:cubicBezTo>
                      <a:pt x="314722" y="107480"/>
                      <a:pt x="232321" y="41028"/>
                      <a:pt x="98884" y="107480"/>
                    </a:cubicBezTo>
                    <a:cubicBezTo>
                      <a:pt x="56514" y="127376"/>
                      <a:pt x="21799" y="160549"/>
                      <a:pt x="3" y="201976"/>
                    </a:cubicBezTo>
                    <a:cubicBezTo>
                      <a:pt x="-104" y="191848"/>
                      <a:pt x="375" y="181734"/>
                      <a:pt x="1465" y="171673"/>
                    </a:cubicBezTo>
                    <a:cubicBezTo>
                      <a:pt x="5080" y="140746"/>
                      <a:pt x="15912" y="111108"/>
                      <a:pt x="33096" y="85152"/>
                    </a:cubicBezTo>
                    <a:close/>
                  </a:path>
                </a:pathLst>
              </a:custGeom>
              <a:solidFill>
                <a:srgbClr val="E92A2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80" name="Freeform: Shape 79">
                <a:extLst>
                  <a:ext uri="{FF2B5EF4-FFF2-40B4-BE49-F238E27FC236}">
                    <a16:creationId xmlns:a16="http://schemas.microsoft.com/office/drawing/2014/main" id="{CD1B441E-AC78-3221-0402-D1959ED02274}"/>
                  </a:ext>
                </a:extLst>
              </p:cNvPr>
              <p:cNvSpPr/>
              <p:nvPr/>
            </p:nvSpPr>
            <p:spPr>
              <a:xfrm>
                <a:off x="7415478" y="4672503"/>
                <a:ext cx="167924" cy="101009"/>
              </a:xfrm>
              <a:custGeom>
                <a:avLst/>
                <a:gdLst>
                  <a:gd name="csX0" fmla="*/ 163728 w 167924"/>
                  <a:gd name="csY0" fmla="*/ 101002 h 101009"/>
                  <a:gd name="csX1" fmla="*/ -12 w 167924"/>
                  <a:gd name="csY1" fmla="*/ 7171 h 101009"/>
                  <a:gd name="csX2" fmla="*/ 154956 w 167924"/>
                  <a:gd name="csY2" fmla="*/ 30429 h 101009"/>
                  <a:gd name="csX3" fmla="*/ 163728 w 167924"/>
                  <a:gd name="csY3" fmla="*/ 101002 h 101009"/>
                </a:gdLst>
                <a:ahLst/>
                <a:cxnLst>
                  <a:cxn ang="0">
                    <a:pos x="csX0" y="csY0"/>
                  </a:cxn>
                  <a:cxn ang="0">
                    <a:pos x="csX1" y="csY1"/>
                  </a:cxn>
                  <a:cxn ang="0">
                    <a:pos x="csX2" y="csY2"/>
                  </a:cxn>
                  <a:cxn ang="0">
                    <a:pos x="csX3" y="csY3"/>
                  </a:cxn>
                </a:cxnLst>
                <a:rect l="l" t="t" r="r" b="b"/>
                <a:pathLst>
                  <a:path w="167924" h="101009">
                    <a:moveTo>
                      <a:pt x="163728" y="101002"/>
                    </a:moveTo>
                    <a:cubicBezTo>
                      <a:pt x="123856" y="22322"/>
                      <a:pt x="55011" y="5576"/>
                      <a:pt x="-12" y="7171"/>
                    </a:cubicBezTo>
                    <a:cubicBezTo>
                      <a:pt x="52592" y="-7701"/>
                      <a:pt x="109037" y="765"/>
                      <a:pt x="154956" y="30429"/>
                    </a:cubicBezTo>
                    <a:cubicBezTo>
                      <a:pt x="177550" y="72427"/>
                      <a:pt x="163728" y="101002"/>
                      <a:pt x="163728" y="101002"/>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83" name="Freeform: Shape 82">
                <a:extLst>
                  <a:ext uri="{FF2B5EF4-FFF2-40B4-BE49-F238E27FC236}">
                    <a16:creationId xmlns:a16="http://schemas.microsoft.com/office/drawing/2014/main" id="{8FDB14B3-D153-9202-A8E6-556BC17D706F}"/>
                  </a:ext>
                </a:extLst>
              </p:cNvPr>
              <p:cNvSpPr/>
              <p:nvPr/>
            </p:nvSpPr>
            <p:spPr>
              <a:xfrm>
                <a:off x="7510264" y="4707584"/>
                <a:ext cx="136888" cy="144343"/>
              </a:xfrm>
              <a:custGeom>
                <a:avLst/>
                <a:gdLst>
                  <a:gd name="csX0" fmla="*/ 13786 w 136888"/>
                  <a:gd name="csY0" fmla="*/ 8373 h 144343"/>
                  <a:gd name="csX1" fmla="*/ 5546 w 136888"/>
                  <a:gd name="csY1" fmla="*/ 19139 h 144343"/>
                  <a:gd name="csX2" fmla="*/ 2888 w 136888"/>
                  <a:gd name="csY2" fmla="*/ 62466 h 144343"/>
                  <a:gd name="csX3" fmla="*/ 9400 w 136888"/>
                  <a:gd name="csY3" fmla="*/ 78680 h 144343"/>
                  <a:gd name="csX4" fmla="*/ 26412 w 136888"/>
                  <a:gd name="csY4" fmla="*/ 105261 h 144343"/>
                  <a:gd name="csX5" fmla="*/ 48607 w 136888"/>
                  <a:gd name="csY5" fmla="*/ 126393 h 144343"/>
                  <a:gd name="csX6" fmla="*/ 96852 w 136888"/>
                  <a:gd name="csY6" fmla="*/ 144335 h 144343"/>
                  <a:gd name="csX7" fmla="*/ 131008 w 136888"/>
                  <a:gd name="csY7" fmla="*/ 124665 h 144343"/>
                  <a:gd name="csX8" fmla="*/ 133932 w 136888"/>
                  <a:gd name="csY8" fmla="*/ 82933 h 144343"/>
                  <a:gd name="csX9" fmla="*/ 68410 w 136888"/>
                  <a:gd name="csY9" fmla="*/ 5981 h 144343"/>
                  <a:gd name="csX10" fmla="*/ 23222 w 136888"/>
                  <a:gd name="csY10" fmla="*/ 3057 h 144343"/>
                  <a:gd name="csX11" fmla="*/ 13786 w 136888"/>
                  <a:gd name="csY11" fmla="*/ 8373 h 1443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6888" h="144343">
                    <a:moveTo>
                      <a:pt x="13786" y="8373"/>
                    </a:moveTo>
                    <a:cubicBezTo>
                      <a:pt x="10290" y="11324"/>
                      <a:pt x="7473" y="14992"/>
                      <a:pt x="5546" y="19139"/>
                    </a:cubicBezTo>
                    <a:cubicBezTo>
                      <a:pt x="-794" y="32721"/>
                      <a:pt x="-1751" y="48205"/>
                      <a:pt x="2888" y="62466"/>
                    </a:cubicBezTo>
                    <a:cubicBezTo>
                      <a:pt x="4602" y="68048"/>
                      <a:pt x="6769" y="73470"/>
                      <a:pt x="9400" y="78680"/>
                    </a:cubicBezTo>
                    <a:cubicBezTo>
                      <a:pt x="14238" y="88050"/>
                      <a:pt x="19940" y="96941"/>
                      <a:pt x="26412" y="105261"/>
                    </a:cubicBezTo>
                    <a:cubicBezTo>
                      <a:pt x="32765" y="113328"/>
                      <a:pt x="40234" y="120452"/>
                      <a:pt x="48607" y="126393"/>
                    </a:cubicBezTo>
                    <a:cubicBezTo>
                      <a:pt x="62283" y="137504"/>
                      <a:pt x="79241" y="143803"/>
                      <a:pt x="96852" y="144335"/>
                    </a:cubicBezTo>
                    <a:cubicBezTo>
                      <a:pt x="110820" y="143950"/>
                      <a:pt x="123672" y="136560"/>
                      <a:pt x="131008" y="124665"/>
                    </a:cubicBezTo>
                    <a:cubicBezTo>
                      <a:pt x="137640" y="111734"/>
                      <a:pt x="138703" y="96662"/>
                      <a:pt x="133932" y="82933"/>
                    </a:cubicBezTo>
                    <a:cubicBezTo>
                      <a:pt x="124097" y="49095"/>
                      <a:pt x="100254" y="21079"/>
                      <a:pt x="68410" y="5981"/>
                    </a:cubicBezTo>
                    <a:cubicBezTo>
                      <a:pt x="54295" y="-824"/>
                      <a:pt x="38094" y="-1874"/>
                      <a:pt x="23222" y="3057"/>
                    </a:cubicBezTo>
                    <a:cubicBezTo>
                      <a:pt x="19767" y="4213"/>
                      <a:pt x="16564" y="6021"/>
                      <a:pt x="13786" y="8373"/>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84" name="Freeform: Shape 83">
                <a:extLst>
                  <a:ext uri="{FF2B5EF4-FFF2-40B4-BE49-F238E27FC236}">
                    <a16:creationId xmlns:a16="http://schemas.microsoft.com/office/drawing/2014/main" id="{A421D5AC-C011-E93F-77B1-5C996A8729A0}"/>
                  </a:ext>
                </a:extLst>
              </p:cNvPr>
              <p:cNvSpPr/>
              <p:nvPr/>
            </p:nvSpPr>
            <p:spPr>
              <a:xfrm>
                <a:off x="7601678" y="4776835"/>
                <a:ext cx="65438" cy="241355"/>
              </a:xfrm>
              <a:custGeom>
                <a:avLst/>
                <a:gdLst>
                  <a:gd name="csX0" fmla="*/ -12 w 65438"/>
                  <a:gd name="csY0" fmla="*/ 241348 h 241355"/>
                  <a:gd name="csX1" fmla="*/ 8229 w 65438"/>
                  <a:gd name="csY1" fmla="*/ 232177 h 241355"/>
                  <a:gd name="csX2" fmla="*/ 17000 w 65438"/>
                  <a:gd name="csY2" fmla="*/ 221146 h 241355"/>
                  <a:gd name="csX3" fmla="*/ 27234 w 65438"/>
                  <a:gd name="csY3" fmla="*/ 206394 h 241355"/>
                  <a:gd name="csX4" fmla="*/ 38132 w 65438"/>
                  <a:gd name="csY4" fmla="*/ 188319 h 241355"/>
                  <a:gd name="csX5" fmla="*/ 48366 w 65438"/>
                  <a:gd name="csY5" fmla="*/ 167453 h 241355"/>
                  <a:gd name="csX6" fmla="*/ 56872 w 65438"/>
                  <a:gd name="csY6" fmla="*/ 144327 h 241355"/>
                  <a:gd name="csX7" fmla="*/ 62853 w 65438"/>
                  <a:gd name="csY7" fmla="*/ 120005 h 241355"/>
                  <a:gd name="csX8" fmla="*/ 65112 w 65438"/>
                  <a:gd name="csY8" fmla="*/ 95684 h 241355"/>
                  <a:gd name="csX9" fmla="*/ 63650 w 65438"/>
                  <a:gd name="csY9" fmla="*/ 72027 h 241355"/>
                  <a:gd name="csX10" fmla="*/ 58998 w 65438"/>
                  <a:gd name="csY10" fmla="*/ 50629 h 241355"/>
                  <a:gd name="csX11" fmla="*/ 52220 w 65438"/>
                  <a:gd name="csY11" fmla="*/ 32288 h 241355"/>
                  <a:gd name="csX12" fmla="*/ 48499 w 65438"/>
                  <a:gd name="csY12" fmla="*/ 24447 h 241355"/>
                  <a:gd name="csX13" fmla="*/ 44246 w 65438"/>
                  <a:gd name="csY13" fmla="*/ 17669 h 241355"/>
                  <a:gd name="csX14" fmla="*/ 36272 w 65438"/>
                  <a:gd name="csY14" fmla="*/ 7435 h 241355"/>
                  <a:gd name="csX15" fmla="*/ 29759 w 65438"/>
                  <a:gd name="csY15" fmla="*/ 1853 h 241355"/>
                  <a:gd name="csX16" fmla="*/ 27367 w 65438"/>
                  <a:gd name="csY16" fmla="*/ -8 h 241355"/>
                  <a:gd name="csX17" fmla="*/ 29493 w 65438"/>
                  <a:gd name="csY17" fmla="*/ 2119 h 241355"/>
                  <a:gd name="csX18" fmla="*/ 35076 w 65438"/>
                  <a:gd name="csY18" fmla="*/ 8232 h 241355"/>
                  <a:gd name="csX19" fmla="*/ 41721 w 65438"/>
                  <a:gd name="csY19" fmla="*/ 18998 h 241355"/>
                  <a:gd name="csX20" fmla="*/ 45044 w 65438"/>
                  <a:gd name="csY20" fmla="*/ 25909 h 241355"/>
                  <a:gd name="csX21" fmla="*/ 48100 w 65438"/>
                  <a:gd name="csY21" fmla="*/ 33883 h 241355"/>
                  <a:gd name="csX22" fmla="*/ 53549 w 65438"/>
                  <a:gd name="csY22" fmla="*/ 52091 h 241355"/>
                  <a:gd name="csX23" fmla="*/ 57005 w 65438"/>
                  <a:gd name="csY23" fmla="*/ 73090 h 241355"/>
                  <a:gd name="csX24" fmla="*/ 57935 w 65438"/>
                  <a:gd name="csY24" fmla="*/ 95817 h 241355"/>
                  <a:gd name="csX25" fmla="*/ 55277 w 65438"/>
                  <a:gd name="csY25" fmla="*/ 119607 h 241355"/>
                  <a:gd name="csX26" fmla="*/ 49961 w 65438"/>
                  <a:gd name="csY26" fmla="*/ 143264 h 241355"/>
                  <a:gd name="csX27" fmla="*/ 42120 w 65438"/>
                  <a:gd name="csY27" fmla="*/ 165858 h 241355"/>
                  <a:gd name="csX28" fmla="*/ 33082 w 65438"/>
                  <a:gd name="csY28" fmla="*/ 186591 h 241355"/>
                  <a:gd name="csX29" fmla="*/ 23513 w 65438"/>
                  <a:gd name="csY29" fmla="*/ 204932 h 241355"/>
                  <a:gd name="csX30" fmla="*/ 14475 w 65438"/>
                  <a:gd name="csY30" fmla="*/ 220083 h 241355"/>
                  <a:gd name="csX31" fmla="*/ 7032 w 65438"/>
                  <a:gd name="csY31" fmla="*/ 231513 h 2413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65438" h="241355">
                    <a:moveTo>
                      <a:pt x="-12" y="241348"/>
                    </a:moveTo>
                    <a:cubicBezTo>
                      <a:pt x="-12" y="241348"/>
                      <a:pt x="3178" y="238158"/>
                      <a:pt x="8229" y="232177"/>
                    </a:cubicBezTo>
                    <a:lnTo>
                      <a:pt x="17000" y="221146"/>
                    </a:lnTo>
                    <a:cubicBezTo>
                      <a:pt x="20057" y="216893"/>
                      <a:pt x="23513" y="211843"/>
                      <a:pt x="27234" y="206394"/>
                    </a:cubicBezTo>
                    <a:cubicBezTo>
                      <a:pt x="30956" y="200945"/>
                      <a:pt x="34278" y="194698"/>
                      <a:pt x="38132" y="188319"/>
                    </a:cubicBezTo>
                    <a:cubicBezTo>
                      <a:pt x="41987" y="181939"/>
                      <a:pt x="45044" y="175028"/>
                      <a:pt x="48366" y="167453"/>
                    </a:cubicBezTo>
                    <a:cubicBezTo>
                      <a:pt x="51689" y="159877"/>
                      <a:pt x="54081" y="152169"/>
                      <a:pt x="56872" y="144327"/>
                    </a:cubicBezTo>
                    <a:cubicBezTo>
                      <a:pt x="59663" y="136486"/>
                      <a:pt x="60859" y="128246"/>
                      <a:pt x="62853" y="120005"/>
                    </a:cubicBezTo>
                    <a:cubicBezTo>
                      <a:pt x="64846" y="111765"/>
                      <a:pt x="64314" y="103791"/>
                      <a:pt x="65112" y="95684"/>
                    </a:cubicBezTo>
                    <a:cubicBezTo>
                      <a:pt x="65909" y="87577"/>
                      <a:pt x="65112" y="79602"/>
                      <a:pt x="63650" y="72027"/>
                    </a:cubicBezTo>
                    <a:cubicBezTo>
                      <a:pt x="62706" y="64770"/>
                      <a:pt x="61151" y="57620"/>
                      <a:pt x="58998" y="50629"/>
                    </a:cubicBezTo>
                    <a:cubicBezTo>
                      <a:pt x="57284" y="44329"/>
                      <a:pt x="55024" y="38189"/>
                      <a:pt x="52220" y="32288"/>
                    </a:cubicBezTo>
                    <a:cubicBezTo>
                      <a:pt x="50891" y="29497"/>
                      <a:pt x="49828" y="26839"/>
                      <a:pt x="48499" y="24447"/>
                    </a:cubicBezTo>
                    <a:lnTo>
                      <a:pt x="44246" y="17669"/>
                    </a:lnTo>
                    <a:cubicBezTo>
                      <a:pt x="41947" y="13987"/>
                      <a:pt x="39275" y="10558"/>
                      <a:pt x="36272" y="7435"/>
                    </a:cubicBezTo>
                    <a:cubicBezTo>
                      <a:pt x="34438" y="5215"/>
                      <a:pt x="32231" y="3328"/>
                      <a:pt x="29759" y="1853"/>
                    </a:cubicBezTo>
                    <a:lnTo>
                      <a:pt x="27367" y="-8"/>
                    </a:lnTo>
                    <a:lnTo>
                      <a:pt x="29493" y="2119"/>
                    </a:lnTo>
                    <a:cubicBezTo>
                      <a:pt x="31607" y="3913"/>
                      <a:pt x="33481" y="5973"/>
                      <a:pt x="35076" y="8232"/>
                    </a:cubicBezTo>
                    <a:cubicBezTo>
                      <a:pt x="37641" y="11595"/>
                      <a:pt x="39873" y="15197"/>
                      <a:pt x="41721" y="18998"/>
                    </a:cubicBezTo>
                    <a:lnTo>
                      <a:pt x="45044" y="25909"/>
                    </a:lnTo>
                    <a:cubicBezTo>
                      <a:pt x="46107" y="28434"/>
                      <a:pt x="47037" y="31092"/>
                      <a:pt x="48100" y="33883"/>
                    </a:cubicBezTo>
                    <a:cubicBezTo>
                      <a:pt x="50426" y="39784"/>
                      <a:pt x="52247" y="45884"/>
                      <a:pt x="53549" y="52091"/>
                    </a:cubicBezTo>
                    <a:cubicBezTo>
                      <a:pt x="55078" y="59029"/>
                      <a:pt x="56234" y="66033"/>
                      <a:pt x="57005" y="73090"/>
                    </a:cubicBezTo>
                    <a:cubicBezTo>
                      <a:pt x="57935" y="80400"/>
                      <a:pt x="57005" y="88108"/>
                      <a:pt x="57935" y="95817"/>
                    </a:cubicBezTo>
                    <a:cubicBezTo>
                      <a:pt x="58865" y="103525"/>
                      <a:pt x="56606" y="112031"/>
                      <a:pt x="55277" y="119607"/>
                    </a:cubicBezTo>
                    <a:cubicBezTo>
                      <a:pt x="53948" y="127182"/>
                      <a:pt x="51954" y="135556"/>
                      <a:pt x="49961" y="143264"/>
                    </a:cubicBezTo>
                    <a:lnTo>
                      <a:pt x="42120" y="165858"/>
                    </a:lnTo>
                    <a:cubicBezTo>
                      <a:pt x="38930" y="173035"/>
                      <a:pt x="35873" y="180079"/>
                      <a:pt x="33082" y="186591"/>
                    </a:cubicBezTo>
                    <a:lnTo>
                      <a:pt x="23513" y="204932"/>
                    </a:lnTo>
                    <a:lnTo>
                      <a:pt x="14475" y="220083"/>
                    </a:lnTo>
                    <a:lnTo>
                      <a:pt x="7032" y="231513"/>
                    </a:ln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88" name="Freeform: Shape 87">
                <a:extLst>
                  <a:ext uri="{FF2B5EF4-FFF2-40B4-BE49-F238E27FC236}">
                    <a16:creationId xmlns:a16="http://schemas.microsoft.com/office/drawing/2014/main" id="{9C32679A-EEF7-D2B5-240B-23493CA3B621}"/>
                  </a:ext>
                </a:extLst>
              </p:cNvPr>
              <p:cNvSpPr/>
              <p:nvPr/>
            </p:nvSpPr>
            <p:spPr>
              <a:xfrm>
                <a:off x="7582141" y="4845016"/>
                <a:ext cx="37981" cy="187661"/>
              </a:xfrm>
              <a:custGeom>
                <a:avLst/>
                <a:gdLst>
                  <a:gd name="csX0" fmla="*/ 29360 w 37981"/>
                  <a:gd name="csY0" fmla="*/ -8 h 187661"/>
                  <a:gd name="csX1" fmla="*/ 30025 w 37981"/>
                  <a:gd name="csY1" fmla="*/ 2119 h 187661"/>
                  <a:gd name="csX2" fmla="*/ 31620 w 37981"/>
                  <a:gd name="csY2" fmla="*/ 7967 h 187661"/>
                  <a:gd name="csX3" fmla="*/ 33481 w 37981"/>
                  <a:gd name="csY3" fmla="*/ 17403 h 187661"/>
                  <a:gd name="csX4" fmla="*/ 34145 w 37981"/>
                  <a:gd name="csY4" fmla="*/ 23251 h 187661"/>
                  <a:gd name="csX5" fmla="*/ 34145 w 37981"/>
                  <a:gd name="csY5" fmla="*/ 29763 h 187661"/>
                  <a:gd name="csX6" fmla="*/ 34145 w 37981"/>
                  <a:gd name="csY6" fmla="*/ 36807 h 187661"/>
                  <a:gd name="csX7" fmla="*/ 34145 w 37981"/>
                  <a:gd name="csY7" fmla="*/ 44382 h 187661"/>
                  <a:gd name="csX8" fmla="*/ 34145 w 37981"/>
                  <a:gd name="csY8" fmla="*/ 60730 h 187661"/>
                  <a:gd name="csX9" fmla="*/ 32284 w 37981"/>
                  <a:gd name="csY9" fmla="*/ 78007 h 187661"/>
                  <a:gd name="csX10" fmla="*/ 29360 w 37981"/>
                  <a:gd name="csY10" fmla="*/ 95817 h 187661"/>
                  <a:gd name="csX11" fmla="*/ 25506 w 37981"/>
                  <a:gd name="csY11" fmla="*/ 113493 h 187661"/>
                  <a:gd name="csX12" fmla="*/ 20855 w 37981"/>
                  <a:gd name="csY12" fmla="*/ 130372 h 187661"/>
                  <a:gd name="csX13" fmla="*/ 15937 w 37981"/>
                  <a:gd name="csY13" fmla="*/ 146055 h 187661"/>
                  <a:gd name="csX14" fmla="*/ 11020 w 37981"/>
                  <a:gd name="csY14" fmla="*/ 159345 h 187661"/>
                  <a:gd name="csX15" fmla="*/ 3045 w 37981"/>
                  <a:gd name="csY15" fmla="*/ 179813 h 187661"/>
                  <a:gd name="csX16" fmla="*/ -12 w 37981"/>
                  <a:gd name="csY16" fmla="*/ 187654 h 187661"/>
                  <a:gd name="csX17" fmla="*/ 3710 w 37981"/>
                  <a:gd name="csY17" fmla="*/ 180211 h 187661"/>
                  <a:gd name="csX18" fmla="*/ 7963 w 37981"/>
                  <a:gd name="csY18" fmla="*/ 171573 h 187661"/>
                  <a:gd name="csX19" fmla="*/ 10621 w 37981"/>
                  <a:gd name="csY19" fmla="*/ 166256 h 187661"/>
                  <a:gd name="csX20" fmla="*/ 13146 w 37981"/>
                  <a:gd name="csY20" fmla="*/ 160143 h 187661"/>
                  <a:gd name="csX21" fmla="*/ 18861 w 37981"/>
                  <a:gd name="csY21" fmla="*/ 146852 h 187661"/>
                  <a:gd name="csX22" fmla="*/ 24310 w 37981"/>
                  <a:gd name="csY22" fmla="*/ 131302 h 187661"/>
                  <a:gd name="csX23" fmla="*/ 29228 w 37981"/>
                  <a:gd name="csY23" fmla="*/ 114291 h 187661"/>
                  <a:gd name="csX24" fmla="*/ 33348 w 37981"/>
                  <a:gd name="csY24" fmla="*/ 96481 h 187661"/>
                  <a:gd name="csX25" fmla="*/ 36139 w 37981"/>
                  <a:gd name="csY25" fmla="*/ 78406 h 187661"/>
                  <a:gd name="csX26" fmla="*/ 37733 w 37981"/>
                  <a:gd name="csY26" fmla="*/ 60730 h 187661"/>
                  <a:gd name="csX27" fmla="*/ 37733 w 37981"/>
                  <a:gd name="csY27" fmla="*/ 44117 h 187661"/>
                  <a:gd name="csX28" fmla="*/ 37733 w 37981"/>
                  <a:gd name="csY28" fmla="*/ 36541 h 187661"/>
                  <a:gd name="csX29" fmla="*/ 36936 w 37981"/>
                  <a:gd name="csY29" fmla="*/ 29364 h 187661"/>
                  <a:gd name="csX30" fmla="*/ 34677 w 37981"/>
                  <a:gd name="csY30" fmla="*/ 17004 h 187661"/>
                  <a:gd name="csX31" fmla="*/ 32152 w 37981"/>
                  <a:gd name="csY31" fmla="*/ 7701 h 187661"/>
                  <a:gd name="csX32" fmla="*/ 29360 w 37981"/>
                  <a:gd name="csY32" fmla="*/ -8 h 1876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37981" h="187661">
                    <a:moveTo>
                      <a:pt x="29360" y="-8"/>
                    </a:moveTo>
                    <a:cubicBezTo>
                      <a:pt x="29613" y="683"/>
                      <a:pt x="29839" y="1401"/>
                      <a:pt x="30025" y="2119"/>
                    </a:cubicBezTo>
                    <a:cubicBezTo>
                      <a:pt x="30025" y="3448"/>
                      <a:pt x="30956" y="5441"/>
                      <a:pt x="31620" y="7967"/>
                    </a:cubicBezTo>
                    <a:cubicBezTo>
                      <a:pt x="32284" y="10492"/>
                      <a:pt x="32949" y="13814"/>
                      <a:pt x="33481" y="17403"/>
                    </a:cubicBezTo>
                    <a:cubicBezTo>
                      <a:pt x="34012" y="20991"/>
                      <a:pt x="33481" y="21257"/>
                      <a:pt x="34145" y="23251"/>
                    </a:cubicBezTo>
                    <a:cubicBezTo>
                      <a:pt x="34810" y="25244"/>
                      <a:pt x="34145" y="27504"/>
                      <a:pt x="34145" y="29763"/>
                    </a:cubicBezTo>
                    <a:cubicBezTo>
                      <a:pt x="34145" y="32022"/>
                      <a:pt x="34145" y="34415"/>
                      <a:pt x="34145" y="36807"/>
                    </a:cubicBezTo>
                    <a:lnTo>
                      <a:pt x="34145" y="44382"/>
                    </a:lnTo>
                    <a:cubicBezTo>
                      <a:pt x="34145" y="49566"/>
                      <a:pt x="34145" y="55015"/>
                      <a:pt x="34145" y="60730"/>
                    </a:cubicBezTo>
                    <a:cubicBezTo>
                      <a:pt x="34145" y="66445"/>
                      <a:pt x="33215" y="72160"/>
                      <a:pt x="32284" y="78007"/>
                    </a:cubicBezTo>
                    <a:cubicBezTo>
                      <a:pt x="31354" y="83855"/>
                      <a:pt x="30690" y="89969"/>
                      <a:pt x="29360" y="95817"/>
                    </a:cubicBezTo>
                    <a:cubicBezTo>
                      <a:pt x="28032" y="101664"/>
                      <a:pt x="27101" y="107778"/>
                      <a:pt x="25506" y="113493"/>
                    </a:cubicBezTo>
                    <a:cubicBezTo>
                      <a:pt x="23912" y="119208"/>
                      <a:pt x="22715" y="124923"/>
                      <a:pt x="20855" y="130372"/>
                    </a:cubicBezTo>
                    <a:cubicBezTo>
                      <a:pt x="18994" y="135821"/>
                      <a:pt x="17665" y="141004"/>
                      <a:pt x="15937" y="146055"/>
                    </a:cubicBezTo>
                    <a:cubicBezTo>
                      <a:pt x="14209" y="151105"/>
                      <a:pt x="12482" y="155491"/>
                      <a:pt x="11020" y="159345"/>
                    </a:cubicBezTo>
                    <a:cubicBezTo>
                      <a:pt x="8096" y="167984"/>
                      <a:pt x="4906" y="174895"/>
                      <a:pt x="3045" y="179813"/>
                    </a:cubicBezTo>
                    <a:lnTo>
                      <a:pt x="-12" y="187654"/>
                    </a:lnTo>
                    <a:lnTo>
                      <a:pt x="3710" y="180211"/>
                    </a:lnTo>
                    <a:lnTo>
                      <a:pt x="7963" y="171573"/>
                    </a:lnTo>
                    <a:lnTo>
                      <a:pt x="10621" y="166256"/>
                    </a:lnTo>
                    <a:cubicBezTo>
                      <a:pt x="11565" y="164263"/>
                      <a:pt x="12415" y="162216"/>
                      <a:pt x="13146" y="160143"/>
                    </a:cubicBezTo>
                    <a:cubicBezTo>
                      <a:pt x="15007" y="155890"/>
                      <a:pt x="16868" y="151371"/>
                      <a:pt x="18861" y="146852"/>
                    </a:cubicBezTo>
                    <a:cubicBezTo>
                      <a:pt x="20855" y="142334"/>
                      <a:pt x="22449" y="136752"/>
                      <a:pt x="24310" y="131302"/>
                    </a:cubicBezTo>
                    <a:cubicBezTo>
                      <a:pt x="26171" y="125853"/>
                      <a:pt x="27633" y="120138"/>
                      <a:pt x="29228" y="114291"/>
                    </a:cubicBezTo>
                    <a:cubicBezTo>
                      <a:pt x="30823" y="108443"/>
                      <a:pt x="32152" y="102462"/>
                      <a:pt x="33348" y="96481"/>
                    </a:cubicBezTo>
                    <a:cubicBezTo>
                      <a:pt x="34544" y="90500"/>
                      <a:pt x="35341" y="84387"/>
                      <a:pt x="36139" y="78406"/>
                    </a:cubicBezTo>
                    <a:cubicBezTo>
                      <a:pt x="36936" y="72425"/>
                      <a:pt x="37202" y="66445"/>
                      <a:pt x="37733" y="60730"/>
                    </a:cubicBezTo>
                    <a:cubicBezTo>
                      <a:pt x="38265" y="55015"/>
                      <a:pt x="37733" y="49433"/>
                      <a:pt x="37733" y="44117"/>
                    </a:cubicBezTo>
                    <a:lnTo>
                      <a:pt x="37733" y="36541"/>
                    </a:lnTo>
                    <a:cubicBezTo>
                      <a:pt x="37733" y="34056"/>
                      <a:pt x="37468" y="31663"/>
                      <a:pt x="36936" y="29364"/>
                    </a:cubicBezTo>
                    <a:cubicBezTo>
                      <a:pt x="36391" y="25204"/>
                      <a:pt x="35647" y="21084"/>
                      <a:pt x="34677" y="17004"/>
                    </a:cubicBezTo>
                    <a:cubicBezTo>
                      <a:pt x="33880" y="13415"/>
                      <a:pt x="32949" y="10226"/>
                      <a:pt x="32152" y="7701"/>
                    </a:cubicBezTo>
                    <a:cubicBezTo>
                      <a:pt x="31421" y="5069"/>
                      <a:pt x="30490" y="2491"/>
                      <a:pt x="29360" y="-8"/>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89" name="Freeform: Shape 88">
                <a:extLst>
                  <a:ext uri="{FF2B5EF4-FFF2-40B4-BE49-F238E27FC236}">
                    <a16:creationId xmlns:a16="http://schemas.microsoft.com/office/drawing/2014/main" id="{ADD9F1F8-AF8C-EA6A-A2F7-73C445D12129}"/>
                  </a:ext>
                </a:extLst>
              </p:cNvPr>
              <p:cNvSpPr/>
              <p:nvPr/>
            </p:nvSpPr>
            <p:spPr>
              <a:xfrm>
                <a:off x="7411225" y="4821358"/>
                <a:ext cx="129715" cy="234843"/>
              </a:xfrm>
              <a:custGeom>
                <a:avLst/>
                <a:gdLst>
                  <a:gd name="csX0" fmla="*/ 129704 w 129715"/>
                  <a:gd name="csY0" fmla="*/ -8 h 234843"/>
                  <a:gd name="csX1" fmla="*/ 121331 w 129715"/>
                  <a:gd name="csY1" fmla="*/ 8099 h 234843"/>
                  <a:gd name="csX2" fmla="*/ 112027 w 129715"/>
                  <a:gd name="csY2" fmla="*/ 17801 h 234843"/>
                  <a:gd name="csX3" fmla="*/ 100465 w 129715"/>
                  <a:gd name="csY3" fmla="*/ 31092 h 234843"/>
                  <a:gd name="csX4" fmla="*/ 87174 w 129715"/>
                  <a:gd name="csY4" fmla="*/ 47040 h 234843"/>
                  <a:gd name="csX5" fmla="*/ 73884 w 129715"/>
                  <a:gd name="csY5" fmla="*/ 65381 h 234843"/>
                  <a:gd name="csX6" fmla="*/ 60593 w 129715"/>
                  <a:gd name="csY6" fmla="*/ 85849 h 234843"/>
                  <a:gd name="csX7" fmla="*/ 47303 w 129715"/>
                  <a:gd name="csY7" fmla="*/ 107512 h 234843"/>
                  <a:gd name="csX8" fmla="*/ 41189 w 129715"/>
                  <a:gd name="csY8" fmla="*/ 118676 h 234843"/>
                  <a:gd name="csX9" fmla="*/ 35474 w 129715"/>
                  <a:gd name="csY9" fmla="*/ 130106 h 234843"/>
                  <a:gd name="csX10" fmla="*/ 25107 w 129715"/>
                  <a:gd name="csY10" fmla="*/ 152434 h 234843"/>
                  <a:gd name="csX11" fmla="*/ 20456 w 129715"/>
                  <a:gd name="csY11" fmla="*/ 163200 h 234843"/>
                  <a:gd name="csX12" fmla="*/ 16602 w 129715"/>
                  <a:gd name="csY12" fmla="*/ 173832 h 234843"/>
                  <a:gd name="csX13" fmla="*/ 13013 w 129715"/>
                  <a:gd name="csY13" fmla="*/ 183800 h 234843"/>
                  <a:gd name="csX14" fmla="*/ 10089 w 129715"/>
                  <a:gd name="csY14" fmla="*/ 193369 h 234843"/>
                  <a:gd name="csX15" fmla="*/ 5172 w 129715"/>
                  <a:gd name="csY15" fmla="*/ 210115 h 234843"/>
                  <a:gd name="csX16" fmla="*/ 2381 w 129715"/>
                  <a:gd name="csY16" fmla="*/ 223406 h 234843"/>
                  <a:gd name="csX17" fmla="*/ -12 w 129715"/>
                  <a:gd name="csY17" fmla="*/ 234836 h 234843"/>
                  <a:gd name="csX18" fmla="*/ 3178 w 129715"/>
                  <a:gd name="csY18" fmla="*/ 223671 h 234843"/>
                  <a:gd name="csX19" fmla="*/ 6766 w 129715"/>
                  <a:gd name="csY19" fmla="*/ 210381 h 234843"/>
                  <a:gd name="csX20" fmla="*/ 12349 w 129715"/>
                  <a:gd name="csY20" fmla="*/ 193901 h 234843"/>
                  <a:gd name="csX21" fmla="*/ 15538 w 129715"/>
                  <a:gd name="csY21" fmla="*/ 184597 h 234843"/>
                  <a:gd name="csX22" fmla="*/ 19526 w 129715"/>
                  <a:gd name="csY22" fmla="*/ 174762 h 234843"/>
                  <a:gd name="csX23" fmla="*/ 28430 w 129715"/>
                  <a:gd name="csY23" fmla="*/ 153763 h 234843"/>
                  <a:gd name="csX24" fmla="*/ 38930 w 129715"/>
                  <a:gd name="csY24" fmla="*/ 131701 h 234843"/>
                  <a:gd name="csX25" fmla="*/ 44644 w 129715"/>
                  <a:gd name="csY25" fmla="*/ 120537 h 234843"/>
                  <a:gd name="csX26" fmla="*/ 51024 w 129715"/>
                  <a:gd name="csY26" fmla="*/ 109506 h 234843"/>
                  <a:gd name="csX27" fmla="*/ 64314 w 129715"/>
                  <a:gd name="csY27" fmla="*/ 87842 h 234843"/>
                  <a:gd name="csX28" fmla="*/ 77605 w 129715"/>
                  <a:gd name="csY28" fmla="*/ 67375 h 234843"/>
                  <a:gd name="csX29" fmla="*/ 90896 w 129715"/>
                  <a:gd name="csY29" fmla="*/ 48635 h 234843"/>
                  <a:gd name="csX30" fmla="*/ 103389 w 129715"/>
                  <a:gd name="csY30" fmla="*/ 32421 h 234843"/>
                  <a:gd name="csX31" fmla="*/ 123058 w 129715"/>
                  <a:gd name="csY31" fmla="*/ 8764 h 234843"/>
                  <a:gd name="csX32" fmla="*/ 129704 w 129715"/>
                  <a:gd name="csY32" fmla="*/ -8 h 2348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129715" h="234843">
                    <a:moveTo>
                      <a:pt x="129704" y="-8"/>
                    </a:moveTo>
                    <a:cubicBezTo>
                      <a:pt x="129704" y="-8"/>
                      <a:pt x="126514" y="2783"/>
                      <a:pt x="121331" y="8099"/>
                    </a:cubicBezTo>
                    <a:cubicBezTo>
                      <a:pt x="118673" y="10757"/>
                      <a:pt x="115483" y="13947"/>
                      <a:pt x="112027" y="17801"/>
                    </a:cubicBezTo>
                    <a:cubicBezTo>
                      <a:pt x="108572" y="21656"/>
                      <a:pt x="104452" y="25909"/>
                      <a:pt x="100465" y="31092"/>
                    </a:cubicBezTo>
                    <a:cubicBezTo>
                      <a:pt x="96477" y="36275"/>
                      <a:pt x="91959" y="41193"/>
                      <a:pt x="87174" y="47040"/>
                    </a:cubicBezTo>
                    <a:cubicBezTo>
                      <a:pt x="82389" y="52888"/>
                      <a:pt x="78137" y="58869"/>
                      <a:pt x="73884" y="65381"/>
                    </a:cubicBezTo>
                    <a:cubicBezTo>
                      <a:pt x="69631" y="71894"/>
                      <a:pt x="64580" y="78672"/>
                      <a:pt x="60593" y="85849"/>
                    </a:cubicBezTo>
                    <a:cubicBezTo>
                      <a:pt x="56606" y="93026"/>
                      <a:pt x="51556" y="100070"/>
                      <a:pt x="47303" y="107512"/>
                    </a:cubicBezTo>
                    <a:lnTo>
                      <a:pt x="41189" y="118676"/>
                    </a:lnTo>
                    <a:cubicBezTo>
                      <a:pt x="39195" y="122531"/>
                      <a:pt x="37335" y="126252"/>
                      <a:pt x="35474" y="130106"/>
                    </a:cubicBezTo>
                    <a:cubicBezTo>
                      <a:pt x="31620" y="137549"/>
                      <a:pt x="28297" y="145125"/>
                      <a:pt x="25107" y="152434"/>
                    </a:cubicBezTo>
                    <a:cubicBezTo>
                      <a:pt x="23513" y="156023"/>
                      <a:pt x="21785" y="159611"/>
                      <a:pt x="20456" y="163200"/>
                    </a:cubicBezTo>
                    <a:cubicBezTo>
                      <a:pt x="19127" y="166788"/>
                      <a:pt x="17931" y="170377"/>
                      <a:pt x="16602" y="173832"/>
                    </a:cubicBezTo>
                    <a:lnTo>
                      <a:pt x="13013" y="183800"/>
                    </a:lnTo>
                    <a:cubicBezTo>
                      <a:pt x="11950" y="187123"/>
                      <a:pt x="11019" y="190312"/>
                      <a:pt x="10089" y="193369"/>
                    </a:cubicBezTo>
                    <a:cubicBezTo>
                      <a:pt x="8229" y="199483"/>
                      <a:pt x="6501" y="205065"/>
                      <a:pt x="5172" y="210115"/>
                    </a:cubicBezTo>
                    <a:cubicBezTo>
                      <a:pt x="3842" y="215166"/>
                      <a:pt x="3178" y="219551"/>
                      <a:pt x="2381" y="223406"/>
                    </a:cubicBezTo>
                    <a:cubicBezTo>
                      <a:pt x="786" y="230715"/>
                      <a:pt x="-12" y="234836"/>
                      <a:pt x="-12" y="234836"/>
                    </a:cubicBezTo>
                    <a:cubicBezTo>
                      <a:pt x="-12" y="234836"/>
                      <a:pt x="1052" y="230848"/>
                      <a:pt x="3178" y="223671"/>
                    </a:cubicBezTo>
                    <a:cubicBezTo>
                      <a:pt x="4108" y="220083"/>
                      <a:pt x="5305" y="215697"/>
                      <a:pt x="6766" y="210381"/>
                    </a:cubicBezTo>
                    <a:cubicBezTo>
                      <a:pt x="8229" y="205065"/>
                      <a:pt x="10355" y="200014"/>
                      <a:pt x="12349" y="193901"/>
                    </a:cubicBezTo>
                    <a:cubicBezTo>
                      <a:pt x="13279" y="190977"/>
                      <a:pt x="14342" y="187787"/>
                      <a:pt x="15538" y="184597"/>
                    </a:cubicBezTo>
                    <a:cubicBezTo>
                      <a:pt x="16734" y="181408"/>
                      <a:pt x="18063" y="178085"/>
                      <a:pt x="19526" y="174762"/>
                    </a:cubicBezTo>
                    <a:cubicBezTo>
                      <a:pt x="22183" y="167984"/>
                      <a:pt x="24975" y="161472"/>
                      <a:pt x="28430" y="153763"/>
                    </a:cubicBezTo>
                    <a:cubicBezTo>
                      <a:pt x="31886" y="146055"/>
                      <a:pt x="34943" y="139011"/>
                      <a:pt x="38930" y="131701"/>
                    </a:cubicBezTo>
                    <a:lnTo>
                      <a:pt x="44644" y="120537"/>
                    </a:lnTo>
                    <a:lnTo>
                      <a:pt x="51024" y="109506"/>
                    </a:lnTo>
                    <a:cubicBezTo>
                      <a:pt x="55011" y="102063"/>
                      <a:pt x="59397" y="94886"/>
                      <a:pt x="64314" y="87842"/>
                    </a:cubicBezTo>
                    <a:cubicBezTo>
                      <a:pt x="69232" y="80798"/>
                      <a:pt x="73352" y="74552"/>
                      <a:pt x="77605" y="67375"/>
                    </a:cubicBezTo>
                    <a:cubicBezTo>
                      <a:pt x="81858" y="60198"/>
                      <a:pt x="86509" y="54085"/>
                      <a:pt x="90896" y="48635"/>
                    </a:cubicBezTo>
                    <a:cubicBezTo>
                      <a:pt x="95281" y="43186"/>
                      <a:pt x="99401" y="37338"/>
                      <a:pt x="103389" y="32421"/>
                    </a:cubicBezTo>
                    <a:cubicBezTo>
                      <a:pt x="111230" y="22453"/>
                      <a:pt x="118141" y="14346"/>
                      <a:pt x="123058" y="8764"/>
                    </a:cubicBezTo>
                    <a:cubicBezTo>
                      <a:pt x="127976" y="3182"/>
                      <a:pt x="129704" y="-8"/>
                      <a:pt x="129704" y="-8"/>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2" name="Freeform: Shape 111">
                <a:extLst>
                  <a:ext uri="{FF2B5EF4-FFF2-40B4-BE49-F238E27FC236}">
                    <a16:creationId xmlns:a16="http://schemas.microsoft.com/office/drawing/2014/main" id="{E2ED0C79-BE25-2FC7-1D1F-C519CF42F6B1}"/>
                  </a:ext>
                </a:extLst>
              </p:cNvPr>
              <p:cNvSpPr/>
              <p:nvPr/>
            </p:nvSpPr>
            <p:spPr>
              <a:xfrm>
                <a:off x="7278453" y="4758096"/>
                <a:ext cx="212382" cy="102602"/>
              </a:xfrm>
              <a:custGeom>
                <a:avLst/>
                <a:gdLst>
                  <a:gd name="csX0" fmla="*/ 212371 w 212382"/>
                  <a:gd name="csY0" fmla="*/ -8 h 102602"/>
                  <a:gd name="csX1" fmla="*/ 201871 w 212382"/>
                  <a:gd name="csY1" fmla="*/ -8 h 102602"/>
                  <a:gd name="csX2" fmla="*/ 174360 w 212382"/>
                  <a:gd name="csY2" fmla="*/ 2251 h 102602"/>
                  <a:gd name="csX3" fmla="*/ 135552 w 212382"/>
                  <a:gd name="csY3" fmla="*/ 10093 h 102602"/>
                  <a:gd name="csX4" fmla="*/ 114420 w 212382"/>
                  <a:gd name="csY4" fmla="*/ 16871 h 102602"/>
                  <a:gd name="csX5" fmla="*/ 93288 w 212382"/>
                  <a:gd name="csY5" fmla="*/ 25510 h 102602"/>
                  <a:gd name="csX6" fmla="*/ 82922 w 212382"/>
                  <a:gd name="csY6" fmla="*/ 30560 h 102602"/>
                  <a:gd name="csX7" fmla="*/ 72954 w 212382"/>
                  <a:gd name="csY7" fmla="*/ 36009 h 102602"/>
                  <a:gd name="csX8" fmla="*/ 54347 w 212382"/>
                  <a:gd name="csY8" fmla="*/ 47971 h 102602"/>
                  <a:gd name="csX9" fmla="*/ 38000 w 212382"/>
                  <a:gd name="csY9" fmla="*/ 60597 h 102602"/>
                  <a:gd name="csX10" fmla="*/ 30690 w 212382"/>
                  <a:gd name="csY10" fmla="*/ 66976 h 102602"/>
                  <a:gd name="csX11" fmla="*/ 24310 w 212382"/>
                  <a:gd name="csY11" fmla="*/ 73223 h 102602"/>
                  <a:gd name="csX12" fmla="*/ 13678 w 212382"/>
                  <a:gd name="csY12" fmla="*/ 84653 h 102602"/>
                  <a:gd name="csX13" fmla="*/ 6102 w 212382"/>
                  <a:gd name="csY13" fmla="*/ 94089 h 102602"/>
                  <a:gd name="csX14" fmla="*/ -12 w 212382"/>
                  <a:gd name="csY14" fmla="*/ 102595 h 102602"/>
                  <a:gd name="csX15" fmla="*/ 6767 w 212382"/>
                  <a:gd name="csY15" fmla="*/ 94621 h 102602"/>
                  <a:gd name="csX16" fmla="*/ 14874 w 212382"/>
                  <a:gd name="csY16" fmla="*/ 85716 h 102602"/>
                  <a:gd name="csX17" fmla="*/ 25905 w 212382"/>
                  <a:gd name="csY17" fmla="*/ 74951 h 102602"/>
                  <a:gd name="csX18" fmla="*/ 32550 w 212382"/>
                  <a:gd name="csY18" fmla="*/ 68970 h 102602"/>
                  <a:gd name="csX19" fmla="*/ 39860 w 212382"/>
                  <a:gd name="csY19" fmla="*/ 62989 h 102602"/>
                  <a:gd name="csX20" fmla="*/ 56341 w 212382"/>
                  <a:gd name="csY20" fmla="*/ 50895 h 102602"/>
                  <a:gd name="csX21" fmla="*/ 74947 w 212382"/>
                  <a:gd name="csY21" fmla="*/ 39465 h 102602"/>
                  <a:gd name="csX22" fmla="*/ 84782 w 212382"/>
                  <a:gd name="csY22" fmla="*/ 34149 h 102602"/>
                  <a:gd name="csX23" fmla="*/ 95016 w 212382"/>
                  <a:gd name="csY23" fmla="*/ 29231 h 102602"/>
                  <a:gd name="csX24" fmla="*/ 115882 w 212382"/>
                  <a:gd name="csY24" fmla="*/ 20592 h 102602"/>
                  <a:gd name="csX25" fmla="*/ 136615 w 212382"/>
                  <a:gd name="csY25" fmla="*/ 13681 h 102602"/>
                  <a:gd name="csX26" fmla="*/ 156285 w 212382"/>
                  <a:gd name="csY26" fmla="*/ 8365 h 102602"/>
                  <a:gd name="csX27" fmla="*/ 174360 w 212382"/>
                  <a:gd name="csY27" fmla="*/ 4644 h 102602"/>
                  <a:gd name="csX28" fmla="*/ 201606 w 212382"/>
                  <a:gd name="csY28" fmla="*/ 922 h 102602"/>
                  <a:gd name="csX29" fmla="*/ 212371 w 212382"/>
                  <a:gd name="csY29" fmla="*/ -8 h 1026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12382" h="102602">
                    <a:moveTo>
                      <a:pt x="212371" y="-8"/>
                    </a:moveTo>
                    <a:cubicBezTo>
                      <a:pt x="212371" y="-8"/>
                      <a:pt x="208650" y="-8"/>
                      <a:pt x="201871" y="-8"/>
                    </a:cubicBezTo>
                    <a:cubicBezTo>
                      <a:pt x="192661" y="205"/>
                      <a:pt x="183477" y="949"/>
                      <a:pt x="174360" y="2251"/>
                    </a:cubicBezTo>
                    <a:cubicBezTo>
                      <a:pt x="161256" y="3979"/>
                      <a:pt x="148298" y="6611"/>
                      <a:pt x="135552" y="10093"/>
                    </a:cubicBezTo>
                    <a:cubicBezTo>
                      <a:pt x="128641" y="12047"/>
                      <a:pt x="121597" y="14306"/>
                      <a:pt x="114420" y="16871"/>
                    </a:cubicBezTo>
                    <a:cubicBezTo>
                      <a:pt x="107376" y="19396"/>
                      <a:pt x="100332" y="22320"/>
                      <a:pt x="93288" y="25510"/>
                    </a:cubicBezTo>
                    <a:lnTo>
                      <a:pt x="82922" y="30560"/>
                    </a:lnTo>
                    <a:lnTo>
                      <a:pt x="72954" y="36009"/>
                    </a:lnTo>
                    <a:cubicBezTo>
                      <a:pt x="66441" y="39864"/>
                      <a:pt x="59663" y="43851"/>
                      <a:pt x="54347" y="47971"/>
                    </a:cubicBezTo>
                    <a:cubicBezTo>
                      <a:pt x="48645" y="51838"/>
                      <a:pt x="43183" y="56051"/>
                      <a:pt x="38000" y="60597"/>
                    </a:cubicBezTo>
                    <a:lnTo>
                      <a:pt x="30690" y="66976"/>
                    </a:lnTo>
                    <a:lnTo>
                      <a:pt x="24310" y="73223"/>
                    </a:lnTo>
                    <a:cubicBezTo>
                      <a:pt x="20190" y="77210"/>
                      <a:pt x="16735" y="81197"/>
                      <a:pt x="13678" y="84653"/>
                    </a:cubicBezTo>
                    <a:cubicBezTo>
                      <a:pt x="10621" y="88108"/>
                      <a:pt x="8096" y="91431"/>
                      <a:pt x="6102" y="94089"/>
                    </a:cubicBezTo>
                    <a:lnTo>
                      <a:pt x="-12" y="102595"/>
                    </a:lnTo>
                    <a:lnTo>
                      <a:pt x="6767" y="94621"/>
                    </a:lnTo>
                    <a:cubicBezTo>
                      <a:pt x="8893" y="91962"/>
                      <a:pt x="11684" y="89171"/>
                      <a:pt x="14874" y="85716"/>
                    </a:cubicBezTo>
                    <a:cubicBezTo>
                      <a:pt x="18064" y="82260"/>
                      <a:pt x="21785" y="78805"/>
                      <a:pt x="25905" y="74951"/>
                    </a:cubicBezTo>
                    <a:lnTo>
                      <a:pt x="32550" y="68970"/>
                    </a:lnTo>
                    <a:lnTo>
                      <a:pt x="39860" y="62989"/>
                    </a:lnTo>
                    <a:cubicBezTo>
                      <a:pt x="45044" y="59002"/>
                      <a:pt x="50493" y="54882"/>
                      <a:pt x="56341" y="50895"/>
                    </a:cubicBezTo>
                    <a:cubicBezTo>
                      <a:pt x="62188" y="46908"/>
                      <a:pt x="68435" y="43053"/>
                      <a:pt x="74947" y="39465"/>
                    </a:cubicBezTo>
                    <a:cubicBezTo>
                      <a:pt x="78137" y="37604"/>
                      <a:pt x="81459" y="35876"/>
                      <a:pt x="84782" y="34149"/>
                    </a:cubicBezTo>
                    <a:lnTo>
                      <a:pt x="95016" y="29231"/>
                    </a:lnTo>
                    <a:cubicBezTo>
                      <a:pt x="101927" y="26174"/>
                      <a:pt x="108306" y="23117"/>
                      <a:pt x="115882" y="20592"/>
                    </a:cubicBezTo>
                    <a:cubicBezTo>
                      <a:pt x="123457" y="18067"/>
                      <a:pt x="129172" y="15675"/>
                      <a:pt x="136615" y="13681"/>
                    </a:cubicBezTo>
                    <a:cubicBezTo>
                      <a:pt x="144058" y="11688"/>
                      <a:pt x="149905" y="9827"/>
                      <a:pt x="156285" y="8365"/>
                    </a:cubicBezTo>
                    <a:cubicBezTo>
                      <a:pt x="162665" y="6903"/>
                      <a:pt x="168645" y="5574"/>
                      <a:pt x="174360" y="4644"/>
                    </a:cubicBezTo>
                    <a:cubicBezTo>
                      <a:pt x="185524" y="2650"/>
                      <a:pt x="194960" y="1454"/>
                      <a:pt x="201606" y="922"/>
                    </a:cubicBezTo>
                    <a:cubicBezTo>
                      <a:pt x="208251" y="391"/>
                      <a:pt x="212371" y="-8"/>
                      <a:pt x="212371" y="-8"/>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3" name="Freeform: Shape 112">
                <a:extLst>
                  <a:ext uri="{FF2B5EF4-FFF2-40B4-BE49-F238E27FC236}">
                    <a16:creationId xmlns:a16="http://schemas.microsoft.com/office/drawing/2014/main" id="{35FC1578-4BA8-4482-B5F0-0E51A4FE545D}"/>
                  </a:ext>
                </a:extLst>
              </p:cNvPr>
              <p:cNvSpPr/>
              <p:nvPr/>
            </p:nvSpPr>
            <p:spPr>
              <a:xfrm>
                <a:off x="7392884" y="4678336"/>
                <a:ext cx="123070" cy="25135"/>
              </a:xfrm>
              <a:custGeom>
                <a:avLst/>
                <a:gdLst>
                  <a:gd name="csX0" fmla="*/ 123059 w 123070"/>
                  <a:gd name="csY0" fmla="*/ 25128 h 25135"/>
                  <a:gd name="csX1" fmla="*/ 118407 w 123070"/>
                  <a:gd name="csY1" fmla="*/ 22204 h 25135"/>
                  <a:gd name="csX2" fmla="*/ 105116 w 123070"/>
                  <a:gd name="csY2" fmla="*/ 15426 h 25135"/>
                  <a:gd name="csX3" fmla="*/ 96212 w 123070"/>
                  <a:gd name="csY3" fmla="*/ 11439 h 25135"/>
                  <a:gd name="csX4" fmla="*/ 85978 w 123070"/>
                  <a:gd name="csY4" fmla="*/ 7584 h 25135"/>
                  <a:gd name="csX5" fmla="*/ 74814 w 123070"/>
                  <a:gd name="csY5" fmla="*/ 4262 h 25135"/>
                  <a:gd name="csX6" fmla="*/ 63118 w 123070"/>
                  <a:gd name="csY6" fmla="*/ 1604 h 25135"/>
                  <a:gd name="csX7" fmla="*/ 51157 w 123070"/>
                  <a:gd name="csY7" fmla="*/ 142 h 25135"/>
                  <a:gd name="csX8" fmla="*/ 39461 w 123070"/>
                  <a:gd name="csY8" fmla="*/ 142 h 25135"/>
                  <a:gd name="csX9" fmla="*/ 28563 w 123070"/>
                  <a:gd name="csY9" fmla="*/ 939 h 25135"/>
                  <a:gd name="csX10" fmla="*/ 18861 w 123070"/>
                  <a:gd name="csY10" fmla="*/ 2534 h 25135"/>
                  <a:gd name="csX11" fmla="*/ 10887 w 123070"/>
                  <a:gd name="csY11" fmla="*/ 4793 h 25135"/>
                  <a:gd name="csX12" fmla="*/ 5039 w 123070"/>
                  <a:gd name="csY12" fmla="*/ 7186 h 25135"/>
                  <a:gd name="csX13" fmla="*/ -12 w 123070"/>
                  <a:gd name="csY13" fmla="*/ 9445 h 25135"/>
                  <a:gd name="csX14" fmla="*/ 5305 w 123070"/>
                  <a:gd name="csY14" fmla="*/ 7983 h 25135"/>
                  <a:gd name="csX15" fmla="*/ 11418 w 123070"/>
                  <a:gd name="csY15" fmla="*/ 6255 h 25135"/>
                  <a:gd name="csX16" fmla="*/ 19259 w 123070"/>
                  <a:gd name="csY16" fmla="*/ 4926 h 25135"/>
                  <a:gd name="csX17" fmla="*/ 28829 w 123070"/>
                  <a:gd name="csY17" fmla="*/ 3996 h 25135"/>
                  <a:gd name="csX18" fmla="*/ 39461 w 123070"/>
                  <a:gd name="csY18" fmla="*/ 3996 h 25135"/>
                  <a:gd name="csX19" fmla="*/ 50758 w 123070"/>
                  <a:gd name="csY19" fmla="*/ 4793 h 25135"/>
                  <a:gd name="csX20" fmla="*/ 62321 w 123070"/>
                  <a:gd name="csY20" fmla="*/ 6388 h 25135"/>
                  <a:gd name="csX21" fmla="*/ 73884 w 123070"/>
                  <a:gd name="csY21" fmla="*/ 8913 h 25135"/>
                  <a:gd name="csX22" fmla="*/ 84915 w 123070"/>
                  <a:gd name="csY22" fmla="*/ 11837 h 25135"/>
                  <a:gd name="csX23" fmla="*/ 95016 w 123070"/>
                  <a:gd name="csY23" fmla="*/ 15027 h 25135"/>
                  <a:gd name="csX24" fmla="*/ 104186 w 123070"/>
                  <a:gd name="csY24" fmla="*/ 18217 h 25135"/>
                  <a:gd name="csX25" fmla="*/ 117477 w 123070"/>
                  <a:gd name="csY25" fmla="*/ 23533 h 251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123070" h="25135">
                    <a:moveTo>
                      <a:pt x="123059" y="25128"/>
                    </a:moveTo>
                    <a:cubicBezTo>
                      <a:pt x="121570" y="24065"/>
                      <a:pt x="120015" y="23094"/>
                      <a:pt x="118407" y="22204"/>
                    </a:cubicBezTo>
                    <a:cubicBezTo>
                      <a:pt x="115350" y="20476"/>
                      <a:pt x="111097" y="17951"/>
                      <a:pt x="105116" y="15426"/>
                    </a:cubicBezTo>
                    <a:lnTo>
                      <a:pt x="96212" y="11439"/>
                    </a:lnTo>
                    <a:cubicBezTo>
                      <a:pt x="92889" y="10110"/>
                      <a:pt x="89566" y="8780"/>
                      <a:pt x="85978" y="7584"/>
                    </a:cubicBezTo>
                    <a:lnTo>
                      <a:pt x="74814" y="4262"/>
                    </a:lnTo>
                    <a:cubicBezTo>
                      <a:pt x="70960" y="3198"/>
                      <a:pt x="66973" y="2534"/>
                      <a:pt x="63118" y="1604"/>
                    </a:cubicBezTo>
                    <a:cubicBezTo>
                      <a:pt x="59264" y="673"/>
                      <a:pt x="55144" y="407"/>
                      <a:pt x="51157" y="142"/>
                    </a:cubicBezTo>
                    <a:cubicBezTo>
                      <a:pt x="47263" y="-58"/>
                      <a:pt x="43355" y="-58"/>
                      <a:pt x="39461" y="142"/>
                    </a:cubicBezTo>
                    <a:cubicBezTo>
                      <a:pt x="35819" y="195"/>
                      <a:pt x="32178" y="461"/>
                      <a:pt x="28563" y="939"/>
                    </a:cubicBezTo>
                    <a:cubicBezTo>
                      <a:pt x="25107" y="939"/>
                      <a:pt x="21785" y="1736"/>
                      <a:pt x="18861" y="2534"/>
                    </a:cubicBezTo>
                    <a:lnTo>
                      <a:pt x="10887" y="4793"/>
                    </a:lnTo>
                    <a:lnTo>
                      <a:pt x="5039" y="7186"/>
                    </a:lnTo>
                    <a:lnTo>
                      <a:pt x="-12" y="9445"/>
                    </a:lnTo>
                    <a:lnTo>
                      <a:pt x="5305" y="7983"/>
                    </a:lnTo>
                    <a:cubicBezTo>
                      <a:pt x="7032" y="7983"/>
                      <a:pt x="9026" y="6787"/>
                      <a:pt x="11418" y="6255"/>
                    </a:cubicBezTo>
                    <a:lnTo>
                      <a:pt x="19259" y="4926"/>
                    </a:lnTo>
                    <a:cubicBezTo>
                      <a:pt x="22423" y="4395"/>
                      <a:pt x="25626" y="4089"/>
                      <a:pt x="28829" y="3996"/>
                    </a:cubicBezTo>
                    <a:cubicBezTo>
                      <a:pt x="32151" y="3996"/>
                      <a:pt x="35740" y="3996"/>
                      <a:pt x="39461" y="3996"/>
                    </a:cubicBezTo>
                    <a:cubicBezTo>
                      <a:pt x="43236" y="4076"/>
                      <a:pt x="47010" y="4341"/>
                      <a:pt x="50758" y="4793"/>
                    </a:cubicBezTo>
                    <a:lnTo>
                      <a:pt x="62321" y="6388"/>
                    </a:lnTo>
                    <a:cubicBezTo>
                      <a:pt x="66175" y="7186"/>
                      <a:pt x="70162" y="7850"/>
                      <a:pt x="73884" y="8913"/>
                    </a:cubicBezTo>
                    <a:cubicBezTo>
                      <a:pt x="77605" y="9977"/>
                      <a:pt x="81326" y="10641"/>
                      <a:pt x="84915" y="11837"/>
                    </a:cubicBezTo>
                    <a:lnTo>
                      <a:pt x="95016" y="15027"/>
                    </a:lnTo>
                    <a:cubicBezTo>
                      <a:pt x="98338" y="15957"/>
                      <a:pt x="101395" y="17153"/>
                      <a:pt x="104186" y="18217"/>
                    </a:cubicBezTo>
                    <a:cubicBezTo>
                      <a:pt x="109635" y="20343"/>
                      <a:pt x="114287" y="22071"/>
                      <a:pt x="117477" y="23533"/>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4" name="Freeform: Shape 113">
                <a:extLst>
                  <a:ext uri="{FF2B5EF4-FFF2-40B4-BE49-F238E27FC236}">
                    <a16:creationId xmlns:a16="http://schemas.microsoft.com/office/drawing/2014/main" id="{C3E024D9-683B-C3B2-0E71-2EA125E28618}"/>
                  </a:ext>
                </a:extLst>
              </p:cNvPr>
              <p:cNvSpPr/>
              <p:nvPr/>
            </p:nvSpPr>
            <p:spPr>
              <a:xfrm>
                <a:off x="7522565" y="4711268"/>
                <a:ext cx="121412" cy="127899"/>
              </a:xfrm>
              <a:custGeom>
                <a:avLst/>
                <a:gdLst>
                  <a:gd name="csX0" fmla="*/ 12117 w 121412"/>
                  <a:gd name="csY0" fmla="*/ 7746 h 127899"/>
                  <a:gd name="csX1" fmla="*/ 4808 w 121412"/>
                  <a:gd name="csY1" fmla="*/ 17315 h 127899"/>
                  <a:gd name="csX2" fmla="*/ 2548 w 121412"/>
                  <a:gd name="csY2" fmla="*/ 55724 h 127899"/>
                  <a:gd name="csX3" fmla="*/ 8396 w 121412"/>
                  <a:gd name="csY3" fmla="*/ 70211 h 127899"/>
                  <a:gd name="csX4" fmla="*/ 23414 w 121412"/>
                  <a:gd name="csY4" fmla="*/ 93337 h 127899"/>
                  <a:gd name="csX5" fmla="*/ 43085 w 121412"/>
                  <a:gd name="csY5" fmla="*/ 112076 h 127899"/>
                  <a:gd name="csX6" fmla="*/ 85880 w 121412"/>
                  <a:gd name="csY6" fmla="*/ 127892 h 127899"/>
                  <a:gd name="csX7" fmla="*/ 116182 w 121412"/>
                  <a:gd name="csY7" fmla="*/ 110614 h 127899"/>
                  <a:gd name="csX8" fmla="*/ 118840 w 121412"/>
                  <a:gd name="csY8" fmla="*/ 73534 h 127899"/>
                  <a:gd name="csX9" fmla="*/ 60761 w 121412"/>
                  <a:gd name="csY9" fmla="*/ 5220 h 127899"/>
                  <a:gd name="csX10" fmla="*/ 20889 w 121412"/>
                  <a:gd name="csY10" fmla="*/ 2562 h 127899"/>
                  <a:gd name="csX11" fmla="*/ 12117 w 121412"/>
                  <a:gd name="csY11" fmla="*/ 7746 h 1278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1412" h="127899">
                    <a:moveTo>
                      <a:pt x="12117" y="7746"/>
                    </a:moveTo>
                    <a:cubicBezTo>
                      <a:pt x="9114" y="10457"/>
                      <a:pt x="6629" y="13700"/>
                      <a:pt x="4808" y="17315"/>
                    </a:cubicBezTo>
                    <a:cubicBezTo>
                      <a:pt x="-721" y="29382"/>
                      <a:pt x="-1519" y="43085"/>
                      <a:pt x="2548" y="55724"/>
                    </a:cubicBezTo>
                    <a:cubicBezTo>
                      <a:pt x="3957" y="60761"/>
                      <a:pt x="5911" y="65613"/>
                      <a:pt x="8396" y="70211"/>
                    </a:cubicBezTo>
                    <a:cubicBezTo>
                      <a:pt x="12636" y="78398"/>
                      <a:pt x="17660" y="86146"/>
                      <a:pt x="23414" y="93337"/>
                    </a:cubicBezTo>
                    <a:cubicBezTo>
                      <a:pt x="29063" y="100473"/>
                      <a:pt x="35682" y="106787"/>
                      <a:pt x="43085" y="112076"/>
                    </a:cubicBezTo>
                    <a:cubicBezTo>
                      <a:pt x="55246" y="121885"/>
                      <a:pt x="70277" y="127440"/>
                      <a:pt x="85880" y="127892"/>
                    </a:cubicBezTo>
                    <a:cubicBezTo>
                      <a:pt x="98240" y="127560"/>
                      <a:pt x="109604" y="121074"/>
                      <a:pt x="116182" y="110614"/>
                    </a:cubicBezTo>
                    <a:cubicBezTo>
                      <a:pt x="122057" y="99131"/>
                      <a:pt x="123014" y="85748"/>
                      <a:pt x="118840" y="73534"/>
                    </a:cubicBezTo>
                    <a:cubicBezTo>
                      <a:pt x="110162" y="43497"/>
                      <a:pt x="89017" y="18617"/>
                      <a:pt x="60761" y="5220"/>
                    </a:cubicBezTo>
                    <a:cubicBezTo>
                      <a:pt x="48281" y="-667"/>
                      <a:pt x="34034" y="-1624"/>
                      <a:pt x="20889" y="2562"/>
                    </a:cubicBezTo>
                    <a:cubicBezTo>
                      <a:pt x="17700" y="3785"/>
                      <a:pt x="14736" y="5539"/>
                      <a:pt x="12117" y="7746"/>
                    </a:cubicBezTo>
                    <a:close/>
                  </a:path>
                </a:pathLst>
              </a:custGeom>
              <a:solidFill>
                <a:srgbClr val="3C56A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5" name="Freeform: Shape 114">
                <a:extLst>
                  <a:ext uri="{FF2B5EF4-FFF2-40B4-BE49-F238E27FC236}">
                    <a16:creationId xmlns:a16="http://schemas.microsoft.com/office/drawing/2014/main" id="{BD17276A-0EAB-F0F3-3B4C-DEE85098D3A0}"/>
                  </a:ext>
                </a:extLst>
              </p:cNvPr>
              <p:cNvSpPr/>
              <p:nvPr/>
            </p:nvSpPr>
            <p:spPr>
              <a:xfrm>
                <a:off x="7522516" y="4710877"/>
                <a:ext cx="121461" cy="128025"/>
              </a:xfrm>
              <a:custGeom>
                <a:avLst/>
                <a:gdLst>
                  <a:gd name="csX0" fmla="*/ 4856 w 121461"/>
                  <a:gd name="csY0" fmla="*/ 17440 h 128025"/>
                  <a:gd name="csX1" fmla="*/ 12166 w 121461"/>
                  <a:gd name="csY1" fmla="*/ 7871 h 128025"/>
                  <a:gd name="csX2" fmla="*/ 20539 w 121461"/>
                  <a:gd name="csY2" fmla="*/ 2688 h 128025"/>
                  <a:gd name="csX3" fmla="*/ 36886 w 121461"/>
                  <a:gd name="csY3" fmla="*/ 30 h 128025"/>
                  <a:gd name="csX4" fmla="*/ 31304 w 121461"/>
                  <a:gd name="csY4" fmla="*/ 1625 h 128025"/>
                  <a:gd name="csX5" fmla="*/ 24260 w 121461"/>
                  <a:gd name="csY5" fmla="*/ 6010 h 128025"/>
                  <a:gd name="csX6" fmla="*/ 18147 w 121461"/>
                  <a:gd name="csY6" fmla="*/ 13985 h 128025"/>
                  <a:gd name="csX7" fmla="*/ 16153 w 121461"/>
                  <a:gd name="csY7" fmla="*/ 46281 h 128025"/>
                  <a:gd name="csX8" fmla="*/ 21071 w 121461"/>
                  <a:gd name="csY8" fmla="*/ 58375 h 128025"/>
                  <a:gd name="csX9" fmla="*/ 33697 w 121461"/>
                  <a:gd name="csY9" fmla="*/ 77912 h 128025"/>
                  <a:gd name="csX10" fmla="*/ 50310 w 121461"/>
                  <a:gd name="csY10" fmla="*/ 93595 h 128025"/>
                  <a:gd name="csX11" fmla="*/ 86194 w 121461"/>
                  <a:gd name="csY11" fmla="*/ 106885 h 128025"/>
                  <a:gd name="csX12" fmla="*/ 111712 w 121461"/>
                  <a:gd name="csY12" fmla="*/ 92266 h 128025"/>
                  <a:gd name="csX13" fmla="*/ 113971 w 121461"/>
                  <a:gd name="csY13" fmla="*/ 61166 h 128025"/>
                  <a:gd name="csX14" fmla="*/ 112775 w 121461"/>
                  <a:gd name="csY14" fmla="*/ 57843 h 128025"/>
                  <a:gd name="csX15" fmla="*/ 118889 w 121461"/>
                  <a:gd name="csY15" fmla="*/ 73659 h 128025"/>
                  <a:gd name="csX16" fmla="*/ 116231 w 121461"/>
                  <a:gd name="csY16" fmla="*/ 110740 h 128025"/>
                  <a:gd name="csX17" fmla="*/ 85929 w 121461"/>
                  <a:gd name="csY17" fmla="*/ 128017 h 128025"/>
                  <a:gd name="csX18" fmla="*/ 43133 w 121461"/>
                  <a:gd name="csY18" fmla="*/ 112202 h 128025"/>
                  <a:gd name="csX19" fmla="*/ 23463 w 121461"/>
                  <a:gd name="csY19" fmla="*/ 93462 h 128025"/>
                  <a:gd name="csX20" fmla="*/ 8445 w 121461"/>
                  <a:gd name="csY20" fmla="*/ 70602 h 128025"/>
                  <a:gd name="csX21" fmla="*/ 2597 w 121461"/>
                  <a:gd name="csY21" fmla="*/ 56116 h 128025"/>
                  <a:gd name="csX22" fmla="*/ 4856 w 121461"/>
                  <a:gd name="csY22" fmla="*/ 17440 h 128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1461" h="128025">
                    <a:moveTo>
                      <a:pt x="4856" y="17440"/>
                    </a:moveTo>
                    <a:cubicBezTo>
                      <a:pt x="6677" y="13825"/>
                      <a:pt x="9163" y="10582"/>
                      <a:pt x="12166" y="7871"/>
                    </a:cubicBezTo>
                    <a:cubicBezTo>
                      <a:pt x="14651" y="5705"/>
                      <a:pt x="17482" y="3950"/>
                      <a:pt x="20539" y="2688"/>
                    </a:cubicBezTo>
                    <a:cubicBezTo>
                      <a:pt x="25749" y="694"/>
                      <a:pt x="31318" y="-210"/>
                      <a:pt x="36886" y="30"/>
                    </a:cubicBezTo>
                    <a:cubicBezTo>
                      <a:pt x="34972" y="335"/>
                      <a:pt x="33099" y="880"/>
                      <a:pt x="31304" y="1625"/>
                    </a:cubicBezTo>
                    <a:cubicBezTo>
                      <a:pt x="28726" y="2675"/>
                      <a:pt x="26334" y="4150"/>
                      <a:pt x="24260" y="6010"/>
                    </a:cubicBezTo>
                    <a:cubicBezTo>
                      <a:pt x="21656" y="8177"/>
                      <a:pt x="19569" y="10901"/>
                      <a:pt x="18147" y="13985"/>
                    </a:cubicBezTo>
                    <a:cubicBezTo>
                      <a:pt x="13469" y="24126"/>
                      <a:pt x="12751" y="35648"/>
                      <a:pt x="16153" y="46281"/>
                    </a:cubicBezTo>
                    <a:cubicBezTo>
                      <a:pt x="17429" y="50454"/>
                      <a:pt x="19064" y="54494"/>
                      <a:pt x="21071" y="58375"/>
                    </a:cubicBezTo>
                    <a:cubicBezTo>
                      <a:pt x="24726" y="65233"/>
                      <a:pt x="28952" y="71759"/>
                      <a:pt x="33697" y="77912"/>
                    </a:cubicBezTo>
                    <a:cubicBezTo>
                      <a:pt x="38468" y="83906"/>
                      <a:pt x="44050" y="89182"/>
                      <a:pt x="50310" y="93595"/>
                    </a:cubicBezTo>
                    <a:cubicBezTo>
                      <a:pt x="60504" y="101822"/>
                      <a:pt x="73103" y="106500"/>
                      <a:pt x="86194" y="106885"/>
                    </a:cubicBezTo>
                    <a:cubicBezTo>
                      <a:pt x="96614" y="106620"/>
                      <a:pt x="106210" y="101131"/>
                      <a:pt x="111712" y="92266"/>
                    </a:cubicBezTo>
                    <a:cubicBezTo>
                      <a:pt x="116656" y="82630"/>
                      <a:pt x="117467" y="71413"/>
                      <a:pt x="113971" y="61166"/>
                    </a:cubicBezTo>
                    <a:lnTo>
                      <a:pt x="112775" y="57843"/>
                    </a:lnTo>
                    <a:cubicBezTo>
                      <a:pt x="115234" y="62947"/>
                      <a:pt x="117281" y="68237"/>
                      <a:pt x="118889" y="73659"/>
                    </a:cubicBezTo>
                    <a:cubicBezTo>
                      <a:pt x="123062" y="85873"/>
                      <a:pt x="122105" y="99257"/>
                      <a:pt x="116231" y="110740"/>
                    </a:cubicBezTo>
                    <a:cubicBezTo>
                      <a:pt x="109652" y="121199"/>
                      <a:pt x="98289" y="127685"/>
                      <a:pt x="85929" y="128017"/>
                    </a:cubicBezTo>
                    <a:cubicBezTo>
                      <a:pt x="70325" y="127565"/>
                      <a:pt x="55294" y="122010"/>
                      <a:pt x="43133" y="112202"/>
                    </a:cubicBezTo>
                    <a:cubicBezTo>
                      <a:pt x="35730" y="106912"/>
                      <a:pt x="29112" y="100599"/>
                      <a:pt x="23463" y="93462"/>
                    </a:cubicBezTo>
                    <a:cubicBezTo>
                      <a:pt x="17721" y="86352"/>
                      <a:pt x="12698" y="78696"/>
                      <a:pt x="8445" y="70602"/>
                    </a:cubicBezTo>
                    <a:cubicBezTo>
                      <a:pt x="5960" y="66004"/>
                      <a:pt x="4006" y="61153"/>
                      <a:pt x="2597" y="56116"/>
                    </a:cubicBezTo>
                    <a:cubicBezTo>
                      <a:pt x="-1536" y="43397"/>
                      <a:pt x="-739" y="29588"/>
                      <a:pt x="4856" y="17440"/>
                    </a:cubicBezTo>
                    <a:close/>
                  </a:path>
                </a:pathLst>
              </a:custGeom>
              <a:solidFill>
                <a:srgbClr val="2C3E7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6" name="Freeform: Shape 115">
                <a:extLst>
                  <a:ext uri="{FF2B5EF4-FFF2-40B4-BE49-F238E27FC236}">
                    <a16:creationId xmlns:a16="http://schemas.microsoft.com/office/drawing/2014/main" id="{2F454812-FC9F-E9D3-9D15-53FE80ABA884}"/>
                  </a:ext>
                </a:extLst>
              </p:cNvPr>
              <p:cNvSpPr/>
              <p:nvPr/>
            </p:nvSpPr>
            <p:spPr>
              <a:xfrm>
                <a:off x="7555826" y="4715303"/>
                <a:ext cx="81762" cy="82929"/>
              </a:xfrm>
              <a:custGeom>
                <a:avLst/>
                <a:gdLst>
                  <a:gd name="csX0" fmla="*/ 80396 w 81762"/>
                  <a:gd name="csY0" fmla="*/ 82922 h 82929"/>
                  <a:gd name="csX1" fmla="*/ 81592 w 81762"/>
                  <a:gd name="csY1" fmla="*/ 77473 h 82929"/>
                  <a:gd name="csX2" fmla="*/ 81592 w 81762"/>
                  <a:gd name="csY2" fmla="*/ 70960 h 82929"/>
                  <a:gd name="csX3" fmla="*/ 80662 w 81762"/>
                  <a:gd name="csY3" fmla="*/ 62720 h 82929"/>
                  <a:gd name="csX4" fmla="*/ 78004 w 81762"/>
                  <a:gd name="csY4" fmla="*/ 53151 h 82929"/>
                  <a:gd name="csX5" fmla="*/ 75877 w 81762"/>
                  <a:gd name="csY5" fmla="*/ 48100 h 82929"/>
                  <a:gd name="csX6" fmla="*/ 73219 w 81762"/>
                  <a:gd name="csY6" fmla="*/ 43183 h 82929"/>
                  <a:gd name="csX7" fmla="*/ 66574 w 81762"/>
                  <a:gd name="csY7" fmla="*/ 33348 h 82929"/>
                  <a:gd name="csX8" fmla="*/ 62720 w 81762"/>
                  <a:gd name="csY8" fmla="*/ 28696 h 82929"/>
                  <a:gd name="csX9" fmla="*/ 58467 w 81762"/>
                  <a:gd name="csY9" fmla="*/ 24178 h 82929"/>
                  <a:gd name="csX10" fmla="*/ 54081 w 81762"/>
                  <a:gd name="csY10" fmla="*/ 20057 h 82929"/>
                  <a:gd name="csX11" fmla="*/ 49296 w 81762"/>
                  <a:gd name="csY11" fmla="*/ 16070 h 82929"/>
                  <a:gd name="csX12" fmla="*/ 39461 w 81762"/>
                  <a:gd name="csY12" fmla="*/ 9558 h 82929"/>
                  <a:gd name="csX13" fmla="*/ 20057 w 81762"/>
                  <a:gd name="csY13" fmla="*/ 1850 h 82929"/>
                  <a:gd name="csX14" fmla="*/ 5437 w 81762"/>
                  <a:gd name="csY14" fmla="*/ 122 h 82929"/>
                  <a:gd name="csX15" fmla="*/ -12 w 81762"/>
                  <a:gd name="csY15" fmla="*/ 122 h 82929"/>
                  <a:gd name="csX16" fmla="*/ 5437 w 81762"/>
                  <a:gd name="csY16" fmla="*/ 122 h 82929"/>
                  <a:gd name="csX17" fmla="*/ 18728 w 81762"/>
                  <a:gd name="csY17" fmla="*/ 3312 h 82929"/>
                  <a:gd name="csX18" fmla="*/ 27633 w 81762"/>
                  <a:gd name="csY18" fmla="*/ 6767 h 82929"/>
                  <a:gd name="csX19" fmla="*/ 36936 w 81762"/>
                  <a:gd name="csY19" fmla="*/ 11950 h 82929"/>
                  <a:gd name="csX20" fmla="*/ 46239 w 81762"/>
                  <a:gd name="csY20" fmla="*/ 18463 h 82929"/>
                  <a:gd name="csX21" fmla="*/ 50625 w 81762"/>
                  <a:gd name="csY21" fmla="*/ 22184 h 82929"/>
                  <a:gd name="csX22" fmla="*/ 54878 w 81762"/>
                  <a:gd name="csY22" fmla="*/ 26437 h 82929"/>
                  <a:gd name="csX23" fmla="*/ 58998 w 81762"/>
                  <a:gd name="csY23" fmla="*/ 30690 h 82929"/>
                  <a:gd name="csX24" fmla="*/ 62720 w 81762"/>
                  <a:gd name="csY24" fmla="*/ 35076 h 82929"/>
                  <a:gd name="csX25" fmla="*/ 69365 w 81762"/>
                  <a:gd name="csY25" fmla="*/ 44246 h 82929"/>
                  <a:gd name="csX26" fmla="*/ 72156 w 81762"/>
                  <a:gd name="csY26" fmla="*/ 48898 h 82929"/>
                  <a:gd name="csX27" fmla="*/ 74548 w 81762"/>
                  <a:gd name="csY27" fmla="*/ 53550 h 82929"/>
                  <a:gd name="csX28" fmla="*/ 77738 w 81762"/>
                  <a:gd name="csY28" fmla="*/ 62454 h 82929"/>
                  <a:gd name="csX29" fmla="*/ 79864 w 81762"/>
                  <a:gd name="csY29" fmla="*/ 76542 h 82929"/>
                  <a:gd name="csX30" fmla="*/ 80396 w 81762"/>
                  <a:gd name="csY30" fmla="*/ 82922 h 82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81762" h="82929">
                    <a:moveTo>
                      <a:pt x="80396" y="82922"/>
                    </a:moveTo>
                    <a:cubicBezTo>
                      <a:pt x="81007" y="81154"/>
                      <a:pt x="81419" y="79333"/>
                      <a:pt x="81592" y="77473"/>
                    </a:cubicBezTo>
                    <a:cubicBezTo>
                      <a:pt x="81805" y="75306"/>
                      <a:pt x="81805" y="73126"/>
                      <a:pt x="81592" y="70960"/>
                    </a:cubicBezTo>
                    <a:cubicBezTo>
                      <a:pt x="81579" y="68182"/>
                      <a:pt x="81260" y="65431"/>
                      <a:pt x="80662" y="62720"/>
                    </a:cubicBezTo>
                    <a:cubicBezTo>
                      <a:pt x="80050" y="59464"/>
                      <a:pt x="79160" y="56261"/>
                      <a:pt x="78004" y="53151"/>
                    </a:cubicBezTo>
                    <a:cubicBezTo>
                      <a:pt x="77339" y="51556"/>
                      <a:pt x="76542" y="49828"/>
                      <a:pt x="75877" y="48100"/>
                    </a:cubicBezTo>
                    <a:lnTo>
                      <a:pt x="73219" y="43183"/>
                    </a:lnTo>
                    <a:cubicBezTo>
                      <a:pt x="71225" y="39767"/>
                      <a:pt x="69006" y="36485"/>
                      <a:pt x="66574" y="33348"/>
                    </a:cubicBezTo>
                    <a:cubicBezTo>
                      <a:pt x="65378" y="31753"/>
                      <a:pt x="64048" y="30158"/>
                      <a:pt x="62720" y="28696"/>
                    </a:cubicBezTo>
                    <a:cubicBezTo>
                      <a:pt x="61391" y="27234"/>
                      <a:pt x="59928" y="25507"/>
                      <a:pt x="58467" y="24178"/>
                    </a:cubicBezTo>
                    <a:lnTo>
                      <a:pt x="54081" y="20057"/>
                    </a:lnTo>
                    <a:lnTo>
                      <a:pt x="49296" y="16070"/>
                    </a:lnTo>
                    <a:cubicBezTo>
                      <a:pt x="46160" y="13691"/>
                      <a:pt x="42877" y="11512"/>
                      <a:pt x="39461" y="9558"/>
                    </a:cubicBezTo>
                    <a:cubicBezTo>
                      <a:pt x="33388" y="6076"/>
                      <a:pt x="26862" y="3484"/>
                      <a:pt x="20057" y="1850"/>
                    </a:cubicBezTo>
                    <a:cubicBezTo>
                      <a:pt x="15286" y="613"/>
                      <a:pt x="10368" y="42"/>
                      <a:pt x="5437" y="122"/>
                    </a:cubicBezTo>
                    <a:cubicBezTo>
                      <a:pt x="3630" y="-51"/>
                      <a:pt x="1796" y="-51"/>
                      <a:pt x="-12" y="122"/>
                    </a:cubicBezTo>
                    <a:cubicBezTo>
                      <a:pt x="1809" y="29"/>
                      <a:pt x="3617" y="29"/>
                      <a:pt x="5437" y="122"/>
                    </a:cubicBezTo>
                    <a:cubicBezTo>
                      <a:pt x="9956" y="760"/>
                      <a:pt x="14409" y="1823"/>
                      <a:pt x="18728" y="3312"/>
                    </a:cubicBezTo>
                    <a:cubicBezTo>
                      <a:pt x="21771" y="4282"/>
                      <a:pt x="24735" y="5425"/>
                      <a:pt x="27633" y="6767"/>
                    </a:cubicBezTo>
                    <a:cubicBezTo>
                      <a:pt x="30690" y="8229"/>
                      <a:pt x="33746" y="10090"/>
                      <a:pt x="36936" y="11950"/>
                    </a:cubicBezTo>
                    <a:cubicBezTo>
                      <a:pt x="40126" y="13811"/>
                      <a:pt x="43050" y="16203"/>
                      <a:pt x="46239" y="18463"/>
                    </a:cubicBezTo>
                    <a:cubicBezTo>
                      <a:pt x="49429" y="20722"/>
                      <a:pt x="49163" y="20988"/>
                      <a:pt x="50625" y="22184"/>
                    </a:cubicBezTo>
                    <a:cubicBezTo>
                      <a:pt x="52087" y="23380"/>
                      <a:pt x="53416" y="24975"/>
                      <a:pt x="54878" y="26437"/>
                    </a:cubicBezTo>
                    <a:cubicBezTo>
                      <a:pt x="56353" y="27753"/>
                      <a:pt x="57722" y="29175"/>
                      <a:pt x="58998" y="30690"/>
                    </a:cubicBezTo>
                    <a:cubicBezTo>
                      <a:pt x="60380" y="32032"/>
                      <a:pt x="61630" y="33494"/>
                      <a:pt x="62720" y="35076"/>
                    </a:cubicBezTo>
                    <a:cubicBezTo>
                      <a:pt x="65138" y="37986"/>
                      <a:pt x="67358" y="41043"/>
                      <a:pt x="69365" y="44246"/>
                    </a:cubicBezTo>
                    <a:lnTo>
                      <a:pt x="72156" y="48898"/>
                    </a:lnTo>
                    <a:lnTo>
                      <a:pt x="74548" y="53550"/>
                    </a:lnTo>
                    <a:cubicBezTo>
                      <a:pt x="75797" y="56447"/>
                      <a:pt x="76874" y="59424"/>
                      <a:pt x="77738" y="62454"/>
                    </a:cubicBezTo>
                    <a:cubicBezTo>
                      <a:pt x="79067" y="67039"/>
                      <a:pt x="79785" y="71771"/>
                      <a:pt x="79864" y="76542"/>
                    </a:cubicBezTo>
                    <a:cubicBezTo>
                      <a:pt x="80263" y="78642"/>
                      <a:pt x="80436" y="80782"/>
                      <a:pt x="80396" y="82922"/>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7" name="Freeform: Shape 116">
                <a:extLst>
                  <a:ext uri="{FF2B5EF4-FFF2-40B4-BE49-F238E27FC236}">
                    <a16:creationId xmlns:a16="http://schemas.microsoft.com/office/drawing/2014/main" id="{F7C9BD92-DD13-4B19-CDF2-099BF7601A13}"/>
                  </a:ext>
                </a:extLst>
              </p:cNvPr>
              <p:cNvSpPr/>
              <p:nvPr/>
            </p:nvSpPr>
            <p:spPr>
              <a:xfrm>
                <a:off x="7263553" y="4678220"/>
                <a:ext cx="391287" cy="403606"/>
              </a:xfrm>
              <a:custGeom>
                <a:avLst/>
                <a:gdLst>
                  <a:gd name="csX0" fmla="*/ 33362 w 391287"/>
                  <a:gd name="csY0" fmla="*/ 86513 h 403606"/>
                  <a:gd name="csX1" fmla="*/ 130117 w 391287"/>
                  <a:gd name="csY1" fmla="*/ 9030 h 403606"/>
                  <a:gd name="csX2" fmla="*/ 134902 w 391287"/>
                  <a:gd name="csY2" fmla="*/ 6770 h 403606"/>
                  <a:gd name="csX3" fmla="*/ 140749 w 391287"/>
                  <a:gd name="csY3" fmla="*/ 4378 h 403606"/>
                  <a:gd name="csX4" fmla="*/ 148724 w 391287"/>
                  <a:gd name="csY4" fmla="*/ 2119 h 403606"/>
                  <a:gd name="csX5" fmla="*/ 151116 w 391287"/>
                  <a:gd name="csY5" fmla="*/ 2119 h 403606"/>
                  <a:gd name="csX6" fmla="*/ 151913 w 391287"/>
                  <a:gd name="csY6" fmla="*/ 2119 h 403606"/>
                  <a:gd name="csX7" fmla="*/ 159888 w 391287"/>
                  <a:gd name="csY7" fmla="*/ -8 h 403606"/>
                  <a:gd name="csX8" fmla="*/ 120016 w 391287"/>
                  <a:gd name="csY8" fmla="*/ 32554 h 403606"/>
                  <a:gd name="csX9" fmla="*/ 67918 w 391287"/>
                  <a:gd name="csY9" fmla="*/ 147783 h 403606"/>
                  <a:gd name="csX10" fmla="*/ 97688 w 391287"/>
                  <a:gd name="csY10" fmla="*/ 260752 h 403606"/>
                  <a:gd name="csX11" fmla="*/ 293458 w 391287"/>
                  <a:gd name="csY11" fmla="*/ 360564 h 403606"/>
                  <a:gd name="csX12" fmla="*/ 380377 w 391287"/>
                  <a:gd name="csY12" fmla="*/ 293314 h 403606"/>
                  <a:gd name="csX13" fmla="*/ 391276 w 391287"/>
                  <a:gd name="csY13" fmla="*/ 274441 h 403606"/>
                  <a:gd name="csX14" fmla="*/ 333462 w 391287"/>
                  <a:gd name="csY14" fmla="*/ 356842 h 403606"/>
                  <a:gd name="csX15" fmla="*/ 308742 w 391287"/>
                  <a:gd name="csY15" fmla="*/ 375316 h 403606"/>
                  <a:gd name="csX16" fmla="*/ 196570 w 391287"/>
                  <a:gd name="csY16" fmla="*/ 403492 h 403606"/>
                  <a:gd name="csX17" fmla="*/ 143408 w 391287"/>
                  <a:gd name="csY17" fmla="*/ 394455 h 403606"/>
                  <a:gd name="csX18" fmla="*/ 123073 w 391287"/>
                  <a:gd name="csY18" fmla="*/ 386347 h 403606"/>
                  <a:gd name="csX19" fmla="*/ 59146 w 391287"/>
                  <a:gd name="csY19" fmla="*/ 343552 h 403606"/>
                  <a:gd name="csX20" fmla="*/ 29375 w 391287"/>
                  <a:gd name="csY20" fmla="*/ 308465 h 403606"/>
                  <a:gd name="csX21" fmla="*/ 3 w 391287"/>
                  <a:gd name="csY21" fmla="*/ 204002 h 403606"/>
                  <a:gd name="csX22" fmla="*/ 1465 w 391287"/>
                  <a:gd name="csY22" fmla="*/ 173699 h 403606"/>
                  <a:gd name="csX23" fmla="*/ 33097 w 391287"/>
                  <a:gd name="csY23" fmla="*/ 87178 h 4036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391287" h="403606">
                    <a:moveTo>
                      <a:pt x="33362" y="86513"/>
                    </a:moveTo>
                    <a:cubicBezTo>
                      <a:pt x="57245" y="51692"/>
                      <a:pt x="90923" y="24726"/>
                      <a:pt x="130117" y="9030"/>
                    </a:cubicBezTo>
                    <a:lnTo>
                      <a:pt x="134902" y="6770"/>
                    </a:lnTo>
                    <a:lnTo>
                      <a:pt x="140749" y="4378"/>
                    </a:lnTo>
                    <a:lnTo>
                      <a:pt x="148724" y="2119"/>
                    </a:lnTo>
                    <a:lnTo>
                      <a:pt x="151116" y="2119"/>
                    </a:lnTo>
                    <a:lnTo>
                      <a:pt x="151913" y="2119"/>
                    </a:lnTo>
                    <a:lnTo>
                      <a:pt x="159888" y="-8"/>
                    </a:lnTo>
                    <a:cubicBezTo>
                      <a:pt x="145308" y="9163"/>
                      <a:pt x="131912" y="20101"/>
                      <a:pt x="120016" y="32554"/>
                    </a:cubicBezTo>
                    <a:cubicBezTo>
                      <a:pt x="89236" y="63361"/>
                      <a:pt x="70722" y="104323"/>
                      <a:pt x="67918" y="147783"/>
                    </a:cubicBezTo>
                    <a:cubicBezTo>
                      <a:pt x="66801" y="187521"/>
                      <a:pt x="77128" y="226728"/>
                      <a:pt x="97688" y="260752"/>
                    </a:cubicBezTo>
                    <a:cubicBezTo>
                      <a:pt x="136497" y="326274"/>
                      <a:pt x="213980" y="385284"/>
                      <a:pt x="293458" y="360564"/>
                    </a:cubicBezTo>
                    <a:cubicBezTo>
                      <a:pt x="329422" y="349041"/>
                      <a:pt x="360189" y="325238"/>
                      <a:pt x="380377" y="293314"/>
                    </a:cubicBezTo>
                    <a:cubicBezTo>
                      <a:pt x="384365" y="287200"/>
                      <a:pt x="387953" y="280821"/>
                      <a:pt x="391276" y="274441"/>
                    </a:cubicBezTo>
                    <a:cubicBezTo>
                      <a:pt x="378105" y="305714"/>
                      <a:pt x="358395" y="333810"/>
                      <a:pt x="333462" y="356842"/>
                    </a:cubicBezTo>
                    <a:cubicBezTo>
                      <a:pt x="325873" y="363820"/>
                      <a:pt x="317593" y="370014"/>
                      <a:pt x="308742" y="375316"/>
                    </a:cubicBezTo>
                    <a:cubicBezTo>
                      <a:pt x="274705" y="394986"/>
                      <a:pt x="235856" y="404741"/>
                      <a:pt x="196570" y="403492"/>
                    </a:cubicBezTo>
                    <a:cubicBezTo>
                      <a:pt x="178494" y="403173"/>
                      <a:pt x="160579" y="400130"/>
                      <a:pt x="143408" y="394455"/>
                    </a:cubicBezTo>
                    <a:cubicBezTo>
                      <a:pt x="136457" y="392208"/>
                      <a:pt x="129665" y="389497"/>
                      <a:pt x="123073" y="386347"/>
                    </a:cubicBezTo>
                    <a:cubicBezTo>
                      <a:pt x="99868" y="375144"/>
                      <a:pt x="78351" y="360736"/>
                      <a:pt x="59146" y="343552"/>
                    </a:cubicBezTo>
                    <a:cubicBezTo>
                      <a:pt x="47716" y="333212"/>
                      <a:pt x="37708" y="321423"/>
                      <a:pt x="29375" y="308465"/>
                    </a:cubicBezTo>
                    <a:cubicBezTo>
                      <a:pt x="9891" y="277126"/>
                      <a:pt x="-290" y="240896"/>
                      <a:pt x="3" y="204002"/>
                    </a:cubicBezTo>
                    <a:cubicBezTo>
                      <a:pt x="-103" y="193887"/>
                      <a:pt x="375" y="183760"/>
                      <a:pt x="1465" y="173699"/>
                    </a:cubicBezTo>
                    <a:cubicBezTo>
                      <a:pt x="5080" y="142772"/>
                      <a:pt x="15912" y="113134"/>
                      <a:pt x="33097" y="87178"/>
                    </a:cubicBezTo>
                    <a:close/>
                  </a:path>
                </a:pathLst>
              </a:custGeom>
              <a:solidFill>
                <a:srgbClr val="8C8E90">
                  <a:alpha val="4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8" name="Freeform: Shape 117">
                <a:extLst>
                  <a:ext uri="{FF2B5EF4-FFF2-40B4-BE49-F238E27FC236}">
                    <a16:creationId xmlns:a16="http://schemas.microsoft.com/office/drawing/2014/main" id="{D1DC531E-C4EC-1109-76F9-AC6CC498BDC5}"/>
                  </a:ext>
                </a:extLst>
              </p:cNvPr>
              <p:cNvSpPr/>
              <p:nvPr/>
            </p:nvSpPr>
            <p:spPr>
              <a:xfrm>
                <a:off x="4136018" y="4453427"/>
                <a:ext cx="537634" cy="782933"/>
              </a:xfrm>
              <a:custGeom>
                <a:avLst/>
                <a:gdLst>
                  <a:gd name="csX0" fmla="*/ 488574 w 537634"/>
                  <a:gd name="csY0" fmla="*/ 590407 h 782933"/>
                  <a:gd name="csX1" fmla="*/ 523661 w 537634"/>
                  <a:gd name="csY1" fmla="*/ 235018 h 782933"/>
                  <a:gd name="csX2" fmla="*/ 490568 w 537634"/>
                  <a:gd name="csY2" fmla="*/ 143181 h 782933"/>
                  <a:gd name="csX3" fmla="*/ 339189 w 537634"/>
                  <a:gd name="csY3" fmla="*/ 4827 h 782933"/>
                  <a:gd name="csX4" fmla="*/ 97966 w 537634"/>
                  <a:gd name="csY4" fmla="*/ 103708 h 782933"/>
                  <a:gd name="csX5" fmla="*/ 53443 w 537634"/>
                  <a:gd name="csY5" fmla="*/ 176008 h 782933"/>
                  <a:gd name="csX6" fmla="*/ 8521 w 537634"/>
                  <a:gd name="csY6" fmla="*/ 334963 h 782933"/>
                  <a:gd name="csX7" fmla="*/ 78296 w 537634"/>
                  <a:gd name="csY7" fmla="*/ 686231 h 782933"/>
                  <a:gd name="csX8" fmla="*/ 239244 w 537634"/>
                  <a:gd name="csY8" fmla="*/ 782588 h 782933"/>
                  <a:gd name="csX9" fmla="*/ 241371 w 537634"/>
                  <a:gd name="csY9" fmla="*/ 782588 h 782933"/>
                  <a:gd name="csX10" fmla="*/ 488574 w 537634"/>
                  <a:gd name="csY10" fmla="*/ 590407 h 782933"/>
                  <a:gd name="csX11" fmla="*/ 215720 w 537634"/>
                  <a:gd name="csY11" fmla="*/ 549206 h 782933"/>
                  <a:gd name="csX12" fmla="*/ 215720 w 537634"/>
                  <a:gd name="csY12" fmla="*/ 549206 h 782933"/>
                  <a:gd name="csX13" fmla="*/ 185418 w 537634"/>
                  <a:gd name="csY13" fmla="*/ 513455 h 782933"/>
                  <a:gd name="csX14" fmla="*/ 190734 w 537634"/>
                  <a:gd name="csY14" fmla="*/ 397561 h 782933"/>
                  <a:gd name="csX15" fmla="*/ 210271 w 537634"/>
                  <a:gd name="csY15" fmla="*/ 347456 h 782933"/>
                  <a:gd name="csX16" fmla="*/ 224492 w 537634"/>
                  <a:gd name="csY16" fmla="*/ 325128 h 782933"/>
                  <a:gd name="csX17" fmla="*/ 284299 w 537634"/>
                  <a:gd name="csY17" fmla="*/ 299876 h 782933"/>
                  <a:gd name="csX18" fmla="*/ 309950 w 537634"/>
                  <a:gd name="csY18" fmla="*/ 349051 h 782933"/>
                  <a:gd name="csX19" fmla="*/ 311943 w 537634"/>
                  <a:gd name="csY19" fmla="*/ 379752 h 782933"/>
                  <a:gd name="csX20" fmla="*/ 283103 w 537634"/>
                  <a:gd name="csY20" fmla="*/ 493917 h 782933"/>
                  <a:gd name="csX21" fmla="*/ 215720 w 537634"/>
                  <a:gd name="csY21" fmla="*/ 549206 h 78293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Lst>
                <a:rect l="l" t="t" r="r" b="b"/>
                <a:pathLst>
                  <a:path w="537634" h="782933">
                    <a:moveTo>
                      <a:pt x="488574" y="590407"/>
                    </a:moveTo>
                    <a:cubicBezTo>
                      <a:pt x="538321" y="478833"/>
                      <a:pt x="550628" y="354168"/>
                      <a:pt x="523661" y="235018"/>
                    </a:cubicBezTo>
                    <a:cubicBezTo>
                      <a:pt x="516099" y="203267"/>
                      <a:pt x="505001" y="172460"/>
                      <a:pt x="490568" y="143181"/>
                    </a:cubicBezTo>
                    <a:cubicBezTo>
                      <a:pt x="460000" y="81646"/>
                      <a:pt x="411888" y="20377"/>
                      <a:pt x="339189" y="4827"/>
                    </a:cubicBezTo>
                    <a:cubicBezTo>
                      <a:pt x="244826" y="-15375"/>
                      <a:pt x="153122" y="29680"/>
                      <a:pt x="97966" y="103708"/>
                    </a:cubicBezTo>
                    <a:cubicBezTo>
                      <a:pt x="80803" y="126302"/>
                      <a:pt x="65891" y="150517"/>
                      <a:pt x="53443" y="176008"/>
                    </a:cubicBezTo>
                    <a:cubicBezTo>
                      <a:pt x="31629" y="226818"/>
                      <a:pt x="16528" y="280246"/>
                      <a:pt x="8521" y="334963"/>
                    </a:cubicBezTo>
                    <a:cubicBezTo>
                      <a:pt x="-12212" y="451654"/>
                      <a:pt x="2540" y="590540"/>
                      <a:pt x="78296" y="686231"/>
                    </a:cubicBezTo>
                    <a:cubicBezTo>
                      <a:pt x="116174" y="734210"/>
                      <a:pt x="175051" y="777138"/>
                      <a:pt x="239244" y="782588"/>
                    </a:cubicBezTo>
                    <a:lnTo>
                      <a:pt x="241371" y="782588"/>
                    </a:lnTo>
                    <a:cubicBezTo>
                      <a:pt x="358726" y="789632"/>
                      <a:pt x="447108" y="685434"/>
                      <a:pt x="488574" y="590407"/>
                    </a:cubicBezTo>
                    <a:close/>
                    <a:moveTo>
                      <a:pt x="215720" y="549206"/>
                    </a:moveTo>
                    <a:lnTo>
                      <a:pt x="215720" y="549206"/>
                    </a:lnTo>
                    <a:cubicBezTo>
                      <a:pt x="200539" y="542747"/>
                      <a:pt x="189305" y="529483"/>
                      <a:pt x="185418" y="513455"/>
                    </a:cubicBezTo>
                    <a:cubicBezTo>
                      <a:pt x="174254" y="480228"/>
                      <a:pt x="179171" y="434775"/>
                      <a:pt x="190734" y="397561"/>
                    </a:cubicBezTo>
                    <a:cubicBezTo>
                      <a:pt x="195692" y="380297"/>
                      <a:pt x="202233" y="363524"/>
                      <a:pt x="210271" y="347456"/>
                    </a:cubicBezTo>
                    <a:cubicBezTo>
                      <a:pt x="214510" y="339708"/>
                      <a:pt x="219269" y="332252"/>
                      <a:pt x="224492" y="325128"/>
                    </a:cubicBezTo>
                    <a:cubicBezTo>
                      <a:pt x="241371" y="302667"/>
                      <a:pt x="264363" y="290706"/>
                      <a:pt x="284299" y="299876"/>
                    </a:cubicBezTo>
                    <a:cubicBezTo>
                      <a:pt x="299716" y="306920"/>
                      <a:pt x="306760" y="328185"/>
                      <a:pt x="309950" y="349051"/>
                    </a:cubicBezTo>
                    <a:cubicBezTo>
                      <a:pt x="311491" y="359205"/>
                      <a:pt x="312156" y="369479"/>
                      <a:pt x="311943" y="379752"/>
                    </a:cubicBezTo>
                    <a:cubicBezTo>
                      <a:pt x="310720" y="419451"/>
                      <a:pt x="300886" y="458405"/>
                      <a:pt x="283103" y="493917"/>
                    </a:cubicBezTo>
                    <a:cubicBezTo>
                      <a:pt x="267420" y="523422"/>
                      <a:pt x="241636" y="554788"/>
                      <a:pt x="215720" y="549206"/>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9" name="Freeform: Shape 118">
                <a:extLst>
                  <a:ext uri="{FF2B5EF4-FFF2-40B4-BE49-F238E27FC236}">
                    <a16:creationId xmlns:a16="http://schemas.microsoft.com/office/drawing/2014/main" id="{22F4CDF6-F8BB-874D-EB4B-A5E8C24B4627}"/>
                  </a:ext>
                </a:extLst>
              </p:cNvPr>
              <p:cNvSpPr/>
              <p:nvPr/>
            </p:nvSpPr>
            <p:spPr>
              <a:xfrm>
                <a:off x="4182295" y="4465173"/>
                <a:ext cx="216502" cy="341034"/>
              </a:xfrm>
              <a:custGeom>
                <a:avLst/>
                <a:gdLst>
                  <a:gd name="csX0" fmla="*/ 140868 w 216502"/>
                  <a:gd name="csY0" fmla="*/ 143530 h 341034"/>
                  <a:gd name="csX1" fmla="*/ 216491 w 216502"/>
                  <a:gd name="csY1" fmla="*/ 286270 h 341034"/>
                  <a:gd name="csX2" fmla="*/ 177683 w 216502"/>
                  <a:gd name="csY2" fmla="*/ 313914 h 341034"/>
                  <a:gd name="csX3" fmla="*/ 163462 w 216502"/>
                  <a:gd name="csY3" fmla="*/ 336242 h 341034"/>
                  <a:gd name="csX4" fmla="*/ 161070 w 216502"/>
                  <a:gd name="csY4" fmla="*/ 341027 h 341034"/>
                  <a:gd name="csX5" fmla="*/ -12 w 216502"/>
                  <a:gd name="csY5" fmla="*/ 181541 h 341034"/>
                  <a:gd name="csX6" fmla="*/ 7165 w 216502"/>
                  <a:gd name="csY6" fmla="*/ 165326 h 341034"/>
                  <a:gd name="csX7" fmla="*/ 51689 w 216502"/>
                  <a:gd name="csY7" fmla="*/ 93026 h 341034"/>
                  <a:gd name="csX8" fmla="*/ 180474 w 216502"/>
                  <a:gd name="csY8" fmla="*/ -8 h 341034"/>
                  <a:gd name="csX9" fmla="*/ 140868 w 216502"/>
                  <a:gd name="csY9" fmla="*/ 143530 h 3410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16502" h="341034">
                    <a:moveTo>
                      <a:pt x="140868" y="143530"/>
                    </a:moveTo>
                    <a:cubicBezTo>
                      <a:pt x="146063" y="199284"/>
                      <a:pt x="173283" y="250651"/>
                      <a:pt x="216491" y="286270"/>
                    </a:cubicBezTo>
                    <a:cubicBezTo>
                      <a:pt x="200649" y="290523"/>
                      <a:pt x="186880" y="300331"/>
                      <a:pt x="177683" y="313914"/>
                    </a:cubicBezTo>
                    <a:cubicBezTo>
                      <a:pt x="172460" y="321038"/>
                      <a:pt x="167701" y="328494"/>
                      <a:pt x="163462" y="336242"/>
                    </a:cubicBezTo>
                    <a:lnTo>
                      <a:pt x="161070" y="341027"/>
                    </a:lnTo>
                    <a:cubicBezTo>
                      <a:pt x="121198" y="327072"/>
                      <a:pt x="21519" y="282947"/>
                      <a:pt x="-12" y="181541"/>
                    </a:cubicBezTo>
                    <a:cubicBezTo>
                      <a:pt x="2248" y="176091"/>
                      <a:pt x="4640" y="170642"/>
                      <a:pt x="7165" y="165326"/>
                    </a:cubicBezTo>
                    <a:cubicBezTo>
                      <a:pt x="19613" y="139835"/>
                      <a:pt x="34525" y="115620"/>
                      <a:pt x="51689" y="93026"/>
                    </a:cubicBezTo>
                    <a:cubicBezTo>
                      <a:pt x="83914" y="49393"/>
                      <a:pt x="128925" y="16871"/>
                      <a:pt x="180474" y="-8"/>
                    </a:cubicBezTo>
                    <a:cubicBezTo>
                      <a:pt x="149011" y="40821"/>
                      <a:pt x="134794" y="92348"/>
                      <a:pt x="140868" y="143530"/>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0" name="Freeform: Shape 119">
                <a:extLst>
                  <a:ext uri="{FF2B5EF4-FFF2-40B4-BE49-F238E27FC236}">
                    <a16:creationId xmlns:a16="http://schemas.microsoft.com/office/drawing/2014/main" id="{13E3641B-A894-A002-E26E-10EC17D2D968}"/>
                  </a:ext>
                </a:extLst>
              </p:cNvPr>
              <p:cNvSpPr/>
              <p:nvPr/>
            </p:nvSpPr>
            <p:spPr>
              <a:xfrm>
                <a:off x="4136044" y="4857986"/>
                <a:ext cx="186200" cy="288059"/>
              </a:xfrm>
              <a:custGeom>
                <a:avLst/>
                <a:gdLst>
                  <a:gd name="csX0" fmla="*/ 186189 w 186200"/>
                  <a:gd name="csY0" fmla="*/ 7223 h 288059"/>
                  <a:gd name="csX1" fmla="*/ 184859 w 186200"/>
                  <a:gd name="csY1" fmla="*/ 108763 h 288059"/>
                  <a:gd name="csX2" fmla="*/ 186056 w 186200"/>
                  <a:gd name="csY2" fmla="*/ 111953 h 288059"/>
                  <a:gd name="csX3" fmla="*/ 82788 w 186200"/>
                  <a:gd name="csY3" fmla="*/ 288052 h 288059"/>
                  <a:gd name="csX4" fmla="*/ 77605 w 186200"/>
                  <a:gd name="csY4" fmla="*/ 282337 h 288059"/>
                  <a:gd name="csX5" fmla="*/ -12 w 186200"/>
                  <a:gd name="csY5" fmla="*/ 56398 h 288059"/>
                  <a:gd name="csX6" fmla="*/ 186189 w 186200"/>
                  <a:gd name="csY6" fmla="*/ 7223 h 28805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86200" h="288059">
                    <a:moveTo>
                      <a:pt x="186189" y="7223"/>
                    </a:moveTo>
                    <a:cubicBezTo>
                      <a:pt x="176537" y="40317"/>
                      <a:pt x="176078" y="75417"/>
                      <a:pt x="184859" y="108763"/>
                    </a:cubicBezTo>
                    <a:lnTo>
                      <a:pt x="186056" y="111953"/>
                    </a:lnTo>
                    <a:cubicBezTo>
                      <a:pt x="146184" y="130161"/>
                      <a:pt x="60992" y="182658"/>
                      <a:pt x="82788" y="288052"/>
                    </a:cubicBezTo>
                    <a:lnTo>
                      <a:pt x="77605" y="282337"/>
                    </a:lnTo>
                    <a:cubicBezTo>
                      <a:pt x="27766" y="219473"/>
                      <a:pt x="4374" y="138002"/>
                      <a:pt x="-12" y="56398"/>
                    </a:cubicBezTo>
                    <a:cubicBezTo>
                      <a:pt x="50227" y="-16301"/>
                      <a:pt x="150437" y="-1017"/>
                      <a:pt x="186189" y="7223"/>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1" name="Freeform: Shape 120">
                <a:extLst>
                  <a:ext uri="{FF2B5EF4-FFF2-40B4-BE49-F238E27FC236}">
                    <a16:creationId xmlns:a16="http://schemas.microsoft.com/office/drawing/2014/main" id="{10612DA9-2F33-C3AA-BBA3-7CB7E6F09988}"/>
                  </a:ext>
                </a:extLst>
              </p:cNvPr>
              <p:cNvSpPr/>
              <p:nvPr/>
            </p:nvSpPr>
            <p:spPr>
              <a:xfrm>
                <a:off x="4388408" y="4863888"/>
                <a:ext cx="267694" cy="300498"/>
              </a:xfrm>
              <a:custGeom>
                <a:avLst/>
                <a:gdLst>
                  <a:gd name="csX0" fmla="*/ 39883 w 267694"/>
                  <a:gd name="csY0" fmla="*/ 240816 h 300498"/>
                  <a:gd name="csX1" fmla="*/ 12 w 267694"/>
                  <a:gd name="csY1" fmla="*/ 125322 h 300498"/>
                  <a:gd name="csX2" fmla="*/ 30580 w 267694"/>
                  <a:gd name="csY2" fmla="*/ 83324 h 300498"/>
                  <a:gd name="csX3" fmla="*/ 57161 w 267694"/>
                  <a:gd name="csY3" fmla="*/ -8 h 300498"/>
                  <a:gd name="csX4" fmla="*/ 267683 w 267694"/>
                  <a:gd name="csY4" fmla="*/ 91431 h 300498"/>
                  <a:gd name="csX5" fmla="*/ 236982 w 267694"/>
                  <a:gd name="csY5" fmla="*/ 179946 h 300498"/>
                  <a:gd name="csX6" fmla="*/ 156308 w 267694"/>
                  <a:gd name="csY6" fmla="*/ 300491 h 300498"/>
                  <a:gd name="csX7" fmla="*/ 39883 w 267694"/>
                  <a:gd name="csY7" fmla="*/ 240816 h 3004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7694" h="300498">
                    <a:moveTo>
                      <a:pt x="39883" y="240816"/>
                    </a:moveTo>
                    <a:cubicBezTo>
                      <a:pt x="13449" y="208188"/>
                      <a:pt x="-666" y="167306"/>
                      <a:pt x="12" y="125322"/>
                    </a:cubicBezTo>
                    <a:cubicBezTo>
                      <a:pt x="12585" y="113227"/>
                      <a:pt x="22938" y="99006"/>
                      <a:pt x="30580" y="83324"/>
                    </a:cubicBezTo>
                    <a:cubicBezTo>
                      <a:pt x="43791" y="57128"/>
                      <a:pt x="52762" y="29005"/>
                      <a:pt x="57161" y="-8"/>
                    </a:cubicBezTo>
                    <a:cubicBezTo>
                      <a:pt x="83742" y="42522"/>
                      <a:pt x="144347" y="109506"/>
                      <a:pt x="267683" y="91431"/>
                    </a:cubicBezTo>
                    <a:cubicBezTo>
                      <a:pt x="259908" y="121733"/>
                      <a:pt x="249648" y="151345"/>
                      <a:pt x="236982" y="179946"/>
                    </a:cubicBezTo>
                    <a:cubicBezTo>
                      <a:pt x="217538" y="224642"/>
                      <a:pt x="190212" y="265470"/>
                      <a:pt x="156308" y="300491"/>
                    </a:cubicBezTo>
                    <a:cubicBezTo>
                      <a:pt x="110961" y="297381"/>
                      <a:pt x="68883" y="275810"/>
                      <a:pt x="39883" y="240816"/>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2" name="Freeform: Shape 121">
                <a:extLst>
                  <a:ext uri="{FF2B5EF4-FFF2-40B4-BE49-F238E27FC236}">
                    <a16:creationId xmlns:a16="http://schemas.microsoft.com/office/drawing/2014/main" id="{BF0A6A7D-9678-2B83-C6EA-0A688AC0999C}"/>
                  </a:ext>
                </a:extLst>
              </p:cNvPr>
              <p:cNvSpPr/>
              <p:nvPr/>
            </p:nvSpPr>
            <p:spPr>
              <a:xfrm>
                <a:off x="4425778" y="4589306"/>
                <a:ext cx="247203" cy="232052"/>
              </a:xfrm>
              <a:custGeom>
                <a:avLst/>
                <a:gdLst>
                  <a:gd name="csX0" fmla="*/ 21386 w 247203"/>
                  <a:gd name="csY0" fmla="*/ 232045 h 232052"/>
                  <a:gd name="csX1" fmla="*/ 19658 w 247203"/>
                  <a:gd name="csY1" fmla="*/ 213039 h 232052"/>
                  <a:gd name="csX2" fmla="*/ -12 w 247203"/>
                  <a:gd name="csY2" fmla="*/ 167719 h 232052"/>
                  <a:gd name="csX3" fmla="*/ 196821 w 247203"/>
                  <a:gd name="csY3" fmla="*/ -8 h 232052"/>
                  <a:gd name="csX4" fmla="*/ 200808 w 247203"/>
                  <a:gd name="csY4" fmla="*/ 7701 h 232052"/>
                  <a:gd name="csX5" fmla="*/ 233901 w 247203"/>
                  <a:gd name="csY5" fmla="*/ 99538 h 232052"/>
                  <a:gd name="csX6" fmla="*/ 247192 w 247203"/>
                  <a:gd name="csY6" fmla="*/ 199616 h 232052"/>
                  <a:gd name="csX7" fmla="*/ 21386 w 247203"/>
                  <a:gd name="csY7" fmla="*/ 232045 h 2320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47203" h="232052">
                    <a:moveTo>
                      <a:pt x="21386" y="232045"/>
                    </a:moveTo>
                    <a:cubicBezTo>
                      <a:pt x="21160" y="225678"/>
                      <a:pt x="20575" y="219339"/>
                      <a:pt x="19658" y="213039"/>
                    </a:cubicBezTo>
                    <a:cubicBezTo>
                      <a:pt x="18555" y="196107"/>
                      <a:pt x="11604" y="180079"/>
                      <a:pt x="-12" y="167719"/>
                    </a:cubicBezTo>
                    <a:cubicBezTo>
                      <a:pt x="4374" y="117480"/>
                      <a:pt x="36139" y="30162"/>
                      <a:pt x="196821" y="-8"/>
                    </a:cubicBezTo>
                    <a:cubicBezTo>
                      <a:pt x="198150" y="2517"/>
                      <a:pt x="199612" y="5175"/>
                      <a:pt x="200808" y="7701"/>
                    </a:cubicBezTo>
                    <a:cubicBezTo>
                      <a:pt x="215242" y="36980"/>
                      <a:pt x="226339" y="67787"/>
                      <a:pt x="233901" y="99538"/>
                    </a:cubicBezTo>
                    <a:cubicBezTo>
                      <a:pt x="241543" y="132392"/>
                      <a:pt x="245996" y="165911"/>
                      <a:pt x="247192" y="199616"/>
                    </a:cubicBezTo>
                    <a:cubicBezTo>
                      <a:pt x="117477" y="176091"/>
                      <a:pt x="46239" y="214102"/>
                      <a:pt x="21386" y="232045"/>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3" name="Freeform: Shape 122">
                <a:extLst>
                  <a:ext uri="{FF2B5EF4-FFF2-40B4-BE49-F238E27FC236}">
                    <a16:creationId xmlns:a16="http://schemas.microsoft.com/office/drawing/2014/main" id="{9C4B39E0-3516-3C91-E361-29679E98E7B0}"/>
                  </a:ext>
                </a:extLst>
              </p:cNvPr>
              <p:cNvSpPr/>
              <p:nvPr/>
            </p:nvSpPr>
            <p:spPr>
              <a:xfrm>
                <a:off x="4254648" y="4707169"/>
                <a:ext cx="177243" cy="304316"/>
              </a:xfrm>
              <a:custGeom>
                <a:avLst/>
                <a:gdLst>
                  <a:gd name="csX0" fmla="*/ 74363 w 177243"/>
                  <a:gd name="csY0" fmla="*/ 304103 h 304316"/>
                  <a:gd name="csX1" fmla="*/ 73566 w 177243"/>
                  <a:gd name="csY1" fmla="*/ 304103 h 304316"/>
                  <a:gd name="csX2" fmla="*/ 20404 w 177243"/>
                  <a:gd name="csY2" fmla="*/ 263169 h 304316"/>
                  <a:gd name="csX3" fmla="*/ 6316 w 177243"/>
                  <a:gd name="csY3" fmla="*/ 124681 h 304316"/>
                  <a:gd name="csX4" fmla="*/ 26650 w 177243"/>
                  <a:gd name="csY4" fmla="*/ 63811 h 304316"/>
                  <a:gd name="csX5" fmla="*/ 44061 w 177243"/>
                  <a:gd name="csY5" fmla="*/ 36432 h 304316"/>
                  <a:gd name="csX6" fmla="*/ 130183 w 177243"/>
                  <a:gd name="csY6" fmla="*/ 2940 h 304316"/>
                  <a:gd name="csX7" fmla="*/ 177232 w 177243"/>
                  <a:gd name="csY7" fmla="*/ 57166 h 304316"/>
                  <a:gd name="csX8" fmla="*/ 163941 w 177243"/>
                  <a:gd name="csY8" fmla="*/ 46002 h 304316"/>
                  <a:gd name="csX9" fmla="*/ 104134 w 177243"/>
                  <a:gd name="csY9" fmla="*/ 71254 h 304316"/>
                  <a:gd name="csX10" fmla="*/ 89913 w 177243"/>
                  <a:gd name="csY10" fmla="*/ 93582 h 304316"/>
                  <a:gd name="csX11" fmla="*/ 70376 w 177243"/>
                  <a:gd name="csY11" fmla="*/ 143687 h 304316"/>
                  <a:gd name="csX12" fmla="*/ 65060 w 177243"/>
                  <a:gd name="csY12" fmla="*/ 259580 h 304316"/>
                  <a:gd name="csX13" fmla="*/ 95362 w 177243"/>
                  <a:gd name="csY13" fmla="*/ 295332 h 304316"/>
                  <a:gd name="csX14" fmla="*/ 95362 w 177243"/>
                  <a:gd name="csY14" fmla="*/ 295332 h 304316"/>
                  <a:gd name="csX15" fmla="*/ 117690 w 177243"/>
                  <a:gd name="csY15" fmla="*/ 291743 h 304316"/>
                  <a:gd name="csX16" fmla="*/ 74363 w 177243"/>
                  <a:gd name="csY16" fmla="*/ 304103 h 3043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7243" h="304316">
                    <a:moveTo>
                      <a:pt x="74363" y="304103"/>
                    </a:moveTo>
                    <a:lnTo>
                      <a:pt x="73566" y="304103"/>
                    </a:lnTo>
                    <a:cubicBezTo>
                      <a:pt x="50818" y="298668"/>
                      <a:pt x="31476" y="283769"/>
                      <a:pt x="20404" y="263169"/>
                    </a:cubicBezTo>
                    <a:cubicBezTo>
                      <a:pt x="-2988" y="224227"/>
                      <a:pt x="-4184" y="170135"/>
                      <a:pt x="6316" y="124681"/>
                    </a:cubicBezTo>
                    <a:cubicBezTo>
                      <a:pt x="10699" y="103669"/>
                      <a:pt x="17522" y="83242"/>
                      <a:pt x="26650" y="63811"/>
                    </a:cubicBezTo>
                    <a:cubicBezTo>
                      <a:pt x="31682" y="54215"/>
                      <a:pt x="37506" y="45058"/>
                      <a:pt x="44061" y="36432"/>
                    </a:cubicBezTo>
                    <a:cubicBezTo>
                      <a:pt x="65325" y="8788"/>
                      <a:pt x="98153" y="-6895"/>
                      <a:pt x="130183" y="2940"/>
                    </a:cubicBezTo>
                    <a:cubicBezTo>
                      <a:pt x="153707" y="10250"/>
                      <a:pt x="168327" y="33508"/>
                      <a:pt x="177232" y="57166"/>
                    </a:cubicBezTo>
                    <a:cubicBezTo>
                      <a:pt x="173922" y="52288"/>
                      <a:pt x="169324" y="48421"/>
                      <a:pt x="163941" y="46002"/>
                    </a:cubicBezTo>
                    <a:cubicBezTo>
                      <a:pt x="144138" y="36831"/>
                      <a:pt x="121013" y="48793"/>
                      <a:pt x="104134" y="71254"/>
                    </a:cubicBezTo>
                    <a:cubicBezTo>
                      <a:pt x="98911" y="78377"/>
                      <a:pt x="94153" y="85833"/>
                      <a:pt x="89913" y="93582"/>
                    </a:cubicBezTo>
                    <a:cubicBezTo>
                      <a:pt x="81875" y="109650"/>
                      <a:pt x="75335" y="126423"/>
                      <a:pt x="70376" y="143687"/>
                    </a:cubicBezTo>
                    <a:cubicBezTo>
                      <a:pt x="58813" y="180900"/>
                      <a:pt x="53896" y="226354"/>
                      <a:pt x="65060" y="259580"/>
                    </a:cubicBezTo>
                    <a:cubicBezTo>
                      <a:pt x="68947" y="275608"/>
                      <a:pt x="80182" y="288872"/>
                      <a:pt x="95362" y="295332"/>
                    </a:cubicBezTo>
                    <a:lnTo>
                      <a:pt x="95362" y="295332"/>
                    </a:lnTo>
                    <a:cubicBezTo>
                      <a:pt x="102991" y="296727"/>
                      <a:pt x="110872" y="295465"/>
                      <a:pt x="117690" y="291743"/>
                    </a:cubicBezTo>
                    <a:cubicBezTo>
                      <a:pt x="105210" y="300953"/>
                      <a:pt x="89820" y="305339"/>
                      <a:pt x="74363" y="304103"/>
                    </a:cubicBezTo>
                    <a:close/>
                  </a:path>
                </a:pathLst>
              </a:custGeom>
              <a:solidFill>
                <a:srgbClr val="C5C6C8"/>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4" name="Freeform: Shape 123">
                <a:extLst>
                  <a:ext uri="{FF2B5EF4-FFF2-40B4-BE49-F238E27FC236}">
                    <a16:creationId xmlns:a16="http://schemas.microsoft.com/office/drawing/2014/main" id="{FD2607DE-B6B9-A47D-9545-4BD6F565FC2D}"/>
                  </a:ext>
                </a:extLst>
              </p:cNvPr>
              <p:cNvSpPr/>
              <p:nvPr/>
            </p:nvSpPr>
            <p:spPr>
              <a:xfrm>
                <a:off x="4276126" y="4453984"/>
                <a:ext cx="397596" cy="782497"/>
              </a:xfrm>
              <a:custGeom>
                <a:avLst/>
                <a:gdLst>
                  <a:gd name="csX0" fmla="*/ 100598 w 397596"/>
                  <a:gd name="csY0" fmla="*/ 782164 h 782497"/>
                  <a:gd name="csX1" fmla="*/ 98471 w 397596"/>
                  <a:gd name="csY1" fmla="*/ 782164 h 782497"/>
                  <a:gd name="csX2" fmla="*/ -12 w 397596"/>
                  <a:gd name="csY2" fmla="*/ 744552 h 782497"/>
                  <a:gd name="csX3" fmla="*/ 52353 w 397596"/>
                  <a:gd name="csY3" fmla="*/ 757842 h 782497"/>
                  <a:gd name="csX4" fmla="*/ 54480 w 397596"/>
                  <a:gd name="csY4" fmla="*/ 757842 h 782497"/>
                  <a:gd name="csX5" fmla="*/ 290785 w 397596"/>
                  <a:gd name="csY5" fmla="*/ 574566 h 782497"/>
                  <a:gd name="csX6" fmla="*/ 324277 w 397596"/>
                  <a:gd name="csY6" fmla="*/ 236455 h 782497"/>
                  <a:gd name="csX7" fmla="*/ 292646 w 397596"/>
                  <a:gd name="csY7" fmla="*/ 148871 h 782497"/>
                  <a:gd name="csX8" fmla="*/ 148443 w 397596"/>
                  <a:gd name="csY8" fmla="*/ 17029 h 782497"/>
                  <a:gd name="csX9" fmla="*/ 74415 w 397596"/>
                  <a:gd name="csY9" fmla="*/ 14637 h 782497"/>
                  <a:gd name="csX10" fmla="*/ 199213 w 397596"/>
                  <a:gd name="csY10" fmla="*/ 4802 h 782497"/>
                  <a:gd name="csX11" fmla="*/ 350592 w 397596"/>
                  <a:gd name="csY11" fmla="*/ 143156 h 782497"/>
                  <a:gd name="csX12" fmla="*/ 383685 w 397596"/>
                  <a:gd name="csY12" fmla="*/ 234993 h 782497"/>
                  <a:gd name="csX13" fmla="*/ 348599 w 397596"/>
                  <a:gd name="csY13" fmla="*/ 589983 h 782497"/>
                  <a:gd name="csX14" fmla="*/ 100598 w 397596"/>
                  <a:gd name="csY14" fmla="*/ 782164 h 782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7596" h="782497">
                    <a:moveTo>
                      <a:pt x="100598" y="782164"/>
                    </a:moveTo>
                    <a:lnTo>
                      <a:pt x="98471" y="782164"/>
                    </a:lnTo>
                    <a:cubicBezTo>
                      <a:pt x="62959" y="778296"/>
                      <a:pt x="29041" y="765338"/>
                      <a:pt x="-12" y="744552"/>
                    </a:cubicBezTo>
                    <a:cubicBezTo>
                      <a:pt x="16652" y="751662"/>
                      <a:pt x="34317" y="756141"/>
                      <a:pt x="52353" y="757842"/>
                    </a:cubicBezTo>
                    <a:lnTo>
                      <a:pt x="54480" y="757842"/>
                    </a:lnTo>
                    <a:cubicBezTo>
                      <a:pt x="167050" y="764488"/>
                      <a:pt x="250780" y="664809"/>
                      <a:pt x="290785" y="574566"/>
                    </a:cubicBezTo>
                    <a:cubicBezTo>
                      <a:pt x="337993" y="468388"/>
                      <a:pt x="349742" y="349823"/>
                      <a:pt x="324277" y="236455"/>
                    </a:cubicBezTo>
                    <a:cubicBezTo>
                      <a:pt x="317007" y="206180"/>
                      <a:pt x="306401" y="176808"/>
                      <a:pt x="292646" y="148871"/>
                    </a:cubicBezTo>
                    <a:cubicBezTo>
                      <a:pt x="263539" y="90260"/>
                      <a:pt x="217687" y="31914"/>
                      <a:pt x="148443" y="17029"/>
                    </a:cubicBezTo>
                    <a:cubicBezTo>
                      <a:pt x="124109" y="11806"/>
                      <a:pt x="99029" y="10995"/>
                      <a:pt x="74415" y="14637"/>
                    </a:cubicBezTo>
                    <a:cubicBezTo>
                      <a:pt x="114194" y="-634"/>
                      <a:pt x="157534" y="-4050"/>
                      <a:pt x="199213" y="4802"/>
                    </a:cubicBezTo>
                    <a:cubicBezTo>
                      <a:pt x="271912" y="20352"/>
                      <a:pt x="320024" y="81621"/>
                      <a:pt x="350592" y="143156"/>
                    </a:cubicBezTo>
                    <a:cubicBezTo>
                      <a:pt x="365026" y="172435"/>
                      <a:pt x="376123" y="203242"/>
                      <a:pt x="383685" y="234993"/>
                    </a:cubicBezTo>
                    <a:cubicBezTo>
                      <a:pt x="410559" y="354010"/>
                      <a:pt x="398252" y="478529"/>
                      <a:pt x="348599" y="589983"/>
                    </a:cubicBezTo>
                    <a:cubicBezTo>
                      <a:pt x="306999" y="684878"/>
                      <a:pt x="218617" y="789075"/>
                      <a:pt x="100598" y="782164"/>
                    </a:cubicBezTo>
                    <a:close/>
                  </a:path>
                </a:pathLst>
              </a:custGeom>
              <a:solidFill>
                <a:srgbClr val="C5C6C8"/>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5" name="Freeform: Shape 124">
                <a:extLst>
                  <a:ext uri="{FF2B5EF4-FFF2-40B4-BE49-F238E27FC236}">
                    <a16:creationId xmlns:a16="http://schemas.microsoft.com/office/drawing/2014/main" id="{1C44F53C-DA4D-8989-88D5-166AD4D1ADFD}"/>
                  </a:ext>
                </a:extLst>
              </p:cNvPr>
              <p:cNvSpPr/>
              <p:nvPr/>
            </p:nvSpPr>
            <p:spPr>
              <a:xfrm>
                <a:off x="4321713" y="4701744"/>
                <a:ext cx="144215" cy="345310"/>
              </a:xfrm>
              <a:custGeom>
                <a:avLst/>
                <a:gdLst>
                  <a:gd name="csX0" fmla="*/ 104186 w 144215"/>
                  <a:gd name="csY0" fmla="*/ -8 h 345310"/>
                  <a:gd name="csX1" fmla="*/ 107110 w 144215"/>
                  <a:gd name="csY1" fmla="*/ 3713 h 345310"/>
                  <a:gd name="csX2" fmla="*/ 110566 w 144215"/>
                  <a:gd name="csY2" fmla="*/ 8232 h 345310"/>
                  <a:gd name="csX3" fmla="*/ 114553 w 144215"/>
                  <a:gd name="csY3" fmla="*/ 14612 h 345310"/>
                  <a:gd name="csX4" fmla="*/ 122793 w 144215"/>
                  <a:gd name="csY4" fmla="*/ 33086 h 345310"/>
                  <a:gd name="csX5" fmla="*/ 126381 w 144215"/>
                  <a:gd name="csY5" fmla="*/ 44914 h 345310"/>
                  <a:gd name="csX6" fmla="*/ 129571 w 144215"/>
                  <a:gd name="csY6" fmla="*/ 58205 h 345310"/>
                  <a:gd name="csX7" fmla="*/ 133558 w 144215"/>
                  <a:gd name="csY7" fmla="*/ 88906 h 345310"/>
                  <a:gd name="csX8" fmla="*/ 134356 w 144215"/>
                  <a:gd name="csY8" fmla="*/ 123328 h 345310"/>
                  <a:gd name="csX9" fmla="*/ 131565 w 144215"/>
                  <a:gd name="csY9" fmla="*/ 160276 h 345310"/>
                  <a:gd name="csX10" fmla="*/ 124919 w 144215"/>
                  <a:gd name="csY10" fmla="*/ 197888 h 345310"/>
                  <a:gd name="csX11" fmla="*/ 114420 w 144215"/>
                  <a:gd name="csY11" fmla="*/ 234703 h 345310"/>
                  <a:gd name="csX12" fmla="*/ 99800 w 144215"/>
                  <a:gd name="csY12" fmla="*/ 268726 h 345310"/>
                  <a:gd name="csX13" fmla="*/ 81326 w 144215"/>
                  <a:gd name="csY13" fmla="*/ 298098 h 345310"/>
                  <a:gd name="csX14" fmla="*/ 70694 w 144215"/>
                  <a:gd name="csY14" fmla="*/ 310326 h 345310"/>
                  <a:gd name="csX15" fmla="*/ 65378 w 144215"/>
                  <a:gd name="csY15" fmla="*/ 315908 h 345310"/>
                  <a:gd name="csX16" fmla="*/ 59796 w 144215"/>
                  <a:gd name="csY16" fmla="*/ 320692 h 345310"/>
                  <a:gd name="csX17" fmla="*/ 37601 w 144215"/>
                  <a:gd name="csY17" fmla="*/ 335445 h 345310"/>
                  <a:gd name="csX18" fmla="*/ 18064 w 144215"/>
                  <a:gd name="csY18" fmla="*/ 342622 h 345310"/>
                  <a:gd name="csX19" fmla="*/ 4773 w 144215"/>
                  <a:gd name="csY19" fmla="*/ 345280 h 345310"/>
                  <a:gd name="csX20" fmla="*/ -12 w 144215"/>
                  <a:gd name="csY20" fmla="*/ 345280 h 345310"/>
                  <a:gd name="csX21" fmla="*/ 4773 w 144215"/>
                  <a:gd name="csY21" fmla="*/ 345280 h 345310"/>
                  <a:gd name="csX22" fmla="*/ 18064 w 144215"/>
                  <a:gd name="csY22" fmla="*/ 344216 h 345310"/>
                  <a:gd name="csX23" fmla="*/ 38930 w 144215"/>
                  <a:gd name="csY23" fmla="*/ 338635 h 345310"/>
                  <a:gd name="csX24" fmla="*/ 51024 w 144215"/>
                  <a:gd name="csY24" fmla="*/ 333052 h 345310"/>
                  <a:gd name="csX25" fmla="*/ 63517 w 144215"/>
                  <a:gd name="csY25" fmla="*/ 325211 h 345310"/>
                  <a:gd name="csX26" fmla="*/ 69764 w 144215"/>
                  <a:gd name="csY26" fmla="*/ 320426 h 345310"/>
                  <a:gd name="csX27" fmla="*/ 75877 w 144215"/>
                  <a:gd name="csY27" fmla="*/ 314977 h 345310"/>
                  <a:gd name="csX28" fmla="*/ 87706 w 144215"/>
                  <a:gd name="csY28" fmla="*/ 302750 h 345310"/>
                  <a:gd name="csX29" fmla="*/ 108439 w 144215"/>
                  <a:gd name="csY29" fmla="*/ 272714 h 345310"/>
                  <a:gd name="csX30" fmla="*/ 124521 w 144215"/>
                  <a:gd name="csY30" fmla="*/ 237627 h 345310"/>
                  <a:gd name="csX31" fmla="*/ 135818 w 144215"/>
                  <a:gd name="csY31" fmla="*/ 199749 h 345310"/>
                  <a:gd name="csX32" fmla="*/ 142197 w 144215"/>
                  <a:gd name="csY32" fmla="*/ 160807 h 345310"/>
                  <a:gd name="csX33" fmla="*/ 144191 w 144215"/>
                  <a:gd name="csY33" fmla="*/ 122797 h 345310"/>
                  <a:gd name="csX34" fmla="*/ 141798 w 144215"/>
                  <a:gd name="csY34" fmla="*/ 87311 h 345310"/>
                  <a:gd name="csX35" fmla="*/ 135552 w 144215"/>
                  <a:gd name="csY35" fmla="*/ 56078 h 345310"/>
                  <a:gd name="csX36" fmla="*/ 131299 w 144215"/>
                  <a:gd name="csY36" fmla="*/ 42788 h 345310"/>
                  <a:gd name="csX37" fmla="*/ 126381 w 144215"/>
                  <a:gd name="csY37" fmla="*/ 30959 h 345310"/>
                  <a:gd name="csX38" fmla="*/ 116015 w 144215"/>
                  <a:gd name="csY38" fmla="*/ 12884 h 345310"/>
                  <a:gd name="csX39" fmla="*/ 111230 w 144215"/>
                  <a:gd name="csY39" fmla="*/ 6903 h 345310"/>
                  <a:gd name="csX40" fmla="*/ 107243 w 144215"/>
                  <a:gd name="csY40" fmla="*/ 2783 h 3453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144215" h="345310">
                    <a:moveTo>
                      <a:pt x="104186" y="-8"/>
                    </a:moveTo>
                    <a:lnTo>
                      <a:pt x="107110" y="3713"/>
                    </a:lnTo>
                    <a:cubicBezTo>
                      <a:pt x="108333" y="5162"/>
                      <a:pt x="109489" y="6664"/>
                      <a:pt x="110566" y="8232"/>
                    </a:cubicBezTo>
                    <a:cubicBezTo>
                      <a:pt x="111762" y="10093"/>
                      <a:pt x="112958" y="12219"/>
                      <a:pt x="114553" y="14612"/>
                    </a:cubicBezTo>
                    <a:cubicBezTo>
                      <a:pt x="117742" y="20566"/>
                      <a:pt x="120494" y="26733"/>
                      <a:pt x="122793" y="33086"/>
                    </a:cubicBezTo>
                    <a:cubicBezTo>
                      <a:pt x="124122" y="36674"/>
                      <a:pt x="125185" y="40794"/>
                      <a:pt x="126381" y="44914"/>
                    </a:cubicBezTo>
                    <a:cubicBezTo>
                      <a:pt x="127577" y="49034"/>
                      <a:pt x="128508" y="53686"/>
                      <a:pt x="129571" y="58205"/>
                    </a:cubicBezTo>
                    <a:cubicBezTo>
                      <a:pt x="131458" y="68358"/>
                      <a:pt x="132787" y="78605"/>
                      <a:pt x="133558" y="88906"/>
                    </a:cubicBezTo>
                    <a:cubicBezTo>
                      <a:pt x="134435" y="100362"/>
                      <a:pt x="134701" y="111845"/>
                      <a:pt x="134356" y="123328"/>
                    </a:cubicBezTo>
                    <a:cubicBezTo>
                      <a:pt x="134356" y="135422"/>
                      <a:pt x="133159" y="147783"/>
                      <a:pt x="131565" y="160276"/>
                    </a:cubicBezTo>
                    <a:cubicBezTo>
                      <a:pt x="129996" y="172915"/>
                      <a:pt x="127777" y="185474"/>
                      <a:pt x="124919" y="197888"/>
                    </a:cubicBezTo>
                    <a:cubicBezTo>
                      <a:pt x="122102" y="210341"/>
                      <a:pt x="118606" y="222635"/>
                      <a:pt x="114420" y="234703"/>
                    </a:cubicBezTo>
                    <a:cubicBezTo>
                      <a:pt x="110353" y="246372"/>
                      <a:pt x="105475" y="257748"/>
                      <a:pt x="99800" y="268726"/>
                    </a:cubicBezTo>
                    <a:cubicBezTo>
                      <a:pt x="94484" y="279026"/>
                      <a:pt x="88304" y="288848"/>
                      <a:pt x="81326" y="298098"/>
                    </a:cubicBezTo>
                    <a:cubicBezTo>
                      <a:pt x="78030" y="302378"/>
                      <a:pt x="74482" y="306458"/>
                      <a:pt x="70694" y="310326"/>
                    </a:cubicBezTo>
                    <a:lnTo>
                      <a:pt x="65378" y="315908"/>
                    </a:lnTo>
                    <a:lnTo>
                      <a:pt x="59796" y="320692"/>
                    </a:lnTo>
                    <a:cubicBezTo>
                      <a:pt x="52978" y="326420"/>
                      <a:pt x="45535" y="331378"/>
                      <a:pt x="37601" y="335445"/>
                    </a:cubicBezTo>
                    <a:cubicBezTo>
                      <a:pt x="31328" y="338462"/>
                      <a:pt x="24789" y="340854"/>
                      <a:pt x="18064" y="342622"/>
                    </a:cubicBezTo>
                    <a:cubicBezTo>
                      <a:pt x="13708" y="343844"/>
                      <a:pt x="9265" y="344735"/>
                      <a:pt x="4773" y="345280"/>
                    </a:cubicBezTo>
                    <a:lnTo>
                      <a:pt x="-12" y="345280"/>
                    </a:lnTo>
                    <a:lnTo>
                      <a:pt x="4773" y="345280"/>
                    </a:lnTo>
                    <a:cubicBezTo>
                      <a:pt x="9228" y="345399"/>
                      <a:pt x="13684" y="345054"/>
                      <a:pt x="18064" y="344216"/>
                    </a:cubicBezTo>
                    <a:cubicBezTo>
                      <a:pt x="25187" y="343060"/>
                      <a:pt x="32178" y="341186"/>
                      <a:pt x="38930" y="338635"/>
                    </a:cubicBezTo>
                    <a:cubicBezTo>
                      <a:pt x="43063" y="337000"/>
                      <a:pt x="47103" y="335139"/>
                      <a:pt x="51024" y="333052"/>
                    </a:cubicBezTo>
                    <a:cubicBezTo>
                      <a:pt x="55357" y="330726"/>
                      <a:pt x="59543" y="328108"/>
                      <a:pt x="63517" y="325211"/>
                    </a:cubicBezTo>
                    <a:lnTo>
                      <a:pt x="69764" y="320426"/>
                    </a:lnTo>
                    <a:lnTo>
                      <a:pt x="75877" y="314977"/>
                    </a:lnTo>
                    <a:cubicBezTo>
                      <a:pt x="80090" y="311163"/>
                      <a:pt x="84038" y="307083"/>
                      <a:pt x="87706" y="302750"/>
                    </a:cubicBezTo>
                    <a:cubicBezTo>
                      <a:pt x="95587" y="293447"/>
                      <a:pt x="102538" y="283386"/>
                      <a:pt x="108439" y="272714"/>
                    </a:cubicBezTo>
                    <a:cubicBezTo>
                      <a:pt x="114779" y="261496"/>
                      <a:pt x="120161" y="249761"/>
                      <a:pt x="124521" y="237627"/>
                    </a:cubicBezTo>
                    <a:cubicBezTo>
                      <a:pt x="129013" y="225227"/>
                      <a:pt x="132787" y="212587"/>
                      <a:pt x="135818" y="199749"/>
                    </a:cubicBezTo>
                    <a:cubicBezTo>
                      <a:pt x="138648" y="186897"/>
                      <a:pt x="140775" y="173899"/>
                      <a:pt x="142197" y="160807"/>
                    </a:cubicBezTo>
                    <a:cubicBezTo>
                      <a:pt x="143646" y="148195"/>
                      <a:pt x="144310" y="135502"/>
                      <a:pt x="144191" y="122797"/>
                    </a:cubicBezTo>
                    <a:cubicBezTo>
                      <a:pt x="144164" y="110928"/>
                      <a:pt x="143353" y="99073"/>
                      <a:pt x="141798" y="87311"/>
                    </a:cubicBezTo>
                    <a:cubicBezTo>
                      <a:pt x="140443" y="76771"/>
                      <a:pt x="138356" y="66325"/>
                      <a:pt x="135552" y="56078"/>
                    </a:cubicBezTo>
                    <a:cubicBezTo>
                      <a:pt x="134223" y="51426"/>
                      <a:pt x="132761" y="46908"/>
                      <a:pt x="131299" y="42788"/>
                    </a:cubicBezTo>
                    <a:cubicBezTo>
                      <a:pt x="129837" y="38668"/>
                      <a:pt x="128109" y="34548"/>
                      <a:pt x="126381" y="30959"/>
                    </a:cubicBezTo>
                    <a:cubicBezTo>
                      <a:pt x="123431" y="24659"/>
                      <a:pt x="119962" y="18612"/>
                      <a:pt x="116015" y="12884"/>
                    </a:cubicBezTo>
                    <a:lnTo>
                      <a:pt x="111230" y="6903"/>
                    </a:lnTo>
                    <a:cubicBezTo>
                      <a:pt x="109768" y="5175"/>
                      <a:pt x="108306" y="3846"/>
                      <a:pt x="107243" y="2783"/>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6" name="Freeform: Shape 125">
                <a:extLst>
                  <a:ext uri="{FF2B5EF4-FFF2-40B4-BE49-F238E27FC236}">
                    <a16:creationId xmlns:a16="http://schemas.microsoft.com/office/drawing/2014/main" id="{2A3C1C5D-1065-1665-4DC2-604D5D997EA8}"/>
                  </a:ext>
                </a:extLst>
              </p:cNvPr>
              <p:cNvSpPr/>
              <p:nvPr/>
            </p:nvSpPr>
            <p:spPr>
              <a:xfrm>
                <a:off x="4140017" y="4503848"/>
                <a:ext cx="166810" cy="650969"/>
              </a:xfrm>
              <a:custGeom>
                <a:avLst/>
                <a:gdLst>
                  <a:gd name="csX0" fmla="*/ 166799 w 166810"/>
                  <a:gd name="csY0" fmla="*/ -8 h 650969"/>
                  <a:gd name="csX1" fmla="*/ 159224 w 166810"/>
                  <a:gd name="csY1" fmla="*/ 3448 h 650969"/>
                  <a:gd name="csX2" fmla="*/ 150452 w 166810"/>
                  <a:gd name="csY2" fmla="*/ 8365 h 650969"/>
                  <a:gd name="csX3" fmla="*/ 139155 w 166810"/>
                  <a:gd name="csY3" fmla="*/ 15808 h 650969"/>
                  <a:gd name="csX4" fmla="*/ 125864 w 166810"/>
                  <a:gd name="csY4" fmla="*/ 26174 h 650969"/>
                  <a:gd name="csX5" fmla="*/ 111245 w 166810"/>
                  <a:gd name="csY5" fmla="*/ 39465 h 650969"/>
                  <a:gd name="csX6" fmla="*/ 96094 w 166810"/>
                  <a:gd name="csY6" fmla="*/ 56078 h 650969"/>
                  <a:gd name="csX7" fmla="*/ 88385 w 166810"/>
                  <a:gd name="csY7" fmla="*/ 65514 h 650969"/>
                  <a:gd name="csX8" fmla="*/ 84531 w 166810"/>
                  <a:gd name="csY8" fmla="*/ 70432 h 650969"/>
                  <a:gd name="csX9" fmla="*/ 80809 w 166810"/>
                  <a:gd name="csY9" fmla="*/ 75748 h 650969"/>
                  <a:gd name="csX10" fmla="*/ 66057 w 166810"/>
                  <a:gd name="csY10" fmla="*/ 98209 h 650969"/>
                  <a:gd name="csX11" fmla="*/ 52766 w 166810"/>
                  <a:gd name="csY11" fmla="*/ 123594 h 650969"/>
                  <a:gd name="csX12" fmla="*/ 40273 w 166810"/>
                  <a:gd name="csY12" fmla="*/ 151105 h 650969"/>
                  <a:gd name="csX13" fmla="*/ 34426 w 166810"/>
                  <a:gd name="csY13" fmla="*/ 165725 h 650969"/>
                  <a:gd name="csX14" fmla="*/ 31502 w 166810"/>
                  <a:gd name="csY14" fmla="*/ 173168 h 650969"/>
                  <a:gd name="csX15" fmla="*/ 29109 w 166810"/>
                  <a:gd name="csY15" fmla="*/ 180743 h 650969"/>
                  <a:gd name="csX16" fmla="*/ 19673 w 166810"/>
                  <a:gd name="csY16" fmla="*/ 211843 h 650969"/>
                  <a:gd name="csX17" fmla="*/ 11832 w 166810"/>
                  <a:gd name="csY17" fmla="*/ 244272 h 650969"/>
                  <a:gd name="csX18" fmla="*/ 6117 w 166810"/>
                  <a:gd name="csY18" fmla="*/ 277498 h 650969"/>
                  <a:gd name="csX19" fmla="*/ 4655 w 166810"/>
                  <a:gd name="csY19" fmla="*/ 285871 h 650969"/>
                  <a:gd name="csX20" fmla="*/ 4655 w 166810"/>
                  <a:gd name="csY20" fmla="*/ 290390 h 650969"/>
                  <a:gd name="csX21" fmla="*/ 4655 w 166810"/>
                  <a:gd name="csY21" fmla="*/ 294510 h 650969"/>
                  <a:gd name="csX22" fmla="*/ 2927 w 166810"/>
                  <a:gd name="csY22" fmla="*/ 311256 h 650969"/>
                  <a:gd name="csX23" fmla="*/ 402 w 166810"/>
                  <a:gd name="csY23" fmla="*/ 345014 h 650969"/>
                  <a:gd name="csX24" fmla="*/ 402 w 166810"/>
                  <a:gd name="csY24" fmla="*/ 378772 h 650969"/>
                  <a:gd name="csX25" fmla="*/ 1864 w 166810"/>
                  <a:gd name="csY25" fmla="*/ 411998 h 650969"/>
                  <a:gd name="csX26" fmla="*/ 5585 w 166810"/>
                  <a:gd name="csY26" fmla="*/ 444161 h 650969"/>
                  <a:gd name="csX27" fmla="*/ 8243 w 166810"/>
                  <a:gd name="csY27" fmla="*/ 459711 h 650969"/>
                  <a:gd name="csX28" fmla="*/ 11034 w 166810"/>
                  <a:gd name="csY28" fmla="*/ 474862 h 650969"/>
                  <a:gd name="csX29" fmla="*/ 14623 w 166810"/>
                  <a:gd name="csY29" fmla="*/ 489615 h 650969"/>
                  <a:gd name="csX30" fmla="*/ 18344 w 166810"/>
                  <a:gd name="csY30" fmla="*/ 503968 h 650969"/>
                  <a:gd name="csX31" fmla="*/ 36419 w 166810"/>
                  <a:gd name="csY31" fmla="*/ 555669 h 650969"/>
                  <a:gd name="csX32" fmla="*/ 57152 w 166810"/>
                  <a:gd name="csY32" fmla="*/ 597135 h 650969"/>
                  <a:gd name="csX33" fmla="*/ 76557 w 166810"/>
                  <a:gd name="csY33" fmla="*/ 627039 h 650969"/>
                  <a:gd name="csX34" fmla="*/ 91043 w 166810"/>
                  <a:gd name="csY34" fmla="*/ 644981 h 650969"/>
                  <a:gd name="csX35" fmla="*/ 96625 w 166810"/>
                  <a:gd name="csY35" fmla="*/ 650961 h 650969"/>
                  <a:gd name="csX36" fmla="*/ 91708 w 166810"/>
                  <a:gd name="csY36" fmla="*/ 644449 h 650969"/>
                  <a:gd name="csX37" fmla="*/ 79215 w 166810"/>
                  <a:gd name="csY37" fmla="*/ 625444 h 650969"/>
                  <a:gd name="csX38" fmla="*/ 62469 w 166810"/>
                  <a:gd name="csY38" fmla="*/ 594344 h 650969"/>
                  <a:gd name="csX39" fmla="*/ 44925 w 166810"/>
                  <a:gd name="csY39" fmla="*/ 552479 h 650969"/>
                  <a:gd name="csX40" fmla="*/ 29774 w 166810"/>
                  <a:gd name="csY40" fmla="*/ 501044 h 650969"/>
                  <a:gd name="csX41" fmla="*/ 26717 w 166810"/>
                  <a:gd name="csY41" fmla="*/ 486957 h 650969"/>
                  <a:gd name="csX42" fmla="*/ 23926 w 166810"/>
                  <a:gd name="csY42" fmla="*/ 472470 h 650969"/>
                  <a:gd name="csX43" fmla="*/ 19407 w 166810"/>
                  <a:gd name="csY43" fmla="*/ 442300 h 650969"/>
                  <a:gd name="csX44" fmla="*/ 16483 w 166810"/>
                  <a:gd name="csY44" fmla="*/ 410802 h 650969"/>
                  <a:gd name="csX45" fmla="*/ 15553 w 166810"/>
                  <a:gd name="csY45" fmla="*/ 378506 h 650969"/>
                  <a:gd name="csX46" fmla="*/ 16483 w 166810"/>
                  <a:gd name="csY46" fmla="*/ 345811 h 650969"/>
                  <a:gd name="csX47" fmla="*/ 19142 w 166810"/>
                  <a:gd name="csY47" fmla="*/ 312585 h 650969"/>
                  <a:gd name="csX48" fmla="*/ 20736 w 166810"/>
                  <a:gd name="csY48" fmla="*/ 295839 h 650969"/>
                  <a:gd name="csX49" fmla="*/ 20736 w 166810"/>
                  <a:gd name="csY49" fmla="*/ 291586 h 650969"/>
                  <a:gd name="csX50" fmla="*/ 20736 w 166810"/>
                  <a:gd name="csY50" fmla="*/ 287732 h 650969"/>
                  <a:gd name="csX51" fmla="*/ 22065 w 166810"/>
                  <a:gd name="csY51" fmla="*/ 279492 h 650969"/>
                  <a:gd name="csX52" fmla="*/ 27382 w 166810"/>
                  <a:gd name="csY52" fmla="*/ 246930 h 650969"/>
                  <a:gd name="csX53" fmla="*/ 34426 w 166810"/>
                  <a:gd name="csY53" fmla="*/ 215166 h 650969"/>
                  <a:gd name="csX54" fmla="*/ 42932 w 166810"/>
                  <a:gd name="csY54" fmla="*/ 184597 h 650969"/>
                  <a:gd name="csX55" fmla="*/ 45058 w 166810"/>
                  <a:gd name="csY55" fmla="*/ 177022 h 650969"/>
                  <a:gd name="csX56" fmla="*/ 47716 w 166810"/>
                  <a:gd name="csY56" fmla="*/ 169845 h 650969"/>
                  <a:gd name="csX57" fmla="*/ 52899 w 166810"/>
                  <a:gd name="csY57" fmla="*/ 155491 h 650969"/>
                  <a:gd name="csX58" fmla="*/ 63931 w 166810"/>
                  <a:gd name="csY58" fmla="*/ 128910 h 650969"/>
                  <a:gd name="csX59" fmla="*/ 76291 w 166810"/>
                  <a:gd name="csY59" fmla="*/ 103791 h 650969"/>
                  <a:gd name="csX60" fmla="*/ 89581 w 166810"/>
                  <a:gd name="csY60" fmla="*/ 81064 h 650969"/>
                  <a:gd name="csX61" fmla="*/ 92904 w 166810"/>
                  <a:gd name="csY61" fmla="*/ 75748 h 650969"/>
                  <a:gd name="csX62" fmla="*/ 96359 w 166810"/>
                  <a:gd name="csY62" fmla="*/ 70698 h 650969"/>
                  <a:gd name="csX63" fmla="*/ 103270 w 166810"/>
                  <a:gd name="csY63" fmla="*/ 61129 h 650969"/>
                  <a:gd name="csX64" fmla="*/ 116561 w 166810"/>
                  <a:gd name="csY64" fmla="*/ 43984 h 650969"/>
                  <a:gd name="csX65" fmla="*/ 129852 w 166810"/>
                  <a:gd name="csY65" fmla="*/ 29896 h 650969"/>
                  <a:gd name="csX66" fmla="*/ 142079 w 166810"/>
                  <a:gd name="csY66" fmla="*/ 18732 h 650969"/>
                  <a:gd name="csX67" fmla="*/ 160553 w 166810"/>
                  <a:gd name="csY67" fmla="*/ 4644 h 650969"/>
                  <a:gd name="csX68" fmla="*/ 166799 w 166810"/>
                  <a:gd name="csY68" fmla="*/ -8 h 6509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Lst>
                <a:rect l="l" t="t" r="r" b="b"/>
                <a:pathLst>
                  <a:path w="166810" h="650969">
                    <a:moveTo>
                      <a:pt x="166799" y="-8"/>
                    </a:moveTo>
                    <a:cubicBezTo>
                      <a:pt x="164205" y="989"/>
                      <a:pt x="161676" y="2145"/>
                      <a:pt x="159224" y="3448"/>
                    </a:cubicBezTo>
                    <a:cubicBezTo>
                      <a:pt x="156831" y="4644"/>
                      <a:pt x="153907" y="6239"/>
                      <a:pt x="150452" y="8365"/>
                    </a:cubicBezTo>
                    <a:cubicBezTo>
                      <a:pt x="146546" y="10625"/>
                      <a:pt x="142773" y="13110"/>
                      <a:pt x="139155" y="15808"/>
                    </a:cubicBezTo>
                    <a:cubicBezTo>
                      <a:pt x="134902" y="18599"/>
                      <a:pt x="130782" y="22320"/>
                      <a:pt x="125864" y="26174"/>
                    </a:cubicBezTo>
                    <a:cubicBezTo>
                      <a:pt x="120947" y="30029"/>
                      <a:pt x="116428" y="34680"/>
                      <a:pt x="111245" y="39465"/>
                    </a:cubicBezTo>
                    <a:cubicBezTo>
                      <a:pt x="106061" y="44250"/>
                      <a:pt x="101144" y="49964"/>
                      <a:pt x="96094" y="56078"/>
                    </a:cubicBezTo>
                    <a:lnTo>
                      <a:pt x="88385" y="65514"/>
                    </a:lnTo>
                    <a:lnTo>
                      <a:pt x="84531" y="70432"/>
                    </a:lnTo>
                    <a:lnTo>
                      <a:pt x="80809" y="75748"/>
                    </a:lnTo>
                    <a:cubicBezTo>
                      <a:pt x="76025" y="82925"/>
                      <a:pt x="70443" y="90102"/>
                      <a:pt x="66057" y="98209"/>
                    </a:cubicBezTo>
                    <a:cubicBezTo>
                      <a:pt x="61671" y="106316"/>
                      <a:pt x="56355" y="114556"/>
                      <a:pt x="52766" y="123594"/>
                    </a:cubicBezTo>
                    <a:cubicBezTo>
                      <a:pt x="48124" y="132538"/>
                      <a:pt x="43954" y="141722"/>
                      <a:pt x="40273" y="151105"/>
                    </a:cubicBezTo>
                    <a:cubicBezTo>
                      <a:pt x="38280" y="155890"/>
                      <a:pt x="36419" y="160807"/>
                      <a:pt x="34426" y="165725"/>
                    </a:cubicBezTo>
                    <a:cubicBezTo>
                      <a:pt x="33495" y="168117"/>
                      <a:pt x="32565" y="170642"/>
                      <a:pt x="31502" y="173168"/>
                    </a:cubicBezTo>
                    <a:cubicBezTo>
                      <a:pt x="30438" y="175693"/>
                      <a:pt x="30040" y="178218"/>
                      <a:pt x="29109" y="180743"/>
                    </a:cubicBezTo>
                    <a:cubicBezTo>
                      <a:pt x="26053" y="190977"/>
                      <a:pt x="22331" y="201210"/>
                      <a:pt x="19673" y="211843"/>
                    </a:cubicBezTo>
                    <a:cubicBezTo>
                      <a:pt x="17015" y="222475"/>
                      <a:pt x="14490" y="233374"/>
                      <a:pt x="11832" y="244272"/>
                    </a:cubicBezTo>
                    <a:cubicBezTo>
                      <a:pt x="9174" y="255170"/>
                      <a:pt x="8110" y="266334"/>
                      <a:pt x="6117" y="277498"/>
                    </a:cubicBezTo>
                    <a:lnTo>
                      <a:pt x="4655" y="285871"/>
                    </a:lnTo>
                    <a:cubicBezTo>
                      <a:pt x="4655" y="287466"/>
                      <a:pt x="4655" y="288396"/>
                      <a:pt x="4655" y="290390"/>
                    </a:cubicBezTo>
                    <a:lnTo>
                      <a:pt x="4655" y="294510"/>
                    </a:lnTo>
                    <a:lnTo>
                      <a:pt x="2927" y="311256"/>
                    </a:lnTo>
                    <a:cubicBezTo>
                      <a:pt x="1864" y="322420"/>
                      <a:pt x="402" y="333451"/>
                      <a:pt x="402" y="345014"/>
                    </a:cubicBezTo>
                    <a:cubicBezTo>
                      <a:pt x="402" y="356577"/>
                      <a:pt x="-528" y="367608"/>
                      <a:pt x="402" y="378772"/>
                    </a:cubicBezTo>
                    <a:cubicBezTo>
                      <a:pt x="1332" y="389936"/>
                      <a:pt x="1199" y="401100"/>
                      <a:pt x="1864" y="411998"/>
                    </a:cubicBezTo>
                    <a:cubicBezTo>
                      <a:pt x="2528" y="422896"/>
                      <a:pt x="4389" y="433529"/>
                      <a:pt x="5585" y="444161"/>
                    </a:cubicBezTo>
                    <a:cubicBezTo>
                      <a:pt x="5585" y="449344"/>
                      <a:pt x="7313" y="454528"/>
                      <a:pt x="8243" y="459711"/>
                    </a:cubicBezTo>
                    <a:lnTo>
                      <a:pt x="11034" y="474862"/>
                    </a:lnTo>
                    <a:cubicBezTo>
                      <a:pt x="11965" y="479913"/>
                      <a:pt x="13294" y="484830"/>
                      <a:pt x="14623" y="489615"/>
                    </a:cubicBezTo>
                    <a:cubicBezTo>
                      <a:pt x="15952" y="494399"/>
                      <a:pt x="17015" y="499184"/>
                      <a:pt x="18344" y="503968"/>
                    </a:cubicBezTo>
                    <a:cubicBezTo>
                      <a:pt x="23234" y="521578"/>
                      <a:pt x="29272" y="538843"/>
                      <a:pt x="36419" y="555669"/>
                    </a:cubicBezTo>
                    <a:cubicBezTo>
                      <a:pt x="42470" y="569903"/>
                      <a:pt x="49395" y="583751"/>
                      <a:pt x="57152" y="597135"/>
                    </a:cubicBezTo>
                    <a:cubicBezTo>
                      <a:pt x="63028" y="607475"/>
                      <a:pt x="69507" y="617456"/>
                      <a:pt x="76557" y="627039"/>
                    </a:cubicBezTo>
                    <a:cubicBezTo>
                      <a:pt x="81051" y="633285"/>
                      <a:pt x="85888" y="639266"/>
                      <a:pt x="91043" y="644981"/>
                    </a:cubicBezTo>
                    <a:cubicBezTo>
                      <a:pt x="94632" y="648968"/>
                      <a:pt x="96625" y="650961"/>
                      <a:pt x="96625" y="650961"/>
                    </a:cubicBezTo>
                    <a:cubicBezTo>
                      <a:pt x="96625" y="650961"/>
                      <a:pt x="94765" y="648702"/>
                      <a:pt x="91708" y="644449"/>
                    </a:cubicBezTo>
                    <a:cubicBezTo>
                      <a:pt x="88651" y="640196"/>
                      <a:pt x="84265" y="633817"/>
                      <a:pt x="79215" y="625444"/>
                    </a:cubicBezTo>
                    <a:cubicBezTo>
                      <a:pt x="74164" y="617071"/>
                      <a:pt x="68449" y="606571"/>
                      <a:pt x="62469" y="594344"/>
                    </a:cubicBezTo>
                    <a:cubicBezTo>
                      <a:pt x="56488" y="582117"/>
                      <a:pt x="50640" y="567763"/>
                      <a:pt x="44925" y="552479"/>
                    </a:cubicBezTo>
                    <a:cubicBezTo>
                      <a:pt x="38948" y="535626"/>
                      <a:pt x="33891" y="518455"/>
                      <a:pt x="29774" y="501044"/>
                    </a:cubicBezTo>
                    <a:cubicBezTo>
                      <a:pt x="28711" y="496393"/>
                      <a:pt x="27647" y="491741"/>
                      <a:pt x="26717" y="486957"/>
                    </a:cubicBezTo>
                    <a:cubicBezTo>
                      <a:pt x="25520" y="482185"/>
                      <a:pt x="24588" y="477347"/>
                      <a:pt x="23926" y="472470"/>
                    </a:cubicBezTo>
                    <a:cubicBezTo>
                      <a:pt x="22597" y="462502"/>
                      <a:pt x="20471" y="452534"/>
                      <a:pt x="19407" y="442300"/>
                    </a:cubicBezTo>
                    <a:cubicBezTo>
                      <a:pt x="18344" y="432067"/>
                      <a:pt x="17414" y="421434"/>
                      <a:pt x="16483" y="410802"/>
                    </a:cubicBezTo>
                    <a:cubicBezTo>
                      <a:pt x="15553" y="400170"/>
                      <a:pt x="16483" y="389404"/>
                      <a:pt x="15553" y="378506"/>
                    </a:cubicBezTo>
                    <a:cubicBezTo>
                      <a:pt x="14623" y="367608"/>
                      <a:pt x="15553" y="356709"/>
                      <a:pt x="16483" y="345811"/>
                    </a:cubicBezTo>
                    <a:cubicBezTo>
                      <a:pt x="17414" y="334913"/>
                      <a:pt x="18078" y="323616"/>
                      <a:pt x="19142" y="312585"/>
                    </a:cubicBezTo>
                    <a:lnTo>
                      <a:pt x="20736" y="295839"/>
                    </a:lnTo>
                    <a:lnTo>
                      <a:pt x="20736" y="291586"/>
                    </a:lnTo>
                    <a:cubicBezTo>
                      <a:pt x="20736" y="290656"/>
                      <a:pt x="20736" y="288928"/>
                      <a:pt x="20736" y="287732"/>
                    </a:cubicBezTo>
                    <a:lnTo>
                      <a:pt x="22065" y="279492"/>
                    </a:lnTo>
                    <a:cubicBezTo>
                      <a:pt x="23793" y="268593"/>
                      <a:pt x="25388" y="257695"/>
                      <a:pt x="27382" y="246930"/>
                    </a:cubicBezTo>
                    <a:cubicBezTo>
                      <a:pt x="29375" y="236165"/>
                      <a:pt x="32166" y="225665"/>
                      <a:pt x="34426" y="215166"/>
                    </a:cubicBezTo>
                    <a:cubicBezTo>
                      <a:pt x="36685" y="204666"/>
                      <a:pt x="40141" y="194565"/>
                      <a:pt x="42932" y="184597"/>
                    </a:cubicBezTo>
                    <a:cubicBezTo>
                      <a:pt x="43729" y="182072"/>
                      <a:pt x="44394" y="179547"/>
                      <a:pt x="45058" y="177022"/>
                    </a:cubicBezTo>
                    <a:lnTo>
                      <a:pt x="47716" y="169845"/>
                    </a:lnTo>
                    <a:cubicBezTo>
                      <a:pt x="49400" y="164887"/>
                      <a:pt x="51128" y="160103"/>
                      <a:pt x="52899" y="155491"/>
                    </a:cubicBezTo>
                    <a:cubicBezTo>
                      <a:pt x="55956" y="145922"/>
                      <a:pt x="60209" y="137017"/>
                      <a:pt x="63931" y="128910"/>
                    </a:cubicBezTo>
                    <a:cubicBezTo>
                      <a:pt x="67652" y="120803"/>
                      <a:pt x="72304" y="111765"/>
                      <a:pt x="76291" y="103791"/>
                    </a:cubicBezTo>
                    <a:cubicBezTo>
                      <a:pt x="80278" y="95817"/>
                      <a:pt x="85195" y="88374"/>
                      <a:pt x="89581" y="81064"/>
                    </a:cubicBezTo>
                    <a:cubicBezTo>
                      <a:pt x="90645" y="79204"/>
                      <a:pt x="91841" y="77476"/>
                      <a:pt x="92904" y="75748"/>
                    </a:cubicBezTo>
                    <a:cubicBezTo>
                      <a:pt x="93967" y="74020"/>
                      <a:pt x="95296" y="72425"/>
                      <a:pt x="96359" y="70698"/>
                    </a:cubicBezTo>
                    <a:lnTo>
                      <a:pt x="103270" y="61129"/>
                    </a:lnTo>
                    <a:cubicBezTo>
                      <a:pt x="107789" y="54882"/>
                      <a:pt x="112574" y="49433"/>
                      <a:pt x="116561" y="43984"/>
                    </a:cubicBezTo>
                    <a:cubicBezTo>
                      <a:pt x="120548" y="38535"/>
                      <a:pt x="125599" y="34149"/>
                      <a:pt x="129852" y="29896"/>
                    </a:cubicBezTo>
                    <a:cubicBezTo>
                      <a:pt x="134104" y="25643"/>
                      <a:pt x="138092" y="21789"/>
                      <a:pt x="142079" y="18732"/>
                    </a:cubicBezTo>
                    <a:cubicBezTo>
                      <a:pt x="147920" y="13628"/>
                      <a:pt x="154092" y="8923"/>
                      <a:pt x="160553" y="4644"/>
                    </a:cubicBezTo>
                    <a:cubicBezTo>
                      <a:pt x="162534" y="2956"/>
                      <a:pt x="164619" y="1414"/>
                      <a:pt x="166799" y="-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7" name="Freeform: Shape 126">
                <a:extLst>
                  <a:ext uri="{FF2B5EF4-FFF2-40B4-BE49-F238E27FC236}">
                    <a16:creationId xmlns:a16="http://schemas.microsoft.com/office/drawing/2014/main" id="{D27E0D6D-90A9-780C-9E72-DC18CDB0EE86}"/>
                  </a:ext>
                </a:extLst>
              </p:cNvPr>
              <p:cNvSpPr/>
              <p:nvPr/>
            </p:nvSpPr>
            <p:spPr>
              <a:xfrm>
                <a:off x="4407304" y="4426217"/>
                <a:ext cx="25067" cy="74975"/>
              </a:xfrm>
              <a:custGeom>
                <a:avLst/>
                <a:gdLst>
                  <a:gd name="csX0" fmla="*/ 9824 w 25067"/>
                  <a:gd name="csY0" fmla="*/ 74965 h 74975"/>
                  <a:gd name="csX1" fmla="*/ 11285 w 25067"/>
                  <a:gd name="csY1" fmla="*/ 74965 h 74975"/>
                  <a:gd name="csX2" fmla="*/ 14754 w 25067"/>
                  <a:gd name="csY2" fmla="*/ 69157 h 74975"/>
                  <a:gd name="csX3" fmla="*/ 14741 w 25067"/>
                  <a:gd name="csY3" fmla="*/ 69117 h 74975"/>
                  <a:gd name="csX4" fmla="*/ 9824 w 25067"/>
                  <a:gd name="csY4" fmla="*/ 31771 h 74975"/>
                  <a:gd name="csX5" fmla="*/ 23114 w 25067"/>
                  <a:gd name="csY5" fmla="*/ 8645 h 74975"/>
                  <a:gd name="csX6" fmla="*/ 24111 w 25067"/>
                  <a:gd name="csY6" fmla="*/ 1934 h 74975"/>
                  <a:gd name="csX7" fmla="*/ 17399 w 25067"/>
                  <a:gd name="csY7" fmla="*/ 937 h 74975"/>
                  <a:gd name="csX8" fmla="*/ -12 w 25067"/>
                  <a:gd name="csY8" fmla="*/ 31904 h 74975"/>
                  <a:gd name="csX9" fmla="*/ 5172 w 25067"/>
                  <a:gd name="csY9" fmla="*/ 71775 h 74975"/>
                  <a:gd name="csX10" fmla="*/ 9824 w 25067"/>
                  <a:gd name="csY10" fmla="*/ 74965 h 74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5067" h="74975">
                    <a:moveTo>
                      <a:pt x="9824" y="74965"/>
                    </a:moveTo>
                    <a:lnTo>
                      <a:pt x="11285" y="74965"/>
                    </a:lnTo>
                    <a:cubicBezTo>
                      <a:pt x="13851" y="74314"/>
                      <a:pt x="15392" y="71709"/>
                      <a:pt x="14754" y="69157"/>
                    </a:cubicBezTo>
                    <a:cubicBezTo>
                      <a:pt x="14741" y="69144"/>
                      <a:pt x="14741" y="69131"/>
                      <a:pt x="14741" y="69117"/>
                    </a:cubicBezTo>
                    <a:cubicBezTo>
                      <a:pt x="11644" y="56903"/>
                      <a:pt x="9996" y="44370"/>
                      <a:pt x="9824" y="31771"/>
                    </a:cubicBezTo>
                    <a:cubicBezTo>
                      <a:pt x="10953" y="22587"/>
                      <a:pt x="15738" y="14241"/>
                      <a:pt x="23114" y="8645"/>
                    </a:cubicBezTo>
                    <a:cubicBezTo>
                      <a:pt x="25240" y="7064"/>
                      <a:pt x="25692" y="4060"/>
                      <a:pt x="24111" y="1934"/>
                    </a:cubicBezTo>
                    <a:cubicBezTo>
                      <a:pt x="22529" y="-193"/>
                      <a:pt x="19526" y="-645"/>
                      <a:pt x="17399" y="937"/>
                    </a:cubicBezTo>
                    <a:cubicBezTo>
                      <a:pt x="7405" y="8273"/>
                      <a:pt x="1065" y="19557"/>
                      <a:pt x="-12" y="31904"/>
                    </a:cubicBezTo>
                    <a:cubicBezTo>
                      <a:pt x="161" y="45354"/>
                      <a:pt x="1902" y="58737"/>
                      <a:pt x="5172" y="71775"/>
                    </a:cubicBezTo>
                    <a:cubicBezTo>
                      <a:pt x="5863" y="73742"/>
                      <a:pt x="7750" y="75032"/>
                      <a:pt x="9824" y="74965"/>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8" name="Freeform: Shape 127">
                <a:extLst>
                  <a:ext uri="{FF2B5EF4-FFF2-40B4-BE49-F238E27FC236}">
                    <a16:creationId xmlns:a16="http://schemas.microsoft.com/office/drawing/2014/main" id="{193CFD93-1032-B4F2-F381-6493DDAC396E}"/>
                  </a:ext>
                </a:extLst>
              </p:cNvPr>
              <p:cNvSpPr/>
              <p:nvPr/>
            </p:nvSpPr>
            <p:spPr>
              <a:xfrm>
                <a:off x="4392660" y="4431585"/>
                <a:ext cx="34311" cy="70810"/>
              </a:xfrm>
              <a:custGeom>
                <a:avLst/>
                <a:gdLst>
                  <a:gd name="csX0" fmla="*/ 5064 w 34311"/>
                  <a:gd name="csY0" fmla="*/ 70793 h 70810"/>
                  <a:gd name="csX1" fmla="*/ 5064 w 34311"/>
                  <a:gd name="csY1" fmla="*/ 70793 h 70810"/>
                  <a:gd name="csX2" fmla="*/ 9596 w 34311"/>
                  <a:gd name="csY2" fmla="*/ 66288 h 70810"/>
                  <a:gd name="csX3" fmla="*/ 9582 w 34311"/>
                  <a:gd name="csY3" fmla="*/ 65876 h 70810"/>
                  <a:gd name="csX4" fmla="*/ 13304 w 34311"/>
                  <a:gd name="csY4" fmla="*/ 28396 h 70810"/>
                  <a:gd name="csX5" fmla="*/ 31777 w 34311"/>
                  <a:gd name="csY5" fmla="*/ 8992 h 70810"/>
                  <a:gd name="csX6" fmla="*/ 33731 w 34311"/>
                  <a:gd name="csY6" fmla="*/ 2506 h 70810"/>
                  <a:gd name="csX7" fmla="*/ 28056 w 34311"/>
                  <a:gd name="csY7" fmla="*/ 221 h 70810"/>
                  <a:gd name="csX8" fmla="*/ 4000 w 34311"/>
                  <a:gd name="csY8" fmla="*/ 26802 h 70810"/>
                  <a:gd name="csX9" fmla="*/ 13 w 34311"/>
                  <a:gd name="csY9" fmla="*/ 66673 h 70810"/>
                  <a:gd name="csX10" fmla="*/ 5064 w 34311"/>
                  <a:gd name="csY10" fmla="*/ 70793 h 7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4311" h="70810">
                    <a:moveTo>
                      <a:pt x="5064" y="70793"/>
                    </a:moveTo>
                    <a:lnTo>
                      <a:pt x="5064" y="70793"/>
                    </a:lnTo>
                    <a:cubicBezTo>
                      <a:pt x="7562" y="70807"/>
                      <a:pt x="9596" y="68786"/>
                      <a:pt x="9596" y="66288"/>
                    </a:cubicBezTo>
                    <a:cubicBezTo>
                      <a:pt x="9596" y="66155"/>
                      <a:pt x="9596" y="66009"/>
                      <a:pt x="9582" y="65876"/>
                    </a:cubicBezTo>
                    <a:cubicBezTo>
                      <a:pt x="9396" y="53276"/>
                      <a:pt x="10646" y="40703"/>
                      <a:pt x="13304" y="28396"/>
                    </a:cubicBezTo>
                    <a:cubicBezTo>
                      <a:pt x="15962" y="16169"/>
                      <a:pt x="31645" y="8992"/>
                      <a:pt x="31777" y="8992"/>
                    </a:cubicBezTo>
                    <a:cubicBezTo>
                      <a:pt x="34103" y="7743"/>
                      <a:pt x="34980" y="4846"/>
                      <a:pt x="33731" y="2506"/>
                    </a:cubicBezTo>
                    <a:cubicBezTo>
                      <a:pt x="32628" y="486"/>
                      <a:pt x="30249" y="-484"/>
                      <a:pt x="28056" y="221"/>
                    </a:cubicBezTo>
                    <a:cubicBezTo>
                      <a:pt x="16547" y="5151"/>
                      <a:pt x="7761" y="14853"/>
                      <a:pt x="4000" y="26802"/>
                    </a:cubicBezTo>
                    <a:cubicBezTo>
                      <a:pt x="1116" y="39893"/>
                      <a:pt x="-213" y="53276"/>
                      <a:pt x="13" y="66673"/>
                    </a:cubicBezTo>
                    <a:cubicBezTo>
                      <a:pt x="359" y="69158"/>
                      <a:pt x="2565" y="70953"/>
                      <a:pt x="5064" y="70793"/>
                    </a:cubicBezTo>
                    <a:close/>
                  </a:path>
                </a:pathLst>
              </a:custGeom>
              <a:solidFill>
                <a:srgbClr val="CD333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29" name="Freeform: Shape 128">
                <a:extLst>
                  <a:ext uri="{FF2B5EF4-FFF2-40B4-BE49-F238E27FC236}">
                    <a16:creationId xmlns:a16="http://schemas.microsoft.com/office/drawing/2014/main" id="{63C1DE32-5A7A-FB5B-9B21-6ACA24B51248}"/>
                  </a:ext>
                </a:extLst>
              </p:cNvPr>
              <p:cNvSpPr/>
              <p:nvPr/>
            </p:nvSpPr>
            <p:spPr>
              <a:xfrm>
                <a:off x="4372725" y="4440972"/>
                <a:ext cx="46398" cy="63806"/>
              </a:xfrm>
              <a:custGeom>
                <a:avLst/>
                <a:gdLst>
                  <a:gd name="csX0" fmla="*/ 4397 w 46398"/>
                  <a:gd name="csY0" fmla="*/ 63798 h 63806"/>
                  <a:gd name="csX1" fmla="*/ 4397 w 46398"/>
                  <a:gd name="csY1" fmla="*/ 63798 h 63806"/>
                  <a:gd name="csX2" fmla="*/ 9049 w 46398"/>
                  <a:gd name="csY2" fmla="*/ 58881 h 63806"/>
                  <a:gd name="csX3" fmla="*/ 9049 w 46398"/>
                  <a:gd name="csY3" fmla="*/ 58881 h 63806"/>
                  <a:gd name="csX4" fmla="*/ 16226 w 46398"/>
                  <a:gd name="csY4" fmla="*/ 26319 h 63806"/>
                  <a:gd name="csX5" fmla="*/ 42807 w 46398"/>
                  <a:gd name="csY5" fmla="*/ 9440 h 63806"/>
                  <a:gd name="csX6" fmla="*/ 46263 w 46398"/>
                  <a:gd name="csY6" fmla="*/ 3725 h 63806"/>
                  <a:gd name="csX7" fmla="*/ 40787 w 46398"/>
                  <a:gd name="csY7" fmla="*/ 84 h 63806"/>
                  <a:gd name="csX8" fmla="*/ 40548 w 46398"/>
                  <a:gd name="csY8" fmla="*/ 137 h 63806"/>
                  <a:gd name="csX9" fmla="*/ 7986 w 46398"/>
                  <a:gd name="csY9" fmla="*/ 22199 h 63806"/>
                  <a:gd name="csX10" fmla="*/ 12 w 46398"/>
                  <a:gd name="csY10" fmla="*/ 59280 h 63806"/>
                  <a:gd name="csX11" fmla="*/ 4397 w 46398"/>
                  <a:gd name="csY11" fmla="*/ 63798 h 638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6398" h="63806">
                    <a:moveTo>
                      <a:pt x="4397" y="63798"/>
                    </a:moveTo>
                    <a:lnTo>
                      <a:pt x="4397" y="63798"/>
                    </a:lnTo>
                    <a:cubicBezTo>
                      <a:pt x="7042" y="63732"/>
                      <a:pt x="9116" y="61526"/>
                      <a:pt x="9049" y="58881"/>
                    </a:cubicBezTo>
                    <a:cubicBezTo>
                      <a:pt x="9049" y="58881"/>
                      <a:pt x="9049" y="58881"/>
                      <a:pt x="9049" y="58881"/>
                    </a:cubicBezTo>
                    <a:cubicBezTo>
                      <a:pt x="8823" y="47611"/>
                      <a:pt x="11282" y="36446"/>
                      <a:pt x="16226" y="26319"/>
                    </a:cubicBezTo>
                    <a:cubicBezTo>
                      <a:pt x="22592" y="17494"/>
                      <a:pt x="32108" y="11447"/>
                      <a:pt x="42807" y="9440"/>
                    </a:cubicBezTo>
                    <a:cubicBezTo>
                      <a:pt x="45319" y="8789"/>
                      <a:pt x="46847" y="6251"/>
                      <a:pt x="46263" y="3725"/>
                    </a:cubicBezTo>
                    <a:cubicBezTo>
                      <a:pt x="45757" y="1213"/>
                      <a:pt x="43299" y="-421"/>
                      <a:pt x="40787" y="84"/>
                    </a:cubicBezTo>
                    <a:cubicBezTo>
                      <a:pt x="40707" y="97"/>
                      <a:pt x="40627" y="110"/>
                      <a:pt x="40548" y="137"/>
                    </a:cubicBezTo>
                    <a:cubicBezTo>
                      <a:pt x="27270" y="3061"/>
                      <a:pt x="15615" y="10955"/>
                      <a:pt x="7986" y="22199"/>
                    </a:cubicBezTo>
                    <a:cubicBezTo>
                      <a:pt x="2444" y="33762"/>
                      <a:pt x="-294" y="46468"/>
                      <a:pt x="12" y="59280"/>
                    </a:cubicBezTo>
                    <a:cubicBezTo>
                      <a:pt x="12" y="61725"/>
                      <a:pt x="1952" y="63732"/>
                      <a:pt x="4397" y="63798"/>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30" name="Freeform: Shape 129">
                <a:extLst>
                  <a:ext uri="{FF2B5EF4-FFF2-40B4-BE49-F238E27FC236}">
                    <a16:creationId xmlns:a16="http://schemas.microsoft.com/office/drawing/2014/main" id="{AF1C448B-36F7-0B77-41E5-8278268ACDAD}"/>
                  </a:ext>
                </a:extLst>
              </p:cNvPr>
              <p:cNvSpPr/>
              <p:nvPr/>
            </p:nvSpPr>
            <p:spPr>
              <a:xfrm>
                <a:off x="4352680" y="4439334"/>
                <a:ext cx="51644" cy="63051"/>
              </a:xfrm>
              <a:custGeom>
                <a:avLst/>
                <a:gdLst>
                  <a:gd name="csX0" fmla="*/ 5836 w 51644"/>
                  <a:gd name="csY0" fmla="*/ 63044 h 63051"/>
                  <a:gd name="csX1" fmla="*/ 9956 w 51644"/>
                  <a:gd name="csY1" fmla="*/ 58259 h 63051"/>
                  <a:gd name="csX2" fmla="*/ 19658 w 51644"/>
                  <a:gd name="csY2" fmla="*/ 25299 h 63051"/>
                  <a:gd name="csX3" fmla="*/ 47568 w 51644"/>
                  <a:gd name="csY3" fmla="*/ 9882 h 63051"/>
                  <a:gd name="csX4" fmla="*/ 51556 w 51644"/>
                  <a:gd name="csY4" fmla="*/ 4180 h 63051"/>
                  <a:gd name="csX5" fmla="*/ 51556 w 51644"/>
                  <a:gd name="csY5" fmla="*/ 4167 h 63051"/>
                  <a:gd name="csX6" fmla="*/ 45841 w 51644"/>
                  <a:gd name="csY6" fmla="*/ 47 h 63051"/>
                  <a:gd name="csX7" fmla="*/ 45841 w 51644"/>
                  <a:gd name="csY7" fmla="*/ 47 h 63051"/>
                  <a:gd name="csX8" fmla="*/ 11020 w 51644"/>
                  <a:gd name="csY8" fmla="*/ 20514 h 63051"/>
                  <a:gd name="csX9" fmla="*/ -12 w 51644"/>
                  <a:gd name="csY9" fmla="*/ 57993 h 63051"/>
                  <a:gd name="csX10" fmla="*/ 4773 w 51644"/>
                  <a:gd name="csY10" fmla="*/ 63044 h 630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1644" h="63051">
                    <a:moveTo>
                      <a:pt x="5836" y="63044"/>
                    </a:moveTo>
                    <a:cubicBezTo>
                      <a:pt x="8162" y="62605"/>
                      <a:pt x="9877" y="60625"/>
                      <a:pt x="9956" y="58259"/>
                    </a:cubicBezTo>
                    <a:cubicBezTo>
                      <a:pt x="10435" y="46644"/>
                      <a:pt x="13771" y="35320"/>
                      <a:pt x="19658" y="25299"/>
                    </a:cubicBezTo>
                    <a:cubicBezTo>
                      <a:pt x="26662" y="16793"/>
                      <a:pt x="36644" y="11291"/>
                      <a:pt x="47568" y="9882"/>
                    </a:cubicBezTo>
                    <a:cubicBezTo>
                      <a:pt x="50240" y="9417"/>
                      <a:pt x="52034" y="6865"/>
                      <a:pt x="51556" y="4180"/>
                    </a:cubicBezTo>
                    <a:cubicBezTo>
                      <a:pt x="51556" y="4180"/>
                      <a:pt x="51556" y="4167"/>
                      <a:pt x="51556" y="4167"/>
                    </a:cubicBezTo>
                    <a:cubicBezTo>
                      <a:pt x="51077" y="1469"/>
                      <a:pt x="48552" y="-352"/>
                      <a:pt x="45841" y="47"/>
                    </a:cubicBezTo>
                    <a:lnTo>
                      <a:pt x="45841" y="47"/>
                    </a:lnTo>
                    <a:cubicBezTo>
                      <a:pt x="44777" y="47"/>
                      <a:pt x="19260" y="4699"/>
                      <a:pt x="11020" y="20514"/>
                    </a:cubicBezTo>
                    <a:cubicBezTo>
                      <a:pt x="4414" y="31944"/>
                      <a:pt x="626" y="44796"/>
                      <a:pt x="-12" y="57993"/>
                    </a:cubicBezTo>
                    <a:cubicBezTo>
                      <a:pt x="-12" y="60678"/>
                      <a:pt x="2088" y="62898"/>
                      <a:pt x="4773" y="63044"/>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31" name="Freeform: Shape 130">
                <a:extLst>
                  <a:ext uri="{FF2B5EF4-FFF2-40B4-BE49-F238E27FC236}">
                    <a16:creationId xmlns:a16="http://schemas.microsoft.com/office/drawing/2014/main" id="{E56148C1-A543-868B-2C9B-D84246051289}"/>
                  </a:ext>
                </a:extLst>
              </p:cNvPr>
              <p:cNvSpPr/>
              <p:nvPr/>
            </p:nvSpPr>
            <p:spPr>
              <a:xfrm>
                <a:off x="4387199" y="4396261"/>
                <a:ext cx="125269" cy="72037"/>
              </a:xfrm>
              <a:custGeom>
                <a:avLst/>
                <a:gdLst>
                  <a:gd name="csX0" fmla="*/ 125221 w 125269"/>
                  <a:gd name="csY0" fmla="*/ 38469 h 72037"/>
                  <a:gd name="csX1" fmla="*/ 64350 w 125269"/>
                  <a:gd name="csY1" fmla="*/ 192 h 72037"/>
                  <a:gd name="csX2" fmla="*/ 24 w 125269"/>
                  <a:gd name="csY2" fmla="*/ 31956 h 72037"/>
                  <a:gd name="csX3" fmla="*/ 56243 w 125269"/>
                  <a:gd name="csY3" fmla="*/ 71828 h 72037"/>
                  <a:gd name="csX4" fmla="*/ 125221 w 125269"/>
                  <a:gd name="csY4" fmla="*/ 38469 h 72037"/>
                </a:gdLst>
                <a:ahLst/>
                <a:cxnLst>
                  <a:cxn ang="0">
                    <a:pos x="csX0" y="csY0"/>
                  </a:cxn>
                  <a:cxn ang="0">
                    <a:pos x="csX1" y="csY1"/>
                  </a:cxn>
                  <a:cxn ang="0">
                    <a:pos x="csX2" y="csY2"/>
                  </a:cxn>
                  <a:cxn ang="0">
                    <a:pos x="csX3" y="csY3"/>
                  </a:cxn>
                  <a:cxn ang="0">
                    <a:pos x="csX4" y="csY4"/>
                  </a:cxn>
                </a:cxnLst>
                <a:rect l="l" t="t" r="r" b="b"/>
                <a:pathLst>
                  <a:path w="125269" h="72037">
                    <a:moveTo>
                      <a:pt x="125221" y="38469"/>
                    </a:moveTo>
                    <a:cubicBezTo>
                      <a:pt x="126417" y="16008"/>
                      <a:pt x="98640" y="2053"/>
                      <a:pt x="64350" y="192"/>
                    </a:cubicBezTo>
                    <a:cubicBezTo>
                      <a:pt x="30061" y="-1669"/>
                      <a:pt x="1087" y="9495"/>
                      <a:pt x="24" y="31956"/>
                    </a:cubicBezTo>
                    <a:cubicBezTo>
                      <a:pt x="-1039" y="54417"/>
                      <a:pt x="21688" y="69834"/>
                      <a:pt x="56243" y="71828"/>
                    </a:cubicBezTo>
                    <a:cubicBezTo>
                      <a:pt x="90798" y="73822"/>
                      <a:pt x="124025" y="60930"/>
                      <a:pt x="125221" y="38469"/>
                    </a:cubicBezTo>
                    <a:close/>
                  </a:path>
                </a:pathLst>
              </a:custGeom>
              <a:solidFill>
                <a:srgbClr val="C6222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2" name="Freeform: Shape 141">
                <a:extLst>
                  <a:ext uri="{FF2B5EF4-FFF2-40B4-BE49-F238E27FC236}">
                    <a16:creationId xmlns:a16="http://schemas.microsoft.com/office/drawing/2014/main" id="{BD7A9605-5A7C-CC83-6719-BB9391B182F7}"/>
                  </a:ext>
                </a:extLst>
              </p:cNvPr>
              <p:cNvSpPr/>
              <p:nvPr/>
            </p:nvSpPr>
            <p:spPr>
              <a:xfrm>
                <a:off x="4387055" y="4397823"/>
                <a:ext cx="132104" cy="53382"/>
              </a:xfrm>
              <a:custGeom>
                <a:avLst/>
                <a:gdLst>
                  <a:gd name="csX0" fmla="*/ 34724 w 132104"/>
                  <a:gd name="csY0" fmla="*/ 358 h 53382"/>
                  <a:gd name="csX1" fmla="*/ 35 w 132104"/>
                  <a:gd name="csY1" fmla="*/ 23882 h 53382"/>
                  <a:gd name="csX2" fmla="*/ 117922 w 132104"/>
                  <a:gd name="csY2" fmla="*/ 52988 h 53382"/>
                  <a:gd name="csX3" fmla="*/ 131213 w 132104"/>
                  <a:gd name="csY3" fmla="*/ 34648 h 53382"/>
                  <a:gd name="csX4" fmla="*/ 34724 w 132104"/>
                  <a:gd name="csY4" fmla="*/ 358 h 53382"/>
                </a:gdLst>
                <a:ahLst/>
                <a:cxnLst>
                  <a:cxn ang="0">
                    <a:pos x="csX0" y="csY0"/>
                  </a:cxn>
                  <a:cxn ang="0">
                    <a:pos x="csX1" y="csY1"/>
                  </a:cxn>
                  <a:cxn ang="0">
                    <a:pos x="csX2" y="csY2"/>
                  </a:cxn>
                  <a:cxn ang="0">
                    <a:pos x="csX3" y="csY3"/>
                  </a:cxn>
                  <a:cxn ang="0">
                    <a:pos x="csX4" y="csY4"/>
                  </a:cxn>
                </a:cxnLst>
                <a:rect l="l" t="t" r="r" b="b"/>
                <a:pathLst>
                  <a:path w="132104" h="53382">
                    <a:moveTo>
                      <a:pt x="34724" y="358"/>
                    </a:moveTo>
                    <a:cubicBezTo>
                      <a:pt x="-2756" y="3681"/>
                      <a:pt x="35" y="23882"/>
                      <a:pt x="35" y="23882"/>
                    </a:cubicBezTo>
                    <a:cubicBezTo>
                      <a:pt x="35" y="23882"/>
                      <a:pt x="40704" y="-12933"/>
                      <a:pt x="117922" y="52988"/>
                    </a:cubicBezTo>
                    <a:cubicBezTo>
                      <a:pt x="117922" y="52988"/>
                      <a:pt x="136263" y="57640"/>
                      <a:pt x="131213" y="34648"/>
                    </a:cubicBezTo>
                    <a:cubicBezTo>
                      <a:pt x="108885" y="16971"/>
                      <a:pt x="72203" y="-2965"/>
                      <a:pt x="34724" y="358"/>
                    </a:cubicBezTo>
                    <a:close/>
                  </a:path>
                </a:pathLst>
              </a:custGeom>
              <a:solidFill>
                <a:srgbClr val="EAA16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3" name="Freeform: Shape 142">
                <a:extLst>
                  <a:ext uri="{FF2B5EF4-FFF2-40B4-BE49-F238E27FC236}">
                    <a16:creationId xmlns:a16="http://schemas.microsoft.com/office/drawing/2014/main" id="{47F356C6-E0E6-79DE-DFB4-7EC8BF6FD507}"/>
                  </a:ext>
                </a:extLst>
              </p:cNvPr>
              <p:cNvSpPr/>
              <p:nvPr/>
            </p:nvSpPr>
            <p:spPr>
              <a:xfrm>
                <a:off x="4482794" y="4312598"/>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8" name="Freeform: Shape 147">
                <a:extLst>
                  <a:ext uri="{FF2B5EF4-FFF2-40B4-BE49-F238E27FC236}">
                    <a16:creationId xmlns:a16="http://schemas.microsoft.com/office/drawing/2014/main" id="{9FA54996-769E-E279-8458-EF4A32FECF7E}"/>
                  </a:ext>
                </a:extLst>
              </p:cNvPr>
              <p:cNvSpPr/>
              <p:nvPr/>
            </p:nvSpPr>
            <p:spPr>
              <a:xfrm>
                <a:off x="4480976" y="4311508"/>
                <a:ext cx="2747" cy="2950"/>
              </a:xfrm>
              <a:custGeom>
                <a:avLst/>
                <a:gdLst>
                  <a:gd name="csX0" fmla="*/ 1540 w 2747"/>
                  <a:gd name="csY0" fmla="*/ 2544 h 2950"/>
                  <a:gd name="csX1" fmla="*/ 743 w 2747"/>
                  <a:gd name="csY1" fmla="*/ 2544 h 2950"/>
                  <a:gd name="csX2" fmla="*/ 78 w 2747"/>
                  <a:gd name="csY2" fmla="*/ 1481 h 2950"/>
                  <a:gd name="csX3" fmla="*/ 78 w 2747"/>
                  <a:gd name="csY3" fmla="*/ 152 h 2950"/>
                  <a:gd name="csX4" fmla="*/ 1274 w 2747"/>
                  <a:gd name="csY4" fmla="*/ 152 h 2950"/>
                  <a:gd name="csX5" fmla="*/ 2736 w 2747"/>
                  <a:gd name="csY5" fmla="*/ 1348 h 2950"/>
                  <a:gd name="csX6" fmla="*/ 1939 w 2747"/>
                  <a:gd name="csY6" fmla="*/ 2943 h 2950"/>
                  <a:gd name="csX7" fmla="*/ 1141 w 2747"/>
                  <a:gd name="csY7" fmla="*/ 2943 h 29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47" h="2950">
                    <a:moveTo>
                      <a:pt x="1540" y="2544"/>
                    </a:moveTo>
                    <a:lnTo>
                      <a:pt x="743" y="2544"/>
                    </a:lnTo>
                    <a:cubicBezTo>
                      <a:pt x="357" y="2318"/>
                      <a:pt x="105" y="1919"/>
                      <a:pt x="78" y="1481"/>
                    </a:cubicBezTo>
                    <a:cubicBezTo>
                      <a:pt x="-41" y="1042"/>
                      <a:pt x="-41" y="590"/>
                      <a:pt x="78" y="152"/>
                    </a:cubicBezTo>
                    <a:cubicBezTo>
                      <a:pt x="450" y="-61"/>
                      <a:pt x="902" y="-61"/>
                      <a:pt x="1274" y="152"/>
                    </a:cubicBezTo>
                    <a:cubicBezTo>
                      <a:pt x="1965" y="191"/>
                      <a:pt x="2564" y="670"/>
                      <a:pt x="2736" y="1348"/>
                    </a:cubicBezTo>
                    <a:cubicBezTo>
                      <a:pt x="2736" y="2012"/>
                      <a:pt x="2736" y="2677"/>
                      <a:pt x="1939" y="2943"/>
                    </a:cubicBezTo>
                    <a:lnTo>
                      <a:pt x="1141" y="2943"/>
                    </a:ln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9" name="Freeform: Shape 148">
                <a:extLst>
                  <a:ext uri="{FF2B5EF4-FFF2-40B4-BE49-F238E27FC236}">
                    <a16:creationId xmlns:a16="http://schemas.microsoft.com/office/drawing/2014/main" id="{9CE8AFAD-D8EB-9DFD-D0A8-7DE47DCD5427}"/>
                  </a:ext>
                </a:extLst>
              </p:cNvPr>
              <p:cNvSpPr/>
              <p:nvPr/>
            </p:nvSpPr>
            <p:spPr>
              <a:xfrm>
                <a:off x="4482927" y="4312598"/>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0" name="Freeform: Shape 149">
                <a:extLst>
                  <a:ext uri="{FF2B5EF4-FFF2-40B4-BE49-F238E27FC236}">
                    <a16:creationId xmlns:a16="http://schemas.microsoft.com/office/drawing/2014/main" id="{EB580781-9D3D-F68E-CC96-917D529A1C41}"/>
                  </a:ext>
                </a:extLst>
              </p:cNvPr>
              <p:cNvSpPr/>
              <p:nvPr/>
            </p:nvSpPr>
            <p:spPr>
              <a:xfrm>
                <a:off x="4481049" y="4311268"/>
                <a:ext cx="3473" cy="2923"/>
              </a:xfrm>
              <a:custGeom>
                <a:avLst/>
                <a:gdLst>
                  <a:gd name="csX0" fmla="*/ 1468 w 3473"/>
                  <a:gd name="csY0" fmla="*/ 2783 h 2923"/>
                  <a:gd name="csX1" fmla="*/ 1468 w 3473"/>
                  <a:gd name="csY1" fmla="*/ 2783 h 2923"/>
                  <a:gd name="csX2" fmla="*/ 6 w 3473"/>
                  <a:gd name="csY2" fmla="*/ 1587 h 2923"/>
                  <a:gd name="csX3" fmla="*/ 936 w 3473"/>
                  <a:gd name="csY3" fmla="*/ -8 h 2923"/>
                  <a:gd name="csX4" fmla="*/ 1867 w 3473"/>
                  <a:gd name="csY4" fmla="*/ -8 h 2923"/>
                  <a:gd name="csX5" fmla="*/ 3462 w 3473"/>
                  <a:gd name="csY5" fmla="*/ 1454 h 2923"/>
                  <a:gd name="csX6" fmla="*/ 2000 w 3473"/>
                  <a:gd name="csY6" fmla="*/ 2916 h 2923"/>
                  <a:gd name="csX7" fmla="*/ 2000 w 3473"/>
                  <a:gd name="csY7" fmla="*/ 2916 h 29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473" h="2923">
                    <a:moveTo>
                      <a:pt x="1468" y="2783"/>
                    </a:moveTo>
                    <a:lnTo>
                      <a:pt x="1468" y="2783"/>
                    </a:lnTo>
                    <a:cubicBezTo>
                      <a:pt x="777" y="2743"/>
                      <a:pt x="179" y="2265"/>
                      <a:pt x="6" y="1587"/>
                    </a:cubicBezTo>
                    <a:cubicBezTo>
                      <a:pt x="-100" y="896"/>
                      <a:pt x="285" y="231"/>
                      <a:pt x="936" y="-8"/>
                    </a:cubicBezTo>
                    <a:lnTo>
                      <a:pt x="1867" y="-8"/>
                    </a:lnTo>
                    <a:cubicBezTo>
                      <a:pt x="3329" y="-8"/>
                      <a:pt x="3462" y="1188"/>
                      <a:pt x="3462" y="1454"/>
                    </a:cubicBezTo>
                    <a:cubicBezTo>
                      <a:pt x="3395" y="2238"/>
                      <a:pt x="2784" y="2850"/>
                      <a:pt x="2000" y="2916"/>
                    </a:cubicBezTo>
                    <a:lnTo>
                      <a:pt x="2000" y="2916"/>
                    </a:ln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1" name="Freeform: Shape 150">
                <a:extLst>
                  <a:ext uri="{FF2B5EF4-FFF2-40B4-BE49-F238E27FC236}">
                    <a16:creationId xmlns:a16="http://schemas.microsoft.com/office/drawing/2014/main" id="{444EE402-DD31-C9D3-2486-E6C40B2073A3}"/>
                  </a:ext>
                </a:extLst>
              </p:cNvPr>
              <p:cNvSpPr/>
              <p:nvPr/>
            </p:nvSpPr>
            <p:spPr>
              <a:xfrm>
                <a:off x="4482927" y="4312598"/>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2" name="Freeform: Shape 151">
                <a:extLst>
                  <a:ext uri="{FF2B5EF4-FFF2-40B4-BE49-F238E27FC236}">
                    <a16:creationId xmlns:a16="http://schemas.microsoft.com/office/drawing/2014/main" id="{E622B67E-13BE-29D0-65EB-6A1F61B86667}"/>
                  </a:ext>
                </a:extLst>
              </p:cNvPr>
              <p:cNvSpPr/>
              <p:nvPr/>
            </p:nvSpPr>
            <p:spPr>
              <a:xfrm>
                <a:off x="4481066" y="4311263"/>
                <a:ext cx="2955" cy="2796"/>
              </a:xfrm>
              <a:custGeom>
                <a:avLst/>
                <a:gdLst>
                  <a:gd name="csX0" fmla="*/ 1450 w 2955"/>
                  <a:gd name="csY0" fmla="*/ 2789 h 2796"/>
                  <a:gd name="csX1" fmla="*/ 1450 w 2955"/>
                  <a:gd name="csY1" fmla="*/ 2789 h 2796"/>
                  <a:gd name="csX2" fmla="*/ -12 w 2955"/>
                  <a:gd name="csY2" fmla="*/ 1327 h 2796"/>
                  <a:gd name="csX3" fmla="*/ 1304 w 2955"/>
                  <a:gd name="csY3" fmla="*/ -2 h 2796"/>
                  <a:gd name="csX4" fmla="*/ 1450 w 2955"/>
                  <a:gd name="csY4" fmla="*/ -2 h 2796"/>
                  <a:gd name="csX5" fmla="*/ 1450 w 2955"/>
                  <a:gd name="csY5" fmla="*/ -2 h 2796"/>
                  <a:gd name="csX6" fmla="*/ 2912 w 2955"/>
                  <a:gd name="csY6" fmla="*/ 1194 h 2796"/>
                  <a:gd name="csX7" fmla="*/ 1902 w 2955"/>
                  <a:gd name="csY7" fmla="*/ 2776 h 2796"/>
                  <a:gd name="csX8" fmla="*/ 1849 w 2955"/>
                  <a:gd name="csY8" fmla="*/ 2789 h 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955" h="2796">
                    <a:moveTo>
                      <a:pt x="1450" y="2789"/>
                    </a:moveTo>
                    <a:lnTo>
                      <a:pt x="1450" y="2789"/>
                    </a:lnTo>
                    <a:cubicBezTo>
                      <a:pt x="640" y="2789"/>
                      <a:pt x="-12" y="2138"/>
                      <a:pt x="-12" y="1327"/>
                    </a:cubicBezTo>
                    <a:cubicBezTo>
                      <a:pt x="-12" y="596"/>
                      <a:pt x="573" y="-2"/>
                      <a:pt x="1304" y="-2"/>
                    </a:cubicBezTo>
                    <a:cubicBezTo>
                      <a:pt x="1357" y="-15"/>
                      <a:pt x="1411" y="-2"/>
                      <a:pt x="1450" y="-2"/>
                    </a:cubicBezTo>
                    <a:lnTo>
                      <a:pt x="1450" y="-2"/>
                    </a:lnTo>
                    <a:cubicBezTo>
                      <a:pt x="1450" y="-2"/>
                      <a:pt x="2912" y="-2"/>
                      <a:pt x="2912" y="1194"/>
                    </a:cubicBezTo>
                    <a:cubicBezTo>
                      <a:pt x="3072" y="1912"/>
                      <a:pt x="2620" y="2616"/>
                      <a:pt x="1902" y="2776"/>
                    </a:cubicBezTo>
                    <a:cubicBezTo>
                      <a:pt x="1889" y="2789"/>
                      <a:pt x="1862" y="2789"/>
                      <a:pt x="1849" y="2789"/>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3" name="Freeform: Shape 152">
                <a:extLst>
                  <a:ext uri="{FF2B5EF4-FFF2-40B4-BE49-F238E27FC236}">
                    <a16:creationId xmlns:a16="http://schemas.microsoft.com/office/drawing/2014/main" id="{4BA7A9AC-C53E-35E2-DF11-76C8BD8FFA79}"/>
                  </a:ext>
                </a:extLst>
              </p:cNvPr>
              <p:cNvSpPr/>
              <p:nvPr/>
            </p:nvSpPr>
            <p:spPr>
              <a:xfrm>
                <a:off x="4482794" y="4301832"/>
                <a:ext cx="36150" cy="24055"/>
              </a:xfrm>
              <a:custGeom>
                <a:avLst/>
                <a:gdLst>
                  <a:gd name="csX0" fmla="*/ 30557 w 36150"/>
                  <a:gd name="csY0" fmla="*/ -8 h 24055"/>
                  <a:gd name="csX1" fmla="*/ -12 w 36150"/>
                  <a:gd name="csY1" fmla="*/ 10757 h 24055"/>
                  <a:gd name="csX2" fmla="*/ -12 w 36150"/>
                  <a:gd name="csY2" fmla="*/ 10757 h 24055"/>
                  <a:gd name="csX3" fmla="*/ 36139 w 36150"/>
                  <a:gd name="csY3" fmla="*/ 24048 h 24055"/>
                  <a:gd name="csX4" fmla="*/ 36139 w 36150"/>
                  <a:gd name="csY4" fmla="*/ 24048 h 24055"/>
                </a:gdLst>
                <a:ahLst/>
                <a:cxnLst>
                  <a:cxn ang="0">
                    <a:pos x="csX0" y="csY0"/>
                  </a:cxn>
                  <a:cxn ang="0">
                    <a:pos x="csX1" y="csY1"/>
                  </a:cxn>
                  <a:cxn ang="0">
                    <a:pos x="csX2" y="csY2"/>
                  </a:cxn>
                  <a:cxn ang="0">
                    <a:pos x="csX3" y="csY3"/>
                  </a:cxn>
                  <a:cxn ang="0">
                    <a:pos x="csX4" y="csY4"/>
                  </a:cxn>
                </a:cxnLst>
                <a:rect l="l" t="t" r="r" b="b"/>
                <a:pathLst>
                  <a:path w="36150" h="24055">
                    <a:moveTo>
                      <a:pt x="30557" y="-8"/>
                    </a:moveTo>
                    <a:lnTo>
                      <a:pt x="-12" y="10757"/>
                    </a:lnTo>
                    <a:lnTo>
                      <a:pt x="-12" y="10757"/>
                    </a:lnTo>
                    <a:cubicBezTo>
                      <a:pt x="13239" y="10717"/>
                      <a:pt x="26065" y="15436"/>
                      <a:pt x="36139" y="24048"/>
                    </a:cubicBezTo>
                    <a:lnTo>
                      <a:pt x="36139" y="24048"/>
                    </a:lnTo>
                    <a:close/>
                  </a:path>
                </a:pathLst>
              </a:custGeom>
              <a:solidFill>
                <a:srgbClr val="FFD9B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4" name="Freeform: Shape 153">
                <a:extLst>
                  <a:ext uri="{FF2B5EF4-FFF2-40B4-BE49-F238E27FC236}">
                    <a16:creationId xmlns:a16="http://schemas.microsoft.com/office/drawing/2014/main" id="{957F7647-22F5-FEDF-0967-F6469D6D79AD}"/>
                  </a:ext>
                </a:extLst>
              </p:cNvPr>
              <p:cNvSpPr/>
              <p:nvPr/>
            </p:nvSpPr>
            <p:spPr>
              <a:xfrm>
                <a:off x="4375344" y="4339426"/>
                <a:ext cx="163788" cy="93051"/>
              </a:xfrm>
              <a:custGeom>
                <a:avLst/>
                <a:gdLst>
                  <a:gd name="csX0" fmla="*/ 44840 w 163788"/>
                  <a:gd name="csY0" fmla="*/ 5459 h 93051"/>
                  <a:gd name="csX1" fmla="*/ 11746 w 163788"/>
                  <a:gd name="csY1" fmla="*/ 82278 h 93051"/>
                  <a:gd name="csX2" fmla="*/ 46435 w 163788"/>
                  <a:gd name="csY2" fmla="*/ 58754 h 93051"/>
                  <a:gd name="csX3" fmla="*/ 143190 w 163788"/>
                  <a:gd name="csY3" fmla="*/ 93044 h 93051"/>
                  <a:gd name="csX4" fmla="*/ 151828 w 163788"/>
                  <a:gd name="csY4" fmla="*/ 37223 h 93051"/>
                  <a:gd name="csX5" fmla="*/ 44840 w 163788"/>
                  <a:gd name="csY5" fmla="*/ 5459 h 93051"/>
                </a:gdLst>
                <a:ahLst/>
                <a:cxnLst>
                  <a:cxn ang="0">
                    <a:pos x="csX0" y="csY0"/>
                  </a:cxn>
                  <a:cxn ang="0">
                    <a:pos x="csX1" y="csY1"/>
                  </a:cxn>
                  <a:cxn ang="0">
                    <a:pos x="csX2" y="csY2"/>
                  </a:cxn>
                  <a:cxn ang="0">
                    <a:pos x="csX3" y="csY3"/>
                  </a:cxn>
                  <a:cxn ang="0">
                    <a:pos x="csX4" y="csY4"/>
                  </a:cxn>
                  <a:cxn ang="0">
                    <a:pos x="csX5" y="csY5"/>
                  </a:cxn>
                </a:cxnLst>
                <a:rect l="l" t="t" r="r" b="b"/>
                <a:pathLst>
                  <a:path w="163788" h="93051">
                    <a:moveTo>
                      <a:pt x="44840" y="5459"/>
                    </a:moveTo>
                    <a:cubicBezTo>
                      <a:pt x="44840" y="5459"/>
                      <a:pt x="-27726" y="34831"/>
                      <a:pt x="11746" y="82278"/>
                    </a:cubicBezTo>
                    <a:cubicBezTo>
                      <a:pt x="11746" y="82278"/>
                      <a:pt x="8955" y="62077"/>
                      <a:pt x="46435" y="58754"/>
                    </a:cubicBezTo>
                    <a:cubicBezTo>
                      <a:pt x="83914" y="55432"/>
                      <a:pt x="120596" y="75367"/>
                      <a:pt x="143190" y="93044"/>
                    </a:cubicBezTo>
                    <a:cubicBezTo>
                      <a:pt x="143190" y="93044"/>
                      <a:pt x="183061" y="73374"/>
                      <a:pt x="151828" y="37223"/>
                    </a:cubicBezTo>
                    <a:cubicBezTo>
                      <a:pt x="126842" y="4529"/>
                      <a:pt x="83621" y="-8310"/>
                      <a:pt x="44840" y="5459"/>
                    </a:cubicBezTo>
                    <a:close/>
                  </a:path>
                </a:pathLst>
              </a:custGeom>
              <a:solidFill>
                <a:srgbClr val="F7BA8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5" name="Freeform: Shape 154">
                <a:extLst>
                  <a:ext uri="{FF2B5EF4-FFF2-40B4-BE49-F238E27FC236}">
                    <a16:creationId xmlns:a16="http://schemas.microsoft.com/office/drawing/2014/main" id="{74C68F26-7DB1-91B9-711A-F62C4DB0C77F}"/>
                  </a:ext>
                </a:extLst>
              </p:cNvPr>
              <p:cNvSpPr/>
              <p:nvPr/>
            </p:nvSpPr>
            <p:spPr>
              <a:xfrm>
                <a:off x="4420116" y="4312598"/>
                <a:ext cx="117200" cy="64193"/>
              </a:xfrm>
              <a:custGeom>
                <a:avLst/>
                <a:gdLst>
                  <a:gd name="csX0" fmla="*/ 62799 w 117200"/>
                  <a:gd name="csY0" fmla="*/ -8 h 64193"/>
                  <a:gd name="csX1" fmla="*/ 62799 w 117200"/>
                  <a:gd name="csY1" fmla="*/ -8 h 64193"/>
                  <a:gd name="csX2" fmla="*/ 466 w 117200"/>
                  <a:gd name="csY2" fmla="*/ 32421 h 64193"/>
                  <a:gd name="csX3" fmla="*/ 107455 w 117200"/>
                  <a:gd name="csY3" fmla="*/ 64185 h 64193"/>
                  <a:gd name="csX4" fmla="*/ 99348 w 117200"/>
                  <a:gd name="csY4" fmla="*/ 13681 h 64193"/>
                  <a:gd name="csX5" fmla="*/ 62799 w 117200"/>
                  <a:gd name="csY5" fmla="*/ -8 h 64193"/>
                </a:gdLst>
                <a:ahLst/>
                <a:cxnLst>
                  <a:cxn ang="0">
                    <a:pos x="csX0" y="csY0"/>
                  </a:cxn>
                  <a:cxn ang="0">
                    <a:pos x="csX1" y="csY1"/>
                  </a:cxn>
                  <a:cxn ang="0">
                    <a:pos x="csX2" y="csY2"/>
                  </a:cxn>
                  <a:cxn ang="0">
                    <a:pos x="csX3" y="csY3"/>
                  </a:cxn>
                  <a:cxn ang="0">
                    <a:pos x="csX4" y="csY4"/>
                  </a:cxn>
                  <a:cxn ang="0">
                    <a:pos x="csX5" y="csY5"/>
                  </a:cxn>
                </a:cxnLst>
                <a:rect l="l" t="t" r="r" b="b"/>
                <a:pathLst>
                  <a:path w="117200" h="64193">
                    <a:moveTo>
                      <a:pt x="62799" y="-8"/>
                    </a:moveTo>
                    <a:lnTo>
                      <a:pt x="62799" y="-8"/>
                    </a:lnTo>
                    <a:cubicBezTo>
                      <a:pt x="56021" y="-8"/>
                      <a:pt x="-6046" y="922"/>
                      <a:pt x="466" y="32421"/>
                    </a:cubicBezTo>
                    <a:cubicBezTo>
                      <a:pt x="39248" y="18652"/>
                      <a:pt x="82469" y="31491"/>
                      <a:pt x="107455" y="64185"/>
                    </a:cubicBezTo>
                    <a:cubicBezTo>
                      <a:pt x="107455" y="64185"/>
                      <a:pt x="134036" y="53287"/>
                      <a:pt x="99348" y="13681"/>
                    </a:cubicBezTo>
                    <a:cubicBezTo>
                      <a:pt x="89234" y="4843"/>
                      <a:pt x="76236" y="-21"/>
                      <a:pt x="62799" y="-8"/>
                    </a:cubicBezTo>
                    <a:close/>
                  </a:path>
                </a:pathLst>
              </a:custGeom>
              <a:solidFill>
                <a:srgbClr val="FFCC9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6" name="Freeform: Shape 155">
                <a:extLst>
                  <a:ext uri="{FF2B5EF4-FFF2-40B4-BE49-F238E27FC236}">
                    <a16:creationId xmlns:a16="http://schemas.microsoft.com/office/drawing/2014/main" id="{48236E13-CEA4-05FD-5F4C-0A308AD4D779}"/>
                  </a:ext>
                </a:extLst>
              </p:cNvPr>
              <p:cNvSpPr/>
              <p:nvPr/>
            </p:nvSpPr>
            <p:spPr>
              <a:xfrm>
                <a:off x="4487272" y="4317633"/>
                <a:ext cx="32077" cy="61151"/>
              </a:xfrm>
              <a:custGeom>
                <a:avLst/>
                <a:gdLst>
                  <a:gd name="csX0" fmla="*/ 25281 w 32077"/>
                  <a:gd name="csY0" fmla="*/ 61143 h 61151"/>
                  <a:gd name="csX1" fmla="*/ 10927 w 32077"/>
                  <a:gd name="csY1" fmla="*/ 3595 h 61151"/>
                  <a:gd name="csX2" fmla="*/ 694 w 32077"/>
                  <a:gd name="csY2" fmla="*/ 3595 h 61151"/>
                  <a:gd name="csX3" fmla="*/ 10794 w 32077"/>
                  <a:gd name="csY3" fmla="*/ 24462 h 61151"/>
                  <a:gd name="csX4" fmla="*/ 10794 w 32077"/>
                  <a:gd name="csY4" fmla="*/ 36955 h 61151"/>
                  <a:gd name="csX5" fmla="*/ 10794 w 32077"/>
                  <a:gd name="csY5" fmla="*/ 52371 h 61151"/>
                  <a:gd name="csX6" fmla="*/ 25281 w 32077"/>
                  <a:gd name="csY6" fmla="*/ 61143 h 61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2077" h="61151">
                    <a:moveTo>
                      <a:pt x="25281" y="61143"/>
                    </a:moveTo>
                    <a:cubicBezTo>
                      <a:pt x="25281" y="61143"/>
                      <a:pt x="47742" y="31638"/>
                      <a:pt x="10927" y="3595"/>
                    </a:cubicBezTo>
                    <a:cubicBezTo>
                      <a:pt x="10927" y="3595"/>
                      <a:pt x="-3293" y="-4512"/>
                      <a:pt x="694" y="3595"/>
                    </a:cubicBezTo>
                    <a:cubicBezTo>
                      <a:pt x="4681" y="11703"/>
                      <a:pt x="17440" y="19278"/>
                      <a:pt x="10794" y="24462"/>
                    </a:cubicBezTo>
                    <a:cubicBezTo>
                      <a:pt x="4149" y="29645"/>
                      <a:pt x="12921" y="28847"/>
                      <a:pt x="10794" y="36955"/>
                    </a:cubicBezTo>
                    <a:cubicBezTo>
                      <a:pt x="8668" y="45062"/>
                      <a:pt x="7206" y="43733"/>
                      <a:pt x="10794" y="52371"/>
                    </a:cubicBezTo>
                    <a:cubicBezTo>
                      <a:pt x="13758" y="57621"/>
                      <a:pt x="19247" y="60944"/>
                      <a:pt x="25281" y="61143"/>
                    </a:cubicBezTo>
                    <a:close/>
                  </a:path>
                </a:pathLst>
              </a:custGeom>
              <a:solidFill>
                <a:srgbClr val="E82E2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7" name="Freeform: Shape 156">
                <a:extLst>
                  <a:ext uri="{FF2B5EF4-FFF2-40B4-BE49-F238E27FC236}">
                    <a16:creationId xmlns:a16="http://schemas.microsoft.com/office/drawing/2014/main" id="{95E59E40-1683-155F-1A3F-8A9EA19CB416}"/>
                  </a:ext>
                </a:extLst>
              </p:cNvPr>
              <p:cNvSpPr/>
              <p:nvPr/>
            </p:nvSpPr>
            <p:spPr>
              <a:xfrm>
                <a:off x="4465120" y="4318664"/>
                <a:ext cx="38671" cy="67876"/>
              </a:xfrm>
              <a:custGeom>
                <a:avLst/>
                <a:gdLst>
                  <a:gd name="csX0" fmla="*/ 32548 w 38671"/>
                  <a:gd name="csY0" fmla="*/ 58917 h 67876"/>
                  <a:gd name="csX1" fmla="*/ 36269 w 38671"/>
                  <a:gd name="csY1" fmla="*/ 43234 h 67876"/>
                  <a:gd name="csX2" fmla="*/ 24042 w 38671"/>
                  <a:gd name="csY2" fmla="*/ 33000 h 67876"/>
                  <a:gd name="csX3" fmla="*/ 21517 w 38671"/>
                  <a:gd name="csY3" fmla="*/ 20773 h 67876"/>
                  <a:gd name="csX4" fmla="*/ 12745 w 38671"/>
                  <a:gd name="csY4" fmla="*/ 9077 h 67876"/>
                  <a:gd name="csX5" fmla="*/ 7296 w 38671"/>
                  <a:gd name="csY5" fmla="*/ 1767 h 67876"/>
                  <a:gd name="csX6" fmla="*/ 14207 w 38671"/>
                  <a:gd name="csY6" fmla="*/ 62106 h 67876"/>
                  <a:gd name="csX7" fmla="*/ 32548 w 38671"/>
                  <a:gd name="csY7" fmla="*/ 58917 h 678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8671" h="67876">
                    <a:moveTo>
                      <a:pt x="32548" y="58917"/>
                    </a:moveTo>
                    <a:cubicBezTo>
                      <a:pt x="32548" y="58917"/>
                      <a:pt x="43313" y="48284"/>
                      <a:pt x="36269" y="43234"/>
                    </a:cubicBezTo>
                    <a:cubicBezTo>
                      <a:pt x="29225" y="38184"/>
                      <a:pt x="22979" y="40842"/>
                      <a:pt x="24042" y="33000"/>
                    </a:cubicBezTo>
                    <a:cubicBezTo>
                      <a:pt x="25105" y="25159"/>
                      <a:pt x="27099" y="24893"/>
                      <a:pt x="21517" y="20773"/>
                    </a:cubicBezTo>
                    <a:cubicBezTo>
                      <a:pt x="15935" y="16653"/>
                      <a:pt x="11682" y="14261"/>
                      <a:pt x="12745" y="9077"/>
                    </a:cubicBezTo>
                    <a:cubicBezTo>
                      <a:pt x="13808" y="3894"/>
                      <a:pt x="12745" y="-3416"/>
                      <a:pt x="7296" y="1767"/>
                    </a:cubicBezTo>
                    <a:cubicBezTo>
                      <a:pt x="1847" y="6951"/>
                      <a:pt x="-8919" y="47487"/>
                      <a:pt x="14207" y="62106"/>
                    </a:cubicBezTo>
                    <a:cubicBezTo>
                      <a:pt x="37332" y="76726"/>
                      <a:pt x="32548" y="58917"/>
                      <a:pt x="32548" y="58917"/>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8" name="Freeform: Shape 157">
                <a:extLst>
                  <a:ext uri="{FF2B5EF4-FFF2-40B4-BE49-F238E27FC236}">
                    <a16:creationId xmlns:a16="http://schemas.microsoft.com/office/drawing/2014/main" id="{63FCC3FC-2B02-F42E-36AC-76F2C8AE9128}"/>
                  </a:ext>
                </a:extLst>
              </p:cNvPr>
              <p:cNvSpPr/>
              <p:nvPr/>
            </p:nvSpPr>
            <p:spPr>
              <a:xfrm>
                <a:off x="4484658" y="4371159"/>
                <a:ext cx="33026" cy="51483"/>
              </a:xfrm>
              <a:custGeom>
                <a:avLst/>
                <a:gdLst>
                  <a:gd name="csX0" fmla="*/ 9421 w 33026"/>
                  <a:gd name="csY0" fmla="*/ 51476 h 51483"/>
                  <a:gd name="csX1" fmla="*/ 32946 w 33026"/>
                  <a:gd name="csY1" fmla="*/ 20243 h 51483"/>
                  <a:gd name="csX2" fmla="*/ 8225 w 33026"/>
                  <a:gd name="csY2" fmla="*/ 2833 h 51483"/>
                  <a:gd name="csX3" fmla="*/ 1314 w 33026"/>
                  <a:gd name="csY3" fmla="*/ 48286 h 51483"/>
                  <a:gd name="csX4" fmla="*/ 9421 w 33026"/>
                  <a:gd name="csY4" fmla="*/ 51476 h 51483"/>
                </a:gdLst>
                <a:ahLst/>
                <a:cxnLst>
                  <a:cxn ang="0">
                    <a:pos x="csX0" y="csY0"/>
                  </a:cxn>
                  <a:cxn ang="0">
                    <a:pos x="csX1" y="csY1"/>
                  </a:cxn>
                  <a:cxn ang="0">
                    <a:pos x="csX2" y="csY2"/>
                  </a:cxn>
                  <a:cxn ang="0">
                    <a:pos x="csX3" y="csY3"/>
                  </a:cxn>
                  <a:cxn ang="0">
                    <a:pos x="csX4" y="csY4"/>
                  </a:cxn>
                </a:cxnLst>
                <a:rect l="l" t="t" r="r" b="b"/>
                <a:pathLst>
                  <a:path w="33026" h="51483">
                    <a:moveTo>
                      <a:pt x="9421" y="51476"/>
                    </a:moveTo>
                    <a:cubicBezTo>
                      <a:pt x="22486" y="46279"/>
                      <a:pt x="31563" y="34238"/>
                      <a:pt x="32946" y="20243"/>
                    </a:cubicBezTo>
                    <a:cubicBezTo>
                      <a:pt x="34142" y="-2749"/>
                      <a:pt x="19655" y="-2218"/>
                      <a:pt x="8225" y="2833"/>
                    </a:cubicBezTo>
                    <a:cubicBezTo>
                      <a:pt x="-3205" y="7883"/>
                      <a:pt x="251" y="47622"/>
                      <a:pt x="1314" y="48286"/>
                    </a:cubicBezTo>
                    <a:cubicBezTo>
                      <a:pt x="2377" y="48951"/>
                      <a:pt x="9421" y="51476"/>
                      <a:pt x="9421" y="51476"/>
                    </a:cubicBezTo>
                    <a:close/>
                  </a:path>
                </a:pathLst>
              </a:custGeom>
              <a:solidFill>
                <a:srgbClr val="BC222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59" name="Freeform: Shape 158">
                <a:extLst>
                  <a:ext uri="{FF2B5EF4-FFF2-40B4-BE49-F238E27FC236}">
                    <a16:creationId xmlns:a16="http://schemas.microsoft.com/office/drawing/2014/main" id="{32EB02C1-57CB-418D-4EB5-0F5A7176612C}"/>
                  </a:ext>
                </a:extLst>
              </p:cNvPr>
              <p:cNvSpPr/>
              <p:nvPr/>
            </p:nvSpPr>
            <p:spPr>
              <a:xfrm>
                <a:off x="4446610" y="4410630"/>
                <a:ext cx="51070" cy="26116"/>
              </a:xfrm>
              <a:custGeom>
                <a:avLst/>
                <a:gdLst>
                  <a:gd name="csX0" fmla="*/ 30192 w 51070"/>
                  <a:gd name="csY0" fmla="*/ 44 h 26116"/>
                  <a:gd name="csX1" fmla="*/ 1484 w 51070"/>
                  <a:gd name="csY1" fmla="*/ 11208 h 26116"/>
                  <a:gd name="csX2" fmla="*/ 29527 w 51070"/>
                  <a:gd name="csY2" fmla="*/ 24499 h 26116"/>
                  <a:gd name="csX3" fmla="*/ 51058 w 51070"/>
                  <a:gd name="csY3" fmla="*/ 8949 h 26116"/>
                  <a:gd name="csX4" fmla="*/ 30192 w 51070"/>
                  <a:gd name="csY4" fmla="*/ 44 h 26116"/>
                </a:gdLst>
                <a:ahLst/>
                <a:cxnLst>
                  <a:cxn ang="0">
                    <a:pos x="csX0" y="csY0"/>
                  </a:cxn>
                  <a:cxn ang="0">
                    <a:pos x="csX1" y="csY1"/>
                  </a:cxn>
                  <a:cxn ang="0">
                    <a:pos x="csX2" y="csY2"/>
                  </a:cxn>
                  <a:cxn ang="0">
                    <a:pos x="csX3" y="csY3"/>
                  </a:cxn>
                  <a:cxn ang="0">
                    <a:pos x="csX4" y="csY4"/>
                  </a:cxn>
                </a:cxnLst>
                <a:rect l="l" t="t" r="r" b="b"/>
                <a:pathLst>
                  <a:path w="51070" h="26116">
                    <a:moveTo>
                      <a:pt x="30192" y="44"/>
                    </a:moveTo>
                    <a:cubicBezTo>
                      <a:pt x="19546" y="-49"/>
                      <a:pt x="9273" y="3951"/>
                      <a:pt x="1484" y="11208"/>
                    </a:cubicBezTo>
                    <a:cubicBezTo>
                      <a:pt x="-5958" y="27157"/>
                      <a:pt x="16104" y="27821"/>
                      <a:pt x="29527" y="24499"/>
                    </a:cubicBezTo>
                    <a:cubicBezTo>
                      <a:pt x="40691" y="22106"/>
                      <a:pt x="51191" y="14797"/>
                      <a:pt x="51058" y="8949"/>
                    </a:cubicBezTo>
                    <a:cubicBezTo>
                      <a:pt x="50925" y="3101"/>
                      <a:pt x="41090" y="-488"/>
                      <a:pt x="30192" y="44"/>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0" name="Freeform: Shape 159">
                <a:extLst>
                  <a:ext uri="{FF2B5EF4-FFF2-40B4-BE49-F238E27FC236}">
                    <a16:creationId xmlns:a16="http://schemas.microsoft.com/office/drawing/2014/main" id="{E6A84577-650D-50FB-41D4-9301FEB82AC5}"/>
                  </a:ext>
                </a:extLst>
              </p:cNvPr>
              <p:cNvSpPr/>
              <p:nvPr/>
            </p:nvSpPr>
            <p:spPr>
              <a:xfrm>
                <a:off x="4402204" y="4429820"/>
                <a:ext cx="35585" cy="20310"/>
              </a:xfrm>
              <a:custGeom>
                <a:avLst/>
                <a:gdLst>
                  <a:gd name="csX0" fmla="*/ 17050 w 35585"/>
                  <a:gd name="csY0" fmla="*/ 11289 h 20310"/>
                  <a:gd name="csX1" fmla="*/ 38 w 35585"/>
                  <a:gd name="csY1" fmla="*/ -8 h 20310"/>
                  <a:gd name="csX2" fmla="*/ 38 w 35585"/>
                  <a:gd name="csY2" fmla="*/ 2783 h 20310"/>
                  <a:gd name="csX3" fmla="*/ 18140 w 35585"/>
                  <a:gd name="csY3" fmla="*/ 20300 h 20310"/>
                  <a:gd name="csX4" fmla="*/ 35524 w 35585"/>
                  <a:gd name="csY4" fmla="*/ 4644 h 20310"/>
                  <a:gd name="csX5" fmla="*/ 35524 w 35585"/>
                  <a:gd name="csY5" fmla="*/ 1720 h 20310"/>
                  <a:gd name="csX6" fmla="*/ 17050 w 35585"/>
                  <a:gd name="csY6" fmla="*/ 11289 h 2031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5585" h="20310">
                    <a:moveTo>
                      <a:pt x="17050" y="11289"/>
                    </a:moveTo>
                    <a:cubicBezTo>
                      <a:pt x="9514" y="11675"/>
                      <a:pt x="2603" y="7089"/>
                      <a:pt x="38" y="-8"/>
                    </a:cubicBezTo>
                    <a:cubicBezTo>
                      <a:pt x="-28" y="923"/>
                      <a:pt x="-28" y="1853"/>
                      <a:pt x="38" y="2783"/>
                    </a:cubicBezTo>
                    <a:cubicBezTo>
                      <a:pt x="198" y="12618"/>
                      <a:pt x="8305" y="20460"/>
                      <a:pt x="18140" y="20300"/>
                    </a:cubicBezTo>
                    <a:cubicBezTo>
                      <a:pt x="27031" y="20154"/>
                      <a:pt x="34447" y="13469"/>
                      <a:pt x="35524" y="4644"/>
                    </a:cubicBezTo>
                    <a:cubicBezTo>
                      <a:pt x="35590" y="3674"/>
                      <a:pt x="35590" y="2690"/>
                      <a:pt x="35524" y="1720"/>
                    </a:cubicBezTo>
                    <a:cubicBezTo>
                      <a:pt x="32228" y="8711"/>
                      <a:pt x="24666" y="12631"/>
                      <a:pt x="17050" y="11289"/>
                    </a:cubicBezTo>
                    <a:close/>
                  </a:path>
                </a:pathLst>
              </a:custGeom>
              <a:solidFill>
                <a:srgbClr val="700F0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1" name="Freeform: Shape 160">
                <a:extLst>
                  <a:ext uri="{FF2B5EF4-FFF2-40B4-BE49-F238E27FC236}">
                    <a16:creationId xmlns:a16="http://schemas.microsoft.com/office/drawing/2014/main" id="{A0789609-52E6-4197-8CED-771DD199F111}"/>
                  </a:ext>
                </a:extLst>
              </p:cNvPr>
              <p:cNvSpPr/>
              <p:nvPr/>
            </p:nvSpPr>
            <p:spPr>
              <a:xfrm>
                <a:off x="4404772" y="4378367"/>
                <a:ext cx="11837" cy="39626"/>
              </a:xfrm>
              <a:custGeom>
                <a:avLst/>
                <a:gdLst>
                  <a:gd name="csX0" fmla="*/ 10229 w 11837"/>
                  <a:gd name="csY0" fmla="*/ 34699 h 39626"/>
                  <a:gd name="csX1" fmla="*/ 4913 w 11837"/>
                  <a:gd name="csY1" fmla="*/ 39617 h 39626"/>
                  <a:gd name="csX2" fmla="*/ 4913 w 11837"/>
                  <a:gd name="csY2" fmla="*/ 39617 h 39626"/>
                  <a:gd name="csX3" fmla="*/ -5 w 11837"/>
                  <a:gd name="csY3" fmla="*/ 34181 h 39626"/>
                  <a:gd name="csX4" fmla="*/ -5 w 11837"/>
                  <a:gd name="csY4" fmla="*/ 34168 h 39626"/>
                  <a:gd name="csX5" fmla="*/ 1457 w 11837"/>
                  <a:gd name="csY5" fmla="*/ 4796 h 39626"/>
                  <a:gd name="csX6" fmla="*/ 6747 w 11837"/>
                  <a:gd name="csY6" fmla="*/ -2 h 39626"/>
                  <a:gd name="csX7" fmla="*/ 6906 w 11837"/>
                  <a:gd name="csY7" fmla="*/ 11 h 39626"/>
                  <a:gd name="csX8" fmla="*/ 6906 w 11837"/>
                  <a:gd name="csY8" fmla="*/ 11 h 39626"/>
                  <a:gd name="csX9" fmla="*/ 11824 w 11837"/>
                  <a:gd name="csY9" fmla="*/ 5181 h 39626"/>
                  <a:gd name="csX10" fmla="*/ 11824 w 11837"/>
                  <a:gd name="csY10" fmla="*/ 5328 h 396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837" h="39626">
                    <a:moveTo>
                      <a:pt x="10229" y="34699"/>
                    </a:moveTo>
                    <a:cubicBezTo>
                      <a:pt x="10083" y="37504"/>
                      <a:pt x="7730" y="39697"/>
                      <a:pt x="4913" y="39617"/>
                    </a:cubicBezTo>
                    <a:lnTo>
                      <a:pt x="4913" y="39617"/>
                    </a:lnTo>
                    <a:cubicBezTo>
                      <a:pt x="2055" y="39471"/>
                      <a:pt x="-151" y="37038"/>
                      <a:pt x="-5" y="34181"/>
                    </a:cubicBezTo>
                    <a:cubicBezTo>
                      <a:pt x="-5" y="34181"/>
                      <a:pt x="-5" y="34168"/>
                      <a:pt x="-5" y="34168"/>
                    </a:cubicBezTo>
                    <a:lnTo>
                      <a:pt x="1457" y="4796"/>
                    </a:lnTo>
                    <a:cubicBezTo>
                      <a:pt x="1590" y="2005"/>
                      <a:pt x="3969" y="-135"/>
                      <a:pt x="6747" y="-2"/>
                    </a:cubicBezTo>
                    <a:cubicBezTo>
                      <a:pt x="6800" y="-2"/>
                      <a:pt x="6853" y="11"/>
                      <a:pt x="6906" y="11"/>
                    </a:cubicBezTo>
                    <a:lnTo>
                      <a:pt x="6906" y="11"/>
                    </a:lnTo>
                    <a:cubicBezTo>
                      <a:pt x="9697" y="78"/>
                      <a:pt x="11904" y="2404"/>
                      <a:pt x="11824" y="5181"/>
                    </a:cubicBezTo>
                    <a:cubicBezTo>
                      <a:pt x="11824" y="5234"/>
                      <a:pt x="11824" y="5274"/>
                      <a:pt x="11824" y="5328"/>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2" name="Freeform: Shape 161">
                <a:extLst>
                  <a:ext uri="{FF2B5EF4-FFF2-40B4-BE49-F238E27FC236}">
                    <a16:creationId xmlns:a16="http://schemas.microsoft.com/office/drawing/2014/main" id="{64BF9614-CC23-E1CA-4E5D-E2687A86B2B1}"/>
                  </a:ext>
                </a:extLst>
              </p:cNvPr>
              <p:cNvSpPr/>
              <p:nvPr/>
            </p:nvSpPr>
            <p:spPr>
              <a:xfrm>
                <a:off x="4399115" y="4362570"/>
                <a:ext cx="26583" cy="26583"/>
              </a:xfrm>
              <a:custGeom>
                <a:avLst/>
                <a:gdLst>
                  <a:gd name="csX0" fmla="*/ 26519 w 26583"/>
                  <a:gd name="csY0" fmla="*/ 14479 h 26583"/>
                  <a:gd name="csX1" fmla="*/ 12085 w 26583"/>
                  <a:gd name="csY1" fmla="*/ 26520 h 26583"/>
                  <a:gd name="csX2" fmla="*/ 44 w 26583"/>
                  <a:gd name="csY2" fmla="*/ 12087 h 26583"/>
                  <a:gd name="csX3" fmla="*/ 13228 w 26583"/>
                  <a:gd name="csY3" fmla="*/ -8 h 26583"/>
                  <a:gd name="csX4" fmla="*/ 26572 w 26583"/>
                  <a:gd name="csY4" fmla="*/ 13230 h 26583"/>
                  <a:gd name="csX5" fmla="*/ 26519 w 26583"/>
                  <a:gd name="csY5" fmla="*/ 14479 h 26583"/>
                </a:gdLst>
                <a:ahLst/>
                <a:cxnLst>
                  <a:cxn ang="0">
                    <a:pos x="csX0" y="csY0"/>
                  </a:cxn>
                  <a:cxn ang="0">
                    <a:pos x="csX1" y="csY1"/>
                  </a:cxn>
                  <a:cxn ang="0">
                    <a:pos x="csX2" y="csY2"/>
                  </a:cxn>
                  <a:cxn ang="0">
                    <a:pos x="csX3" y="csY3"/>
                  </a:cxn>
                  <a:cxn ang="0">
                    <a:pos x="csX4" y="csY4"/>
                  </a:cxn>
                  <a:cxn ang="0">
                    <a:pos x="csX5" y="csY5"/>
                  </a:cxn>
                </a:cxnLst>
                <a:rect l="l" t="t" r="r" b="b"/>
                <a:pathLst>
                  <a:path w="26583" h="26583">
                    <a:moveTo>
                      <a:pt x="26519" y="14479"/>
                    </a:moveTo>
                    <a:cubicBezTo>
                      <a:pt x="25854" y="21789"/>
                      <a:pt x="19395" y="27185"/>
                      <a:pt x="12085" y="26520"/>
                    </a:cubicBezTo>
                    <a:cubicBezTo>
                      <a:pt x="4775" y="25856"/>
                      <a:pt x="-621" y="19396"/>
                      <a:pt x="44" y="12087"/>
                    </a:cubicBezTo>
                    <a:cubicBezTo>
                      <a:pt x="669" y="5255"/>
                      <a:pt x="6370" y="19"/>
                      <a:pt x="13228" y="-8"/>
                    </a:cubicBezTo>
                    <a:cubicBezTo>
                      <a:pt x="20564" y="-34"/>
                      <a:pt x="26545" y="5893"/>
                      <a:pt x="26572" y="13230"/>
                    </a:cubicBezTo>
                    <a:cubicBezTo>
                      <a:pt x="26572" y="13642"/>
                      <a:pt x="26558" y="14067"/>
                      <a:pt x="26519" y="14479"/>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3" name="Freeform: Shape 162">
                <a:extLst>
                  <a:ext uri="{FF2B5EF4-FFF2-40B4-BE49-F238E27FC236}">
                    <a16:creationId xmlns:a16="http://schemas.microsoft.com/office/drawing/2014/main" id="{DD2742E0-6053-C1C9-A434-1B831E5C7AE6}"/>
                  </a:ext>
                </a:extLst>
              </p:cNvPr>
              <p:cNvSpPr/>
              <p:nvPr/>
            </p:nvSpPr>
            <p:spPr>
              <a:xfrm>
                <a:off x="4404369" y="4368805"/>
                <a:ext cx="14908" cy="14908"/>
              </a:xfrm>
              <a:custGeom>
                <a:avLst/>
                <a:gdLst>
                  <a:gd name="csX0" fmla="*/ 14885 w 14908"/>
                  <a:gd name="csY0" fmla="*/ 7845 h 14908"/>
                  <a:gd name="csX1" fmla="*/ 7044 w 14908"/>
                  <a:gd name="csY1" fmla="*/ 14889 h 14908"/>
                  <a:gd name="csX2" fmla="*/ 0 w 14908"/>
                  <a:gd name="csY2" fmla="*/ 7047 h 14908"/>
                  <a:gd name="csX3" fmla="*/ 7841 w 14908"/>
                  <a:gd name="csY3" fmla="*/ 4 h 14908"/>
                  <a:gd name="csX4" fmla="*/ 14885 w 14908"/>
                  <a:gd name="csY4" fmla="*/ 7845 h 14908"/>
                </a:gdLst>
                <a:ahLst/>
                <a:cxnLst>
                  <a:cxn ang="0">
                    <a:pos x="csX0" y="csY0"/>
                  </a:cxn>
                  <a:cxn ang="0">
                    <a:pos x="csX1" y="csY1"/>
                  </a:cxn>
                  <a:cxn ang="0">
                    <a:pos x="csX2" y="csY2"/>
                  </a:cxn>
                  <a:cxn ang="0">
                    <a:pos x="csX3" y="csY3"/>
                  </a:cxn>
                  <a:cxn ang="0">
                    <a:pos x="csX4" y="csY4"/>
                  </a:cxn>
                </a:cxnLst>
                <a:rect l="l" t="t" r="r" b="b"/>
                <a:pathLst>
                  <a:path w="14908" h="14908">
                    <a:moveTo>
                      <a:pt x="14885" y="7845"/>
                    </a:moveTo>
                    <a:cubicBezTo>
                      <a:pt x="14659" y="11952"/>
                      <a:pt x="11151" y="15115"/>
                      <a:pt x="7044" y="14889"/>
                    </a:cubicBezTo>
                    <a:cubicBezTo>
                      <a:pt x="2937" y="14663"/>
                      <a:pt x="-226" y="11154"/>
                      <a:pt x="0" y="7047"/>
                    </a:cubicBezTo>
                    <a:cubicBezTo>
                      <a:pt x="226" y="2941"/>
                      <a:pt x="3734" y="-222"/>
                      <a:pt x="7841" y="4"/>
                    </a:cubicBezTo>
                    <a:cubicBezTo>
                      <a:pt x="11948" y="229"/>
                      <a:pt x="15111" y="3738"/>
                      <a:pt x="14885" y="7845"/>
                    </a:cubicBezTo>
                    <a:close/>
                  </a:path>
                </a:pathLst>
              </a:custGeom>
              <a:solidFill>
                <a:srgbClr val="3F272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4" name="Freeform: Shape 163">
                <a:extLst>
                  <a:ext uri="{FF2B5EF4-FFF2-40B4-BE49-F238E27FC236}">
                    <a16:creationId xmlns:a16="http://schemas.microsoft.com/office/drawing/2014/main" id="{D65DCFF3-5EEF-10CB-C6F9-1EA9F1745C36}"/>
                  </a:ext>
                </a:extLst>
              </p:cNvPr>
              <p:cNvSpPr/>
              <p:nvPr/>
            </p:nvSpPr>
            <p:spPr>
              <a:xfrm>
                <a:off x="4406767" y="4371471"/>
                <a:ext cx="4656" cy="4655"/>
              </a:xfrm>
              <a:custGeom>
                <a:avLst/>
                <a:gdLst>
                  <a:gd name="csX0" fmla="*/ 4645 w 4656"/>
                  <a:gd name="csY0" fmla="*/ 2388 h 4655"/>
                  <a:gd name="csX1" fmla="*/ 2120 w 4656"/>
                  <a:gd name="csY1" fmla="*/ 4647 h 4655"/>
                  <a:gd name="csX2" fmla="*/ -7 w 4656"/>
                  <a:gd name="csY2" fmla="*/ 2122 h 4655"/>
                  <a:gd name="csX3" fmla="*/ 2372 w 4656"/>
                  <a:gd name="csY3" fmla="*/ -5 h 4655"/>
                  <a:gd name="csX4" fmla="*/ 2385 w 4656"/>
                  <a:gd name="csY4" fmla="*/ -5 h 4655"/>
                  <a:gd name="csX5" fmla="*/ 4645 w 4656"/>
                  <a:gd name="csY5" fmla="*/ 2255 h 4655"/>
                  <a:gd name="csX6" fmla="*/ 4645 w 4656"/>
                  <a:gd name="csY6" fmla="*/ 2388 h 465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656" h="4655">
                    <a:moveTo>
                      <a:pt x="4645" y="2388"/>
                    </a:moveTo>
                    <a:cubicBezTo>
                      <a:pt x="4512" y="3677"/>
                      <a:pt x="3422" y="4661"/>
                      <a:pt x="2120" y="4647"/>
                    </a:cubicBezTo>
                    <a:cubicBezTo>
                      <a:pt x="857" y="4514"/>
                      <a:pt x="-87" y="3398"/>
                      <a:pt x="-7" y="2122"/>
                    </a:cubicBezTo>
                    <a:cubicBezTo>
                      <a:pt x="60" y="873"/>
                      <a:pt x="1136" y="-71"/>
                      <a:pt x="2372" y="-5"/>
                    </a:cubicBezTo>
                    <a:cubicBezTo>
                      <a:pt x="2385" y="-5"/>
                      <a:pt x="2385" y="-5"/>
                      <a:pt x="2385" y="-5"/>
                    </a:cubicBezTo>
                    <a:cubicBezTo>
                      <a:pt x="3635" y="-5"/>
                      <a:pt x="4645" y="1006"/>
                      <a:pt x="4645" y="2255"/>
                    </a:cubicBezTo>
                    <a:cubicBezTo>
                      <a:pt x="4645" y="2295"/>
                      <a:pt x="4645" y="2348"/>
                      <a:pt x="4645" y="238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5" name="Freeform: Shape 164">
                <a:extLst>
                  <a:ext uri="{FF2B5EF4-FFF2-40B4-BE49-F238E27FC236}">
                    <a16:creationId xmlns:a16="http://schemas.microsoft.com/office/drawing/2014/main" id="{41EDECE9-F692-CC67-5F86-3C20A7606FF2}"/>
                  </a:ext>
                </a:extLst>
              </p:cNvPr>
              <p:cNvSpPr/>
              <p:nvPr/>
            </p:nvSpPr>
            <p:spPr>
              <a:xfrm>
                <a:off x="4405972" y="4370544"/>
                <a:ext cx="6514" cy="6382"/>
              </a:xfrm>
              <a:custGeom>
                <a:avLst/>
                <a:gdLst>
                  <a:gd name="csX0" fmla="*/ 3048 w 6514"/>
                  <a:gd name="csY0" fmla="*/ 6372 h 6382"/>
                  <a:gd name="csX1" fmla="*/ 3048 w 6514"/>
                  <a:gd name="csY1" fmla="*/ 6372 h 6382"/>
                  <a:gd name="csX2" fmla="*/ -9 w 6514"/>
                  <a:gd name="csY2" fmla="*/ 3049 h 6382"/>
                  <a:gd name="csX3" fmla="*/ -9 w 6514"/>
                  <a:gd name="csY3" fmla="*/ 3049 h 6382"/>
                  <a:gd name="csX4" fmla="*/ 3181 w 6514"/>
                  <a:gd name="csY4" fmla="*/ -8 h 6382"/>
                  <a:gd name="csX5" fmla="*/ 6503 w 6514"/>
                  <a:gd name="csY5" fmla="*/ 3315 h 6382"/>
                  <a:gd name="csX6" fmla="*/ 3048 w 6514"/>
                  <a:gd name="csY6" fmla="*/ 6372 h 6382"/>
                  <a:gd name="csX7" fmla="*/ 3048 w 6514"/>
                  <a:gd name="csY7" fmla="*/ 1720 h 6382"/>
                  <a:gd name="csX8" fmla="*/ 1453 w 6514"/>
                  <a:gd name="csY8" fmla="*/ 3049 h 6382"/>
                  <a:gd name="csX9" fmla="*/ 2782 w 6514"/>
                  <a:gd name="csY9" fmla="*/ 4644 h 6382"/>
                  <a:gd name="csX10" fmla="*/ 2915 w 6514"/>
                  <a:gd name="csY10" fmla="*/ 4644 h 6382"/>
                  <a:gd name="csX11" fmla="*/ 2915 w 6514"/>
                  <a:gd name="csY11" fmla="*/ 4644 h 6382"/>
                  <a:gd name="csX12" fmla="*/ 4377 w 6514"/>
                  <a:gd name="csY12" fmla="*/ 3315 h 6382"/>
                  <a:gd name="csX13" fmla="*/ 3048 w 6514"/>
                  <a:gd name="csY13" fmla="*/ 1720 h 63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6514" h="6382">
                    <a:moveTo>
                      <a:pt x="3048" y="6372"/>
                    </a:moveTo>
                    <a:lnTo>
                      <a:pt x="3048" y="6372"/>
                    </a:lnTo>
                    <a:cubicBezTo>
                      <a:pt x="1293" y="6305"/>
                      <a:pt x="-76" y="4816"/>
                      <a:pt x="-9" y="3049"/>
                    </a:cubicBezTo>
                    <a:cubicBezTo>
                      <a:pt x="-9" y="3049"/>
                      <a:pt x="-9" y="3049"/>
                      <a:pt x="-9" y="3049"/>
                    </a:cubicBezTo>
                    <a:cubicBezTo>
                      <a:pt x="57" y="1334"/>
                      <a:pt x="1466" y="-8"/>
                      <a:pt x="3181" y="-8"/>
                    </a:cubicBezTo>
                    <a:cubicBezTo>
                      <a:pt x="5015" y="-8"/>
                      <a:pt x="6503" y="1481"/>
                      <a:pt x="6503" y="3315"/>
                    </a:cubicBezTo>
                    <a:cubicBezTo>
                      <a:pt x="6357" y="5096"/>
                      <a:pt x="4829" y="6451"/>
                      <a:pt x="3048" y="6372"/>
                    </a:cubicBezTo>
                    <a:close/>
                    <a:moveTo>
                      <a:pt x="3048" y="1720"/>
                    </a:moveTo>
                    <a:cubicBezTo>
                      <a:pt x="2277" y="1760"/>
                      <a:pt x="1626" y="2305"/>
                      <a:pt x="1453" y="3049"/>
                    </a:cubicBezTo>
                    <a:cubicBezTo>
                      <a:pt x="1373" y="3860"/>
                      <a:pt x="1971" y="4564"/>
                      <a:pt x="2782" y="4644"/>
                    </a:cubicBezTo>
                    <a:cubicBezTo>
                      <a:pt x="2822" y="4644"/>
                      <a:pt x="2875" y="4644"/>
                      <a:pt x="2915" y="4644"/>
                    </a:cubicBezTo>
                    <a:lnTo>
                      <a:pt x="2915" y="4644"/>
                    </a:lnTo>
                    <a:cubicBezTo>
                      <a:pt x="3672" y="4644"/>
                      <a:pt x="4310" y="4072"/>
                      <a:pt x="4377" y="3315"/>
                    </a:cubicBezTo>
                    <a:cubicBezTo>
                      <a:pt x="4390" y="2531"/>
                      <a:pt x="3818" y="1853"/>
                      <a:pt x="3048" y="1720"/>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6" name="Freeform: Shape 165">
                <a:extLst>
                  <a:ext uri="{FF2B5EF4-FFF2-40B4-BE49-F238E27FC236}">
                    <a16:creationId xmlns:a16="http://schemas.microsoft.com/office/drawing/2014/main" id="{CEEA3530-2F8E-ED3F-213E-87B57A686A68}"/>
                  </a:ext>
                </a:extLst>
              </p:cNvPr>
              <p:cNvSpPr/>
              <p:nvPr/>
            </p:nvSpPr>
            <p:spPr>
              <a:xfrm>
                <a:off x="4406373" y="4377575"/>
                <a:ext cx="2126" cy="2126"/>
              </a:xfrm>
              <a:custGeom>
                <a:avLst/>
                <a:gdLst>
                  <a:gd name="csX0" fmla="*/ 2115 w 2126"/>
                  <a:gd name="csY0" fmla="*/ 1069 h 2126"/>
                  <a:gd name="csX1" fmla="*/ 1038 w 2126"/>
                  <a:gd name="csY1" fmla="*/ 2119 h 2126"/>
                  <a:gd name="csX2" fmla="*/ -12 w 2126"/>
                  <a:gd name="csY2" fmla="*/ 1055 h 2126"/>
                  <a:gd name="csX3" fmla="*/ 1065 w 2126"/>
                  <a:gd name="csY3" fmla="*/ -8 h 2126"/>
                  <a:gd name="csX4" fmla="*/ 1185 w 2126"/>
                  <a:gd name="csY4" fmla="*/ 6 h 2126"/>
                  <a:gd name="csX5" fmla="*/ 2115 w 2126"/>
                  <a:gd name="csY5" fmla="*/ 1069 h 2126"/>
                </a:gdLst>
                <a:ahLst/>
                <a:cxnLst>
                  <a:cxn ang="0">
                    <a:pos x="csX0" y="csY0"/>
                  </a:cxn>
                  <a:cxn ang="0">
                    <a:pos x="csX1" y="csY1"/>
                  </a:cxn>
                  <a:cxn ang="0">
                    <a:pos x="csX2" y="csY2"/>
                  </a:cxn>
                  <a:cxn ang="0">
                    <a:pos x="csX3" y="csY3"/>
                  </a:cxn>
                  <a:cxn ang="0">
                    <a:pos x="csX4" y="csY4"/>
                  </a:cxn>
                  <a:cxn ang="0">
                    <a:pos x="csX5" y="csY5"/>
                  </a:cxn>
                </a:cxnLst>
                <a:rect l="l" t="t" r="r" b="b"/>
                <a:pathLst>
                  <a:path w="2126" h="2126">
                    <a:moveTo>
                      <a:pt x="2115" y="1069"/>
                    </a:moveTo>
                    <a:cubicBezTo>
                      <a:pt x="2115" y="1653"/>
                      <a:pt x="1637" y="2132"/>
                      <a:pt x="1038" y="2119"/>
                    </a:cubicBezTo>
                    <a:cubicBezTo>
                      <a:pt x="454" y="2119"/>
                      <a:pt x="-12" y="1640"/>
                      <a:pt x="-12" y="1055"/>
                    </a:cubicBezTo>
                    <a:cubicBezTo>
                      <a:pt x="-12" y="471"/>
                      <a:pt x="467" y="-8"/>
                      <a:pt x="1065" y="-8"/>
                    </a:cubicBezTo>
                    <a:cubicBezTo>
                      <a:pt x="1105" y="-8"/>
                      <a:pt x="1145" y="6"/>
                      <a:pt x="1185" y="6"/>
                    </a:cubicBezTo>
                    <a:cubicBezTo>
                      <a:pt x="1716" y="72"/>
                      <a:pt x="2115" y="524"/>
                      <a:pt x="2115" y="1069"/>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7" name="Freeform: Shape 166">
                <a:extLst>
                  <a:ext uri="{FF2B5EF4-FFF2-40B4-BE49-F238E27FC236}">
                    <a16:creationId xmlns:a16="http://schemas.microsoft.com/office/drawing/2014/main" id="{5F15B9C4-91B4-9E9A-034C-2DAC18EC2D81}"/>
                  </a:ext>
                </a:extLst>
              </p:cNvPr>
              <p:cNvSpPr/>
              <p:nvPr/>
            </p:nvSpPr>
            <p:spPr>
              <a:xfrm>
                <a:off x="4405576" y="4376658"/>
                <a:ext cx="3854" cy="3854"/>
              </a:xfrm>
              <a:custGeom>
                <a:avLst/>
                <a:gdLst>
                  <a:gd name="csX0" fmla="*/ 1849 w 3854"/>
                  <a:gd name="csY0" fmla="*/ 3846 h 3854"/>
                  <a:gd name="csX1" fmla="*/ 1849 w 3854"/>
                  <a:gd name="csY1" fmla="*/ 3846 h 3854"/>
                  <a:gd name="csX2" fmla="*/ -12 w 3854"/>
                  <a:gd name="csY2" fmla="*/ 1853 h 3854"/>
                  <a:gd name="csX3" fmla="*/ 1849 w 3854"/>
                  <a:gd name="csY3" fmla="*/ -8 h 3854"/>
                  <a:gd name="csX4" fmla="*/ 3843 w 3854"/>
                  <a:gd name="csY4" fmla="*/ 1986 h 3854"/>
                  <a:gd name="csX5" fmla="*/ 1849 w 3854"/>
                  <a:gd name="csY5" fmla="*/ 3846 h 3854"/>
                </a:gdLst>
                <a:ahLst/>
                <a:cxnLst>
                  <a:cxn ang="0">
                    <a:pos x="csX0" y="csY0"/>
                  </a:cxn>
                  <a:cxn ang="0">
                    <a:pos x="csX1" y="csY1"/>
                  </a:cxn>
                  <a:cxn ang="0">
                    <a:pos x="csX2" y="csY2"/>
                  </a:cxn>
                  <a:cxn ang="0">
                    <a:pos x="csX3" y="csY3"/>
                  </a:cxn>
                  <a:cxn ang="0">
                    <a:pos x="csX4" y="csY4"/>
                  </a:cxn>
                  <a:cxn ang="0">
                    <a:pos x="csX5" y="csY5"/>
                  </a:cxn>
                </a:cxnLst>
                <a:rect l="l" t="t" r="r" b="b"/>
                <a:pathLst>
                  <a:path w="3854" h="3854">
                    <a:moveTo>
                      <a:pt x="1849" y="3846"/>
                    </a:moveTo>
                    <a:lnTo>
                      <a:pt x="1849" y="3846"/>
                    </a:lnTo>
                    <a:cubicBezTo>
                      <a:pt x="799" y="3780"/>
                      <a:pt x="-12" y="2903"/>
                      <a:pt x="-12" y="1853"/>
                    </a:cubicBezTo>
                    <a:cubicBezTo>
                      <a:pt x="55" y="856"/>
                      <a:pt x="852" y="59"/>
                      <a:pt x="1849" y="-8"/>
                    </a:cubicBezTo>
                    <a:cubicBezTo>
                      <a:pt x="2952" y="-8"/>
                      <a:pt x="3843" y="883"/>
                      <a:pt x="3843" y="1986"/>
                    </a:cubicBezTo>
                    <a:cubicBezTo>
                      <a:pt x="3776" y="3036"/>
                      <a:pt x="2899" y="3846"/>
                      <a:pt x="1849" y="3846"/>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8" name="Freeform: Shape 167">
                <a:extLst>
                  <a:ext uri="{FF2B5EF4-FFF2-40B4-BE49-F238E27FC236}">
                    <a16:creationId xmlns:a16="http://schemas.microsoft.com/office/drawing/2014/main" id="{5766CD52-6691-ADFF-6DB2-965C9B945856}"/>
                  </a:ext>
                </a:extLst>
              </p:cNvPr>
              <p:cNvSpPr/>
              <p:nvPr/>
            </p:nvSpPr>
            <p:spPr>
              <a:xfrm>
                <a:off x="4438928" y="4380099"/>
                <a:ext cx="11854" cy="39627"/>
              </a:xfrm>
              <a:custGeom>
                <a:avLst/>
                <a:gdLst>
                  <a:gd name="csX0" fmla="*/ 10362 w 11854"/>
                  <a:gd name="csY0" fmla="*/ 34695 h 39627"/>
                  <a:gd name="csX1" fmla="*/ 4926 w 11854"/>
                  <a:gd name="csY1" fmla="*/ 39613 h 39627"/>
                  <a:gd name="csX2" fmla="*/ 4913 w 11854"/>
                  <a:gd name="csY2" fmla="*/ 39613 h 39627"/>
                  <a:gd name="csX3" fmla="*/ 4913 w 11854"/>
                  <a:gd name="csY3" fmla="*/ 39613 h 39627"/>
                  <a:gd name="csX4" fmla="*/ -5 w 11854"/>
                  <a:gd name="csY4" fmla="*/ 34177 h 39627"/>
                  <a:gd name="csX5" fmla="*/ -5 w 11854"/>
                  <a:gd name="csY5" fmla="*/ 34163 h 39627"/>
                  <a:gd name="csX6" fmla="*/ 1590 w 11854"/>
                  <a:gd name="csY6" fmla="*/ 4924 h 39627"/>
                  <a:gd name="csX7" fmla="*/ 6760 w 11854"/>
                  <a:gd name="csY7" fmla="*/ -6 h 39627"/>
                  <a:gd name="csX8" fmla="*/ 7039 w 11854"/>
                  <a:gd name="csY8" fmla="*/ 7 h 39627"/>
                  <a:gd name="csX9" fmla="*/ 7039 w 11854"/>
                  <a:gd name="csY9" fmla="*/ 7 h 39627"/>
                  <a:gd name="csX10" fmla="*/ 11837 w 11854"/>
                  <a:gd name="csY10" fmla="*/ 5297 h 39627"/>
                  <a:gd name="csX11" fmla="*/ 11824 w 11854"/>
                  <a:gd name="csY11" fmla="*/ 5456 h 396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854" h="39627">
                    <a:moveTo>
                      <a:pt x="10362" y="34695"/>
                    </a:moveTo>
                    <a:cubicBezTo>
                      <a:pt x="10216" y="37553"/>
                      <a:pt x="7784" y="39759"/>
                      <a:pt x="4926" y="39613"/>
                    </a:cubicBezTo>
                    <a:cubicBezTo>
                      <a:pt x="4926" y="39613"/>
                      <a:pt x="4913" y="39613"/>
                      <a:pt x="4913" y="39613"/>
                    </a:cubicBezTo>
                    <a:lnTo>
                      <a:pt x="4913" y="39613"/>
                    </a:lnTo>
                    <a:cubicBezTo>
                      <a:pt x="2055" y="39466"/>
                      <a:pt x="-151" y="37034"/>
                      <a:pt x="-5" y="34177"/>
                    </a:cubicBezTo>
                    <a:cubicBezTo>
                      <a:pt x="-5" y="34177"/>
                      <a:pt x="-5" y="34163"/>
                      <a:pt x="-5" y="34163"/>
                    </a:cubicBezTo>
                    <a:lnTo>
                      <a:pt x="1590" y="4924"/>
                    </a:lnTo>
                    <a:cubicBezTo>
                      <a:pt x="1657" y="2133"/>
                      <a:pt x="3969" y="-73"/>
                      <a:pt x="6760" y="-6"/>
                    </a:cubicBezTo>
                    <a:cubicBezTo>
                      <a:pt x="6853" y="-6"/>
                      <a:pt x="6946" y="-6"/>
                      <a:pt x="7039" y="7"/>
                    </a:cubicBezTo>
                    <a:lnTo>
                      <a:pt x="7039" y="7"/>
                    </a:lnTo>
                    <a:cubicBezTo>
                      <a:pt x="9830" y="140"/>
                      <a:pt x="11970" y="2519"/>
                      <a:pt x="11837" y="5297"/>
                    </a:cubicBezTo>
                    <a:cubicBezTo>
                      <a:pt x="11837" y="5350"/>
                      <a:pt x="11824" y="5403"/>
                      <a:pt x="11824" y="5456"/>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69" name="Freeform: Shape 168">
                <a:extLst>
                  <a:ext uri="{FF2B5EF4-FFF2-40B4-BE49-F238E27FC236}">
                    <a16:creationId xmlns:a16="http://schemas.microsoft.com/office/drawing/2014/main" id="{7BCC051D-9D6B-F41A-C482-E1E124EB3C64}"/>
                  </a:ext>
                </a:extLst>
              </p:cNvPr>
              <p:cNvSpPr/>
              <p:nvPr/>
            </p:nvSpPr>
            <p:spPr>
              <a:xfrm>
                <a:off x="4433286" y="4364298"/>
                <a:ext cx="26581" cy="26581"/>
              </a:xfrm>
              <a:custGeom>
                <a:avLst/>
                <a:gdLst>
                  <a:gd name="csX0" fmla="*/ 26504 w 26581"/>
                  <a:gd name="csY0" fmla="*/ 14612 h 26581"/>
                  <a:gd name="csX1" fmla="*/ 11951 w 26581"/>
                  <a:gd name="csY1" fmla="*/ 26507 h 26581"/>
                  <a:gd name="csX2" fmla="*/ 56 w 26581"/>
                  <a:gd name="csY2" fmla="*/ 11954 h 26581"/>
                  <a:gd name="csX3" fmla="*/ 13213 w 26581"/>
                  <a:gd name="csY3" fmla="*/ -8 h 26581"/>
                  <a:gd name="csX4" fmla="*/ 26570 w 26581"/>
                  <a:gd name="csY4" fmla="*/ 13216 h 26581"/>
                  <a:gd name="csX5" fmla="*/ 26504 w 26581"/>
                  <a:gd name="csY5" fmla="*/ 14612 h 26581"/>
                </a:gdLst>
                <a:ahLst/>
                <a:cxnLst>
                  <a:cxn ang="0">
                    <a:pos x="csX0" y="csY0"/>
                  </a:cxn>
                  <a:cxn ang="0">
                    <a:pos x="csX1" y="csY1"/>
                  </a:cxn>
                  <a:cxn ang="0">
                    <a:pos x="csX2" y="csY2"/>
                  </a:cxn>
                  <a:cxn ang="0">
                    <a:pos x="csX3" y="csY3"/>
                  </a:cxn>
                  <a:cxn ang="0">
                    <a:pos x="csX4" y="csY4"/>
                  </a:cxn>
                  <a:cxn ang="0">
                    <a:pos x="csX5" y="csY5"/>
                  </a:cxn>
                </a:cxnLst>
                <a:rect l="l" t="t" r="r" b="b"/>
                <a:pathLst>
                  <a:path w="26581" h="26581">
                    <a:moveTo>
                      <a:pt x="26504" y="14612"/>
                    </a:moveTo>
                    <a:cubicBezTo>
                      <a:pt x="25773" y="21922"/>
                      <a:pt x="19260" y="27238"/>
                      <a:pt x="11951" y="26507"/>
                    </a:cubicBezTo>
                    <a:cubicBezTo>
                      <a:pt x="4641" y="25776"/>
                      <a:pt x="-675" y="19250"/>
                      <a:pt x="56" y="11954"/>
                    </a:cubicBezTo>
                    <a:cubicBezTo>
                      <a:pt x="733" y="5189"/>
                      <a:pt x="6408" y="32"/>
                      <a:pt x="13213" y="-8"/>
                    </a:cubicBezTo>
                    <a:cubicBezTo>
                      <a:pt x="20550" y="-48"/>
                      <a:pt x="26530" y="5880"/>
                      <a:pt x="26570" y="13216"/>
                    </a:cubicBezTo>
                    <a:cubicBezTo>
                      <a:pt x="26570" y="13682"/>
                      <a:pt x="26557" y="14147"/>
                      <a:pt x="26504" y="14612"/>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0" name="Freeform: Shape 169">
                <a:extLst>
                  <a:ext uri="{FF2B5EF4-FFF2-40B4-BE49-F238E27FC236}">
                    <a16:creationId xmlns:a16="http://schemas.microsoft.com/office/drawing/2014/main" id="{C8516137-7755-1AF4-CF9D-C23365921653}"/>
                  </a:ext>
                </a:extLst>
              </p:cNvPr>
              <p:cNvSpPr/>
              <p:nvPr/>
            </p:nvSpPr>
            <p:spPr>
              <a:xfrm>
                <a:off x="4438519" y="4370534"/>
                <a:ext cx="15040" cy="14918"/>
              </a:xfrm>
              <a:custGeom>
                <a:avLst/>
                <a:gdLst>
                  <a:gd name="csX0" fmla="*/ 15024 w 15040"/>
                  <a:gd name="csY0" fmla="*/ 7844 h 14918"/>
                  <a:gd name="csX1" fmla="*/ 7209 w 15040"/>
                  <a:gd name="csY1" fmla="*/ 14901 h 14918"/>
                  <a:gd name="csX2" fmla="*/ 7050 w 15040"/>
                  <a:gd name="csY2" fmla="*/ 14888 h 14918"/>
                  <a:gd name="csX3" fmla="*/ -7 w 15040"/>
                  <a:gd name="csY3" fmla="*/ 7339 h 14918"/>
                  <a:gd name="csX4" fmla="*/ 6 w 15040"/>
                  <a:gd name="csY4" fmla="*/ 7046 h 14918"/>
                  <a:gd name="csX5" fmla="*/ 7821 w 15040"/>
                  <a:gd name="csY5" fmla="*/ 2 h 14918"/>
                  <a:gd name="csX6" fmla="*/ 7847 w 15040"/>
                  <a:gd name="csY6" fmla="*/ 2 h 14918"/>
                  <a:gd name="csX7" fmla="*/ 15024 w 15040"/>
                  <a:gd name="csY7" fmla="*/ 7844 h 149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040" h="14918">
                    <a:moveTo>
                      <a:pt x="15024" y="7844"/>
                    </a:moveTo>
                    <a:cubicBezTo>
                      <a:pt x="14811" y="11950"/>
                      <a:pt x="11316" y="15114"/>
                      <a:pt x="7209" y="14901"/>
                    </a:cubicBezTo>
                    <a:cubicBezTo>
                      <a:pt x="7156" y="14901"/>
                      <a:pt x="7103" y="14888"/>
                      <a:pt x="7050" y="14888"/>
                    </a:cubicBezTo>
                    <a:cubicBezTo>
                      <a:pt x="3009" y="14755"/>
                      <a:pt x="-140" y="11366"/>
                      <a:pt x="-7" y="7339"/>
                    </a:cubicBezTo>
                    <a:cubicBezTo>
                      <a:pt x="-7" y="7246"/>
                      <a:pt x="-7" y="7139"/>
                      <a:pt x="6" y="7046"/>
                    </a:cubicBezTo>
                    <a:cubicBezTo>
                      <a:pt x="218" y="2939"/>
                      <a:pt x="3727" y="-210"/>
                      <a:pt x="7821" y="2"/>
                    </a:cubicBezTo>
                    <a:cubicBezTo>
                      <a:pt x="7834" y="2"/>
                      <a:pt x="7834" y="2"/>
                      <a:pt x="7847" y="2"/>
                    </a:cubicBezTo>
                    <a:cubicBezTo>
                      <a:pt x="11981" y="215"/>
                      <a:pt x="15170" y="3710"/>
                      <a:pt x="15024" y="7844"/>
                    </a:cubicBezTo>
                    <a:close/>
                  </a:path>
                </a:pathLst>
              </a:custGeom>
              <a:solidFill>
                <a:srgbClr val="3F272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1" name="Freeform: Shape 170">
                <a:extLst>
                  <a:ext uri="{FF2B5EF4-FFF2-40B4-BE49-F238E27FC236}">
                    <a16:creationId xmlns:a16="http://schemas.microsoft.com/office/drawing/2014/main" id="{0E671928-5245-D087-B4F8-EFDD39BD5D49}"/>
                  </a:ext>
                </a:extLst>
              </p:cNvPr>
              <p:cNvSpPr/>
              <p:nvPr/>
            </p:nvSpPr>
            <p:spPr>
              <a:xfrm>
                <a:off x="4440929" y="4373199"/>
                <a:ext cx="4654" cy="4654"/>
              </a:xfrm>
              <a:custGeom>
                <a:avLst/>
                <a:gdLst>
                  <a:gd name="csX0" fmla="*/ 4640 w 4654"/>
                  <a:gd name="csY0" fmla="*/ 2388 h 4654"/>
                  <a:gd name="csX1" fmla="*/ 2381 w 4654"/>
                  <a:gd name="csY1" fmla="*/ 4647 h 4654"/>
                  <a:gd name="csX2" fmla="*/ 2248 w 4654"/>
                  <a:gd name="csY2" fmla="*/ 4647 h 4654"/>
                  <a:gd name="csX3" fmla="*/ -12 w 4654"/>
                  <a:gd name="csY3" fmla="*/ 2255 h 4654"/>
                  <a:gd name="csX4" fmla="*/ 2500 w 4654"/>
                  <a:gd name="csY4" fmla="*/ -5 h 4654"/>
                  <a:gd name="csX5" fmla="*/ 2514 w 4654"/>
                  <a:gd name="csY5" fmla="*/ -5 h 4654"/>
                  <a:gd name="csX6" fmla="*/ 4640 w 4654"/>
                  <a:gd name="csY6" fmla="*/ 2374 h 4654"/>
                  <a:gd name="csX7" fmla="*/ 4640 w 4654"/>
                  <a:gd name="csY7" fmla="*/ 2388 h 46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654" h="4654">
                    <a:moveTo>
                      <a:pt x="4640" y="2388"/>
                    </a:moveTo>
                    <a:cubicBezTo>
                      <a:pt x="4640" y="3637"/>
                      <a:pt x="3630" y="4647"/>
                      <a:pt x="2381" y="4647"/>
                    </a:cubicBezTo>
                    <a:cubicBezTo>
                      <a:pt x="2341" y="4647"/>
                      <a:pt x="2288" y="4647"/>
                      <a:pt x="2248" y="4647"/>
                    </a:cubicBezTo>
                    <a:cubicBezTo>
                      <a:pt x="985" y="4580"/>
                      <a:pt x="-12" y="3531"/>
                      <a:pt x="-12" y="2255"/>
                    </a:cubicBezTo>
                    <a:cubicBezTo>
                      <a:pt x="55" y="939"/>
                      <a:pt x="1185" y="-71"/>
                      <a:pt x="2500" y="-5"/>
                    </a:cubicBezTo>
                    <a:cubicBezTo>
                      <a:pt x="2514" y="-5"/>
                      <a:pt x="2514" y="-5"/>
                      <a:pt x="2514" y="-5"/>
                    </a:cubicBezTo>
                    <a:cubicBezTo>
                      <a:pt x="3763" y="62"/>
                      <a:pt x="4707" y="1138"/>
                      <a:pt x="4640" y="2374"/>
                    </a:cubicBezTo>
                    <a:cubicBezTo>
                      <a:pt x="4640" y="2388"/>
                      <a:pt x="4640" y="2388"/>
                      <a:pt x="4640" y="238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2" name="Freeform: Shape 171">
                <a:extLst>
                  <a:ext uri="{FF2B5EF4-FFF2-40B4-BE49-F238E27FC236}">
                    <a16:creationId xmlns:a16="http://schemas.microsoft.com/office/drawing/2014/main" id="{F3462DFC-C39F-372F-9A67-92CFB91AC9A3}"/>
                  </a:ext>
                </a:extLst>
              </p:cNvPr>
              <p:cNvSpPr/>
              <p:nvPr/>
            </p:nvSpPr>
            <p:spPr>
              <a:xfrm>
                <a:off x="4440261" y="4372272"/>
                <a:ext cx="6517" cy="6527"/>
              </a:xfrm>
              <a:custGeom>
                <a:avLst/>
                <a:gdLst>
                  <a:gd name="csX0" fmla="*/ 3049 w 6517"/>
                  <a:gd name="csY0" fmla="*/ 6504 h 6527"/>
                  <a:gd name="csX1" fmla="*/ 3049 w 6517"/>
                  <a:gd name="csY1" fmla="*/ 6504 h 6527"/>
                  <a:gd name="csX2" fmla="*/ 922 w 6517"/>
                  <a:gd name="csY2" fmla="*/ 5441 h 6527"/>
                  <a:gd name="csX3" fmla="*/ -8 w 6517"/>
                  <a:gd name="csY3" fmla="*/ 3049 h 6527"/>
                  <a:gd name="csX4" fmla="*/ 3314 w 6517"/>
                  <a:gd name="csY4" fmla="*/ -8 h 6527"/>
                  <a:gd name="csX5" fmla="*/ 5707 w 6517"/>
                  <a:gd name="csY5" fmla="*/ 1055 h 6527"/>
                  <a:gd name="csX6" fmla="*/ 6504 w 6517"/>
                  <a:gd name="csY6" fmla="*/ 3448 h 6527"/>
                  <a:gd name="csX7" fmla="*/ 3195 w 6517"/>
                  <a:gd name="csY7" fmla="*/ 6518 h 6527"/>
                  <a:gd name="csX8" fmla="*/ 3049 w 6517"/>
                  <a:gd name="csY8" fmla="*/ 6504 h 6527"/>
                  <a:gd name="csX9" fmla="*/ 3049 w 6517"/>
                  <a:gd name="csY9" fmla="*/ 1853 h 6527"/>
                  <a:gd name="csX10" fmla="*/ 1600 w 6517"/>
                  <a:gd name="csY10" fmla="*/ 3035 h 6527"/>
                  <a:gd name="csX11" fmla="*/ 1587 w 6517"/>
                  <a:gd name="csY11" fmla="*/ 3182 h 6527"/>
                  <a:gd name="csX12" fmla="*/ 1587 w 6517"/>
                  <a:gd name="csY12" fmla="*/ 4245 h 6527"/>
                  <a:gd name="csX13" fmla="*/ 2517 w 6517"/>
                  <a:gd name="csY13" fmla="*/ 4245 h 6527"/>
                  <a:gd name="csX14" fmla="*/ 2517 w 6517"/>
                  <a:gd name="csY14" fmla="*/ 4245 h 6527"/>
                  <a:gd name="csX15" fmla="*/ 3846 w 6517"/>
                  <a:gd name="csY15" fmla="*/ 2916 h 6527"/>
                  <a:gd name="csX16" fmla="*/ 3846 w 6517"/>
                  <a:gd name="csY16" fmla="*/ 1853 h 6527"/>
                  <a:gd name="csX17" fmla="*/ 2783 w 6517"/>
                  <a:gd name="csY17" fmla="*/ 1853 h 6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6517" h="6527">
                    <a:moveTo>
                      <a:pt x="3049" y="6504"/>
                    </a:moveTo>
                    <a:lnTo>
                      <a:pt x="3049" y="6504"/>
                    </a:lnTo>
                    <a:cubicBezTo>
                      <a:pt x="2238" y="6425"/>
                      <a:pt x="1480" y="6039"/>
                      <a:pt x="922" y="5441"/>
                    </a:cubicBezTo>
                    <a:cubicBezTo>
                      <a:pt x="284" y="4803"/>
                      <a:pt x="-48" y="3939"/>
                      <a:pt x="-8" y="3049"/>
                    </a:cubicBezTo>
                    <a:cubicBezTo>
                      <a:pt x="125" y="1321"/>
                      <a:pt x="1573" y="-8"/>
                      <a:pt x="3314" y="-8"/>
                    </a:cubicBezTo>
                    <a:cubicBezTo>
                      <a:pt x="4205" y="72"/>
                      <a:pt x="5055" y="444"/>
                      <a:pt x="5707" y="1055"/>
                    </a:cubicBezTo>
                    <a:cubicBezTo>
                      <a:pt x="6238" y="1733"/>
                      <a:pt x="6531" y="2584"/>
                      <a:pt x="6504" y="3448"/>
                    </a:cubicBezTo>
                    <a:cubicBezTo>
                      <a:pt x="6438" y="5202"/>
                      <a:pt x="4949" y="6584"/>
                      <a:pt x="3195" y="6518"/>
                    </a:cubicBezTo>
                    <a:cubicBezTo>
                      <a:pt x="3142" y="6518"/>
                      <a:pt x="3102" y="6504"/>
                      <a:pt x="3049" y="6504"/>
                    </a:cubicBezTo>
                    <a:close/>
                    <a:moveTo>
                      <a:pt x="3049" y="1853"/>
                    </a:moveTo>
                    <a:cubicBezTo>
                      <a:pt x="2318" y="1773"/>
                      <a:pt x="1666" y="2318"/>
                      <a:pt x="1600" y="3035"/>
                    </a:cubicBezTo>
                    <a:cubicBezTo>
                      <a:pt x="1587" y="3089"/>
                      <a:pt x="1587" y="3129"/>
                      <a:pt x="1587" y="3182"/>
                    </a:cubicBezTo>
                    <a:cubicBezTo>
                      <a:pt x="1454" y="3527"/>
                      <a:pt x="1454" y="3899"/>
                      <a:pt x="1587" y="4245"/>
                    </a:cubicBezTo>
                    <a:cubicBezTo>
                      <a:pt x="1879" y="4365"/>
                      <a:pt x="2224" y="4365"/>
                      <a:pt x="2517" y="4245"/>
                    </a:cubicBezTo>
                    <a:lnTo>
                      <a:pt x="2517" y="4245"/>
                    </a:lnTo>
                    <a:cubicBezTo>
                      <a:pt x="3248" y="4245"/>
                      <a:pt x="3846" y="3647"/>
                      <a:pt x="3846" y="2916"/>
                    </a:cubicBezTo>
                    <a:cubicBezTo>
                      <a:pt x="4032" y="2584"/>
                      <a:pt x="4032" y="2185"/>
                      <a:pt x="3846" y="1853"/>
                    </a:cubicBezTo>
                    <a:cubicBezTo>
                      <a:pt x="3500" y="1720"/>
                      <a:pt x="3128" y="1720"/>
                      <a:pt x="2783" y="1853"/>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3" name="Freeform: Shape 172">
                <a:extLst>
                  <a:ext uri="{FF2B5EF4-FFF2-40B4-BE49-F238E27FC236}">
                    <a16:creationId xmlns:a16="http://schemas.microsoft.com/office/drawing/2014/main" id="{33AF368A-FDF9-AC59-BABF-60C78FC12E99}"/>
                  </a:ext>
                </a:extLst>
              </p:cNvPr>
              <p:cNvSpPr/>
              <p:nvPr/>
            </p:nvSpPr>
            <p:spPr>
              <a:xfrm>
                <a:off x="4440663" y="4379316"/>
                <a:ext cx="2126" cy="2126"/>
              </a:xfrm>
              <a:custGeom>
                <a:avLst/>
                <a:gdLst>
                  <a:gd name="csX0" fmla="*/ 2115 w 2126"/>
                  <a:gd name="csY0" fmla="*/ 1055 h 2126"/>
                  <a:gd name="csX1" fmla="*/ 919 w 2126"/>
                  <a:gd name="csY1" fmla="*/ 2118 h 2126"/>
                  <a:gd name="csX2" fmla="*/ -12 w 2126"/>
                  <a:gd name="csY2" fmla="*/ 1055 h 2126"/>
                  <a:gd name="csX3" fmla="*/ 1052 w 2126"/>
                  <a:gd name="csY3" fmla="*/ -8 h 2126"/>
                  <a:gd name="csX4" fmla="*/ 2115 w 2126"/>
                  <a:gd name="csY4" fmla="*/ 1055 h 2126"/>
                </a:gdLst>
                <a:ahLst/>
                <a:cxnLst>
                  <a:cxn ang="0">
                    <a:pos x="csX0" y="csY0"/>
                  </a:cxn>
                  <a:cxn ang="0">
                    <a:pos x="csX1" y="csY1"/>
                  </a:cxn>
                  <a:cxn ang="0">
                    <a:pos x="csX2" y="csY2"/>
                  </a:cxn>
                  <a:cxn ang="0">
                    <a:pos x="csX3" y="csY3"/>
                  </a:cxn>
                  <a:cxn ang="0">
                    <a:pos x="csX4" y="csY4"/>
                  </a:cxn>
                </a:cxnLst>
                <a:rect l="l" t="t" r="r" b="b"/>
                <a:pathLst>
                  <a:path w="2126" h="2126">
                    <a:moveTo>
                      <a:pt x="2115" y="1055"/>
                    </a:moveTo>
                    <a:cubicBezTo>
                      <a:pt x="2048" y="1667"/>
                      <a:pt x="1530" y="2118"/>
                      <a:pt x="919" y="2118"/>
                    </a:cubicBezTo>
                    <a:cubicBezTo>
                      <a:pt x="387" y="2052"/>
                      <a:pt x="-12" y="1600"/>
                      <a:pt x="-12" y="1055"/>
                    </a:cubicBezTo>
                    <a:cubicBezTo>
                      <a:pt x="-12" y="471"/>
                      <a:pt x="467" y="-8"/>
                      <a:pt x="1052" y="-8"/>
                    </a:cubicBezTo>
                    <a:cubicBezTo>
                      <a:pt x="1637" y="-8"/>
                      <a:pt x="2115" y="471"/>
                      <a:pt x="2115" y="1055"/>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4" name="Freeform: Shape 173">
                <a:extLst>
                  <a:ext uri="{FF2B5EF4-FFF2-40B4-BE49-F238E27FC236}">
                    <a16:creationId xmlns:a16="http://schemas.microsoft.com/office/drawing/2014/main" id="{CB3F01D8-D36E-50DA-1F6D-3C55931BF381}"/>
                  </a:ext>
                </a:extLst>
              </p:cNvPr>
              <p:cNvSpPr/>
              <p:nvPr/>
            </p:nvSpPr>
            <p:spPr>
              <a:xfrm>
                <a:off x="4440198" y="4379582"/>
                <a:ext cx="3920" cy="3721"/>
              </a:xfrm>
              <a:custGeom>
                <a:avLst/>
                <a:gdLst>
                  <a:gd name="csX0" fmla="*/ 1517 w 3920"/>
                  <a:gd name="csY0" fmla="*/ 3182 h 3721"/>
                  <a:gd name="csX1" fmla="*/ 1517 w 3920"/>
                  <a:gd name="csY1" fmla="*/ 3182 h 3721"/>
                  <a:gd name="csX2" fmla="*/ 188 w 3920"/>
                  <a:gd name="csY2" fmla="*/ 3182 h 3721"/>
                  <a:gd name="csX3" fmla="*/ 188 w 3920"/>
                  <a:gd name="csY3" fmla="*/ 1720 h 3721"/>
                  <a:gd name="csX4" fmla="*/ 1916 w 3920"/>
                  <a:gd name="csY4" fmla="*/ -8 h 3721"/>
                  <a:gd name="csX5" fmla="*/ 2049 w 3920"/>
                  <a:gd name="csY5" fmla="*/ -8 h 3721"/>
                  <a:gd name="csX6" fmla="*/ 3909 w 3920"/>
                  <a:gd name="csY6" fmla="*/ 1853 h 3721"/>
                  <a:gd name="csX7" fmla="*/ 2049 w 3920"/>
                  <a:gd name="csY7" fmla="*/ 3713 h 37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920" h="3721">
                    <a:moveTo>
                      <a:pt x="1517" y="3182"/>
                    </a:moveTo>
                    <a:lnTo>
                      <a:pt x="1517" y="3182"/>
                    </a:lnTo>
                    <a:cubicBezTo>
                      <a:pt x="1078" y="3302"/>
                      <a:pt x="626" y="3302"/>
                      <a:pt x="188" y="3182"/>
                    </a:cubicBezTo>
                    <a:cubicBezTo>
                      <a:pt x="-78" y="2730"/>
                      <a:pt x="-78" y="2172"/>
                      <a:pt x="188" y="1720"/>
                    </a:cubicBezTo>
                    <a:cubicBezTo>
                      <a:pt x="188" y="763"/>
                      <a:pt x="959" y="-8"/>
                      <a:pt x="1916" y="-8"/>
                    </a:cubicBezTo>
                    <a:cubicBezTo>
                      <a:pt x="1955" y="-8"/>
                      <a:pt x="2009" y="-8"/>
                      <a:pt x="2049" y="-8"/>
                    </a:cubicBezTo>
                    <a:cubicBezTo>
                      <a:pt x="3072" y="-8"/>
                      <a:pt x="3909" y="829"/>
                      <a:pt x="3909" y="1853"/>
                    </a:cubicBezTo>
                    <a:cubicBezTo>
                      <a:pt x="3909" y="2876"/>
                      <a:pt x="3072" y="3713"/>
                      <a:pt x="2049" y="3713"/>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5" name="Freeform: Shape 174">
                <a:extLst>
                  <a:ext uri="{FF2B5EF4-FFF2-40B4-BE49-F238E27FC236}">
                    <a16:creationId xmlns:a16="http://schemas.microsoft.com/office/drawing/2014/main" id="{FACC9B03-191B-DD56-6614-F7E635099D7C}"/>
                  </a:ext>
                </a:extLst>
              </p:cNvPr>
              <p:cNvSpPr/>
              <p:nvPr/>
            </p:nvSpPr>
            <p:spPr>
              <a:xfrm>
                <a:off x="4462481" y="4440074"/>
                <a:ext cx="51552" cy="60318"/>
              </a:xfrm>
              <a:custGeom>
                <a:avLst/>
                <a:gdLst>
                  <a:gd name="csX0" fmla="*/ 45952 w 51552"/>
                  <a:gd name="csY0" fmla="*/ 60311 h 60318"/>
                  <a:gd name="csX1" fmla="*/ 41965 w 51552"/>
                  <a:gd name="csY1" fmla="*/ 55792 h 60318"/>
                  <a:gd name="csX2" fmla="*/ 31731 w 51552"/>
                  <a:gd name="csY2" fmla="*/ 23895 h 60318"/>
                  <a:gd name="csX3" fmla="*/ 4352 w 51552"/>
                  <a:gd name="csY3" fmla="*/ 9541 h 60318"/>
                  <a:gd name="csX4" fmla="*/ 6 w 51552"/>
                  <a:gd name="csY4" fmla="*/ 4358 h 60318"/>
                  <a:gd name="csX5" fmla="*/ 5203 w 51552"/>
                  <a:gd name="csY5" fmla="*/ 12 h 60318"/>
                  <a:gd name="csX6" fmla="*/ 5814 w 51552"/>
                  <a:gd name="csY6" fmla="*/ 105 h 60318"/>
                  <a:gd name="csX7" fmla="*/ 5814 w 51552"/>
                  <a:gd name="csY7" fmla="*/ 105 h 60318"/>
                  <a:gd name="csX8" fmla="*/ 40104 w 51552"/>
                  <a:gd name="csY8" fmla="*/ 19110 h 60318"/>
                  <a:gd name="csX9" fmla="*/ 51534 w 51552"/>
                  <a:gd name="csY9" fmla="*/ 55261 h 60318"/>
                  <a:gd name="csX10" fmla="*/ 47028 w 51552"/>
                  <a:gd name="csY10" fmla="*/ 60311 h 60318"/>
                  <a:gd name="csX11" fmla="*/ 47015 w 51552"/>
                  <a:gd name="csY11" fmla="*/ 60311 h 603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1552" h="60318">
                    <a:moveTo>
                      <a:pt x="45952" y="60311"/>
                    </a:moveTo>
                    <a:cubicBezTo>
                      <a:pt x="43745" y="59886"/>
                      <a:pt x="42111" y="58038"/>
                      <a:pt x="41965" y="55792"/>
                    </a:cubicBezTo>
                    <a:cubicBezTo>
                      <a:pt x="41101" y="44508"/>
                      <a:pt x="37592" y="33584"/>
                      <a:pt x="31731" y="23895"/>
                    </a:cubicBezTo>
                    <a:cubicBezTo>
                      <a:pt x="24674" y="15907"/>
                      <a:pt x="14932" y="10790"/>
                      <a:pt x="4352" y="9541"/>
                    </a:cubicBezTo>
                    <a:cubicBezTo>
                      <a:pt x="1721" y="9302"/>
                      <a:pt x="-220" y="6989"/>
                      <a:pt x="6" y="4358"/>
                    </a:cubicBezTo>
                    <a:cubicBezTo>
                      <a:pt x="246" y="1726"/>
                      <a:pt x="2571" y="-227"/>
                      <a:pt x="5203" y="12"/>
                    </a:cubicBezTo>
                    <a:cubicBezTo>
                      <a:pt x="5402" y="25"/>
                      <a:pt x="5615" y="65"/>
                      <a:pt x="5814" y="105"/>
                    </a:cubicBezTo>
                    <a:lnTo>
                      <a:pt x="5814" y="105"/>
                    </a:lnTo>
                    <a:cubicBezTo>
                      <a:pt x="19251" y="1846"/>
                      <a:pt x="31518" y="8638"/>
                      <a:pt x="40104" y="19110"/>
                    </a:cubicBezTo>
                    <a:cubicBezTo>
                      <a:pt x="46683" y="30102"/>
                      <a:pt x="50603" y="42488"/>
                      <a:pt x="51534" y="55261"/>
                    </a:cubicBezTo>
                    <a:cubicBezTo>
                      <a:pt x="51680" y="57905"/>
                      <a:pt x="49673" y="60165"/>
                      <a:pt x="47028" y="60311"/>
                    </a:cubicBezTo>
                    <a:cubicBezTo>
                      <a:pt x="47028" y="60311"/>
                      <a:pt x="47015" y="60311"/>
                      <a:pt x="47015" y="60311"/>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6" name="Freeform: Shape 175">
                <a:extLst>
                  <a:ext uri="{FF2B5EF4-FFF2-40B4-BE49-F238E27FC236}">
                    <a16:creationId xmlns:a16="http://schemas.microsoft.com/office/drawing/2014/main" id="{D2898E1B-BD30-DA67-88D8-FCCEBD439F0D}"/>
                  </a:ext>
                </a:extLst>
              </p:cNvPr>
              <p:cNvSpPr/>
              <p:nvPr/>
            </p:nvSpPr>
            <p:spPr>
              <a:xfrm>
                <a:off x="4455009" y="4438675"/>
                <a:ext cx="41188" cy="67484"/>
              </a:xfrm>
              <a:custGeom>
                <a:avLst/>
                <a:gdLst>
                  <a:gd name="csX0" fmla="*/ 35083 w 41188"/>
                  <a:gd name="csY0" fmla="*/ 67425 h 67484"/>
                  <a:gd name="csX1" fmla="*/ 35083 w 41188"/>
                  <a:gd name="csY1" fmla="*/ 67425 h 67484"/>
                  <a:gd name="csX2" fmla="*/ 31096 w 41188"/>
                  <a:gd name="csY2" fmla="*/ 61975 h 67484"/>
                  <a:gd name="csX3" fmla="*/ 27242 w 41188"/>
                  <a:gd name="csY3" fmla="*/ 28749 h 67484"/>
                  <a:gd name="csX4" fmla="*/ 3186 w 41188"/>
                  <a:gd name="csY4" fmla="*/ 9345 h 67484"/>
                  <a:gd name="csX5" fmla="*/ 262 w 41188"/>
                  <a:gd name="csY5" fmla="*/ 3245 h 67484"/>
                  <a:gd name="csX6" fmla="*/ 262 w 41188"/>
                  <a:gd name="csY6" fmla="*/ 3231 h 67484"/>
                  <a:gd name="csX7" fmla="*/ 6110 w 41188"/>
                  <a:gd name="csY7" fmla="*/ 215 h 67484"/>
                  <a:gd name="csX8" fmla="*/ 6375 w 41188"/>
                  <a:gd name="csY8" fmla="*/ 307 h 67484"/>
                  <a:gd name="csX9" fmla="*/ 36412 w 41188"/>
                  <a:gd name="csY9" fmla="*/ 25692 h 67484"/>
                  <a:gd name="csX10" fmla="*/ 40532 w 41188"/>
                  <a:gd name="csY10" fmla="*/ 63305 h 67484"/>
                  <a:gd name="csX11" fmla="*/ 35176 w 41188"/>
                  <a:gd name="csY11" fmla="*/ 67438 h 67484"/>
                  <a:gd name="csX12" fmla="*/ 35083 w 41188"/>
                  <a:gd name="csY12" fmla="*/ 67425 h 674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188" h="67484">
                    <a:moveTo>
                      <a:pt x="35083" y="67425"/>
                    </a:moveTo>
                    <a:lnTo>
                      <a:pt x="35083" y="67425"/>
                    </a:lnTo>
                    <a:cubicBezTo>
                      <a:pt x="32518" y="66946"/>
                      <a:pt x="30777" y="64567"/>
                      <a:pt x="31096" y="61975"/>
                    </a:cubicBezTo>
                    <a:cubicBezTo>
                      <a:pt x="32518" y="50745"/>
                      <a:pt x="31189" y="39355"/>
                      <a:pt x="27242" y="28749"/>
                    </a:cubicBezTo>
                    <a:cubicBezTo>
                      <a:pt x="23786" y="18648"/>
                      <a:pt x="8635" y="11339"/>
                      <a:pt x="3186" y="9345"/>
                    </a:cubicBezTo>
                    <a:cubicBezTo>
                      <a:pt x="687" y="8468"/>
                      <a:pt x="-615" y="5743"/>
                      <a:pt x="262" y="3245"/>
                    </a:cubicBezTo>
                    <a:cubicBezTo>
                      <a:pt x="262" y="3245"/>
                      <a:pt x="262" y="3231"/>
                      <a:pt x="262" y="3231"/>
                    </a:cubicBezTo>
                    <a:cubicBezTo>
                      <a:pt x="1046" y="786"/>
                      <a:pt x="3664" y="-570"/>
                      <a:pt x="6110" y="215"/>
                    </a:cubicBezTo>
                    <a:cubicBezTo>
                      <a:pt x="6203" y="241"/>
                      <a:pt x="6282" y="268"/>
                      <a:pt x="6375" y="307"/>
                    </a:cubicBezTo>
                    <a:cubicBezTo>
                      <a:pt x="7306" y="307"/>
                      <a:pt x="30697" y="9079"/>
                      <a:pt x="36412" y="25692"/>
                    </a:cubicBezTo>
                    <a:cubicBezTo>
                      <a:pt x="40731" y="37734"/>
                      <a:pt x="42140" y="50612"/>
                      <a:pt x="40532" y="63305"/>
                    </a:cubicBezTo>
                    <a:cubicBezTo>
                      <a:pt x="40200" y="65923"/>
                      <a:pt x="37794" y="67770"/>
                      <a:pt x="35176" y="67438"/>
                    </a:cubicBezTo>
                    <a:cubicBezTo>
                      <a:pt x="35149" y="67438"/>
                      <a:pt x="35110" y="67425"/>
                      <a:pt x="35083" y="67425"/>
                    </a:cubicBezTo>
                    <a:close/>
                  </a:path>
                </a:pathLst>
              </a:custGeom>
              <a:solidFill>
                <a:srgbClr val="CD333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7" name="Freeform: Shape 176">
                <a:extLst>
                  <a:ext uri="{FF2B5EF4-FFF2-40B4-BE49-F238E27FC236}">
                    <a16:creationId xmlns:a16="http://schemas.microsoft.com/office/drawing/2014/main" id="{DEF2BEFB-71FF-8222-8B90-79D87BAE5B4F}"/>
                  </a:ext>
                </a:extLst>
              </p:cNvPr>
              <p:cNvSpPr/>
              <p:nvPr/>
            </p:nvSpPr>
            <p:spPr>
              <a:xfrm>
                <a:off x="4449327" y="4438866"/>
                <a:ext cx="29429" cy="73382"/>
              </a:xfrm>
              <a:custGeom>
                <a:avLst/>
                <a:gdLst>
                  <a:gd name="csX0" fmla="*/ 22956 w 29429"/>
                  <a:gd name="csY0" fmla="*/ 73347 h 73382"/>
                  <a:gd name="csX1" fmla="*/ 22956 w 29429"/>
                  <a:gd name="csY1" fmla="*/ 73347 h 73382"/>
                  <a:gd name="csX2" fmla="*/ 18822 w 29429"/>
                  <a:gd name="csY2" fmla="*/ 67991 h 73382"/>
                  <a:gd name="csX3" fmla="*/ 18835 w 29429"/>
                  <a:gd name="csY3" fmla="*/ 67898 h 73382"/>
                  <a:gd name="csX4" fmla="*/ 18835 w 29429"/>
                  <a:gd name="csY4" fmla="*/ 30286 h 73382"/>
                  <a:gd name="csX5" fmla="*/ 2355 w 29429"/>
                  <a:gd name="csY5" fmla="*/ 9021 h 73382"/>
                  <a:gd name="csX6" fmla="*/ 628 w 29429"/>
                  <a:gd name="csY6" fmla="*/ 2509 h 73382"/>
                  <a:gd name="csX7" fmla="*/ 6901 w 29429"/>
                  <a:gd name="csY7" fmla="*/ 515 h 73382"/>
                  <a:gd name="csX8" fmla="*/ 7140 w 29429"/>
                  <a:gd name="csY8" fmla="*/ 648 h 73382"/>
                  <a:gd name="csX9" fmla="*/ 28272 w 29429"/>
                  <a:gd name="csY9" fmla="*/ 29223 h 73382"/>
                  <a:gd name="csX10" fmla="*/ 28272 w 29429"/>
                  <a:gd name="csY10" fmla="*/ 69094 h 73382"/>
                  <a:gd name="csX11" fmla="*/ 23009 w 29429"/>
                  <a:gd name="csY11" fmla="*/ 73347 h 73382"/>
                  <a:gd name="csX12" fmla="*/ 22956 w 29429"/>
                  <a:gd name="csY12" fmla="*/ 73347 h 733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9429" h="73382">
                    <a:moveTo>
                      <a:pt x="22956" y="73347"/>
                    </a:moveTo>
                    <a:lnTo>
                      <a:pt x="22956" y="73347"/>
                    </a:lnTo>
                    <a:cubicBezTo>
                      <a:pt x="20337" y="73015"/>
                      <a:pt x="18490" y="70609"/>
                      <a:pt x="18822" y="67991"/>
                    </a:cubicBezTo>
                    <a:cubicBezTo>
                      <a:pt x="18822" y="67965"/>
                      <a:pt x="18835" y="67925"/>
                      <a:pt x="18835" y="67898"/>
                    </a:cubicBezTo>
                    <a:cubicBezTo>
                      <a:pt x="20311" y="55405"/>
                      <a:pt x="20311" y="42779"/>
                      <a:pt x="18835" y="30286"/>
                    </a:cubicBezTo>
                    <a:cubicBezTo>
                      <a:pt x="16510" y="21222"/>
                      <a:pt x="10542" y="13527"/>
                      <a:pt x="2355" y="9021"/>
                    </a:cubicBezTo>
                    <a:cubicBezTo>
                      <a:pt x="96" y="7692"/>
                      <a:pt x="-688" y="4781"/>
                      <a:pt x="628" y="2509"/>
                    </a:cubicBezTo>
                    <a:cubicBezTo>
                      <a:pt x="1810" y="223"/>
                      <a:pt x="4615" y="-668"/>
                      <a:pt x="6901" y="515"/>
                    </a:cubicBezTo>
                    <a:cubicBezTo>
                      <a:pt x="6980" y="555"/>
                      <a:pt x="7060" y="595"/>
                      <a:pt x="7140" y="648"/>
                    </a:cubicBezTo>
                    <a:cubicBezTo>
                      <a:pt x="17972" y="6682"/>
                      <a:pt x="25667" y="17102"/>
                      <a:pt x="28272" y="29223"/>
                    </a:cubicBezTo>
                    <a:cubicBezTo>
                      <a:pt x="29800" y="42473"/>
                      <a:pt x="29800" y="55844"/>
                      <a:pt x="28272" y="69094"/>
                    </a:cubicBezTo>
                    <a:cubicBezTo>
                      <a:pt x="27993" y="71726"/>
                      <a:pt x="25640" y="73626"/>
                      <a:pt x="23009" y="73347"/>
                    </a:cubicBezTo>
                    <a:cubicBezTo>
                      <a:pt x="22995" y="73347"/>
                      <a:pt x="22969" y="73347"/>
                      <a:pt x="22956" y="73347"/>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8" name="Freeform: Shape 177">
                <a:extLst>
                  <a:ext uri="{FF2B5EF4-FFF2-40B4-BE49-F238E27FC236}">
                    <a16:creationId xmlns:a16="http://schemas.microsoft.com/office/drawing/2014/main" id="{9B397AD6-8785-9907-A1AA-D944CEC67121}"/>
                  </a:ext>
                </a:extLst>
              </p:cNvPr>
              <p:cNvSpPr/>
              <p:nvPr/>
            </p:nvSpPr>
            <p:spPr>
              <a:xfrm>
                <a:off x="4443316" y="4437267"/>
                <a:ext cx="22340" cy="75547"/>
              </a:xfrm>
              <a:custGeom>
                <a:avLst/>
                <a:gdLst>
                  <a:gd name="csX0" fmla="*/ 8101 w 22340"/>
                  <a:gd name="csY0" fmla="*/ 75478 h 75547"/>
                  <a:gd name="csX1" fmla="*/ 6639 w 22340"/>
                  <a:gd name="csY1" fmla="*/ 75478 h 75547"/>
                  <a:gd name="csX2" fmla="*/ 3808 w 22340"/>
                  <a:gd name="csY2" fmla="*/ 69338 h 75547"/>
                  <a:gd name="csX3" fmla="*/ 3848 w 22340"/>
                  <a:gd name="csY3" fmla="*/ 69231 h 75547"/>
                  <a:gd name="csX4" fmla="*/ 12620 w 22340"/>
                  <a:gd name="csY4" fmla="*/ 32682 h 75547"/>
                  <a:gd name="csX5" fmla="*/ 1456 w 22340"/>
                  <a:gd name="csY5" fmla="*/ 8228 h 75547"/>
                  <a:gd name="csX6" fmla="*/ 1257 w 22340"/>
                  <a:gd name="csY6" fmla="*/ 1649 h 75547"/>
                  <a:gd name="csX7" fmla="*/ 1456 w 22340"/>
                  <a:gd name="csY7" fmla="*/ 1450 h 75547"/>
                  <a:gd name="csX8" fmla="*/ 7835 w 22340"/>
                  <a:gd name="csY8" fmla="*/ 1184 h 75547"/>
                  <a:gd name="csX9" fmla="*/ 8101 w 22340"/>
                  <a:gd name="csY9" fmla="*/ 1450 h 75547"/>
                  <a:gd name="csX10" fmla="*/ 22322 w 22340"/>
                  <a:gd name="csY10" fmla="*/ 34011 h 75547"/>
                  <a:gd name="csX11" fmla="*/ 13019 w 22340"/>
                  <a:gd name="csY11" fmla="*/ 72953 h 75547"/>
                  <a:gd name="csX12" fmla="*/ 8101 w 22340"/>
                  <a:gd name="csY12" fmla="*/ 75478 h 755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340" h="75547">
                    <a:moveTo>
                      <a:pt x="8101" y="75478"/>
                    </a:moveTo>
                    <a:lnTo>
                      <a:pt x="6639" y="75478"/>
                    </a:lnTo>
                    <a:cubicBezTo>
                      <a:pt x="4167" y="74561"/>
                      <a:pt x="2891" y="71810"/>
                      <a:pt x="3808" y="69338"/>
                    </a:cubicBezTo>
                    <a:cubicBezTo>
                      <a:pt x="3822" y="69298"/>
                      <a:pt x="3835" y="69258"/>
                      <a:pt x="3848" y="69231"/>
                    </a:cubicBezTo>
                    <a:cubicBezTo>
                      <a:pt x="8141" y="57416"/>
                      <a:pt x="11078" y="45162"/>
                      <a:pt x="12620" y="32682"/>
                    </a:cubicBezTo>
                    <a:cubicBezTo>
                      <a:pt x="12354" y="23352"/>
                      <a:pt x="8327" y="14541"/>
                      <a:pt x="1456" y="8228"/>
                    </a:cubicBezTo>
                    <a:cubicBezTo>
                      <a:pt x="-418" y="6473"/>
                      <a:pt x="-511" y="3523"/>
                      <a:pt x="1257" y="1649"/>
                    </a:cubicBezTo>
                    <a:cubicBezTo>
                      <a:pt x="1323" y="1583"/>
                      <a:pt x="1390" y="1516"/>
                      <a:pt x="1456" y="1450"/>
                    </a:cubicBezTo>
                    <a:cubicBezTo>
                      <a:pt x="3144" y="-384"/>
                      <a:pt x="6001" y="-504"/>
                      <a:pt x="7835" y="1184"/>
                    </a:cubicBezTo>
                    <a:cubicBezTo>
                      <a:pt x="7928" y="1277"/>
                      <a:pt x="8021" y="1357"/>
                      <a:pt x="8101" y="1450"/>
                    </a:cubicBezTo>
                    <a:cubicBezTo>
                      <a:pt x="17351" y="9716"/>
                      <a:pt x="22548" y="21611"/>
                      <a:pt x="22322" y="34011"/>
                    </a:cubicBezTo>
                    <a:cubicBezTo>
                      <a:pt x="20820" y="47329"/>
                      <a:pt x="17697" y="60406"/>
                      <a:pt x="13019" y="72953"/>
                    </a:cubicBezTo>
                    <a:cubicBezTo>
                      <a:pt x="12115" y="74787"/>
                      <a:pt x="10121" y="75810"/>
                      <a:pt x="8101" y="75478"/>
                    </a:cubicBezTo>
                    <a:close/>
                  </a:path>
                </a:pathLst>
              </a:custGeom>
              <a:solidFill>
                <a:srgbClr val="CD333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79" name="Freeform: Shape 178">
                <a:extLst>
                  <a:ext uri="{FF2B5EF4-FFF2-40B4-BE49-F238E27FC236}">
                    <a16:creationId xmlns:a16="http://schemas.microsoft.com/office/drawing/2014/main" id="{65536784-D7DC-E61D-1C42-DFD7831A31F9}"/>
                  </a:ext>
                </a:extLst>
              </p:cNvPr>
              <p:cNvSpPr/>
              <p:nvPr/>
            </p:nvSpPr>
            <p:spPr>
              <a:xfrm>
                <a:off x="4336117" y="4316800"/>
                <a:ext cx="25297" cy="64509"/>
              </a:xfrm>
              <a:custGeom>
                <a:avLst/>
                <a:gdLst>
                  <a:gd name="csX0" fmla="*/ 10704 w 25297"/>
                  <a:gd name="csY0" fmla="*/ 64502 h 64509"/>
                  <a:gd name="csX1" fmla="*/ 14691 w 25297"/>
                  <a:gd name="csY1" fmla="*/ 5359 h 64509"/>
                  <a:gd name="csX2" fmla="*/ 24792 w 25297"/>
                  <a:gd name="csY2" fmla="*/ 3232 h 64509"/>
                  <a:gd name="csX3" fmla="*/ 18412 w 25297"/>
                  <a:gd name="csY3" fmla="*/ 25560 h 64509"/>
                  <a:gd name="csX4" fmla="*/ 20406 w 25297"/>
                  <a:gd name="csY4" fmla="*/ 37788 h 64509"/>
                  <a:gd name="csX5" fmla="*/ 23064 w 25297"/>
                  <a:gd name="csY5" fmla="*/ 53072 h 64509"/>
                  <a:gd name="csX6" fmla="*/ 10704 w 25297"/>
                  <a:gd name="csY6" fmla="*/ 64502 h 645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5297" h="64509">
                    <a:moveTo>
                      <a:pt x="10704" y="64502"/>
                    </a:moveTo>
                    <a:cubicBezTo>
                      <a:pt x="10704" y="64502"/>
                      <a:pt x="-15877" y="39515"/>
                      <a:pt x="14691" y="5359"/>
                    </a:cubicBezTo>
                    <a:cubicBezTo>
                      <a:pt x="14691" y="5359"/>
                      <a:pt x="27982" y="-5141"/>
                      <a:pt x="24792" y="3232"/>
                    </a:cubicBezTo>
                    <a:cubicBezTo>
                      <a:pt x="21602" y="11605"/>
                      <a:pt x="11501" y="21706"/>
                      <a:pt x="18412" y="25560"/>
                    </a:cubicBezTo>
                    <a:cubicBezTo>
                      <a:pt x="25323" y="29415"/>
                      <a:pt x="17216" y="30212"/>
                      <a:pt x="20406" y="37788"/>
                    </a:cubicBezTo>
                    <a:cubicBezTo>
                      <a:pt x="23596" y="45363"/>
                      <a:pt x="25191" y="43901"/>
                      <a:pt x="23064" y="53072"/>
                    </a:cubicBezTo>
                    <a:cubicBezTo>
                      <a:pt x="21257" y="58800"/>
                      <a:pt x="16552" y="63146"/>
                      <a:pt x="10704" y="64502"/>
                    </a:cubicBezTo>
                    <a:close/>
                  </a:path>
                </a:pathLst>
              </a:custGeom>
              <a:solidFill>
                <a:srgbClr val="E82E2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80" name="Freeform: Shape 179">
                <a:extLst>
                  <a:ext uri="{FF2B5EF4-FFF2-40B4-BE49-F238E27FC236}">
                    <a16:creationId xmlns:a16="http://schemas.microsoft.com/office/drawing/2014/main" id="{EBFBC3F1-1C58-61DD-3BB2-84CC0D3C1121}"/>
                  </a:ext>
                </a:extLst>
              </p:cNvPr>
              <p:cNvSpPr/>
              <p:nvPr/>
            </p:nvSpPr>
            <p:spPr>
              <a:xfrm>
                <a:off x="4353305" y="4315279"/>
                <a:ext cx="35701" cy="70166"/>
              </a:xfrm>
              <a:custGeom>
                <a:avLst/>
                <a:gdLst>
                  <a:gd name="csX0" fmla="*/ 8002 w 35701"/>
                  <a:gd name="csY0" fmla="*/ 62302 h 70166"/>
                  <a:gd name="csX1" fmla="*/ 1623 w 35701"/>
                  <a:gd name="csY1" fmla="*/ 47549 h 70166"/>
                  <a:gd name="csX2" fmla="*/ 11856 w 35701"/>
                  <a:gd name="csY2" fmla="*/ 35189 h 70166"/>
                  <a:gd name="csX3" fmla="*/ 11856 w 35701"/>
                  <a:gd name="csY3" fmla="*/ 22696 h 70166"/>
                  <a:gd name="csX4" fmla="*/ 18502 w 35701"/>
                  <a:gd name="csY4" fmla="*/ 9405 h 70166"/>
                  <a:gd name="csX5" fmla="*/ 22622 w 35701"/>
                  <a:gd name="csY5" fmla="*/ 1298 h 70166"/>
                  <a:gd name="csX6" fmla="*/ 26343 w 35701"/>
                  <a:gd name="csY6" fmla="*/ 61903 h 70166"/>
                  <a:gd name="csX7" fmla="*/ 8002 w 35701"/>
                  <a:gd name="csY7" fmla="*/ 62302 h 701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5701" h="70166">
                    <a:moveTo>
                      <a:pt x="8002" y="62302"/>
                    </a:moveTo>
                    <a:cubicBezTo>
                      <a:pt x="8002" y="62302"/>
                      <a:pt x="-4358" y="53796"/>
                      <a:pt x="1623" y="47549"/>
                    </a:cubicBezTo>
                    <a:cubicBezTo>
                      <a:pt x="7603" y="41303"/>
                      <a:pt x="14913" y="42765"/>
                      <a:pt x="11856" y="35189"/>
                    </a:cubicBezTo>
                    <a:cubicBezTo>
                      <a:pt x="8800" y="27613"/>
                      <a:pt x="7338" y="27879"/>
                      <a:pt x="11856" y="22696"/>
                    </a:cubicBezTo>
                    <a:cubicBezTo>
                      <a:pt x="16375" y="17513"/>
                      <a:pt x="20495" y="14722"/>
                      <a:pt x="18502" y="9405"/>
                    </a:cubicBezTo>
                    <a:cubicBezTo>
                      <a:pt x="16508" y="4089"/>
                      <a:pt x="16641" y="-2955"/>
                      <a:pt x="22622" y="1298"/>
                    </a:cubicBezTo>
                    <a:cubicBezTo>
                      <a:pt x="28602" y="5551"/>
                      <a:pt x="46545" y="43562"/>
                      <a:pt x="26343" y="61903"/>
                    </a:cubicBezTo>
                    <a:cubicBezTo>
                      <a:pt x="6141" y="80244"/>
                      <a:pt x="8002" y="62302"/>
                      <a:pt x="8002" y="62302"/>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81" name="Freeform: Shape 180">
                <a:extLst>
                  <a:ext uri="{FF2B5EF4-FFF2-40B4-BE49-F238E27FC236}">
                    <a16:creationId xmlns:a16="http://schemas.microsoft.com/office/drawing/2014/main" id="{860440BB-2D7B-1BBD-B0A6-531B9621C15D}"/>
                  </a:ext>
                </a:extLst>
              </p:cNvPr>
              <p:cNvSpPr/>
              <p:nvPr/>
            </p:nvSpPr>
            <p:spPr>
              <a:xfrm>
                <a:off x="4343000" y="4371753"/>
                <a:ext cx="37324" cy="49161"/>
              </a:xfrm>
              <a:custGeom>
                <a:avLst/>
                <a:gdLst>
                  <a:gd name="csX0" fmla="*/ 29737 w 37324"/>
                  <a:gd name="csY0" fmla="*/ 49154 h 49161"/>
                  <a:gd name="csX1" fmla="*/ 1163 w 37324"/>
                  <a:gd name="csY1" fmla="*/ 22573 h 49161"/>
                  <a:gd name="csX2" fmla="*/ 22295 w 37324"/>
                  <a:gd name="csY2" fmla="*/ 1042 h 49161"/>
                  <a:gd name="csX3" fmla="*/ 37180 w 37324"/>
                  <a:gd name="csY3" fmla="*/ 44502 h 49161"/>
                  <a:gd name="csX4" fmla="*/ 29737 w 37324"/>
                  <a:gd name="csY4" fmla="*/ 49154 h 49161"/>
                </a:gdLst>
                <a:ahLst/>
                <a:cxnLst>
                  <a:cxn ang="0">
                    <a:pos x="csX0" y="csY0"/>
                  </a:cxn>
                  <a:cxn ang="0">
                    <a:pos x="csX1" y="csY1"/>
                  </a:cxn>
                  <a:cxn ang="0">
                    <a:pos x="csX2" y="csY2"/>
                  </a:cxn>
                  <a:cxn ang="0">
                    <a:pos x="csX3" y="csY3"/>
                  </a:cxn>
                  <a:cxn ang="0">
                    <a:pos x="csX4" y="csY4"/>
                  </a:cxn>
                </a:cxnLst>
                <a:rect l="l" t="t" r="r" b="b"/>
                <a:pathLst>
                  <a:path w="37324" h="49161">
                    <a:moveTo>
                      <a:pt x="29737" y="49154"/>
                    </a:moveTo>
                    <a:cubicBezTo>
                      <a:pt x="15968" y="46376"/>
                      <a:pt x="4937" y="36103"/>
                      <a:pt x="1163" y="22573"/>
                    </a:cubicBezTo>
                    <a:cubicBezTo>
                      <a:pt x="-4286" y="112"/>
                      <a:pt x="10333" y="-1882"/>
                      <a:pt x="22295" y="1042"/>
                    </a:cubicBezTo>
                    <a:cubicBezTo>
                      <a:pt x="34256" y="3966"/>
                      <a:pt x="38110" y="43705"/>
                      <a:pt x="37180" y="44502"/>
                    </a:cubicBezTo>
                    <a:cubicBezTo>
                      <a:pt x="34775" y="46177"/>
                      <a:pt x="32302" y="47732"/>
                      <a:pt x="29737" y="49154"/>
                    </a:cubicBezTo>
                    <a:close/>
                  </a:path>
                </a:pathLst>
              </a:custGeom>
              <a:solidFill>
                <a:srgbClr val="BC222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82" name="Freeform: Shape 181">
                <a:extLst>
                  <a:ext uri="{FF2B5EF4-FFF2-40B4-BE49-F238E27FC236}">
                    <a16:creationId xmlns:a16="http://schemas.microsoft.com/office/drawing/2014/main" id="{AEB39D0F-5412-2DA3-04F1-96B5E06E6495}"/>
                  </a:ext>
                </a:extLst>
              </p:cNvPr>
              <p:cNvSpPr/>
              <p:nvPr/>
            </p:nvSpPr>
            <p:spPr>
              <a:xfrm>
                <a:off x="4369524" y="4411658"/>
                <a:ext cx="35309" cy="17763"/>
              </a:xfrm>
              <a:custGeom>
                <a:avLst/>
                <a:gdLst>
                  <a:gd name="csX0" fmla="*/ 12915 w 35309"/>
                  <a:gd name="csY0" fmla="*/ 478 h 17763"/>
                  <a:gd name="csX1" fmla="*/ 33515 w 35309"/>
                  <a:gd name="csY1" fmla="*/ 4465 h 17763"/>
                  <a:gd name="csX2" fmla="*/ 16237 w 35309"/>
                  <a:gd name="csY2" fmla="*/ 17755 h 17763"/>
                  <a:gd name="csX3" fmla="*/ 23 w 35309"/>
                  <a:gd name="csY3" fmla="*/ 10047 h 17763"/>
                  <a:gd name="csX4" fmla="*/ 12915 w 35309"/>
                  <a:gd name="csY4" fmla="*/ 478 h 17763"/>
                </a:gdLst>
                <a:ahLst/>
                <a:cxnLst>
                  <a:cxn ang="0">
                    <a:pos x="csX0" y="csY0"/>
                  </a:cxn>
                  <a:cxn ang="0">
                    <a:pos x="csX1" y="csY1"/>
                  </a:cxn>
                  <a:cxn ang="0">
                    <a:pos x="csX2" y="csY2"/>
                  </a:cxn>
                  <a:cxn ang="0">
                    <a:pos x="csX3" y="csY3"/>
                  </a:cxn>
                  <a:cxn ang="0">
                    <a:pos x="csX4" y="csY4"/>
                  </a:cxn>
                </a:cxnLst>
                <a:rect l="l" t="t" r="r" b="b"/>
                <a:pathLst>
                  <a:path w="35309" h="17763">
                    <a:moveTo>
                      <a:pt x="12915" y="478"/>
                    </a:moveTo>
                    <a:cubicBezTo>
                      <a:pt x="20038" y="-851"/>
                      <a:pt x="27401" y="571"/>
                      <a:pt x="33515" y="4465"/>
                    </a:cubicBezTo>
                    <a:cubicBezTo>
                      <a:pt x="40426" y="14300"/>
                      <a:pt x="25673" y="17755"/>
                      <a:pt x="16237" y="17755"/>
                    </a:cubicBezTo>
                    <a:cubicBezTo>
                      <a:pt x="6801" y="17755"/>
                      <a:pt x="554" y="13901"/>
                      <a:pt x="23" y="10047"/>
                    </a:cubicBezTo>
                    <a:cubicBezTo>
                      <a:pt x="-509" y="6193"/>
                      <a:pt x="5206" y="1541"/>
                      <a:pt x="12915" y="478"/>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grpSp>
      </p:grpSp>
      <p:grpSp>
        <p:nvGrpSpPr>
          <p:cNvPr id="199" name="Group 198">
            <a:extLst>
              <a:ext uri="{FF2B5EF4-FFF2-40B4-BE49-F238E27FC236}">
                <a16:creationId xmlns:a16="http://schemas.microsoft.com/office/drawing/2014/main" id="{EB5E71A9-4E1E-26FE-CF1D-AFA10E31D950}"/>
              </a:ext>
            </a:extLst>
          </p:cNvPr>
          <p:cNvGrpSpPr/>
          <p:nvPr/>
        </p:nvGrpSpPr>
        <p:grpSpPr>
          <a:xfrm>
            <a:off x="1431515" y="2076333"/>
            <a:ext cx="8941288" cy="4454891"/>
            <a:chOff x="2041794" y="2296139"/>
            <a:chExt cx="13411932" cy="6682336"/>
          </a:xfrm>
        </p:grpSpPr>
        <p:grpSp>
          <p:nvGrpSpPr>
            <p:cNvPr id="5" name="Group 2">
              <a:extLst>
                <a:ext uri="{FF2B5EF4-FFF2-40B4-BE49-F238E27FC236}">
                  <a16:creationId xmlns:a16="http://schemas.microsoft.com/office/drawing/2014/main" id="{AF807672-B00A-4C4A-9F53-120C4E7B43AB}"/>
                </a:ext>
              </a:extLst>
            </p:cNvPr>
            <p:cNvGrpSpPr/>
            <p:nvPr/>
          </p:nvGrpSpPr>
          <p:grpSpPr>
            <a:xfrm>
              <a:off x="7314973" y="2296139"/>
              <a:ext cx="2818667" cy="3451353"/>
              <a:chOff x="0" y="0"/>
              <a:chExt cx="742365" cy="908998"/>
            </a:xfrm>
            <a:solidFill>
              <a:schemeClr val="bg1">
                <a:lumMod val="95000"/>
              </a:schemeClr>
            </a:solidFill>
          </p:grpSpPr>
          <p:sp>
            <p:nvSpPr>
              <p:cNvPr id="8" name="Freeform 3">
                <a:extLst>
                  <a:ext uri="{FF2B5EF4-FFF2-40B4-BE49-F238E27FC236}">
                    <a16:creationId xmlns:a16="http://schemas.microsoft.com/office/drawing/2014/main" id="{32A95EEE-0511-C91E-2CF9-A06C3895799A}"/>
                  </a:ext>
                </a:extLst>
              </p:cNvPr>
              <p:cNvSpPr/>
              <p:nvPr/>
            </p:nvSpPr>
            <p:spPr>
              <a:xfrm>
                <a:off x="0" y="0"/>
                <a:ext cx="742365" cy="908998"/>
              </a:xfrm>
              <a:custGeom>
                <a:avLst/>
                <a:gdLst/>
                <a:ahLst/>
                <a:cxnLst/>
                <a:rect l="l" t="t" r="r" b="b"/>
                <a:pathLst>
                  <a:path w="742365" h="908998">
                    <a:moveTo>
                      <a:pt x="0" y="0"/>
                    </a:moveTo>
                    <a:lnTo>
                      <a:pt x="742365" y="0"/>
                    </a:lnTo>
                    <a:lnTo>
                      <a:pt x="742365" y="908998"/>
                    </a:lnTo>
                    <a:lnTo>
                      <a:pt x="0" y="908998"/>
                    </a:lnTo>
                    <a:close/>
                  </a:path>
                </a:pathLst>
              </a:custGeom>
              <a:gr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0" name="TextBox 4">
                <a:extLst>
                  <a:ext uri="{FF2B5EF4-FFF2-40B4-BE49-F238E27FC236}">
                    <a16:creationId xmlns:a16="http://schemas.microsoft.com/office/drawing/2014/main" id="{2A743FC6-17B7-C6ED-B911-419E05E516B1}"/>
                  </a:ext>
                </a:extLst>
              </p:cNvPr>
              <p:cNvSpPr txBox="1"/>
              <p:nvPr/>
            </p:nvSpPr>
            <p:spPr>
              <a:xfrm>
                <a:off x="0" y="9525"/>
                <a:ext cx="742365" cy="899473"/>
              </a:xfrm>
              <a:prstGeom prst="rect">
                <a:avLst/>
              </a:prstGeom>
              <a:grpFill/>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nvGrpSpPr>
            <p:cNvPr id="198" name="Group 197">
              <a:extLst>
                <a:ext uri="{FF2B5EF4-FFF2-40B4-BE49-F238E27FC236}">
                  <a16:creationId xmlns:a16="http://schemas.microsoft.com/office/drawing/2014/main" id="{5332C7C2-F9E9-6BA2-FA8F-8461430A018A}"/>
                </a:ext>
              </a:extLst>
            </p:cNvPr>
            <p:cNvGrpSpPr/>
            <p:nvPr/>
          </p:nvGrpSpPr>
          <p:grpSpPr>
            <a:xfrm>
              <a:off x="2041794" y="2531683"/>
              <a:ext cx="13411932" cy="6446792"/>
              <a:chOff x="2041794" y="2531683"/>
              <a:chExt cx="13411932" cy="6446792"/>
            </a:xfrm>
          </p:grpSpPr>
          <p:sp>
            <p:nvSpPr>
              <p:cNvPr id="108" name="Freeform 52">
                <a:extLst>
                  <a:ext uri="{FF2B5EF4-FFF2-40B4-BE49-F238E27FC236}">
                    <a16:creationId xmlns:a16="http://schemas.microsoft.com/office/drawing/2014/main" id="{44E949B4-4895-4A34-D177-DE7AAEE31E6F}"/>
                  </a:ext>
                </a:extLst>
              </p:cNvPr>
              <p:cNvSpPr/>
              <p:nvPr/>
            </p:nvSpPr>
            <p:spPr>
              <a:xfrm>
                <a:off x="2041794" y="6760515"/>
                <a:ext cx="3352983" cy="1107571"/>
              </a:xfrm>
              <a:custGeom>
                <a:avLst/>
                <a:gdLst/>
                <a:ahLst/>
                <a:cxnLst/>
                <a:rect l="l" t="t" r="r" b="b"/>
                <a:pathLst>
                  <a:path w="3352983" h="1107571">
                    <a:moveTo>
                      <a:pt x="0" y="0"/>
                    </a:moveTo>
                    <a:lnTo>
                      <a:pt x="1419316" y="0"/>
                    </a:lnTo>
                    <a:cubicBezTo>
                      <a:pt x="1561350" y="0"/>
                      <a:pt x="1676491" y="115141"/>
                      <a:pt x="1676491" y="257175"/>
                    </a:cubicBezTo>
                    <a:lnTo>
                      <a:pt x="1676491" y="850396"/>
                    </a:lnTo>
                    <a:cubicBezTo>
                      <a:pt x="1676491" y="992430"/>
                      <a:pt x="1791632" y="1107571"/>
                      <a:pt x="1933666" y="1107571"/>
                    </a:cubicBezTo>
                    <a:lnTo>
                      <a:pt x="3352983" y="1107571"/>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1" name="Freeform 55">
                <a:extLst>
                  <a:ext uri="{FF2B5EF4-FFF2-40B4-BE49-F238E27FC236}">
                    <a16:creationId xmlns:a16="http://schemas.microsoft.com/office/drawing/2014/main" id="{B9C4CC61-95D5-6939-2BBE-3EDA063C8826}"/>
                  </a:ext>
                </a:extLst>
              </p:cNvPr>
              <p:cNvSpPr/>
              <p:nvPr/>
            </p:nvSpPr>
            <p:spPr>
              <a:xfrm>
                <a:off x="12100743" y="6760515"/>
                <a:ext cx="3352983" cy="1107571"/>
              </a:xfrm>
              <a:custGeom>
                <a:avLst/>
                <a:gdLst/>
                <a:ahLst/>
                <a:cxnLst/>
                <a:rect l="l" t="t" r="r" b="b"/>
                <a:pathLst>
                  <a:path w="3352983" h="1107571">
                    <a:moveTo>
                      <a:pt x="0" y="1107571"/>
                    </a:moveTo>
                    <a:lnTo>
                      <a:pt x="1419316" y="1107571"/>
                    </a:lnTo>
                    <a:cubicBezTo>
                      <a:pt x="1487523" y="1107571"/>
                      <a:pt x="1552938" y="1080476"/>
                      <a:pt x="1601167" y="1032246"/>
                    </a:cubicBezTo>
                    <a:cubicBezTo>
                      <a:pt x="1649397" y="984017"/>
                      <a:pt x="1676491" y="918603"/>
                      <a:pt x="1676491" y="850396"/>
                    </a:cubicBezTo>
                    <a:lnTo>
                      <a:pt x="1676491" y="257175"/>
                    </a:lnTo>
                    <a:cubicBezTo>
                      <a:pt x="1676491" y="188968"/>
                      <a:pt x="1703586" y="123554"/>
                      <a:pt x="1751817" y="75325"/>
                    </a:cubicBezTo>
                    <a:cubicBezTo>
                      <a:pt x="1800047" y="27095"/>
                      <a:pt x="1865460" y="0"/>
                      <a:pt x="1933666" y="0"/>
                    </a:cubicBezTo>
                    <a:lnTo>
                      <a:pt x="3352983" y="0"/>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grpSp>
            <p:nvGrpSpPr>
              <p:cNvPr id="197" name="Group 196">
                <a:extLst>
                  <a:ext uri="{FF2B5EF4-FFF2-40B4-BE49-F238E27FC236}">
                    <a16:creationId xmlns:a16="http://schemas.microsoft.com/office/drawing/2014/main" id="{05942AED-AF2C-E741-DEFC-ACDF04C7634F}"/>
                  </a:ext>
                </a:extLst>
              </p:cNvPr>
              <p:cNvGrpSpPr/>
              <p:nvPr/>
            </p:nvGrpSpPr>
            <p:grpSpPr>
              <a:xfrm>
                <a:off x="3965809" y="2531683"/>
                <a:ext cx="9542701" cy="6446792"/>
                <a:chOff x="3965809" y="2531683"/>
                <a:chExt cx="9542701" cy="6446792"/>
              </a:xfrm>
            </p:grpSpPr>
            <p:grpSp>
              <p:nvGrpSpPr>
                <p:cNvPr id="11" name="Group 5">
                  <a:extLst>
                    <a:ext uri="{FF2B5EF4-FFF2-40B4-BE49-F238E27FC236}">
                      <a16:creationId xmlns:a16="http://schemas.microsoft.com/office/drawing/2014/main" id="{60616EE2-6524-9180-82BC-97F265D5A690}"/>
                    </a:ext>
                  </a:extLst>
                </p:cNvPr>
                <p:cNvGrpSpPr/>
                <p:nvPr/>
              </p:nvGrpSpPr>
              <p:grpSpPr>
                <a:xfrm>
                  <a:off x="10689843" y="3213912"/>
                  <a:ext cx="2818667" cy="3451353"/>
                  <a:chOff x="0" y="0"/>
                  <a:chExt cx="742365" cy="908998"/>
                </a:xfrm>
                <a:solidFill>
                  <a:schemeClr val="bg1">
                    <a:lumMod val="95000"/>
                  </a:schemeClr>
                </a:solidFill>
              </p:grpSpPr>
              <p:sp>
                <p:nvSpPr>
                  <p:cNvPr id="13" name="Freeform 6">
                    <a:extLst>
                      <a:ext uri="{FF2B5EF4-FFF2-40B4-BE49-F238E27FC236}">
                        <a16:creationId xmlns:a16="http://schemas.microsoft.com/office/drawing/2014/main" id="{B6DA2EDA-CC53-36A8-D54A-8B060936B700}"/>
                      </a:ext>
                    </a:extLst>
                  </p:cNvPr>
                  <p:cNvSpPr/>
                  <p:nvPr/>
                </p:nvSpPr>
                <p:spPr>
                  <a:xfrm>
                    <a:off x="0" y="0"/>
                    <a:ext cx="742365" cy="908998"/>
                  </a:xfrm>
                  <a:custGeom>
                    <a:avLst/>
                    <a:gdLst/>
                    <a:ahLst/>
                    <a:cxnLst/>
                    <a:rect l="l" t="t" r="r" b="b"/>
                    <a:pathLst>
                      <a:path w="742365" h="908998">
                        <a:moveTo>
                          <a:pt x="0" y="0"/>
                        </a:moveTo>
                        <a:lnTo>
                          <a:pt x="742365" y="0"/>
                        </a:lnTo>
                        <a:lnTo>
                          <a:pt x="742365" y="908998"/>
                        </a:lnTo>
                        <a:lnTo>
                          <a:pt x="0" y="908998"/>
                        </a:lnTo>
                        <a:close/>
                      </a:path>
                    </a:pathLst>
                  </a:custGeom>
                  <a:gr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 name="TextBox 7">
                    <a:extLst>
                      <a:ext uri="{FF2B5EF4-FFF2-40B4-BE49-F238E27FC236}">
                        <a16:creationId xmlns:a16="http://schemas.microsoft.com/office/drawing/2014/main" id="{AA007A08-1815-2395-D97E-9F13ED3D5421}"/>
                      </a:ext>
                    </a:extLst>
                  </p:cNvPr>
                  <p:cNvSpPr txBox="1"/>
                  <p:nvPr/>
                </p:nvSpPr>
                <p:spPr>
                  <a:xfrm>
                    <a:off x="0" y="9525"/>
                    <a:ext cx="742365" cy="899473"/>
                  </a:xfrm>
                  <a:prstGeom prst="rect">
                    <a:avLst/>
                  </a:prstGeom>
                  <a:grpFill/>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nvGrpSpPr>
                <p:cNvPr id="77" name="Group 11">
                  <a:extLst>
                    <a:ext uri="{FF2B5EF4-FFF2-40B4-BE49-F238E27FC236}">
                      <a16:creationId xmlns:a16="http://schemas.microsoft.com/office/drawing/2014/main" id="{F933F424-C003-D5C9-C060-E82EA44FC6FE}"/>
                    </a:ext>
                  </a:extLst>
                </p:cNvPr>
                <p:cNvGrpSpPr/>
                <p:nvPr/>
              </p:nvGrpSpPr>
              <p:grpSpPr>
                <a:xfrm>
                  <a:off x="3985443" y="3177747"/>
                  <a:ext cx="2818667" cy="3451353"/>
                  <a:chOff x="0" y="0"/>
                  <a:chExt cx="742365" cy="908998"/>
                </a:xfrm>
                <a:solidFill>
                  <a:schemeClr val="bg1">
                    <a:lumMod val="95000"/>
                  </a:schemeClr>
                </a:solidFill>
              </p:grpSpPr>
              <p:sp>
                <p:nvSpPr>
                  <p:cNvPr id="81" name="Freeform 12">
                    <a:extLst>
                      <a:ext uri="{FF2B5EF4-FFF2-40B4-BE49-F238E27FC236}">
                        <a16:creationId xmlns:a16="http://schemas.microsoft.com/office/drawing/2014/main" id="{0CBBB466-790D-EEBE-9C8B-297C070EA01E}"/>
                      </a:ext>
                    </a:extLst>
                  </p:cNvPr>
                  <p:cNvSpPr/>
                  <p:nvPr/>
                </p:nvSpPr>
                <p:spPr>
                  <a:xfrm>
                    <a:off x="0" y="0"/>
                    <a:ext cx="742365" cy="908998"/>
                  </a:xfrm>
                  <a:custGeom>
                    <a:avLst/>
                    <a:gdLst/>
                    <a:ahLst/>
                    <a:cxnLst/>
                    <a:rect l="l" t="t" r="r" b="b"/>
                    <a:pathLst>
                      <a:path w="742365" h="908998">
                        <a:moveTo>
                          <a:pt x="0" y="0"/>
                        </a:moveTo>
                        <a:lnTo>
                          <a:pt x="742365" y="0"/>
                        </a:lnTo>
                        <a:lnTo>
                          <a:pt x="742365" y="908998"/>
                        </a:lnTo>
                        <a:lnTo>
                          <a:pt x="0" y="908998"/>
                        </a:lnTo>
                        <a:close/>
                      </a:path>
                    </a:pathLst>
                  </a:custGeom>
                  <a:gr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82" name="TextBox 13">
                    <a:extLst>
                      <a:ext uri="{FF2B5EF4-FFF2-40B4-BE49-F238E27FC236}">
                        <a16:creationId xmlns:a16="http://schemas.microsoft.com/office/drawing/2014/main" id="{46F766AE-F880-243E-F8EC-51F03EE0A998}"/>
                      </a:ext>
                    </a:extLst>
                  </p:cNvPr>
                  <p:cNvSpPr txBox="1"/>
                  <p:nvPr/>
                </p:nvSpPr>
                <p:spPr>
                  <a:xfrm>
                    <a:off x="0" y="9525"/>
                    <a:ext cx="742365" cy="899473"/>
                  </a:xfrm>
                  <a:prstGeom prst="rect">
                    <a:avLst/>
                  </a:prstGeom>
                  <a:grpFill/>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nvGrpSpPr>
                <p:cNvPr id="85" name="Group 24">
                  <a:extLst>
                    <a:ext uri="{FF2B5EF4-FFF2-40B4-BE49-F238E27FC236}">
                      <a16:creationId xmlns:a16="http://schemas.microsoft.com/office/drawing/2014/main" id="{AC009E58-6EE3-9CD6-363C-C66BF510FEAD}"/>
                    </a:ext>
                  </a:extLst>
                </p:cNvPr>
                <p:cNvGrpSpPr/>
                <p:nvPr/>
              </p:nvGrpSpPr>
              <p:grpSpPr>
                <a:xfrm>
                  <a:off x="4305059" y="5122712"/>
                  <a:ext cx="2208993" cy="2666998"/>
                  <a:chOff x="0" y="67725"/>
                  <a:chExt cx="2945322" cy="3556005"/>
                </a:xfrm>
              </p:grpSpPr>
              <p:grpSp>
                <p:nvGrpSpPr>
                  <p:cNvPr id="86" name="Group 25">
                    <a:extLst>
                      <a:ext uri="{FF2B5EF4-FFF2-40B4-BE49-F238E27FC236}">
                        <a16:creationId xmlns:a16="http://schemas.microsoft.com/office/drawing/2014/main" id="{6787F3F9-C123-EF51-43ED-F974D559A1E3}"/>
                      </a:ext>
                    </a:extLst>
                  </p:cNvPr>
                  <p:cNvGrpSpPr/>
                  <p:nvPr/>
                </p:nvGrpSpPr>
                <p:grpSpPr>
                  <a:xfrm>
                    <a:off x="738460" y="2610680"/>
                    <a:ext cx="1468402" cy="1013050"/>
                    <a:chOff x="0" y="65060"/>
                    <a:chExt cx="1410479" cy="973089"/>
                  </a:xfrm>
                </p:grpSpPr>
                <p:sp>
                  <p:nvSpPr>
                    <p:cNvPr id="92" name="Freeform 26">
                      <a:extLst>
                        <a:ext uri="{FF2B5EF4-FFF2-40B4-BE49-F238E27FC236}">
                          <a16:creationId xmlns:a16="http://schemas.microsoft.com/office/drawing/2014/main" id="{AF165CCB-363E-3AAC-1637-B5AB521A07EC}"/>
                        </a:ext>
                      </a:extLst>
                    </p:cNvPr>
                    <p:cNvSpPr/>
                    <p:nvPr/>
                  </p:nvSpPr>
                  <p:spPr>
                    <a:xfrm>
                      <a:off x="0" y="65060"/>
                      <a:ext cx="1410479" cy="973089"/>
                    </a:xfrm>
                    <a:custGeom>
                      <a:avLst/>
                      <a:gdLst/>
                      <a:ahLst/>
                      <a:cxnLst/>
                      <a:rect l="l" t="t" r="r" b="b"/>
                      <a:pathLst>
                        <a:path w="1410479" h="973089">
                          <a:moveTo>
                            <a:pt x="705240" y="973089"/>
                          </a:moveTo>
                          <a:lnTo>
                            <a:pt x="1410479" y="0"/>
                          </a:lnTo>
                          <a:lnTo>
                            <a:pt x="0" y="0"/>
                          </a:lnTo>
                          <a:lnTo>
                            <a:pt x="705240" y="973089"/>
                          </a:lnTo>
                          <a:close/>
                        </a:path>
                      </a:pathLst>
                    </a:custGeom>
                    <a:gradFill rotWithShape="1">
                      <a:gsLst>
                        <a:gs pos="0">
                          <a:srgbClr val="FFFFFF">
                            <a:alpha val="100000"/>
                          </a:srgbClr>
                        </a:gs>
                        <a:gs pos="100000">
                          <a:srgbClr val="FF8757">
                            <a:alpha val="100000"/>
                          </a:srgbClr>
                        </a:gs>
                      </a:gsLst>
                      <a:lin ang="5400000"/>
                    </a:gra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93" name="TextBox 27">
                      <a:extLst>
                        <a:ext uri="{FF2B5EF4-FFF2-40B4-BE49-F238E27FC236}">
                          <a16:creationId xmlns:a16="http://schemas.microsoft.com/office/drawing/2014/main" id="{2B133C84-C772-3235-351A-09B600637124}"/>
                        </a:ext>
                      </a:extLst>
                    </p:cNvPr>
                    <p:cNvSpPr txBox="1"/>
                    <p:nvPr/>
                  </p:nvSpPr>
                  <p:spPr>
                    <a:xfrm>
                      <a:off x="220387" y="79031"/>
                      <a:ext cx="969704" cy="44226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nvGrpSpPr>
                  <p:cNvPr id="87" name="Group 28">
                    <a:extLst>
                      <a:ext uri="{FF2B5EF4-FFF2-40B4-BE49-F238E27FC236}">
                        <a16:creationId xmlns:a16="http://schemas.microsoft.com/office/drawing/2014/main" id="{3658DF52-58D3-337B-0E8A-4756CF91BAFB}"/>
                      </a:ext>
                    </a:extLst>
                  </p:cNvPr>
                  <p:cNvGrpSpPr/>
                  <p:nvPr/>
                </p:nvGrpSpPr>
                <p:grpSpPr>
                  <a:xfrm>
                    <a:off x="0" y="67725"/>
                    <a:ext cx="2945322" cy="2945322"/>
                    <a:chOff x="0" y="18690"/>
                    <a:chExt cx="812800" cy="812800"/>
                  </a:xfrm>
                </p:grpSpPr>
                <p:sp>
                  <p:nvSpPr>
                    <p:cNvPr id="90" name="Freeform 29">
                      <a:extLst>
                        <a:ext uri="{FF2B5EF4-FFF2-40B4-BE49-F238E27FC236}">
                          <a16:creationId xmlns:a16="http://schemas.microsoft.com/office/drawing/2014/main" id="{EE1FD9B4-227B-02AB-03EF-E730632482B9}"/>
                        </a:ext>
                      </a:extLst>
                    </p:cNvPr>
                    <p:cNvSpPr/>
                    <p:nvPr/>
                  </p:nvSpPr>
                  <p:spPr>
                    <a:xfrm>
                      <a:off x="0" y="18690"/>
                      <a:ext cx="812800" cy="812800"/>
                    </a:xfrm>
                    <a:custGeom>
                      <a:avLst/>
                      <a:gdLst/>
                      <a:ahLst/>
                      <a:cxnLst/>
                      <a:rect l="l" t="t" r="r" b="b"/>
                      <a:pathLst>
                        <a:path w="812800" h="812800">
                          <a:moveTo>
                            <a:pt x="406400" y="0"/>
                          </a:moveTo>
                          <a:lnTo>
                            <a:pt x="812800" y="310462"/>
                          </a:lnTo>
                          <a:lnTo>
                            <a:pt x="657569" y="812800"/>
                          </a:lnTo>
                          <a:lnTo>
                            <a:pt x="155231" y="812800"/>
                          </a:lnTo>
                          <a:lnTo>
                            <a:pt x="0" y="310462"/>
                          </a:lnTo>
                          <a:lnTo>
                            <a:pt x="406400" y="0"/>
                          </a:lnTo>
                          <a:close/>
                        </a:path>
                      </a:pathLst>
                    </a:custGeom>
                    <a:solidFill>
                      <a:srgbClr val="FF8757"/>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91" name="TextBox 30">
                      <a:extLst>
                        <a:ext uri="{FF2B5EF4-FFF2-40B4-BE49-F238E27FC236}">
                          <a16:creationId xmlns:a16="http://schemas.microsoft.com/office/drawing/2014/main" id="{6A60D25E-851B-9892-D193-E65AC4860845}"/>
                        </a:ext>
                      </a:extLst>
                    </p:cNvPr>
                    <p:cNvSpPr txBox="1"/>
                    <p:nvPr/>
                  </p:nvSpPr>
                  <p:spPr>
                    <a:xfrm>
                      <a:off x="127000" y="212725"/>
                      <a:ext cx="558800" cy="54927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grpSp>
              <p:nvGrpSpPr>
                <p:cNvPr id="94" name="Group 31">
                  <a:extLst>
                    <a:ext uri="{FF2B5EF4-FFF2-40B4-BE49-F238E27FC236}">
                      <a16:creationId xmlns:a16="http://schemas.microsoft.com/office/drawing/2014/main" id="{1FCEC4D6-2259-27E0-14B5-F44059256AD1}"/>
                    </a:ext>
                  </a:extLst>
                </p:cNvPr>
                <p:cNvGrpSpPr/>
                <p:nvPr/>
              </p:nvGrpSpPr>
              <p:grpSpPr>
                <a:xfrm>
                  <a:off x="7643264" y="4114595"/>
                  <a:ext cx="2208993" cy="2666999"/>
                  <a:chOff x="0" y="81270"/>
                  <a:chExt cx="2945322" cy="3556006"/>
                </a:xfrm>
              </p:grpSpPr>
              <p:grpSp>
                <p:nvGrpSpPr>
                  <p:cNvPr id="95" name="Group 32">
                    <a:extLst>
                      <a:ext uri="{FF2B5EF4-FFF2-40B4-BE49-F238E27FC236}">
                        <a16:creationId xmlns:a16="http://schemas.microsoft.com/office/drawing/2014/main" id="{2685C9CD-DDB7-DEEE-4BEE-B28A879BB2AD}"/>
                      </a:ext>
                    </a:extLst>
                  </p:cNvPr>
                  <p:cNvGrpSpPr/>
                  <p:nvPr/>
                </p:nvGrpSpPr>
                <p:grpSpPr>
                  <a:xfrm>
                    <a:off x="738460" y="2624226"/>
                    <a:ext cx="1468402" cy="1013050"/>
                    <a:chOff x="0" y="78072"/>
                    <a:chExt cx="1410479" cy="973089"/>
                  </a:xfrm>
                </p:grpSpPr>
                <p:sp>
                  <p:nvSpPr>
                    <p:cNvPr id="99" name="Freeform 33">
                      <a:extLst>
                        <a:ext uri="{FF2B5EF4-FFF2-40B4-BE49-F238E27FC236}">
                          <a16:creationId xmlns:a16="http://schemas.microsoft.com/office/drawing/2014/main" id="{05E69E74-54F9-BBEB-0D72-5142CF8C382F}"/>
                        </a:ext>
                      </a:extLst>
                    </p:cNvPr>
                    <p:cNvSpPr/>
                    <p:nvPr/>
                  </p:nvSpPr>
                  <p:spPr>
                    <a:xfrm>
                      <a:off x="0" y="78072"/>
                      <a:ext cx="1410479" cy="973089"/>
                    </a:xfrm>
                    <a:custGeom>
                      <a:avLst/>
                      <a:gdLst/>
                      <a:ahLst/>
                      <a:cxnLst/>
                      <a:rect l="l" t="t" r="r" b="b"/>
                      <a:pathLst>
                        <a:path w="1410479" h="973089">
                          <a:moveTo>
                            <a:pt x="705240" y="973089"/>
                          </a:moveTo>
                          <a:lnTo>
                            <a:pt x="1410479" y="0"/>
                          </a:lnTo>
                          <a:lnTo>
                            <a:pt x="0" y="0"/>
                          </a:lnTo>
                          <a:lnTo>
                            <a:pt x="705240" y="973089"/>
                          </a:lnTo>
                          <a:close/>
                        </a:path>
                      </a:pathLst>
                    </a:custGeom>
                    <a:gradFill rotWithShape="1">
                      <a:gsLst>
                        <a:gs pos="0">
                          <a:srgbClr val="FFFFFF">
                            <a:alpha val="100000"/>
                          </a:srgbClr>
                        </a:gs>
                        <a:gs pos="100000">
                          <a:srgbClr val="FA6A96">
                            <a:alpha val="100000"/>
                          </a:srgbClr>
                        </a:gs>
                      </a:gsLst>
                      <a:lin ang="5400000"/>
                    </a:gra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00" name="TextBox 34">
                      <a:extLst>
                        <a:ext uri="{FF2B5EF4-FFF2-40B4-BE49-F238E27FC236}">
                          <a16:creationId xmlns:a16="http://schemas.microsoft.com/office/drawing/2014/main" id="{2C74FCF1-6396-5D92-C3DB-6E372528DA6D}"/>
                        </a:ext>
                      </a:extLst>
                    </p:cNvPr>
                    <p:cNvSpPr txBox="1"/>
                    <p:nvPr/>
                  </p:nvSpPr>
                  <p:spPr>
                    <a:xfrm>
                      <a:off x="220387" y="79031"/>
                      <a:ext cx="969704" cy="44226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nvGrpSpPr>
                  <p:cNvPr id="96" name="Group 35">
                    <a:extLst>
                      <a:ext uri="{FF2B5EF4-FFF2-40B4-BE49-F238E27FC236}">
                        <a16:creationId xmlns:a16="http://schemas.microsoft.com/office/drawing/2014/main" id="{C610428C-9276-AD1E-ED53-8A31BDF128D7}"/>
                      </a:ext>
                    </a:extLst>
                  </p:cNvPr>
                  <p:cNvGrpSpPr/>
                  <p:nvPr/>
                </p:nvGrpSpPr>
                <p:grpSpPr>
                  <a:xfrm>
                    <a:off x="0" y="81270"/>
                    <a:ext cx="2945322" cy="2945322"/>
                    <a:chOff x="0" y="22428"/>
                    <a:chExt cx="812800" cy="812800"/>
                  </a:xfrm>
                </p:grpSpPr>
                <p:sp>
                  <p:nvSpPr>
                    <p:cNvPr id="97" name="Freeform 36">
                      <a:extLst>
                        <a:ext uri="{FF2B5EF4-FFF2-40B4-BE49-F238E27FC236}">
                          <a16:creationId xmlns:a16="http://schemas.microsoft.com/office/drawing/2014/main" id="{F2E0EBD0-8E31-432B-997B-4E4BF636B5EC}"/>
                        </a:ext>
                      </a:extLst>
                    </p:cNvPr>
                    <p:cNvSpPr/>
                    <p:nvPr/>
                  </p:nvSpPr>
                  <p:spPr>
                    <a:xfrm>
                      <a:off x="0" y="22428"/>
                      <a:ext cx="812800" cy="812800"/>
                    </a:xfrm>
                    <a:custGeom>
                      <a:avLst/>
                      <a:gdLst/>
                      <a:ahLst/>
                      <a:cxnLst/>
                      <a:rect l="l" t="t" r="r" b="b"/>
                      <a:pathLst>
                        <a:path w="812800" h="812800">
                          <a:moveTo>
                            <a:pt x="406400" y="0"/>
                          </a:moveTo>
                          <a:lnTo>
                            <a:pt x="812800" y="310462"/>
                          </a:lnTo>
                          <a:lnTo>
                            <a:pt x="657569" y="812800"/>
                          </a:lnTo>
                          <a:lnTo>
                            <a:pt x="155231" y="812800"/>
                          </a:lnTo>
                          <a:lnTo>
                            <a:pt x="0" y="310462"/>
                          </a:lnTo>
                          <a:lnTo>
                            <a:pt x="406400" y="0"/>
                          </a:lnTo>
                          <a:close/>
                        </a:path>
                      </a:pathLst>
                    </a:custGeom>
                    <a:solidFill>
                      <a:srgbClr val="FA6A96"/>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98" name="TextBox 37">
                      <a:extLst>
                        <a:ext uri="{FF2B5EF4-FFF2-40B4-BE49-F238E27FC236}">
                          <a16:creationId xmlns:a16="http://schemas.microsoft.com/office/drawing/2014/main" id="{F803C398-3770-4793-F062-24FB18D98ED2}"/>
                        </a:ext>
                      </a:extLst>
                    </p:cNvPr>
                    <p:cNvSpPr txBox="1"/>
                    <p:nvPr/>
                  </p:nvSpPr>
                  <p:spPr>
                    <a:xfrm>
                      <a:off x="127000" y="212725"/>
                      <a:ext cx="558800" cy="54927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grpSp>
              <p:nvGrpSpPr>
                <p:cNvPr id="101" name="Group 38">
                  <a:extLst>
                    <a:ext uri="{FF2B5EF4-FFF2-40B4-BE49-F238E27FC236}">
                      <a16:creationId xmlns:a16="http://schemas.microsoft.com/office/drawing/2014/main" id="{BD153B0D-400A-59F6-D0A3-83127C9319EE}"/>
                    </a:ext>
                  </a:extLst>
                </p:cNvPr>
                <p:cNvGrpSpPr/>
                <p:nvPr/>
              </p:nvGrpSpPr>
              <p:grpSpPr>
                <a:xfrm>
                  <a:off x="10996247" y="5201086"/>
                  <a:ext cx="2208993" cy="2667002"/>
                  <a:chOff x="0" y="0"/>
                  <a:chExt cx="2945322" cy="3556000"/>
                </a:xfrm>
              </p:grpSpPr>
              <p:grpSp>
                <p:nvGrpSpPr>
                  <p:cNvPr id="102" name="Group 39">
                    <a:extLst>
                      <a:ext uri="{FF2B5EF4-FFF2-40B4-BE49-F238E27FC236}">
                        <a16:creationId xmlns:a16="http://schemas.microsoft.com/office/drawing/2014/main" id="{9A86B642-1982-5542-D27D-2D38D79929BE}"/>
                      </a:ext>
                    </a:extLst>
                  </p:cNvPr>
                  <p:cNvGrpSpPr/>
                  <p:nvPr/>
                </p:nvGrpSpPr>
                <p:grpSpPr>
                  <a:xfrm>
                    <a:off x="738460" y="2542950"/>
                    <a:ext cx="1468402" cy="1013050"/>
                    <a:chOff x="0" y="0"/>
                    <a:chExt cx="1410479" cy="973089"/>
                  </a:xfrm>
                </p:grpSpPr>
                <p:sp>
                  <p:nvSpPr>
                    <p:cNvPr id="106" name="Freeform 40">
                      <a:extLst>
                        <a:ext uri="{FF2B5EF4-FFF2-40B4-BE49-F238E27FC236}">
                          <a16:creationId xmlns:a16="http://schemas.microsoft.com/office/drawing/2014/main" id="{EAF07A22-7A30-3022-80A4-7A854A1B425B}"/>
                        </a:ext>
                      </a:extLst>
                    </p:cNvPr>
                    <p:cNvSpPr/>
                    <p:nvPr/>
                  </p:nvSpPr>
                  <p:spPr>
                    <a:xfrm>
                      <a:off x="0" y="0"/>
                      <a:ext cx="1410479" cy="973089"/>
                    </a:xfrm>
                    <a:custGeom>
                      <a:avLst/>
                      <a:gdLst/>
                      <a:ahLst/>
                      <a:cxnLst/>
                      <a:rect l="l" t="t" r="r" b="b"/>
                      <a:pathLst>
                        <a:path w="1410479" h="973089">
                          <a:moveTo>
                            <a:pt x="705240" y="973089"/>
                          </a:moveTo>
                          <a:lnTo>
                            <a:pt x="1410479" y="0"/>
                          </a:lnTo>
                          <a:lnTo>
                            <a:pt x="0" y="0"/>
                          </a:lnTo>
                          <a:lnTo>
                            <a:pt x="705240" y="973089"/>
                          </a:lnTo>
                          <a:close/>
                        </a:path>
                      </a:pathLst>
                    </a:custGeom>
                    <a:gradFill rotWithShape="1">
                      <a:gsLst>
                        <a:gs pos="0">
                          <a:srgbClr val="FFFFFF">
                            <a:alpha val="100000"/>
                          </a:srgbClr>
                        </a:gs>
                        <a:gs pos="100000">
                          <a:srgbClr val="B064EC">
                            <a:alpha val="100000"/>
                          </a:srgbClr>
                        </a:gs>
                      </a:gsLst>
                      <a:lin ang="5400000"/>
                    </a:gra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07" name="TextBox 41">
                      <a:extLst>
                        <a:ext uri="{FF2B5EF4-FFF2-40B4-BE49-F238E27FC236}">
                          <a16:creationId xmlns:a16="http://schemas.microsoft.com/office/drawing/2014/main" id="{A7928301-143B-E2A5-CDFC-4E293265E9AE}"/>
                        </a:ext>
                      </a:extLst>
                    </p:cNvPr>
                    <p:cNvSpPr txBox="1"/>
                    <p:nvPr/>
                  </p:nvSpPr>
                  <p:spPr>
                    <a:xfrm>
                      <a:off x="220387" y="79031"/>
                      <a:ext cx="969704" cy="44226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nvGrpSpPr>
                  <p:cNvPr id="103" name="Group 42">
                    <a:extLst>
                      <a:ext uri="{FF2B5EF4-FFF2-40B4-BE49-F238E27FC236}">
                        <a16:creationId xmlns:a16="http://schemas.microsoft.com/office/drawing/2014/main" id="{7B8E1F33-0993-BBAB-45FB-A415FE03037E}"/>
                      </a:ext>
                    </a:extLst>
                  </p:cNvPr>
                  <p:cNvGrpSpPr/>
                  <p:nvPr/>
                </p:nvGrpSpPr>
                <p:grpSpPr>
                  <a:xfrm>
                    <a:off x="0" y="0"/>
                    <a:ext cx="2945322" cy="2945322"/>
                    <a:chOff x="0" y="0"/>
                    <a:chExt cx="812800" cy="812800"/>
                  </a:xfrm>
                </p:grpSpPr>
                <p:sp>
                  <p:nvSpPr>
                    <p:cNvPr id="104" name="Freeform 43">
                      <a:extLst>
                        <a:ext uri="{FF2B5EF4-FFF2-40B4-BE49-F238E27FC236}">
                          <a16:creationId xmlns:a16="http://schemas.microsoft.com/office/drawing/2014/main" id="{8826ED89-D4C1-A274-1B89-B06719E1DBAD}"/>
                        </a:ext>
                      </a:extLst>
                    </p:cNvPr>
                    <p:cNvSpPr/>
                    <p:nvPr/>
                  </p:nvSpPr>
                  <p:spPr>
                    <a:xfrm>
                      <a:off x="0" y="0"/>
                      <a:ext cx="812800" cy="812800"/>
                    </a:xfrm>
                    <a:custGeom>
                      <a:avLst/>
                      <a:gdLst/>
                      <a:ahLst/>
                      <a:cxnLst/>
                      <a:rect l="l" t="t" r="r" b="b"/>
                      <a:pathLst>
                        <a:path w="812800" h="812800">
                          <a:moveTo>
                            <a:pt x="406400" y="0"/>
                          </a:moveTo>
                          <a:lnTo>
                            <a:pt x="812800" y="310462"/>
                          </a:lnTo>
                          <a:lnTo>
                            <a:pt x="657569" y="812800"/>
                          </a:lnTo>
                          <a:lnTo>
                            <a:pt x="155231" y="812800"/>
                          </a:lnTo>
                          <a:lnTo>
                            <a:pt x="0" y="310462"/>
                          </a:lnTo>
                          <a:lnTo>
                            <a:pt x="406400" y="0"/>
                          </a:lnTo>
                          <a:close/>
                        </a:path>
                      </a:pathLst>
                    </a:custGeom>
                    <a:solidFill>
                      <a:srgbClr val="B064EC"/>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05" name="TextBox 44">
                      <a:extLst>
                        <a:ext uri="{FF2B5EF4-FFF2-40B4-BE49-F238E27FC236}">
                          <a16:creationId xmlns:a16="http://schemas.microsoft.com/office/drawing/2014/main" id="{8BF98F5C-BDDF-CC58-11F1-D4C2DA5A6F5E}"/>
                        </a:ext>
                      </a:extLst>
                    </p:cNvPr>
                    <p:cNvSpPr txBox="1"/>
                    <p:nvPr/>
                  </p:nvSpPr>
                  <p:spPr>
                    <a:xfrm>
                      <a:off x="127000" y="212725"/>
                      <a:ext cx="558800" cy="54927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173"/>
                        </a:lnSpc>
                        <a:buClrTx/>
                      </a:pPr>
                      <a:endParaRPr sz="800">
                        <a:solidFill>
                          <a:prstClr val="black"/>
                        </a:solidFill>
                        <a:latin typeface="Calibri"/>
                      </a:endParaRPr>
                    </a:p>
                  </p:txBody>
                </p:sp>
              </p:grpSp>
            </p:grpSp>
            <p:sp>
              <p:nvSpPr>
                <p:cNvPr id="109" name="Freeform 53">
                  <a:extLst>
                    <a:ext uri="{FF2B5EF4-FFF2-40B4-BE49-F238E27FC236}">
                      <a16:creationId xmlns:a16="http://schemas.microsoft.com/office/drawing/2014/main" id="{BA5C01CB-8552-0E13-A8B2-1FC8E8806D16}"/>
                    </a:ext>
                  </a:extLst>
                </p:cNvPr>
                <p:cNvSpPr/>
                <p:nvPr/>
              </p:nvSpPr>
              <p:spPr>
                <a:xfrm>
                  <a:off x="5394777" y="6760515"/>
                  <a:ext cx="3352983" cy="1107571"/>
                </a:xfrm>
                <a:custGeom>
                  <a:avLst/>
                  <a:gdLst/>
                  <a:ahLst/>
                  <a:cxnLst/>
                  <a:rect l="l" t="t" r="r" b="b"/>
                  <a:pathLst>
                    <a:path w="3352983" h="1107571">
                      <a:moveTo>
                        <a:pt x="0" y="1107571"/>
                      </a:moveTo>
                      <a:lnTo>
                        <a:pt x="1419317" y="1107571"/>
                      </a:lnTo>
                      <a:cubicBezTo>
                        <a:pt x="1487523" y="1107571"/>
                        <a:pt x="1552937" y="1080476"/>
                        <a:pt x="1601167" y="1032246"/>
                      </a:cubicBezTo>
                      <a:cubicBezTo>
                        <a:pt x="1649396" y="984017"/>
                        <a:pt x="1676492" y="918603"/>
                        <a:pt x="1676492" y="850396"/>
                      </a:cubicBezTo>
                      <a:lnTo>
                        <a:pt x="1676492" y="257175"/>
                      </a:lnTo>
                      <a:cubicBezTo>
                        <a:pt x="1676492" y="188968"/>
                        <a:pt x="1703587" y="123554"/>
                        <a:pt x="1751816" y="75325"/>
                      </a:cubicBezTo>
                      <a:cubicBezTo>
                        <a:pt x="1800046" y="27095"/>
                        <a:pt x="1865460" y="0"/>
                        <a:pt x="1933667" y="0"/>
                      </a:cubicBezTo>
                      <a:lnTo>
                        <a:pt x="3352983" y="0"/>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10" name="Freeform 54">
                  <a:extLst>
                    <a:ext uri="{FF2B5EF4-FFF2-40B4-BE49-F238E27FC236}">
                      <a16:creationId xmlns:a16="http://schemas.microsoft.com/office/drawing/2014/main" id="{8B3E9D36-57ED-1B0B-6FE9-4935A7F12086}"/>
                    </a:ext>
                  </a:extLst>
                </p:cNvPr>
                <p:cNvSpPr/>
                <p:nvPr/>
              </p:nvSpPr>
              <p:spPr>
                <a:xfrm>
                  <a:off x="8747760" y="6760515"/>
                  <a:ext cx="3352983" cy="1107571"/>
                </a:xfrm>
                <a:custGeom>
                  <a:avLst/>
                  <a:gdLst/>
                  <a:ahLst/>
                  <a:cxnLst/>
                  <a:rect l="l" t="t" r="r" b="b"/>
                  <a:pathLst>
                    <a:path w="3352983" h="1107571">
                      <a:moveTo>
                        <a:pt x="0" y="0"/>
                      </a:moveTo>
                      <a:lnTo>
                        <a:pt x="1419316" y="0"/>
                      </a:lnTo>
                      <a:cubicBezTo>
                        <a:pt x="1561350" y="0"/>
                        <a:pt x="1676491" y="115141"/>
                        <a:pt x="1676491" y="257175"/>
                      </a:cubicBezTo>
                      <a:lnTo>
                        <a:pt x="1676491" y="850396"/>
                      </a:lnTo>
                      <a:cubicBezTo>
                        <a:pt x="1676491" y="992430"/>
                        <a:pt x="1791633" y="1107571"/>
                        <a:pt x="1933666" y="1107571"/>
                      </a:cubicBezTo>
                      <a:lnTo>
                        <a:pt x="3352983" y="1107571"/>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grpSp>
              <p:nvGrpSpPr>
                <p:cNvPr id="132" name="Group 59">
                  <a:extLst>
                    <a:ext uri="{FF2B5EF4-FFF2-40B4-BE49-F238E27FC236}">
                      <a16:creationId xmlns:a16="http://schemas.microsoft.com/office/drawing/2014/main" id="{6023AA79-48CD-5141-90C9-7D7DB920E11A}"/>
                    </a:ext>
                  </a:extLst>
                </p:cNvPr>
                <p:cNvGrpSpPr/>
                <p:nvPr/>
              </p:nvGrpSpPr>
              <p:grpSpPr>
                <a:xfrm>
                  <a:off x="7839748" y="6930606"/>
                  <a:ext cx="1873587" cy="1031917"/>
                  <a:chOff x="0" y="19050"/>
                  <a:chExt cx="986625" cy="515535"/>
                </a:xfrm>
              </p:grpSpPr>
              <p:sp>
                <p:nvSpPr>
                  <p:cNvPr id="133" name="Freeform 60">
                    <a:extLst>
                      <a:ext uri="{FF2B5EF4-FFF2-40B4-BE49-F238E27FC236}">
                        <a16:creationId xmlns:a16="http://schemas.microsoft.com/office/drawing/2014/main" id="{39735CA4-09F2-E39E-DF01-22FCBCBA112A}"/>
                      </a:ext>
                    </a:extLst>
                  </p:cNvPr>
                  <p:cNvSpPr/>
                  <p:nvPr/>
                </p:nvSpPr>
                <p:spPr>
                  <a:xfrm>
                    <a:off x="0" y="38084"/>
                    <a:ext cx="986625" cy="407844"/>
                  </a:xfrm>
                  <a:custGeom>
                    <a:avLst/>
                    <a:gdLst/>
                    <a:ahLst/>
                    <a:cxnLst/>
                    <a:rect l="l" t="t" r="r" b="b"/>
                    <a:pathLst>
                      <a:path w="986625" h="426894">
                        <a:moveTo>
                          <a:pt x="783425" y="0"/>
                        </a:moveTo>
                        <a:cubicBezTo>
                          <a:pt x="895650" y="0"/>
                          <a:pt x="986625" y="95564"/>
                          <a:pt x="986625" y="213447"/>
                        </a:cubicBezTo>
                        <a:cubicBezTo>
                          <a:pt x="986625" y="331331"/>
                          <a:pt x="895650" y="426894"/>
                          <a:pt x="783425" y="426894"/>
                        </a:cubicBezTo>
                        <a:lnTo>
                          <a:pt x="203200" y="426894"/>
                        </a:lnTo>
                        <a:cubicBezTo>
                          <a:pt x="90976" y="426894"/>
                          <a:pt x="0" y="331331"/>
                          <a:pt x="0" y="213447"/>
                        </a:cubicBezTo>
                        <a:cubicBezTo>
                          <a:pt x="0" y="95564"/>
                          <a:pt x="90976" y="0"/>
                          <a:pt x="203200" y="0"/>
                        </a:cubicBezTo>
                        <a:close/>
                      </a:path>
                    </a:pathLst>
                  </a:custGeom>
                  <a:solidFill>
                    <a:srgbClr val="F5F4F8"/>
                  </a:solidFill>
                  <a:ln w="38100" cap="sq">
                    <a:solidFill>
                      <a:srgbClr val="FA6A96"/>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34" name="TextBox 61">
                    <a:extLst>
                      <a:ext uri="{FF2B5EF4-FFF2-40B4-BE49-F238E27FC236}">
                        <a16:creationId xmlns:a16="http://schemas.microsoft.com/office/drawing/2014/main" id="{4A1AEAEB-2B34-7258-A543-FFBAC9E46E36}"/>
                      </a:ext>
                    </a:extLst>
                  </p:cNvPr>
                  <p:cNvSpPr txBox="1"/>
                  <p:nvPr/>
                </p:nvSpPr>
                <p:spPr>
                  <a:xfrm>
                    <a:off x="0" y="19050"/>
                    <a:ext cx="986625" cy="51553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319"/>
                      </a:lnSpc>
                      <a:buClrTx/>
                    </a:pPr>
                    <a:r>
                      <a:rPr lang="en-US" sz="2400" b="1" dirty="0">
                        <a:solidFill>
                          <a:srgbClr val="FA6A96"/>
                        </a:solidFill>
                        <a:latin typeface="TT Fors Bold"/>
                        <a:ea typeface="TT Fors Bold"/>
                        <a:cs typeface="TT Fors Bold"/>
                        <a:sym typeface="TT Fors Bold"/>
                      </a:rPr>
                      <a:t>JULY 28</a:t>
                    </a:r>
                  </a:p>
                  <a:p>
                    <a:pPr algn="ctr" defTabSz="609570">
                      <a:lnSpc>
                        <a:spcPts val="1319"/>
                      </a:lnSpc>
                      <a:buClrTx/>
                    </a:pPr>
                    <a:r>
                      <a:rPr lang="en-US" sz="2400" b="1" dirty="0">
                        <a:solidFill>
                          <a:srgbClr val="FA6A96"/>
                        </a:solidFill>
                        <a:latin typeface="TT Fors Bold"/>
                        <a:ea typeface="TT Fors Bold"/>
                        <a:cs typeface="TT Fors Bold"/>
                        <a:sym typeface="TT Fors Bold"/>
                      </a:rPr>
                      <a:t>12pm</a:t>
                    </a:r>
                  </a:p>
                </p:txBody>
              </p:sp>
            </p:grpSp>
            <p:grpSp>
              <p:nvGrpSpPr>
                <p:cNvPr id="135" name="Group 62">
                  <a:extLst>
                    <a:ext uri="{FF2B5EF4-FFF2-40B4-BE49-F238E27FC236}">
                      <a16:creationId xmlns:a16="http://schemas.microsoft.com/office/drawing/2014/main" id="{ECA7CD55-AD5B-5EE8-5E90-C39593D4D95C}"/>
                    </a:ext>
                  </a:extLst>
                </p:cNvPr>
                <p:cNvGrpSpPr/>
                <p:nvPr/>
              </p:nvGrpSpPr>
              <p:grpSpPr>
                <a:xfrm>
                  <a:off x="4395423" y="7909312"/>
                  <a:ext cx="1998703" cy="1069163"/>
                  <a:chOff x="-44242" y="-37642"/>
                  <a:chExt cx="1030867" cy="530298"/>
                </a:xfrm>
              </p:grpSpPr>
              <p:sp>
                <p:nvSpPr>
                  <p:cNvPr id="136" name="Freeform 63">
                    <a:extLst>
                      <a:ext uri="{FF2B5EF4-FFF2-40B4-BE49-F238E27FC236}">
                        <a16:creationId xmlns:a16="http://schemas.microsoft.com/office/drawing/2014/main" id="{010095B0-5367-D9F0-8493-86E1FDD83BCD}"/>
                      </a:ext>
                    </a:extLst>
                  </p:cNvPr>
                  <p:cNvSpPr/>
                  <p:nvPr/>
                </p:nvSpPr>
                <p:spPr>
                  <a:xfrm>
                    <a:off x="0" y="0"/>
                    <a:ext cx="986625" cy="426894"/>
                  </a:xfrm>
                  <a:custGeom>
                    <a:avLst/>
                    <a:gdLst/>
                    <a:ahLst/>
                    <a:cxnLst/>
                    <a:rect l="l" t="t" r="r" b="b"/>
                    <a:pathLst>
                      <a:path w="986625" h="426894">
                        <a:moveTo>
                          <a:pt x="783425" y="0"/>
                        </a:moveTo>
                        <a:cubicBezTo>
                          <a:pt x="895650" y="0"/>
                          <a:pt x="986625" y="95564"/>
                          <a:pt x="986625" y="213447"/>
                        </a:cubicBezTo>
                        <a:cubicBezTo>
                          <a:pt x="986625" y="331331"/>
                          <a:pt x="895650" y="426894"/>
                          <a:pt x="783425" y="426894"/>
                        </a:cubicBezTo>
                        <a:lnTo>
                          <a:pt x="203200" y="426894"/>
                        </a:lnTo>
                        <a:cubicBezTo>
                          <a:pt x="90976" y="426894"/>
                          <a:pt x="0" y="331331"/>
                          <a:pt x="0" y="213447"/>
                        </a:cubicBezTo>
                        <a:cubicBezTo>
                          <a:pt x="0" y="95564"/>
                          <a:pt x="90976" y="0"/>
                          <a:pt x="203200" y="0"/>
                        </a:cubicBezTo>
                        <a:close/>
                      </a:path>
                    </a:pathLst>
                  </a:custGeom>
                  <a:solidFill>
                    <a:srgbClr val="F5F4F8"/>
                  </a:solidFill>
                  <a:ln w="38100" cap="sq">
                    <a:solidFill>
                      <a:srgbClr val="FF8757"/>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37" name="TextBox 64">
                    <a:extLst>
                      <a:ext uri="{FF2B5EF4-FFF2-40B4-BE49-F238E27FC236}">
                        <a16:creationId xmlns:a16="http://schemas.microsoft.com/office/drawing/2014/main" id="{69F72853-4A9A-63FF-3782-2F6BA4356296}"/>
                      </a:ext>
                    </a:extLst>
                  </p:cNvPr>
                  <p:cNvSpPr txBox="1"/>
                  <p:nvPr/>
                </p:nvSpPr>
                <p:spPr>
                  <a:xfrm>
                    <a:off x="-44242" y="-37642"/>
                    <a:ext cx="1030867" cy="53029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319"/>
                      </a:lnSpc>
                      <a:buClrTx/>
                    </a:pPr>
                    <a:r>
                      <a:rPr lang="en-US" sz="2400" b="1" dirty="0">
                        <a:solidFill>
                          <a:srgbClr val="FF8757"/>
                        </a:solidFill>
                        <a:latin typeface="TT Fors Bold"/>
                        <a:ea typeface="TT Fors Bold"/>
                        <a:cs typeface="TT Fors Bold"/>
                        <a:sym typeface="TT Fors Bold"/>
                      </a:rPr>
                      <a:t>JUNE 30</a:t>
                    </a:r>
                  </a:p>
                  <a:p>
                    <a:pPr algn="ctr" defTabSz="609570">
                      <a:lnSpc>
                        <a:spcPts val="1319"/>
                      </a:lnSpc>
                      <a:buClrTx/>
                    </a:pPr>
                    <a:r>
                      <a:rPr lang="en-US" sz="2400" b="1" dirty="0">
                        <a:solidFill>
                          <a:srgbClr val="FF8757"/>
                        </a:solidFill>
                        <a:latin typeface="TT Fors Bold"/>
                        <a:ea typeface="TT Fors Bold"/>
                        <a:cs typeface="TT Fors Bold"/>
                        <a:sym typeface="TT Fors Bold"/>
                      </a:rPr>
                      <a:t>12 pm</a:t>
                    </a:r>
                  </a:p>
                </p:txBody>
              </p:sp>
            </p:grpSp>
            <p:grpSp>
              <p:nvGrpSpPr>
                <p:cNvPr id="138" name="Group 65">
                  <a:extLst>
                    <a:ext uri="{FF2B5EF4-FFF2-40B4-BE49-F238E27FC236}">
                      <a16:creationId xmlns:a16="http://schemas.microsoft.com/office/drawing/2014/main" id="{0C42B386-4FD8-DB30-4D36-100A9CD8C38D}"/>
                    </a:ext>
                  </a:extLst>
                </p:cNvPr>
                <p:cNvGrpSpPr/>
                <p:nvPr/>
              </p:nvGrpSpPr>
              <p:grpSpPr>
                <a:xfrm>
                  <a:off x="10720081" y="7985204"/>
                  <a:ext cx="2767416" cy="825335"/>
                  <a:chOff x="-37375" y="-174109"/>
                  <a:chExt cx="1222348" cy="601003"/>
                </a:xfrm>
              </p:grpSpPr>
              <p:sp>
                <p:nvSpPr>
                  <p:cNvPr id="139" name="Freeform 66">
                    <a:extLst>
                      <a:ext uri="{FF2B5EF4-FFF2-40B4-BE49-F238E27FC236}">
                        <a16:creationId xmlns:a16="http://schemas.microsoft.com/office/drawing/2014/main" id="{E7024767-AB82-7E51-581A-A80B99CDAC19}"/>
                      </a:ext>
                    </a:extLst>
                  </p:cNvPr>
                  <p:cNvSpPr/>
                  <p:nvPr/>
                </p:nvSpPr>
                <p:spPr>
                  <a:xfrm>
                    <a:off x="0" y="-174109"/>
                    <a:ext cx="1184973" cy="601003"/>
                  </a:xfrm>
                  <a:custGeom>
                    <a:avLst/>
                    <a:gdLst/>
                    <a:ahLst/>
                    <a:cxnLst/>
                    <a:rect l="l" t="t" r="r" b="b"/>
                    <a:pathLst>
                      <a:path w="986625" h="426894">
                        <a:moveTo>
                          <a:pt x="783425" y="0"/>
                        </a:moveTo>
                        <a:cubicBezTo>
                          <a:pt x="895650" y="0"/>
                          <a:pt x="986625" y="95564"/>
                          <a:pt x="986625" y="213447"/>
                        </a:cubicBezTo>
                        <a:cubicBezTo>
                          <a:pt x="986625" y="331331"/>
                          <a:pt x="895650" y="426894"/>
                          <a:pt x="783425" y="426894"/>
                        </a:cubicBezTo>
                        <a:lnTo>
                          <a:pt x="203200" y="426894"/>
                        </a:lnTo>
                        <a:cubicBezTo>
                          <a:pt x="90976" y="426894"/>
                          <a:pt x="0" y="331331"/>
                          <a:pt x="0" y="213447"/>
                        </a:cubicBezTo>
                        <a:cubicBezTo>
                          <a:pt x="0" y="95564"/>
                          <a:pt x="90976" y="0"/>
                          <a:pt x="203200" y="0"/>
                        </a:cubicBezTo>
                        <a:close/>
                      </a:path>
                    </a:pathLst>
                  </a:custGeom>
                  <a:solidFill>
                    <a:srgbClr val="F5F4F8"/>
                  </a:solidFill>
                  <a:ln w="38100" cap="sq">
                    <a:solidFill>
                      <a:srgbClr val="B064EC"/>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0" name="TextBox 67">
                    <a:extLst>
                      <a:ext uri="{FF2B5EF4-FFF2-40B4-BE49-F238E27FC236}">
                        <a16:creationId xmlns:a16="http://schemas.microsoft.com/office/drawing/2014/main" id="{00813DC1-BB56-A6ED-2B3C-E1C1ADEB4217}"/>
                      </a:ext>
                    </a:extLst>
                  </p:cNvPr>
                  <p:cNvSpPr txBox="1"/>
                  <p:nvPr/>
                </p:nvSpPr>
                <p:spPr>
                  <a:xfrm>
                    <a:off x="-37375" y="32923"/>
                    <a:ext cx="1212551" cy="36622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lnSpc>
                        <a:spcPts val="1319"/>
                      </a:lnSpc>
                      <a:buClrTx/>
                    </a:pPr>
                    <a:r>
                      <a:rPr lang="en-US" sz="2400" b="1" dirty="0">
                        <a:solidFill>
                          <a:srgbClr val="B064EC"/>
                        </a:solidFill>
                        <a:latin typeface="TT Fors Bold"/>
                        <a:ea typeface="TT Fors Bold"/>
                        <a:cs typeface="TT Fors Bold"/>
                        <a:sym typeface="TT Fors Bold"/>
                      </a:rPr>
                      <a:t>AUGUST 25</a:t>
                    </a:r>
                  </a:p>
                  <a:p>
                    <a:pPr algn="ctr" defTabSz="609570">
                      <a:lnSpc>
                        <a:spcPts val="1319"/>
                      </a:lnSpc>
                      <a:buClrTx/>
                    </a:pPr>
                    <a:r>
                      <a:rPr lang="en-US" sz="2400" b="1" dirty="0">
                        <a:solidFill>
                          <a:srgbClr val="B064EC"/>
                        </a:solidFill>
                        <a:latin typeface="TT Fors Bold"/>
                        <a:ea typeface="TT Fors Bold"/>
                        <a:cs typeface="TT Fors Bold"/>
                        <a:sym typeface="TT Fors Bold"/>
                      </a:rPr>
                      <a:t>12pm</a:t>
                    </a:r>
                  </a:p>
                </p:txBody>
              </p:sp>
            </p:grpSp>
            <p:sp>
              <p:nvSpPr>
                <p:cNvPr id="144" name="TextBox 78">
                  <a:extLst>
                    <a:ext uri="{FF2B5EF4-FFF2-40B4-BE49-F238E27FC236}">
                      <a16:creationId xmlns:a16="http://schemas.microsoft.com/office/drawing/2014/main" id="{5B99949D-B281-D781-270A-AB127CC2C332}"/>
                    </a:ext>
                  </a:extLst>
                </p:cNvPr>
                <p:cNvSpPr txBox="1"/>
                <p:nvPr/>
              </p:nvSpPr>
              <p:spPr>
                <a:xfrm>
                  <a:off x="3965809" y="3459113"/>
                  <a:ext cx="2853454" cy="147703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spcBef>
                      <a:spcPts val="400"/>
                    </a:spcBef>
                    <a:spcAft>
                      <a:spcPts val="400"/>
                    </a:spcAft>
                    <a:buClrTx/>
                  </a:pPr>
                  <a:r>
                    <a:rPr lang="en-US" sz="2133" b="1">
                      <a:solidFill>
                        <a:srgbClr val="000000"/>
                      </a:solidFill>
                      <a:latin typeface="TT Fors"/>
                      <a:ea typeface="TT Fors"/>
                      <a:cs typeface="TT Fors"/>
                      <a:sym typeface="TT Fors"/>
                    </a:rPr>
                    <a:t>Workshopping Small Tests </a:t>
                  </a:r>
                  <a:br>
                    <a:rPr lang="en-US" sz="2133" b="1">
                      <a:solidFill>
                        <a:srgbClr val="000000"/>
                      </a:solidFill>
                      <a:latin typeface="TT Fors"/>
                      <a:ea typeface="TT Fors"/>
                      <a:cs typeface="TT Fors"/>
                      <a:sym typeface="TT Fors"/>
                    </a:rPr>
                  </a:br>
                  <a:r>
                    <a:rPr lang="en-US" sz="2133" b="1">
                      <a:solidFill>
                        <a:srgbClr val="000000"/>
                      </a:solidFill>
                      <a:latin typeface="TT Fors"/>
                      <a:ea typeface="TT Fors"/>
                      <a:cs typeface="TT Fors"/>
                      <a:sym typeface="TT Fors"/>
                    </a:rPr>
                    <a:t>of Change</a:t>
                  </a:r>
                </a:p>
              </p:txBody>
            </p:sp>
            <p:sp>
              <p:nvSpPr>
                <p:cNvPr id="146" name="Freeform 54">
                  <a:extLst>
                    <a:ext uri="{FF2B5EF4-FFF2-40B4-BE49-F238E27FC236}">
                      <a16:creationId xmlns:a16="http://schemas.microsoft.com/office/drawing/2014/main" id="{13488FCB-9603-2C90-4E97-B9BA55695444}"/>
                    </a:ext>
                  </a:extLst>
                </p:cNvPr>
                <p:cNvSpPr/>
                <p:nvPr/>
              </p:nvSpPr>
              <p:spPr>
                <a:xfrm>
                  <a:off x="11470165" y="5852457"/>
                  <a:ext cx="1258079" cy="1141190"/>
                </a:xfrm>
                <a:custGeom>
                  <a:avLst/>
                  <a:gdLst/>
                  <a:ahLst/>
                  <a:cxnLst/>
                  <a:rect l="l" t="t" r="r" b="b"/>
                  <a:pathLst>
                    <a:path w="666094" h="518721">
                      <a:moveTo>
                        <a:pt x="0" y="0"/>
                      </a:moveTo>
                      <a:lnTo>
                        <a:pt x="666094" y="0"/>
                      </a:lnTo>
                      <a:lnTo>
                        <a:pt x="666094" y="518721"/>
                      </a:lnTo>
                      <a:lnTo>
                        <a:pt x="0" y="5187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47" name="TextBox 78">
                  <a:extLst>
                    <a:ext uri="{FF2B5EF4-FFF2-40B4-BE49-F238E27FC236}">
                      <a16:creationId xmlns:a16="http://schemas.microsoft.com/office/drawing/2014/main" id="{B87A410B-6518-EF97-C6F3-57F3CAD84E68}"/>
                    </a:ext>
                  </a:extLst>
                </p:cNvPr>
                <p:cNvSpPr txBox="1"/>
                <p:nvPr/>
              </p:nvSpPr>
              <p:spPr>
                <a:xfrm>
                  <a:off x="7320988" y="2531683"/>
                  <a:ext cx="2751511" cy="11079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spcBef>
                      <a:spcPts val="400"/>
                    </a:spcBef>
                    <a:spcAft>
                      <a:spcPts val="400"/>
                    </a:spcAft>
                    <a:buClrTx/>
                  </a:pPr>
                  <a:r>
                    <a:rPr lang="en-US" sz="2400" b="1">
                      <a:solidFill>
                        <a:srgbClr val="000000"/>
                      </a:solidFill>
                      <a:latin typeface="TT Fors"/>
                      <a:ea typeface="TT Fors"/>
                      <a:cs typeface="TT Fors"/>
                      <a:sym typeface="TT Fors"/>
                    </a:rPr>
                    <a:t>PDSA </a:t>
                  </a:r>
                  <a:br>
                    <a:rPr lang="en-US" sz="2400" b="1">
                      <a:solidFill>
                        <a:srgbClr val="000000"/>
                      </a:solidFill>
                      <a:latin typeface="TT Fors"/>
                      <a:ea typeface="TT Fors"/>
                      <a:cs typeface="TT Fors"/>
                      <a:sym typeface="TT Fors"/>
                    </a:rPr>
                  </a:br>
                  <a:r>
                    <a:rPr lang="en-US" sz="2400" b="1">
                      <a:solidFill>
                        <a:srgbClr val="000000"/>
                      </a:solidFill>
                      <a:latin typeface="TT Fors"/>
                      <a:ea typeface="TT Fors"/>
                      <a:cs typeface="TT Fors"/>
                      <a:sym typeface="TT Fors"/>
                    </a:rPr>
                    <a:t>in Action</a:t>
                  </a:r>
                </a:p>
              </p:txBody>
            </p:sp>
            <p:sp>
              <p:nvSpPr>
                <p:cNvPr id="187" name="TextBox 78">
                  <a:extLst>
                    <a:ext uri="{FF2B5EF4-FFF2-40B4-BE49-F238E27FC236}">
                      <a16:creationId xmlns:a16="http://schemas.microsoft.com/office/drawing/2014/main" id="{D7CBDDCE-9B8C-28DA-9D1B-C58947762E94}"/>
                    </a:ext>
                  </a:extLst>
                </p:cNvPr>
                <p:cNvSpPr txBox="1"/>
                <p:nvPr/>
              </p:nvSpPr>
              <p:spPr>
                <a:xfrm>
                  <a:off x="10817536" y="3459113"/>
                  <a:ext cx="2653935" cy="11079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609570">
                    <a:spcBef>
                      <a:spcPts val="400"/>
                    </a:spcBef>
                    <a:spcAft>
                      <a:spcPts val="400"/>
                    </a:spcAft>
                    <a:buClrTx/>
                  </a:pPr>
                  <a:r>
                    <a:rPr lang="en-US" sz="2400" b="1">
                      <a:solidFill>
                        <a:srgbClr val="000000"/>
                      </a:solidFill>
                      <a:latin typeface="TT Fors"/>
                      <a:ea typeface="TT Fors"/>
                      <a:cs typeface="TT Fors"/>
                      <a:sym typeface="TT Fors"/>
                    </a:rPr>
                    <a:t>Telling Stories </a:t>
                  </a:r>
                  <a:br>
                    <a:rPr lang="en-US" sz="2400" b="1">
                      <a:solidFill>
                        <a:srgbClr val="000000"/>
                      </a:solidFill>
                      <a:latin typeface="TT Fors"/>
                      <a:ea typeface="TT Fors"/>
                      <a:cs typeface="TT Fors"/>
                      <a:sym typeface="TT Fors"/>
                    </a:rPr>
                  </a:br>
                  <a:r>
                    <a:rPr lang="en-US" sz="2400" b="1">
                      <a:solidFill>
                        <a:srgbClr val="000000"/>
                      </a:solidFill>
                      <a:latin typeface="TT Fors"/>
                      <a:ea typeface="TT Fors"/>
                      <a:cs typeface="TT Fors"/>
                      <a:sym typeface="TT Fors"/>
                    </a:rPr>
                    <a:t>with Data</a:t>
                  </a:r>
                </a:p>
              </p:txBody>
            </p:sp>
            <p:sp>
              <p:nvSpPr>
                <p:cNvPr id="191" name="Freeform 69">
                  <a:extLst>
                    <a:ext uri="{FF2B5EF4-FFF2-40B4-BE49-F238E27FC236}">
                      <a16:creationId xmlns:a16="http://schemas.microsoft.com/office/drawing/2014/main" id="{E08FBF5E-0E86-DF0B-D727-6B2CA530F08B}"/>
                    </a:ext>
                  </a:extLst>
                </p:cNvPr>
                <p:cNvSpPr/>
                <p:nvPr/>
              </p:nvSpPr>
              <p:spPr>
                <a:xfrm>
                  <a:off x="8130045" y="4600331"/>
                  <a:ext cx="1280319" cy="1433623"/>
                </a:xfrm>
                <a:custGeom>
                  <a:avLst/>
                  <a:gdLst/>
                  <a:ahLst/>
                  <a:cxnLst/>
                  <a:rect l="l" t="t" r="r" b="b"/>
                  <a:pathLst>
                    <a:path w="411287" h="411287">
                      <a:moveTo>
                        <a:pt x="0" y="0"/>
                      </a:moveTo>
                      <a:lnTo>
                        <a:pt x="411286" y="0"/>
                      </a:lnTo>
                      <a:lnTo>
                        <a:pt x="411286" y="411287"/>
                      </a:lnTo>
                      <a:lnTo>
                        <a:pt x="0" y="41128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grpSp>
        </p:grpSp>
      </p:grpSp>
      <p:sp>
        <p:nvSpPr>
          <p:cNvPr id="194" name="Freeform 11">
            <a:extLst>
              <a:ext uri="{FF2B5EF4-FFF2-40B4-BE49-F238E27FC236}">
                <a16:creationId xmlns:a16="http://schemas.microsoft.com/office/drawing/2014/main" id="{A390051A-2DC0-AA7A-0149-06DB90B52373}"/>
              </a:ext>
            </a:extLst>
          </p:cNvPr>
          <p:cNvSpPr/>
          <p:nvPr/>
        </p:nvSpPr>
        <p:spPr>
          <a:xfrm rot="20168420">
            <a:off x="261654" y="1947324"/>
            <a:ext cx="1617776" cy="803495"/>
          </a:xfrm>
          <a:custGeom>
            <a:avLst/>
            <a:gdLst/>
            <a:ahLst/>
            <a:cxnLst/>
            <a:rect l="l" t="t" r="r" b="b"/>
            <a:pathLst>
              <a:path w="2426664" h="1205243">
                <a:moveTo>
                  <a:pt x="0" y="0"/>
                </a:moveTo>
                <a:lnTo>
                  <a:pt x="2426664" y="0"/>
                </a:lnTo>
                <a:lnTo>
                  <a:pt x="2426664" y="1205243"/>
                </a:lnTo>
                <a:lnTo>
                  <a:pt x="0" y="120524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95" name="Freeform 13">
            <a:extLst>
              <a:ext uri="{FF2B5EF4-FFF2-40B4-BE49-F238E27FC236}">
                <a16:creationId xmlns:a16="http://schemas.microsoft.com/office/drawing/2014/main" id="{701010A3-E408-D56F-EECE-AE4388E48CCB}"/>
              </a:ext>
            </a:extLst>
          </p:cNvPr>
          <p:cNvSpPr/>
          <p:nvPr/>
        </p:nvSpPr>
        <p:spPr>
          <a:xfrm>
            <a:off x="-30269" y="3601453"/>
            <a:ext cx="2363089" cy="2516544"/>
          </a:xfrm>
          <a:custGeom>
            <a:avLst/>
            <a:gdLst/>
            <a:ahLst/>
            <a:cxnLst/>
            <a:rect l="l" t="t" r="r" b="b"/>
            <a:pathLst>
              <a:path w="4318491" h="4167344">
                <a:moveTo>
                  <a:pt x="0" y="0"/>
                </a:moveTo>
                <a:lnTo>
                  <a:pt x="4318491" y="0"/>
                </a:lnTo>
                <a:lnTo>
                  <a:pt x="4318491" y="4167344"/>
                </a:lnTo>
                <a:lnTo>
                  <a:pt x="0" y="4167344"/>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196" name="Freeform 14">
            <a:extLst>
              <a:ext uri="{FF2B5EF4-FFF2-40B4-BE49-F238E27FC236}">
                <a16:creationId xmlns:a16="http://schemas.microsoft.com/office/drawing/2014/main" id="{399CCFAE-87E0-0137-4639-7127721C63A6}"/>
              </a:ext>
            </a:extLst>
          </p:cNvPr>
          <p:cNvSpPr/>
          <p:nvPr/>
        </p:nvSpPr>
        <p:spPr>
          <a:xfrm rot="962375">
            <a:off x="9892999" y="4251037"/>
            <a:ext cx="1284808" cy="1778281"/>
          </a:xfrm>
          <a:custGeom>
            <a:avLst/>
            <a:gdLst/>
            <a:ahLst/>
            <a:cxnLst/>
            <a:rect l="l" t="t" r="r" b="b"/>
            <a:pathLst>
              <a:path w="1927212" h="2667421">
                <a:moveTo>
                  <a:pt x="0" y="0"/>
                </a:moveTo>
                <a:lnTo>
                  <a:pt x="1927212" y="0"/>
                </a:lnTo>
                <a:lnTo>
                  <a:pt x="1927212" y="2667421"/>
                </a:lnTo>
                <a:lnTo>
                  <a:pt x="0" y="2667421"/>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
        <p:nvSpPr>
          <p:cNvPr id="200" name="Freeform 47"/>
          <p:cNvSpPr/>
          <p:nvPr/>
        </p:nvSpPr>
        <p:spPr>
          <a:xfrm>
            <a:off x="3164429" y="4254047"/>
            <a:ext cx="1027827" cy="949673"/>
          </a:xfrm>
          <a:custGeom>
            <a:avLst/>
            <a:gdLst/>
            <a:ahLst/>
            <a:cxnLst/>
            <a:rect l="l" t="t" r="r" b="b"/>
            <a:pathLst>
              <a:path w="4125113" h="4114800">
                <a:moveTo>
                  <a:pt x="0" y="0"/>
                </a:moveTo>
                <a:lnTo>
                  <a:pt x="4125113" y="0"/>
                </a:lnTo>
                <a:lnTo>
                  <a:pt x="4125113" y="4114800"/>
                </a:lnTo>
                <a:lnTo>
                  <a:pt x="0" y="4114800"/>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609570">
              <a:buClrTx/>
            </a:pPr>
            <a:endParaRPr lang="en-US" sz="800">
              <a:solidFill>
                <a:prstClr val="black"/>
              </a:solidFill>
              <a:latin typeface="Calibri"/>
            </a:endParaRPr>
          </a:p>
        </p:txBody>
      </p:sp>
    </p:spTree>
    <p:extLst>
      <p:ext uri="{BB962C8B-B14F-4D97-AF65-F5344CB8AC3E}">
        <p14:creationId xmlns:p14="http://schemas.microsoft.com/office/powerpoint/2010/main" val="2847988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CACDF-64F6-7DBA-8A4B-C55AE14365D9}"/>
            </a:ext>
          </a:extLst>
        </p:cNvPr>
        <p:cNvGrpSpPr/>
        <p:nvPr/>
      </p:nvGrpSpPr>
      <p:grpSpPr>
        <a:xfrm>
          <a:off x="0" y="0"/>
          <a:ext cx="0" cy="0"/>
          <a:chOff x="0" y="0"/>
          <a:chExt cx="0" cy="0"/>
        </a:xfrm>
      </p:grpSpPr>
      <p:sp>
        <p:nvSpPr>
          <p:cNvPr id="16" name="Google Shape;51686;p18">
            <a:extLst>
              <a:ext uri="{FF2B5EF4-FFF2-40B4-BE49-F238E27FC236}">
                <a16:creationId xmlns:a16="http://schemas.microsoft.com/office/drawing/2014/main" id="{54F6227E-F43B-DB4A-2707-10B081C5A3CF}"/>
              </a:ext>
            </a:extLst>
          </p:cNvPr>
          <p:cNvSpPr txBox="1"/>
          <p:nvPr/>
        </p:nvSpPr>
        <p:spPr>
          <a:xfrm>
            <a:off x="36834" y="1403158"/>
            <a:ext cx="8718435" cy="5123394"/>
          </a:xfrm>
          <a:prstGeom prst="rect">
            <a:avLst/>
          </a:prstGeom>
          <a:solidFill>
            <a:schemeClr val="lt1"/>
          </a:solidFill>
          <a:ln>
            <a:noFill/>
          </a:ln>
        </p:spPr>
        <p:txBody>
          <a:bodyPr spcFirstLastPara="1" wrap="square" lIns="60950" tIns="30467" rIns="60950" bIns="30467" anchor="t" anchorCtr="0">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304831" indent="-228623" defTabSz="914446">
              <a:spcBef>
                <a:spcPts val="667"/>
              </a:spcBef>
              <a:buClr>
                <a:srgbClr val="F5668F"/>
              </a:buClr>
              <a:buSzPts val="2400"/>
              <a:buFont typeface="Arial"/>
              <a:buChar char="•"/>
            </a:pPr>
            <a:r>
              <a:rPr lang="en-US" sz="2400" dirty="0">
                <a:solidFill>
                  <a:prstClr val="black"/>
                </a:solidFill>
                <a:latin typeface="Calibri"/>
                <a:ea typeface="Calibri"/>
                <a:cs typeface="Calibri"/>
                <a:sym typeface="Calibri"/>
              </a:rPr>
              <a:t>The free 4-Week training equips hospital teams to engage patients and families meaningfully in maternal health quality improvement</a:t>
            </a:r>
            <a:endParaRPr lang="en-US" sz="2400" dirty="0">
              <a:solidFill>
                <a:prstClr val="black"/>
              </a:solidFill>
              <a:latin typeface="Calibri"/>
              <a:ea typeface="Calibri"/>
              <a:cs typeface="Calibri"/>
            </a:endParaRPr>
          </a:p>
          <a:p>
            <a:pPr marL="304831" indent="-228623" defTabSz="914446">
              <a:spcBef>
                <a:spcPts val="667"/>
              </a:spcBef>
              <a:buClr>
                <a:srgbClr val="F5668F"/>
              </a:buClr>
              <a:buSzPts val="2400"/>
              <a:buFont typeface="Arial"/>
              <a:buChar char="•"/>
            </a:pPr>
            <a:r>
              <a:rPr lang="en-US" sz="2800" b="1" dirty="0">
                <a:solidFill>
                  <a:prstClr val="black"/>
                </a:solidFill>
                <a:latin typeface="Calibri"/>
                <a:ea typeface="Calibri"/>
                <a:cs typeface="Calibri"/>
                <a:sym typeface="Calibri"/>
              </a:rPr>
              <a:t>Free Training for first 50 hospital teams to sign up</a:t>
            </a:r>
            <a:endParaRPr sz="2800" dirty="0">
              <a:solidFill>
                <a:prstClr val="black"/>
              </a:solidFill>
              <a:latin typeface="Calibri"/>
              <a:ea typeface="Calibri"/>
              <a:cs typeface="Calibri"/>
            </a:endParaRPr>
          </a:p>
          <a:p>
            <a:pPr marL="609660" lvl="1" indent="-228623" defTabSz="914446">
              <a:spcBef>
                <a:spcPts val="667"/>
              </a:spcBef>
              <a:buClr>
                <a:srgbClr val="4F81BD"/>
              </a:buClr>
              <a:buSzPts val="2400"/>
              <a:buFont typeface="Arial"/>
              <a:buChar char="•"/>
            </a:pPr>
            <a:r>
              <a:rPr lang="en-US" sz="2400" dirty="0">
                <a:solidFill>
                  <a:prstClr val="black"/>
                </a:solidFill>
                <a:latin typeface="Calibri"/>
                <a:ea typeface="Calibri"/>
                <a:cs typeface="Calibri"/>
                <a:sym typeface="Calibri"/>
              </a:rPr>
              <a:t>4 weekly 1-hour live Zoom sessions, optional self-paced sessions</a:t>
            </a:r>
            <a:endParaRPr sz="622" dirty="0">
              <a:solidFill>
                <a:prstClr val="black"/>
              </a:solidFill>
              <a:latin typeface="Calibri"/>
            </a:endParaRPr>
          </a:p>
          <a:p>
            <a:pPr marL="304831" indent="-228623" defTabSz="914446">
              <a:spcBef>
                <a:spcPts val="667"/>
              </a:spcBef>
              <a:buClr>
                <a:srgbClr val="F5668F"/>
              </a:buClr>
              <a:buSzPts val="2400"/>
              <a:buFont typeface="Arial"/>
              <a:buChar char="•"/>
            </a:pPr>
            <a:r>
              <a:rPr lang="en-US" sz="2400" b="1" dirty="0">
                <a:solidFill>
                  <a:prstClr val="black"/>
                </a:solidFill>
                <a:latin typeface="Calibri"/>
                <a:ea typeface="Calibri"/>
                <a:cs typeface="Calibri"/>
                <a:sym typeface="Calibri"/>
              </a:rPr>
              <a:t>Hospital Benefits</a:t>
            </a:r>
            <a:endParaRPr lang="en-US" sz="2400" dirty="0">
              <a:solidFill>
                <a:prstClr val="black"/>
              </a:solidFill>
              <a:latin typeface="Calibri"/>
              <a:ea typeface="Calibri"/>
              <a:cs typeface="Calibri"/>
            </a:endParaRPr>
          </a:p>
          <a:p>
            <a:pPr marL="609660" lvl="1" indent="-228623" defTabSz="914446">
              <a:spcBef>
                <a:spcPts val="667"/>
              </a:spcBef>
              <a:buClr>
                <a:srgbClr val="4F81BD"/>
              </a:buClr>
              <a:buSzPts val="2400"/>
              <a:buFont typeface="Arial"/>
              <a:buChar char="•"/>
            </a:pPr>
            <a:r>
              <a:rPr lang="en-US" sz="2400" dirty="0">
                <a:solidFill>
                  <a:prstClr val="black"/>
                </a:solidFill>
                <a:latin typeface="Calibri"/>
                <a:ea typeface="Calibri"/>
                <a:cs typeface="Calibri"/>
                <a:sym typeface="Calibri"/>
              </a:rPr>
              <a:t>5 free Patient Family Partner training coupons per hospital</a:t>
            </a:r>
            <a:endParaRPr sz="2400" dirty="0">
              <a:solidFill>
                <a:prstClr val="black"/>
              </a:solidFill>
              <a:latin typeface="Calibri"/>
              <a:ea typeface="Calibri"/>
              <a:cs typeface="Calibri"/>
            </a:endParaRPr>
          </a:p>
          <a:p>
            <a:pPr marL="609660" lvl="1" indent="-228623" defTabSz="914446">
              <a:spcBef>
                <a:spcPts val="667"/>
              </a:spcBef>
              <a:buClr>
                <a:srgbClr val="4F81BD"/>
              </a:buClr>
              <a:buSzPts val="2400"/>
              <a:buFont typeface="Arial"/>
              <a:buChar char="•"/>
            </a:pPr>
            <a:r>
              <a:rPr lang="en-US" sz="2400" dirty="0">
                <a:solidFill>
                  <a:prstClr val="black"/>
                </a:solidFill>
                <a:latin typeface="Calibri"/>
                <a:ea typeface="Calibri"/>
                <a:cs typeface="Calibri"/>
                <a:sym typeface="Calibri"/>
              </a:rPr>
              <a:t>Technical assistance: 30-min kickoff + ongoing support</a:t>
            </a:r>
            <a:endParaRPr sz="2400" dirty="0">
              <a:solidFill>
                <a:prstClr val="black"/>
              </a:solidFill>
              <a:latin typeface="Calibri"/>
              <a:ea typeface="Calibri"/>
              <a:cs typeface="Calibri"/>
            </a:endParaRPr>
          </a:p>
          <a:p>
            <a:pPr marL="609660" lvl="1" indent="-228623" defTabSz="914446">
              <a:spcBef>
                <a:spcPts val="667"/>
              </a:spcBef>
              <a:buClr>
                <a:srgbClr val="4F81BD"/>
              </a:buClr>
              <a:buSzPts val="2400"/>
              <a:buFont typeface="Arial"/>
              <a:buChar char="•"/>
            </a:pPr>
            <a:r>
              <a:rPr lang="en-US" sz="2400" dirty="0">
                <a:solidFill>
                  <a:prstClr val="black"/>
                </a:solidFill>
                <a:latin typeface="Calibri"/>
                <a:ea typeface="Calibri"/>
                <a:cs typeface="Calibri"/>
                <a:sym typeface="Calibri"/>
              </a:rPr>
              <a:t>Builds strong, sustainable patient and family partners</a:t>
            </a:r>
            <a:endParaRPr lang="en-US" sz="2400" dirty="0">
              <a:solidFill>
                <a:prstClr val="black"/>
              </a:solidFill>
              <a:latin typeface="Calibri"/>
              <a:ea typeface="Calibri"/>
              <a:cs typeface="Calibri"/>
            </a:endParaRPr>
          </a:p>
        </p:txBody>
      </p:sp>
      <p:sp>
        <p:nvSpPr>
          <p:cNvPr id="7" name="TextBox 7">
            <a:extLst>
              <a:ext uri="{FF2B5EF4-FFF2-40B4-BE49-F238E27FC236}">
                <a16:creationId xmlns:a16="http://schemas.microsoft.com/office/drawing/2014/main" id="{D0A0B8CD-EAC8-3BF5-5B89-ECFDD2C3B2E8}"/>
              </a:ext>
            </a:extLst>
          </p:cNvPr>
          <p:cNvSpPr txBox="1"/>
          <p:nvPr/>
        </p:nvSpPr>
        <p:spPr>
          <a:xfrm>
            <a:off x="260037" y="195936"/>
            <a:ext cx="7655789" cy="1785104"/>
          </a:xfrm>
          <a:prstGeom prst="rect">
            <a:avLst/>
          </a:prstGeom>
        </p:spPr>
        <p:txBody>
          <a:bodyPr wrap="square" lIns="0" tIns="0" rIns="0" bIns="0" rtlCol="0" anchor="t">
            <a:sp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defTabSz="914446">
              <a:buClrTx/>
            </a:pPr>
            <a:r>
              <a:rPr lang="en-US" sz="3600" b="1" dirty="0">
                <a:solidFill>
                  <a:srgbClr val="1C498B"/>
                </a:solidFill>
                <a:latin typeface="Calibri"/>
                <a:ea typeface="Calibri"/>
                <a:cs typeface="Calibri"/>
                <a:sym typeface="The Seasons Bold"/>
              </a:rPr>
              <a:t>Mommas Voices Hospital Team Training Opportunity – Summer 2026</a:t>
            </a:r>
            <a:endParaRPr lang="en-US" sz="3600" dirty="0">
              <a:solidFill>
                <a:prstClr val="black"/>
              </a:solidFill>
              <a:latin typeface="Calibri"/>
            </a:endParaRPr>
          </a:p>
          <a:p>
            <a:pPr defTabSz="914446">
              <a:buClrTx/>
            </a:pPr>
            <a:endParaRPr lang="en-US" sz="4400" b="1" dirty="0">
              <a:solidFill>
                <a:srgbClr val="1C498B"/>
              </a:solidFill>
              <a:latin typeface="Calibri"/>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BDC638B9-6CD2-BE5B-BD38-867955F7D40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671868"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FDFA5C9C-1102-AC45-19C8-7E42CFB8607B}"/>
              </a:ext>
            </a:extLst>
          </p:cNvPr>
          <p:cNvPicPr>
            <a:picLocks noChangeAspect="1"/>
          </p:cNvPicPr>
          <p:nvPr/>
        </p:nvPicPr>
        <p:blipFill>
          <a:blip r:embed="rId3" cstate="email">
            <a:extLst>
              <a:ext uri="{28A0092B-C50C-407E-A947-70E740481C1C}">
                <a14:useLocalDpi xmlns:a14="http://schemas.microsoft.com/office/drawing/2010/main"/>
              </a:ext>
            </a:extLst>
          </a:blip>
          <a:srcRect r="-244"/>
          <a:stretch>
            <a:fillRect/>
          </a:stretch>
        </p:blipFill>
        <p:spPr>
          <a:xfrm>
            <a:off x="10339920" y="3552"/>
            <a:ext cx="1446409" cy="719901"/>
          </a:xfrm>
          <a:prstGeom prst="rect">
            <a:avLst/>
          </a:prstGeom>
        </p:spPr>
      </p:pic>
      <p:pic>
        <p:nvPicPr>
          <p:cNvPr id="11" name="Google Shape;51687;p18">
            <a:extLst>
              <a:ext uri="{FF2B5EF4-FFF2-40B4-BE49-F238E27FC236}">
                <a16:creationId xmlns:a16="http://schemas.microsoft.com/office/drawing/2014/main" id="{CB253BFF-6D47-B179-6E4C-FE488DB73D30}"/>
              </a:ext>
            </a:extLst>
          </p:cNvPr>
          <p:cNvPicPr preferRelativeResize="0"/>
          <p:nvPr/>
        </p:nvPicPr>
        <p:blipFill rotWithShape="1">
          <a:blip r:embed="rId4" cstate="email">
            <a:alphaModFix/>
            <a:extLst>
              <a:ext uri="{28A0092B-C50C-407E-A947-70E740481C1C}">
                <a14:useLocalDpi xmlns:a14="http://schemas.microsoft.com/office/drawing/2010/main"/>
              </a:ext>
            </a:extLst>
          </a:blip>
          <a:srcRect/>
          <a:stretch>
            <a:fillRect/>
          </a:stretch>
        </p:blipFill>
        <p:spPr>
          <a:xfrm>
            <a:off x="8655564" y="-771072"/>
            <a:ext cx="3531305" cy="2972405"/>
          </a:xfrm>
          <a:prstGeom prst="rect">
            <a:avLst/>
          </a:prstGeom>
          <a:noFill/>
          <a:ln>
            <a:noFill/>
          </a:ln>
        </p:spPr>
      </p:pic>
      <p:pic>
        <p:nvPicPr>
          <p:cNvPr id="13" name="Google Shape;51688;p18" descr="A group of people looking at a tablet&#10;&#10;AI-generated content may be incorrect.">
            <a:extLst>
              <a:ext uri="{FF2B5EF4-FFF2-40B4-BE49-F238E27FC236}">
                <a16:creationId xmlns:a16="http://schemas.microsoft.com/office/drawing/2014/main" id="{A89FFE74-4FD5-0ABF-CDEE-3EF85EA9DF11}"/>
              </a:ext>
            </a:extLst>
          </p:cNvPr>
          <p:cNvPicPr preferRelativeResize="0"/>
          <p:nvPr/>
        </p:nvPicPr>
        <p:blipFill rotWithShape="1">
          <a:blip r:embed="rId5">
            <a:alphaModFix/>
          </a:blip>
          <a:srcRect/>
          <a:stretch/>
        </p:blipFill>
        <p:spPr>
          <a:xfrm>
            <a:off x="8030122" y="4391060"/>
            <a:ext cx="4150213" cy="2323366"/>
          </a:xfrm>
          <a:prstGeom prst="rect">
            <a:avLst/>
          </a:prstGeom>
          <a:noFill/>
          <a:ln>
            <a:noFill/>
          </a:ln>
        </p:spPr>
      </p:pic>
      <p:pic>
        <p:nvPicPr>
          <p:cNvPr id="8" name="Picture 61" descr="A qr code on a black background&#10;&#10;AI-generated content may be incorrect.">
            <a:extLst>
              <a:ext uri="{FF2B5EF4-FFF2-40B4-BE49-F238E27FC236}">
                <a16:creationId xmlns:a16="http://schemas.microsoft.com/office/drawing/2014/main" id="{78DB5E5C-418A-4C19-A463-94EB548CF27D}"/>
              </a:ext>
            </a:extLst>
          </p:cNvPr>
          <p:cNvPicPr>
            <a:picLocks noChangeAspect="1"/>
          </p:cNvPicPr>
          <p:nvPr/>
        </p:nvPicPr>
        <p:blipFill>
          <a:blip r:embed="rId6"/>
          <a:stretch>
            <a:fillRect/>
          </a:stretch>
        </p:blipFill>
        <p:spPr>
          <a:xfrm>
            <a:off x="4791059" y="5279648"/>
            <a:ext cx="1769535" cy="1737504"/>
          </a:xfrm>
          <a:prstGeom prst="rect">
            <a:avLst/>
          </a:prstGeom>
        </p:spPr>
      </p:pic>
      <p:sp>
        <p:nvSpPr>
          <p:cNvPr id="2" name="TextBox 1">
            <a:extLst>
              <a:ext uri="{FF2B5EF4-FFF2-40B4-BE49-F238E27FC236}">
                <a16:creationId xmlns:a16="http://schemas.microsoft.com/office/drawing/2014/main" id="{B13DD67F-3067-40AE-B216-0001ADF392DF}"/>
              </a:ext>
            </a:extLst>
          </p:cNvPr>
          <p:cNvSpPr txBox="1"/>
          <p:nvPr/>
        </p:nvSpPr>
        <p:spPr>
          <a:xfrm>
            <a:off x="3021523" y="5635604"/>
            <a:ext cx="1769535" cy="1015663"/>
          </a:xfrm>
          <a:prstGeom prst="rect">
            <a:avLst/>
          </a:prstGeom>
          <a:solidFill>
            <a:schemeClr val="tx2">
              <a:lumMod val="75000"/>
              <a:lumOff val="25000"/>
            </a:schemeClr>
          </a:solidFill>
        </p:spPr>
        <p:txBody>
          <a:bodyPr wrap="square" rtlCol="0">
            <a:sp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defTabSz="914446">
              <a:buClrTx/>
            </a:pPr>
            <a:r>
              <a:rPr lang="en-US" sz="2000">
                <a:solidFill>
                  <a:prstClr val="white"/>
                </a:solidFill>
                <a:latin typeface="Calibri"/>
              </a:rPr>
              <a:t>Sign up here to get your team registered</a:t>
            </a:r>
          </a:p>
        </p:txBody>
      </p:sp>
      <p:pic>
        <p:nvPicPr>
          <p:cNvPr id="10" name="Google Shape;25029;p63" descr="Two women standing in front of a sign with post it notes&#10;&#10;AI-generated content may be incorrect.">
            <a:extLst>
              <a:ext uri="{FF2B5EF4-FFF2-40B4-BE49-F238E27FC236}">
                <a16:creationId xmlns:a16="http://schemas.microsoft.com/office/drawing/2014/main" id="{BCD512FE-28C7-4F53-8D69-1E787A6AA081}"/>
              </a:ext>
            </a:extLst>
          </p:cNvPr>
          <p:cNvPicPr preferRelativeResize="0"/>
          <p:nvPr/>
        </p:nvPicPr>
        <p:blipFill rotWithShape="1">
          <a:blip r:embed="rId7">
            <a:alphaModFix/>
          </a:blip>
          <a:srcRect/>
          <a:stretch/>
        </p:blipFill>
        <p:spPr>
          <a:xfrm>
            <a:off x="9445150" y="1496341"/>
            <a:ext cx="2341179" cy="2504905"/>
          </a:xfrm>
          <a:prstGeom prst="rect">
            <a:avLst/>
          </a:prstGeom>
          <a:noFill/>
          <a:ln>
            <a:noFill/>
          </a:ln>
        </p:spPr>
      </p:pic>
    </p:spTree>
    <p:extLst>
      <p:ext uri="{BB962C8B-B14F-4D97-AF65-F5344CB8AC3E}">
        <p14:creationId xmlns:p14="http://schemas.microsoft.com/office/powerpoint/2010/main" val="354482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0561"/>
        <p:cNvGrpSpPr/>
        <p:nvPr/>
      </p:nvGrpSpPr>
      <p:grpSpPr>
        <a:xfrm>
          <a:off x="0" y="0"/>
          <a:ext cx="0" cy="0"/>
          <a:chOff x="0" y="0"/>
          <a:chExt cx="0" cy="0"/>
        </a:xfrm>
      </p:grpSpPr>
      <p:sp>
        <p:nvSpPr>
          <p:cNvPr id="20562" name="Google Shape;20562;p49"/>
          <p:cNvSpPr txBox="1">
            <a:spLocks noGrp="1"/>
          </p:cNvSpPr>
          <p:nvPr>
            <p:ph type="title"/>
          </p:nvPr>
        </p:nvSpPr>
        <p:spPr>
          <a:xfrm>
            <a:off x="269822" y="35867"/>
            <a:ext cx="10889245" cy="1053419"/>
          </a:xfrm>
          <a:prstGeom prst="rect">
            <a:avLst/>
          </a:prstGeom>
          <a:noFill/>
          <a:ln>
            <a:noFill/>
          </a:ln>
        </p:spPr>
        <p:txBody>
          <a:bodyPr spcFirstLastPara="1" wrap="square" lIns="60950" tIns="30467" rIns="60950" bIns="30467"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9pPr>
          </a:lstStyle>
          <a:p>
            <a:pPr marL="0" lvl="0" indent="0" algn="l" rtl="0">
              <a:lnSpc>
                <a:spcPct val="100000"/>
              </a:lnSpc>
              <a:spcBef>
                <a:spcPts val="0"/>
              </a:spcBef>
              <a:spcAft>
                <a:spcPts val="0"/>
              </a:spcAft>
              <a:buClr>
                <a:schemeClr val="accent1"/>
              </a:buClr>
              <a:buSzPts val="1800"/>
              <a:buNone/>
            </a:pPr>
            <a:r>
              <a:rPr lang="en-US" sz="4400" b="1">
                <a:solidFill>
                  <a:schemeClr val="accent1"/>
                </a:solidFill>
                <a:latin typeface="Calibri"/>
                <a:ea typeface="Calibri"/>
                <a:cs typeface="Calibri"/>
              </a:rPr>
              <a:t>Trauma-Informed Care Trainings</a:t>
            </a:r>
          </a:p>
        </p:txBody>
      </p:sp>
      <p:sp>
        <p:nvSpPr>
          <p:cNvPr id="20563" name="Google Shape;20563;p49"/>
          <p:cNvSpPr txBox="1">
            <a:spLocks noGrp="1"/>
          </p:cNvSpPr>
          <p:nvPr>
            <p:ph type="body" idx="1"/>
          </p:nvPr>
        </p:nvSpPr>
        <p:spPr>
          <a:xfrm>
            <a:off x="159287" y="899351"/>
            <a:ext cx="9309391" cy="4525623"/>
          </a:xfrm>
          <a:prstGeom prst="rect">
            <a:avLst/>
          </a:prstGeom>
          <a:noFill/>
          <a:ln>
            <a:noFill/>
          </a:ln>
        </p:spPr>
        <p:txBody>
          <a:bodyPr spcFirstLastPara="1" wrap="square" lIns="60950" tIns="30467" rIns="60950" bIns="30467"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9pPr>
          </a:lstStyle>
          <a:p>
            <a:pPr marL="457200" lvl="0" indent="-342900" algn="l" rtl="0">
              <a:lnSpc>
                <a:spcPct val="100000"/>
              </a:lnSpc>
              <a:spcBef>
                <a:spcPts val="1000"/>
              </a:spcBef>
              <a:spcAft>
                <a:spcPts val="0"/>
              </a:spcAft>
              <a:buSzPts val="3600"/>
              <a:buChar char="•"/>
            </a:pPr>
            <a:r>
              <a:rPr lang="en-US" sz="2400">
                <a:solidFill>
                  <a:srgbClr val="22262A"/>
                </a:solidFill>
                <a:latin typeface="Calibri"/>
                <a:ea typeface="Calibri"/>
                <a:cs typeface="Calibri"/>
              </a:rPr>
              <a:t>ILPQC is sponsoring four trauma-informed care trainings led by </a:t>
            </a:r>
            <a:br>
              <a:rPr lang="en-US" sz="2400" dirty="0">
                <a:latin typeface="Calibri"/>
                <a:ea typeface="Calibri"/>
                <a:cs typeface="Calibri"/>
              </a:rPr>
            </a:br>
            <a:r>
              <a:rPr lang="en-US" sz="2400">
                <a:solidFill>
                  <a:srgbClr val="22262A"/>
                </a:solidFill>
                <a:latin typeface="Calibri"/>
                <a:ea typeface="Calibri"/>
                <a:cs typeface="Calibri"/>
              </a:rPr>
              <a:t>Dr. Tracey Vogel, an Obstetric Anesthesiologist, trained sexual assault counselor, and the creator and Director of the Perinatal Trauma-informed Care Clinic in Pittsburgh, PA, for anyone on your QI team</a:t>
            </a:r>
            <a:br>
              <a:rPr lang="en-US" sz="2400" dirty="0">
                <a:latin typeface="Calibri"/>
                <a:ea typeface="Calibri"/>
                <a:cs typeface="Calibri"/>
              </a:rPr>
            </a:br>
            <a:endParaRPr lang="en-US" sz="2400">
              <a:solidFill>
                <a:srgbClr val="22262A"/>
              </a:solidFill>
              <a:latin typeface="Calibri"/>
              <a:ea typeface="Calibri"/>
              <a:cs typeface="Calibri"/>
            </a:endParaRPr>
          </a:p>
          <a:p>
            <a:pPr marL="457200" lvl="0" indent="-342900" algn="l" rtl="0">
              <a:lnSpc>
                <a:spcPct val="100000"/>
              </a:lnSpc>
              <a:spcBef>
                <a:spcPts val="1000"/>
              </a:spcBef>
              <a:spcAft>
                <a:spcPts val="0"/>
              </a:spcAft>
              <a:buSzPts val="3600"/>
              <a:buChar char="•"/>
            </a:pPr>
            <a:r>
              <a:rPr lang="en-US" sz="2400" b="1">
                <a:solidFill>
                  <a:srgbClr val="22262A"/>
                </a:solidFill>
                <a:latin typeface="Calibri"/>
                <a:ea typeface="Calibri"/>
                <a:cs typeface="Calibri"/>
              </a:rPr>
              <a:t>What: 4 half-day in-person trainings</a:t>
            </a:r>
            <a:r>
              <a:rPr lang="en-US" sz="2400">
                <a:solidFill>
                  <a:srgbClr val="22262A"/>
                </a:solidFill>
                <a:latin typeface="Calibri"/>
                <a:ea typeface="Calibri"/>
                <a:cs typeface="Calibri"/>
              </a:rPr>
              <a:t>: 2 in Chicago &amp; 2 central IL</a:t>
            </a:r>
          </a:p>
          <a:p>
            <a:pPr marL="457200" lvl="0" indent="-342900" algn="l" rtl="0">
              <a:lnSpc>
                <a:spcPct val="100000"/>
              </a:lnSpc>
              <a:spcBef>
                <a:spcPts val="1000"/>
              </a:spcBef>
              <a:spcAft>
                <a:spcPts val="0"/>
              </a:spcAft>
              <a:buSzPts val="3600"/>
              <a:buChar char="•"/>
            </a:pPr>
            <a:r>
              <a:rPr lang="en-US" sz="2400" b="1">
                <a:solidFill>
                  <a:srgbClr val="22262A"/>
                </a:solidFill>
                <a:latin typeface="Calibri"/>
                <a:ea typeface="Calibri"/>
                <a:cs typeface="Calibri"/>
              </a:rPr>
              <a:t>When: </a:t>
            </a:r>
            <a:endParaRPr sz="900">
              <a:latin typeface="Calibri"/>
              <a:ea typeface="Calibri"/>
              <a:cs typeface="Calibri"/>
            </a:endParaRPr>
          </a:p>
          <a:p>
            <a:pPr marL="914400" lvl="1" indent="-342900" algn="l" rtl="0">
              <a:lnSpc>
                <a:spcPct val="100000"/>
              </a:lnSpc>
              <a:spcBef>
                <a:spcPts val="400"/>
              </a:spcBef>
              <a:spcAft>
                <a:spcPts val="0"/>
              </a:spcAft>
              <a:buSzPts val="3600"/>
              <a:buChar char="•"/>
            </a:pPr>
            <a:r>
              <a:rPr lang="en-US" sz="2400" b="1">
                <a:solidFill>
                  <a:srgbClr val="22262A"/>
                </a:solidFill>
                <a:latin typeface="Calibri"/>
                <a:ea typeface="Calibri"/>
                <a:cs typeface="Calibri"/>
              </a:rPr>
              <a:t>Chicago dates: </a:t>
            </a:r>
            <a:r>
              <a:rPr lang="en-US" sz="2400">
                <a:solidFill>
                  <a:srgbClr val="22262A"/>
                </a:solidFill>
                <a:latin typeface="Calibri"/>
                <a:ea typeface="Calibri"/>
                <a:cs typeface="Calibri"/>
              </a:rPr>
              <a:t>July 15th and September 10th</a:t>
            </a:r>
            <a:endParaRPr sz="900">
              <a:latin typeface="Calibri"/>
              <a:ea typeface="Calibri"/>
              <a:cs typeface="Calibri"/>
            </a:endParaRPr>
          </a:p>
          <a:p>
            <a:pPr marL="914400" lvl="1" indent="-342900" algn="l" rtl="0">
              <a:lnSpc>
                <a:spcPct val="100000"/>
              </a:lnSpc>
              <a:spcBef>
                <a:spcPts val="400"/>
              </a:spcBef>
              <a:spcAft>
                <a:spcPts val="0"/>
              </a:spcAft>
              <a:buSzPts val="3600"/>
              <a:buChar char="•"/>
            </a:pPr>
            <a:r>
              <a:rPr lang="en-US" sz="2400" b="1">
                <a:solidFill>
                  <a:srgbClr val="22262A"/>
                </a:solidFill>
                <a:latin typeface="Calibri"/>
                <a:ea typeface="Calibri"/>
                <a:cs typeface="Calibri"/>
              </a:rPr>
              <a:t>Central IL dates: </a:t>
            </a:r>
            <a:r>
              <a:rPr lang="en-US" sz="2400">
                <a:solidFill>
                  <a:srgbClr val="22262A"/>
                </a:solidFill>
                <a:latin typeface="Calibri"/>
                <a:ea typeface="Calibri"/>
                <a:cs typeface="Calibri"/>
              </a:rPr>
              <a:t>TBD</a:t>
            </a:r>
            <a:endParaRPr sz="900">
              <a:latin typeface="Calibri"/>
              <a:ea typeface="Calibri"/>
              <a:cs typeface="Calibri"/>
            </a:endParaRPr>
          </a:p>
          <a:p>
            <a:pPr marL="457200" lvl="0" indent="-342900" algn="l" rtl="0">
              <a:lnSpc>
                <a:spcPct val="100000"/>
              </a:lnSpc>
              <a:spcBef>
                <a:spcPts val="1000"/>
              </a:spcBef>
              <a:spcAft>
                <a:spcPts val="0"/>
              </a:spcAft>
              <a:buSzPts val="3600"/>
              <a:buChar char="•"/>
            </a:pPr>
            <a:r>
              <a:rPr lang="en-US" sz="2400" b="1">
                <a:solidFill>
                  <a:srgbClr val="22262A"/>
                </a:solidFill>
                <a:latin typeface="Calibri"/>
                <a:ea typeface="Calibri"/>
                <a:cs typeface="Calibri"/>
              </a:rPr>
              <a:t>Where: </a:t>
            </a:r>
            <a:endParaRPr sz="900">
              <a:latin typeface="Calibri"/>
              <a:ea typeface="Calibri"/>
              <a:cs typeface="Calibri"/>
            </a:endParaRPr>
          </a:p>
          <a:p>
            <a:pPr marL="914400" lvl="1" indent="-342900" algn="l" rtl="0">
              <a:lnSpc>
                <a:spcPct val="100000"/>
              </a:lnSpc>
              <a:spcBef>
                <a:spcPts val="400"/>
              </a:spcBef>
              <a:spcAft>
                <a:spcPts val="0"/>
              </a:spcAft>
              <a:buSzPts val="3600"/>
              <a:buChar char="•"/>
            </a:pPr>
            <a:r>
              <a:rPr lang="en-US" sz="2400" b="1">
                <a:solidFill>
                  <a:srgbClr val="22262A"/>
                </a:solidFill>
                <a:latin typeface="Calibri"/>
                <a:ea typeface="Calibri"/>
                <a:cs typeface="Calibri"/>
              </a:rPr>
              <a:t>Chicago location: </a:t>
            </a:r>
            <a:r>
              <a:rPr lang="en-US" sz="2400">
                <a:solidFill>
                  <a:srgbClr val="22262A"/>
                </a:solidFill>
                <a:latin typeface="Calibri"/>
                <a:ea typeface="Calibri"/>
                <a:cs typeface="Calibri"/>
              </a:rPr>
              <a:t>Glenbrook Hospital, Glenview, IL</a:t>
            </a:r>
            <a:endParaRPr sz="900">
              <a:latin typeface="Calibri"/>
              <a:ea typeface="Calibri"/>
              <a:cs typeface="Calibri"/>
            </a:endParaRPr>
          </a:p>
          <a:p>
            <a:pPr marL="914400" lvl="1" indent="-342900" algn="l" rtl="0">
              <a:lnSpc>
                <a:spcPct val="100000"/>
              </a:lnSpc>
              <a:spcBef>
                <a:spcPts val="400"/>
              </a:spcBef>
              <a:spcAft>
                <a:spcPts val="0"/>
              </a:spcAft>
              <a:buSzPts val="3600"/>
              <a:buChar char="•"/>
            </a:pPr>
            <a:r>
              <a:rPr lang="en-US" sz="2400" b="1">
                <a:solidFill>
                  <a:srgbClr val="22262A"/>
                </a:solidFill>
                <a:latin typeface="Calibri"/>
                <a:ea typeface="Calibri"/>
                <a:cs typeface="Calibri"/>
              </a:rPr>
              <a:t>Central IL locations: </a:t>
            </a:r>
            <a:r>
              <a:rPr lang="en-US" sz="2400">
                <a:solidFill>
                  <a:srgbClr val="22262A"/>
                </a:solidFill>
                <a:latin typeface="Calibri"/>
                <a:ea typeface="Calibri"/>
                <a:cs typeface="Calibri"/>
              </a:rPr>
              <a:t>Central Illinois, locations TBD</a:t>
            </a:r>
            <a:endParaRPr sz="900">
              <a:latin typeface="Calibri"/>
              <a:ea typeface="Calibri"/>
              <a:cs typeface="Calibri"/>
            </a:endParaRPr>
          </a:p>
          <a:p>
            <a:pPr marL="114300" lvl="0" indent="0" algn="l" rtl="0">
              <a:lnSpc>
                <a:spcPct val="100000"/>
              </a:lnSpc>
              <a:spcBef>
                <a:spcPts val="1000"/>
              </a:spcBef>
              <a:spcAft>
                <a:spcPts val="0"/>
              </a:spcAft>
              <a:buSzPts val="1800"/>
              <a:buNone/>
            </a:pPr>
            <a:endParaRPr sz="2400" dirty="0">
              <a:solidFill>
                <a:srgbClr val="4B545E"/>
              </a:solidFill>
              <a:latin typeface="Calibri"/>
              <a:ea typeface="Calibri"/>
              <a:cs typeface="Calibri"/>
            </a:endParaRPr>
          </a:p>
        </p:txBody>
      </p:sp>
      <p:sp>
        <p:nvSpPr>
          <p:cNvPr id="20564" name="Google Shape;20564;p49"/>
          <p:cNvSpPr txBox="1">
            <a:spLocks noGrp="1"/>
          </p:cNvSpPr>
          <p:nvPr>
            <p:ph type="sldNum" idx="12"/>
          </p:nvPr>
        </p:nvSpPr>
        <p:spPr>
          <a:xfrm>
            <a:off x="8839198" y="6356351"/>
            <a:ext cx="2743200" cy="365125"/>
          </a:xfrm>
          <a:prstGeom prst="rect">
            <a:avLst/>
          </a:prstGeom>
          <a:noFill/>
          <a:ln>
            <a:noFill/>
          </a:ln>
        </p:spPr>
        <p:txBody>
          <a:bodyPr spcFirstLastPara="1" wrap="square" lIns="60950" tIns="30467" rIns="60950" bIns="30467"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622" b="0" i="0" u="none" strike="noStrike" cap="none">
                <a:solidFill>
                  <a:srgbClr val="000000"/>
                </a:solidFill>
                <a:latin typeface="Arial"/>
                <a:ea typeface="Arial"/>
                <a:cs typeface="Arial"/>
                <a:sym typeface="Arial"/>
              </a:defRPr>
            </a:lvl9pPr>
          </a:lstStyle>
          <a:p>
            <a:pPr marL="0" lvl="0" indent="0" algn="r" rtl="0">
              <a:spcBef>
                <a:spcPts val="0"/>
              </a:spcBef>
              <a:spcAft>
                <a:spcPts val="0"/>
              </a:spcAft>
              <a:buClr>
                <a:srgbClr val="919497"/>
              </a:buClr>
              <a:buSzPts val="1800"/>
              <a:buFont typeface="Calibri"/>
              <a:buNone/>
            </a:pPr>
            <a:fld id="{00000000-1234-1234-1234-123412341234}" type="slidenum">
              <a:rPr lang="en-US"/>
              <a:pPr marL="0" lvl="0" indent="0" algn="r" rtl="0">
                <a:spcBef>
                  <a:spcPts val="0"/>
                </a:spcBef>
                <a:spcAft>
                  <a:spcPts val="0"/>
                </a:spcAft>
                <a:buClr>
                  <a:srgbClr val="919497"/>
                </a:buClr>
                <a:buSzPts val="1800"/>
                <a:buFont typeface="Calibri"/>
                <a:buNone/>
              </a:pPr>
              <a:t>26</a:t>
            </a:fld>
            <a:endParaRPr/>
          </a:p>
        </p:txBody>
      </p:sp>
      <p:sp>
        <p:nvSpPr>
          <p:cNvPr id="20565" name="Google Shape;20565;p49"/>
          <p:cNvSpPr/>
          <p:nvPr/>
        </p:nvSpPr>
        <p:spPr>
          <a:xfrm>
            <a:off x="7335078" y="4260471"/>
            <a:ext cx="4856922" cy="1336678"/>
          </a:xfrm>
          <a:prstGeom prst="ellipse">
            <a:avLst/>
          </a:prstGeom>
          <a:solidFill>
            <a:schemeClr val="accent1"/>
          </a:solidFill>
          <a:ln w="25400" cap="flat" cmpd="sng">
            <a:solidFill>
              <a:srgbClr val="0B1E3A"/>
            </a:solidFill>
            <a:prstDash val="solid"/>
            <a:round/>
            <a:headEnd type="none" w="sm" len="sm"/>
            <a:tailEnd type="none" w="sm" len="sm"/>
          </a:ln>
        </p:spPr>
        <p:txBody>
          <a:bodyPr spcFirstLastPara="1" wrap="square" lIns="60950" tIns="30467" rIns="60950" bIns="30467"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9pPr>
          </a:lstStyle>
          <a:p>
            <a:pPr marL="0" marR="0" lvl="0" indent="0" algn="ctr" rtl="0">
              <a:spcBef>
                <a:spcPts val="0"/>
              </a:spcBef>
              <a:spcAft>
                <a:spcPts val="0"/>
              </a:spcAft>
              <a:buNone/>
            </a:pPr>
            <a:r>
              <a:rPr lang="en-US" sz="2133" b="1">
                <a:solidFill>
                  <a:srgbClr val="FFFFFF"/>
                </a:solidFill>
                <a:latin typeface="Arial"/>
                <a:ea typeface="Arial"/>
                <a:cs typeface="Arial"/>
                <a:sym typeface="Arial"/>
              </a:rPr>
              <a:t>Stop by the ILPQC table if you are interested or fill out this form!</a:t>
            </a:r>
            <a:endParaRPr sz="800"/>
          </a:p>
        </p:txBody>
      </p:sp>
      <p:sp>
        <p:nvSpPr>
          <p:cNvPr id="20566" name="Google Shape;20566;p49"/>
          <p:cNvSpPr/>
          <p:nvPr/>
        </p:nvSpPr>
        <p:spPr>
          <a:xfrm>
            <a:off x="8777988" y="2724009"/>
            <a:ext cx="2865621" cy="2451528"/>
          </a:xfrm>
          <a:custGeom>
            <a:avLst/>
            <a:gdLst/>
            <a:ahLst/>
            <a:cxnLst/>
            <a:rect l="l" t="t" r="r" b="b"/>
            <a:pathLst>
              <a:path w="4742379" h="4114800" extrusionOk="0">
                <a:moveTo>
                  <a:pt x="0" y="0"/>
                </a:moveTo>
                <a:lnTo>
                  <a:pt x="4742378" y="0"/>
                </a:lnTo>
                <a:lnTo>
                  <a:pt x="4742378" y="4114800"/>
                </a:lnTo>
                <a:lnTo>
                  <a:pt x="0" y="4114800"/>
                </a:lnTo>
                <a:lnTo>
                  <a:pt x="0" y="0"/>
                </a:lnTo>
                <a:close/>
              </a:path>
            </a:pathLst>
          </a:custGeom>
          <a:noFill/>
          <a:ln>
            <a:noFill/>
          </a:ln>
        </p:spPr>
        <p:txBody>
          <a:bodyPr spcFirstLastPara="1" wrap="square" lIns="60950" tIns="30467" rIns="60950" bIns="30467"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9pPr>
          </a:lstStyle>
          <a:p>
            <a:pPr marL="0" marR="0" lvl="0" indent="0" algn="l" rtl="0">
              <a:spcBef>
                <a:spcPts val="0"/>
              </a:spcBef>
              <a:spcAft>
                <a:spcPts val="0"/>
              </a:spcAft>
              <a:buNone/>
            </a:pPr>
            <a:endParaRPr sz="1200">
              <a:solidFill>
                <a:schemeClr val="dk1"/>
              </a:solidFill>
              <a:latin typeface="Arial"/>
              <a:ea typeface="Arial"/>
              <a:cs typeface="Arial"/>
              <a:sym typeface="Arial"/>
            </a:endParaRPr>
          </a:p>
        </p:txBody>
      </p:sp>
      <p:pic>
        <p:nvPicPr>
          <p:cNvPr id="5" name="Picture 2">
            <a:extLst>
              <a:ext uri="{FF2B5EF4-FFF2-40B4-BE49-F238E27FC236}">
                <a16:creationId xmlns:a16="http://schemas.microsoft.com/office/drawing/2014/main" id="{79B76BD8-D8CF-8BF2-BC38-247191A4E921}"/>
              </a:ext>
            </a:extLst>
          </p:cNvPr>
          <p:cNvPicPr>
            <a:picLocks noChangeAspect="1"/>
          </p:cNvPicPr>
          <p:nvPr/>
        </p:nvPicPr>
        <p:blipFill>
          <a:blip r:embed="rId3"/>
          <a:stretch>
            <a:fillRect/>
          </a:stretch>
        </p:blipFill>
        <p:spPr>
          <a:xfrm>
            <a:off x="10564017" y="5002564"/>
            <a:ext cx="1353787" cy="1353787"/>
          </a:xfrm>
          <a:prstGeom prst="rect">
            <a:avLst/>
          </a:prstGeom>
        </p:spPr>
      </p:pic>
      <p:pic>
        <p:nvPicPr>
          <p:cNvPr id="4" name="Picture 3">
            <a:extLst>
              <a:ext uri="{FF2B5EF4-FFF2-40B4-BE49-F238E27FC236}">
                <a16:creationId xmlns:a16="http://schemas.microsoft.com/office/drawing/2014/main" id="{736A7A19-5E96-8992-3154-1F2F8FCF3863}"/>
              </a:ext>
            </a:extLst>
          </p:cNvPr>
          <p:cNvPicPr>
            <a:picLocks noChangeAspect="1"/>
          </p:cNvPicPr>
          <p:nvPr/>
        </p:nvPicPr>
        <p:blipFill>
          <a:blip r:embed="rId4"/>
          <a:stretch>
            <a:fillRect/>
          </a:stretch>
        </p:blipFill>
        <p:spPr>
          <a:xfrm>
            <a:off x="9623745" y="1682463"/>
            <a:ext cx="1880544" cy="2116490"/>
          </a:xfrm>
          <a:prstGeom prst="rect">
            <a:avLst/>
          </a:prstGeom>
        </p:spPr>
      </p:pic>
      <p:sp>
        <p:nvSpPr>
          <p:cNvPr id="6" name="TextBox 5">
            <a:extLst>
              <a:ext uri="{FF2B5EF4-FFF2-40B4-BE49-F238E27FC236}">
                <a16:creationId xmlns:a16="http://schemas.microsoft.com/office/drawing/2014/main" id="{3D885848-4A7D-F294-C3D7-68A7FDDCF8E9}"/>
              </a:ext>
            </a:extLst>
          </p:cNvPr>
          <p:cNvSpPr txBox="1"/>
          <p:nvPr/>
        </p:nvSpPr>
        <p:spPr>
          <a:xfrm>
            <a:off x="9632753" y="3795885"/>
            <a:ext cx="1956269" cy="338554"/>
          </a:xfrm>
          <a:prstGeom prst="rect">
            <a:avLst/>
          </a:prstGeom>
          <a:noFill/>
        </p:spPr>
        <p:txBody>
          <a:bodyPr wrap="square" rtlCol="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9pPr>
          </a:lstStyle>
          <a:p>
            <a:pPr algn="ctr"/>
            <a:r>
              <a:rPr lang="en-US" sz="1600"/>
              <a:t>Dr. Tracey Vogel</a:t>
            </a:r>
          </a:p>
        </p:txBody>
      </p:sp>
    </p:spTree>
    <p:extLst>
      <p:ext uri="{BB962C8B-B14F-4D97-AF65-F5344CB8AC3E}">
        <p14:creationId xmlns:p14="http://schemas.microsoft.com/office/powerpoint/2010/main" val="1862631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0100"/>
        <p:cNvGrpSpPr/>
        <p:nvPr/>
      </p:nvGrpSpPr>
      <p:grpSpPr>
        <a:xfrm>
          <a:off x="0" y="0"/>
          <a:ext cx="0" cy="0"/>
          <a:chOff x="0" y="0"/>
          <a:chExt cx="0" cy="0"/>
        </a:xfrm>
      </p:grpSpPr>
      <p:pic>
        <p:nvPicPr>
          <p:cNvPr id="20101" name="Google Shape;20101;p23"/>
          <p:cNvPicPr preferRelativeResize="0"/>
          <p:nvPr/>
        </p:nvPicPr>
        <p:blipFill rotWithShape="1">
          <a:blip r:embed="rId3">
            <a:alphaModFix/>
          </a:blip>
          <a:srcRect/>
          <a:stretch/>
        </p:blipFill>
        <p:spPr>
          <a:xfrm>
            <a:off x="61843" y="469"/>
            <a:ext cx="12130157" cy="6848006"/>
          </a:xfrm>
          <a:prstGeom prst="rect">
            <a:avLst/>
          </a:prstGeom>
          <a:noFill/>
          <a:ln>
            <a:noFill/>
          </a:ln>
        </p:spPr>
      </p:pic>
      <p:sp>
        <p:nvSpPr>
          <p:cNvPr id="20102" name="Google Shape;20102;p23"/>
          <p:cNvSpPr txBox="1">
            <a:spLocks noGrp="1"/>
          </p:cNvSpPr>
          <p:nvPr>
            <p:ph type="title"/>
          </p:nvPr>
        </p:nvSpPr>
        <p:spPr>
          <a:xfrm>
            <a:off x="0" y="-131831"/>
            <a:ext cx="2290354" cy="1505879"/>
          </a:xfrm>
          <a:prstGeom prst="rect">
            <a:avLst/>
          </a:prstGeom>
          <a:noFill/>
          <a:ln>
            <a:noFill/>
          </a:ln>
        </p:spPr>
        <p:txBody>
          <a:bodyPr spcFirstLastPara="1" wrap="square" lIns="60933" tIns="30467" rIns="60933" bIns="30467" anchor="ctr" anchorCtr="1">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33" b="0" i="0" u="none" strike="noStrike" cap="none">
                <a:solidFill>
                  <a:srgbClr val="000000"/>
                </a:solidFill>
                <a:latin typeface="Arial"/>
                <a:ea typeface="Arial"/>
                <a:cs typeface="Arial"/>
                <a:sym typeface="Arial"/>
              </a:defRPr>
            </a:lvl9pPr>
          </a:lstStyle>
          <a:p>
            <a:pPr marL="0" lvl="0" indent="0" algn="ctr" rtl="0">
              <a:lnSpc>
                <a:spcPct val="127500"/>
              </a:lnSpc>
              <a:spcBef>
                <a:spcPts val="0"/>
              </a:spcBef>
              <a:spcAft>
                <a:spcPts val="0"/>
              </a:spcAft>
              <a:buClr>
                <a:srgbClr val="1C498B"/>
              </a:buClr>
              <a:buSzPct val="100000"/>
              <a:buFont typeface="Calibri"/>
              <a:buNone/>
            </a:pPr>
            <a:r>
              <a:rPr lang="en-US" sz="3600" b="1" dirty="0">
                <a:solidFill>
                  <a:srgbClr val="1C498B"/>
                </a:solidFill>
                <a:latin typeface="DM Sans"/>
                <a:ea typeface="Calibri"/>
                <a:cs typeface="Calibri"/>
                <a:sym typeface="Calibri"/>
              </a:rPr>
              <a:t>We Are All ILPQC!</a:t>
            </a:r>
            <a:endParaRPr lang="en-US" sz="3600" dirty="0">
              <a:latin typeface="DM Sans"/>
            </a:endParaRPr>
          </a:p>
        </p:txBody>
      </p:sp>
    </p:spTree>
    <p:extLst>
      <p:ext uri="{BB962C8B-B14F-4D97-AF65-F5344CB8AC3E}">
        <p14:creationId xmlns:p14="http://schemas.microsoft.com/office/powerpoint/2010/main" val="91738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112AC-9AFF-AAD5-9587-5353876320C9}"/>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1CACF46E-2E44-A8AB-DD70-FAE9A2206A0D}"/>
              </a:ext>
            </a:extLst>
          </p:cNvPr>
          <p:cNvSpPr txBox="1"/>
          <p:nvPr/>
        </p:nvSpPr>
        <p:spPr>
          <a:xfrm>
            <a:off x="7303767" y="416307"/>
            <a:ext cx="4481351" cy="205094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413"/>
              </a:lnSpc>
            </a:pPr>
            <a:r>
              <a:rPr lang="en-US" sz="4000" b="1">
                <a:solidFill>
                  <a:srgbClr val="1C498B"/>
                </a:solidFill>
                <a:latin typeface="DM Sans"/>
                <a:ea typeface="Calibri"/>
                <a:cs typeface="Calibri"/>
                <a:sym typeface="The Seasons Bold"/>
              </a:rPr>
              <a:t>ILPQC Share the Love Donation Drive</a:t>
            </a:r>
            <a:endParaRPr lang="en-US" sz="4000" b="1">
              <a:solidFill>
                <a:srgbClr val="1C498B"/>
              </a:solidFill>
              <a:latin typeface="DM Sans"/>
              <a:ea typeface="Calibri"/>
              <a:cs typeface="Calibri"/>
            </a:endParaRPr>
          </a:p>
        </p:txBody>
      </p:sp>
      <p:sp>
        <p:nvSpPr>
          <p:cNvPr id="8" name="TextBox 8">
            <a:extLst>
              <a:ext uri="{FF2B5EF4-FFF2-40B4-BE49-F238E27FC236}">
                <a16:creationId xmlns:a16="http://schemas.microsoft.com/office/drawing/2014/main" id="{F684B807-E26A-BA97-D63E-32CE533A5D4E}"/>
              </a:ext>
            </a:extLst>
          </p:cNvPr>
          <p:cNvSpPr txBox="1"/>
          <p:nvPr/>
        </p:nvSpPr>
        <p:spPr>
          <a:xfrm>
            <a:off x="6960617" y="2552192"/>
            <a:ext cx="5160013" cy="332398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spcBef>
                <a:spcPct val="0"/>
              </a:spcBef>
            </a:pPr>
            <a:r>
              <a:rPr lang="en-US" sz="3500" dirty="0">
                <a:latin typeface="DM Sans"/>
              </a:rPr>
              <a:t>The Parent Place is an organization located in Springfield, IL dedicated to promoting positive parenting and family stability.</a:t>
            </a:r>
            <a:endParaRPr lang="en-US" sz="3500" dirty="0">
              <a:solidFill>
                <a:srgbClr val="1C498B"/>
              </a:solidFill>
              <a:latin typeface="DM Sans"/>
              <a:ea typeface="Calibri"/>
              <a:cs typeface="Calibri"/>
            </a:endParaRPr>
          </a:p>
        </p:txBody>
      </p:sp>
      <p:sp>
        <p:nvSpPr>
          <p:cNvPr id="5" name="TextBox 8">
            <a:extLst>
              <a:ext uri="{FF2B5EF4-FFF2-40B4-BE49-F238E27FC236}">
                <a16:creationId xmlns:a16="http://schemas.microsoft.com/office/drawing/2014/main" id="{61E09130-3E5B-E086-280A-8FFF0D9A505B}"/>
              </a:ext>
            </a:extLst>
          </p:cNvPr>
          <p:cNvSpPr txBox="1"/>
          <p:nvPr/>
        </p:nvSpPr>
        <p:spPr>
          <a:xfrm>
            <a:off x="236557" y="5065459"/>
            <a:ext cx="6158233" cy="61555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spcBef>
                <a:spcPct val="0"/>
              </a:spcBef>
            </a:pPr>
            <a:r>
              <a:rPr lang="en-US" sz="2000" dirty="0">
                <a:latin typeface="DM Sans"/>
              </a:rPr>
              <a:t>Thank you all for your generous donations! You are making a difference in the lives of Illinois families.</a:t>
            </a:r>
            <a:endParaRPr lang="en-US" sz="2000" dirty="0">
              <a:solidFill>
                <a:srgbClr val="1C498B"/>
              </a:solidFill>
              <a:latin typeface="DM Sans"/>
              <a:ea typeface="Calibri"/>
              <a:cs typeface="Calibri"/>
            </a:endParaRPr>
          </a:p>
        </p:txBody>
      </p:sp>
      <p:pic>
        <p:nvPicPr>
          <p:cNvPr id="2050" name="Picture 2">
            <a:extLst>
              <a:ext uri="{FF2B5EF4-FFF2-40B4-BE49-F238E27FC236}">
                <a16:creationId xmlns:a16="http://schemas.microsoft.com/office/drawing/2014/main" id="{4306FEF5-43B7-CF4C-0776-9404E03872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152" y="247721"/>
            <a:ext cx="6154638" cy="4737025"/>
          </a:xfrm>
          <a:prstGeom prst="rect">
            <a:avLst/>
          </a:prstGeom>
          <a:noFill/>
          <a:extLst>
            <a:ext uri="{909E8E84-426E-40DD-AFC4-6F175D3DCCD1}">
              <a14:hiddenFill xmlns:a14="http://schemas.microsoft.com/office/drawing/2010/main">
                <a:solidFill>
                  <a:srgbClr val="FFFFFF"/>
                </a:solidFill>
              </a14:hiddenFill>
            </a:ext>
          </a:extLst>
        </p:spPr>
      </p:pic>
      <p:sp>
        <p:nvSpPr>
          <p:cNvPr id="10" name="Freeform 14" descr="A close-up of flowers in grass&#10;&#10;AI-generated content may be incorrect.">
            <a:extLst>
              <a:ext uri="{FF2B5EF4-FFF2-40B4-BE49-F238E27FC236}">
                <a16:creationId xmlns:a16="http://schemas.microsoft.com/office/drawing/2014/main" id="{CA84B46C-7891-A90B-A9D4-C576AC38DAE2}"/>
              </a:ext>
            </a:extLst>
          </p:cNvPr>
          <p:cNvSpPr/>
          <p:nvPr/>
        </p:nvSpPr>
        <p:spPr>
          <a:xfrm>
            <a:off x="-1330827" y="5568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3"/>
            <a:stretch>
              <a:fillRect/>
            </a:stretch>
          </a:blipFill>
        </p:spPr>
        <p:txBody>
          <a:bodyPr/>
          <a:lstStyle/>
          <a:p>
            <a:endParaRPr lang="en-US"/>
          </a:p>
        </p:txBody>
      </p:sp>
      <p:sp>
        <p:nvSpPr>
          <p:cNvPr id="12" name="Freeform 14" descr="A close-up of flowers in grass&#10;&#10;AI-generated content may be incorrect.">
            <a:extLst>
              <a:ext uri="{FF2B5EF4-FFF2-40B4-BE49-F238E27FC236}">
                <a16:creationId xmlns:a16="http://schemas.microsoft.com/office/drawing/2014/main" id="{E0FEE1FE-4102-FABD-FDA0-C3554EB3D613}"/>
              </a:ext>
            </a:extLst>
          </p:cNvPr>
          <p:cNvSpPr/>
          <p:nvPr/>
        </p:nvSpPr>
        <p:spPr>
          <a:xfrm>
            <a:off x="5923598" y="5568442"/>
            <a:ext cx="7848600" cy="1543558"/>
          </a:xfrm>
          <a:custGeom>
            <a:avLst/>
            <a:gdLst/>
            <a:ahLst/>
            <a:cxnLst/>
            <a:rect l="l" t="t" r="r" b="b"/>
            <a:pathLst>
              <a:path w="11772900" h="2315337">
                <a:moveTo>
                  <a:pt x="0" y="0"/>
                </a:moveTo>
                <a:lnTo>
                  <a:pt x="11772900" y="0"/>
                </a:lnTo>
                <a:lnTo>
                  <a:pt x="11772900" y="2315337"/>
                </a:lnTo>
                <a:lnTo>
                  <a:pt x="0" y="2315337"/>
                </a:lnTo>
                <a:lnTo>
                  <a:pt x="0" y="0"/>
                </a:lnTo>
                <a:close/>
              </a:path>
            </a:pathLst>
          </a:custGeom>
          <a:blipFill>
            <a:blip r:embed="rId3"/>
            <a:stretch>
              <a:fillRect/>
            </a:stretch>
          </a:blipFill>
        </p:spPr>
        <p:txBody>
          <a:bodyPr/>
          <a:lstStyle/>
          <a:p>
            <a:endParaRPr lang="en-US"/>
          </a:p>
        </p:txBody>
      </p:sp>
    </p:spTree>
    <p:extLst>
      <p:ext uri="{BB962C8B-B14F-4D97-AF65-F5344CB8AC3E}">
        <p14:creationId xmlns:p14="http://schemas.microsoft.com/office/powerpoint/2010/main" val="1367700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Rectangle 179">
            <a:extLst>
              <a:ext uri="{FF2B5EF4-FFF2-40B4-BE49-F238E27FC236}">
                <a16:creationId xmlns:a16="http://schemas.microsoft.com/office/drawing/2014/main" id="{E3141A81-ADEF-A0A5-CB5D-C3F2830FC3A9}"/>
              </a:ext>
            </a:extLst>
          </p:cNvPr>
          <p:cNvSpPr/>
          <p:nvPr/>
        </p:nvSpPr>
        <p:spPr>
          <a:xfrm>
            <a:off x="7202905" y="0"/>
            <a:ext cx="4989095" cy="168421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en-US" sz="800"/>
          </a:p>
        </p:txBody>
      </p:sp>
      <p:sp>
        <p:nvSpPr>
          <p:cNvPr id="181" name="Freeform 5"/>
          <p:cNvSpPr/>
          <p:nvPr/>
        </p:nvSpPr>
        <p:spPr>
          <a:xfrm flipH="1">
            <a:off x="9543268" y="0"/>
            <a:ext cx="2657173" cy="2802298"/>
          </a:xfrm>
          <a:custGeom>
            <a:avLst/>
            <a:gdLst/>
            <a:ahLst/>
            <a:cxnLst/>
            <a:rect l="l" t="t" r="r" b="b"/>
            <a:pathLst>
              <a:path w="5242286" h="5890953">
                <a:moveTo>
                  <a:pt x="5242286" y="0"/>
                </a:moveTo>
                <a:lnTo>
                  <a:pt x="0" y="0"/>
                </a:lnTo>
                <a:lnTo>
                  <a:pt x="0" y="5890953"/>
                </a:lnTo>
                <a:lnTo>
                  <a:pt x="5242286" y="5890953"/>
                </a:lnTo>
                <a:lnTo>
                  <a:pt x="5242286" y="0"/>
                </a:lnTo>
                <a:close/>
              </a:path>
            </a:pathLst>
          </a:custGeom>
          <a:blipFill>
            <a:blip r:embed="rId3"/>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8" name="Rectangle 177">
            <a:extLst>
              <a:ext uri="{FF2B5EF4-FFF2-40B4-BE49-F238E27FC236}">
                <a16:creationId xmlns:a16="http://schemas.microsoft.com/office/drawing/2014/main" id="{1D3147C9-2552-9B14-7F0B-E2AAD19B584F}"/>
              </a:ext>
            </a:extLst>
          </p:cNvPr>
          <p:cNvSpPr/>
          <p:nvPr/>
        </p:nvSpPr>
        <p:spPr>
          <a:xfrm>
            <a:off x="0" y="5799221"/>
            <a:ext cx="12192000" cy="10587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en-US" sz="800"/>
          </a:p>
        </p:txBody>
      </p:sp>
      <p:sp>
        <p:nvSpPr>
          <p:cNvPr id="2" name="Title 1">
            <a:extLst>
              <a:ext uri="{FF2B5EF4-FFF2-40B4-BE49-F238E27FC236}">
                <a16:creationId xmlns:a16="http://schemas.microsoft.com/office/drawing/2014/main" id="{D1567BDA-8347-3A8C-CC1B-0CA02EB91268}"/>
              </a:ext>
            </a:extLst>
          </p:cNvPr>
          <p:cNvSpPr>
            <a:spLocks noGrp="1"/>
          </p:cNvSpPr>
          <p:nvPr>
            <p:ph type="title"/>
          </p:nvPr>
        </p:nvSpPr>
        <p:spPr>
          <a:xfrm>
            <a:off x="3022855" y="723078"/>
            <a:ext cx="5988051" cy="1325559"/>
          </a:xfrm>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5200">
                <a:solidFill>
                  <a:srgbClr val="FF99CC"/>
                </a:solidFill>
              </a:rPr>
              <a:t>May is Mental Health Awareness Month</a:t>
            </a:r>
          </a:p>
        </p:txBody>
      </p:sp>
      <p:sp>
        <p:nvSpPr>
          <p:cNvPr id="12" name="Freeform 7">
            <a:extLst>
              <a:ext uri="{FF2B5EF4-FFF2-40B4-BE49-F238E27FC236}">
                <a16:creationId xmlns:a16="http://schemas.microsoft.com/office/drawing/2014/main" id="{1AA8333E-6FB7-BEAC-9B81-24006E02827F}"/>
              </a:ext>
            </a:extLst>
          </p:cNvPr>
          <p:cNvSpPr/>
          <p:nvPr/>
        </p:nvSpPr>
        <p:spPr>
          <a:xfrm flipH="1">
            <a:off x="10100488" y="4664314"/>
            <a:ext cx="2280737" cy="2531427"/>
          </a:xfrm>
          <a:custGeom>
            <a:avLst/>
            <a:gdLst/>
            <a:ahLst/>
            <a:cxnLst/>
            <a:rect l="l" t="t" r="r" b="b"/>
            <a:pathLst>
              <a:path w="3914599" h="4284103">
                <a:moveTo>
                  <a:pt x="3914599" y="0"/>
                </a:moveTo>
                <a:lnTo>
                  <a:pt x="0" y="0"/>
                </a:lnTo>
                <a:lnTo>
                  <a:pt x="0" y="4284103"/>
                </a:lnTo>
                <a:lnTo>
                  <a:pt x="3914599" y="4284103"/>
                </a:lnTo>
                <a:lnTo>
                  <a:pt x="3914599" y="0"/>
                </a:lnTo>
                <a:close/>
              </a:path>
            </a:pathLst>
          </a:custGeom>
          <a:blipFill>
            <a:blip>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3" name="Freeform 24">
            <a:extLst>
              <a:ext uri="{FF2B5EF4-FFF2-40B4-BE49-F238E27FC236}">
                <a16:creationId xmlns:a16="http://schemas.microsoft.com/office/drawing/2014/main" id="{9E677290-A511-0ABC-45CE-AE5D9E2E96CA}"/>
              </a:ext>
            </a:extLst>
          </p:cNvPr>
          <p:cNvSpPr/>
          <p:nvPr/>
        </p:nvSpPr>
        <p:spPr>
          <a:xfrm>
            <a:off x="-121606" y="5324030"/>
            <a:ext cx="2256035" cy="1543273"/>
          </a:xfrm>
          <a:custGeom>
            <a:avLst/>
            <a:gdLst/>
            <a:ahLst/>
            <a:cxnLst/>
            <a:rect l="l" t="t" r="r" b="b"/>
            <a:pathLst>
              <a:path w="2657709" h="1376697">
                <a:moveTo>
                  <a:pt x="0" y="0"/>
                </a:moveTo>
                <a:lnTo>
                  <a:pt x="2657709" y="0"/>
                </a:lnTo>
                <a:lnTo>
                  <a:pt x="2657709" y="1376698"/>
                </a:lnTo>
                <a:lnTo>
                  <a:pt x="0" y="1376698"/>
                </a:lnTo>
                <a:lnTo>
                  <a:pt x="0" y="0"/>
                </a:lnTo>
                <a:close/>
              </a:path>
            </a:pathLst>
          </a:custGeom>
          <a:blipFill>
            <a:blip>
              <a:extLst>
                <a:ext uri="{96DAC541-7B7A-43D3-8B79-37D633B846F1}">
                  <asvg:svgBlip xmlns:asvg="http://schemas.microsoft.com/office/drawing/2016/SVG/main" r:embed="rId5"/>
                </a:ext>
              </a:extLst>
            </a:blip>
            <a:stretch>
              <a:fillRect b="-13833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4" name="Freeform 3">
            <a:extLst>
              <a:ext uri="{FF2B5EF4-FFF2-40B4-BE49-F238E27FC236}">
                <a16:creationId xmlns:a16="http://schemas.microsoft.com/office/drawing/2014/main" id="{0A5A30A0-E4B1-1DA1-13C4-70F36D83BE1A}"/>
              </a:ext>
            </a:extLst>
          </p:cNvPr>
          <p:cNvSpPr/>
          <p:nvPr/>
        </p:nvSpPr>
        <p:spPr>
          <a:xfrm flipH="1" flipV="1">
            <a:off x="0" y="-12306"/>
            <a:ext cx="2657171" cy="2988116"/>
          </a:xfrm>
          <a:custGeom>
            <a:avLst/>
            <a:gdLst/>
            <a:ahLst/>
            <a:cxnLst/>
            <a:rect l="l" t="t" r="r" b="b"/>
            <a:pathLst>
              <a:path w="3291635" h="3698467">
                <a:moveTo>
                  <a:pt x="3291635" y="3698467"/>
                </a:moveTo>
                <a:lnTo>
                  <a:pt x="0" y="3698467"/>
                </a:lnTo>
                <a:lnTo>
                  <a:pt x="0" y="0"/>
                </a:lnTo>
                <a:lnTo>
                  <a:pt x="3291635" y="0"/>
                </a:lnTo>
                <a:lnTo>
                  <a:pt x="3291635" y="3698467"/>
                </a:lnTo>
                <a:close/>
              </a:path>
            </a:pathLst>
          </a:custGeom>
          <a:blipFill>
            <a:blip>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8" name="Group 17">
            <a:extLst>
              <a:ext uri="{FF2B5EF4-FFF2-40B4-BE49-F238E27FC236}">
                <a16:creationId xmlns:a16="http://schemas.microsoft.com/office/drawing/2014/main" id="{F7C6AF1D-B811-D265-7B13-58229DE00463}"/>
              </a:ext>
            </a:extLst>
          </p:cNvPr>
          <p:cNvGrpSpPr/>
          <p:nvPr/>
        </p:nvGrpSpPr>
        <p:grpSpPr>
          <a:xfrm>
            <a:off x="289090" y="437263"/>
            <a:ext cx="1680674" cy="2803632"/>
            <a:chOff x="936717" y="912414"/>
            <a:chExt cx="2414584" cy="4021292"/>
          </a:xfrm>
        </p:grpSpPr>
        <p:sp>
          <p:nvSpPr>
            <p:cNvPr id="19" name="Freeform 4"/>
            <p:cNvSpPr/>
            <p:nvPr/>
          </p:nvSpPr>
          <p:spPr>
            <a:xfrm rot="-5400000">
              <a:off x="1242287" y="2940425"/>
              <a:ext cx="1803444" cy="2183117"/>
            </a:xfrm>
            <a:custGeom>
              <a:avLst/>
              <a:gdLst/>
              <a:ahLst/>
              <a:cxnLst/>
              <a:rect l="l" t="t" r="r" b="b"/>
              <a:pathLst>
                <a:path w="1803444" h="2183117">
                  <a:moveTo>
                    <a:pt x="0" y="0"/>
                  </a:moveTo>
                  <a:lnTo>
                    <a:pt x="1803444" y="0"/>
                  </a:lnTo>
                  <a:lnTo>
                    <a:pt x="1803444" y="2183117"/>
                  </a:lnTo>
                  <a:lnTo>
                    <a:pt x="0" y="2183117"/>
                  </a:lnTo>
                  <a:lnTo>
                    <a:pt x="0" y="0"/>
                  </a:lnTo>
                  <a:close/>
                </a:path>
              </a:pathLst>
            </a:custGeom>
            <a:blipFill>
              <a:blip>
                <a:extLst>
                  <a:ext uri="{96DAC541-7B7A-43D3-8B79-37D633B846F1}">
                    <asvg:svgBlip xmlns:asvg="http://schemas.microsoft.com/office/drawing/2016/SVG/main" r:embed="rId7"/>
                  </a:ext>
                </a:extLst>
              </a:blip>
              <a:stretch>
                <a:fillRect l="-9738" t="-4269" r="-2667" b="-4653"/>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Freeform 5"/>
            <p:cNvSpPr/>
            <p:nvPr/>
          </p:nvSpPr>
          <p:spPr>
            <a:xfrm>
              <a:off x="936717" y="912414"/>
              <a:ext cx="2414584" cy="2980968"/>
            </a:xfrm>
            <a:custGeom>
              <a:avLst/>
              <a:gdLst/>
              <a:ahLst/>
              <a:cxnLst/>
              <a:rect l="l" t="t" r="r" b="b"/>
              <a:pathLst>
                <a:path w="2414584" h="2980968">
                  <a:moveTo>
                    <a:pt x="0" y="0"/>
                  </a:moveTo>
                  <a:lnTo>
                    <a:pt x="2414584" y="0"/>
                  </a:lnTo>
                  <a:lnTo>
                    <a:pt x="2414584" y="2980968"/>
                  </a:lnTo>
                  <a:lnTo>
                    <a:pt x="0" y="298096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Freeform 16"/>
            <p:cNvSpPr/>
            <p:nvPr/>
          </p:nvSpPr>
          <p:spPr>
            <a:xfrm>
              <a:off x="1328615" y="3966559"/>
              <a:ext cx="220699" cy="259646"/>
            </a:xfrm>
            <a:custGeom>
              <a:avLst/>
              <a:gdLst/>
              <a:ahLst/>
              <a:cxnLst/>
              <a:rect l="l" t="t" r="r" b="b"/>
              <a:pathLst>
                <a:path w="220699" h="259646">
                  <a:moveTo>
                    <a:pt x="0" y="0"/>
                  </a:moveTo>
                  <a:lnTo>
                    <a:pt x="220699" y="0"/>
                  </a:lnTo>
                  <a:lnTo>
                    <a:pt x="220699" y="259647"/>
                  </a:lnTo>
                  <a:lnTo>
                    <a:pt x="0" y="259647"/>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2" name="Freeform 17"/>
            <p:cNvSpPr/>
            <p:nvPr/>
          </p:nvSpPr>
          <p:spPr>
            <a:xfrm>
              <a:off x="2896349" y="3488450"/>
              <a:ext cx="152329" cy="179211"/>
            </a:xfrm>
            <a:custGeom>
              <a:avLst/>
              <a:gdLst/>
              <a:ahLst/>
              <a:cxnLst/>
              <a:rect l="l" t="t" r="r" b="b"/>
              <a:pathLst>
                <a:path w="152329" h="179211">
                  <a:moveTo>
                    <a:pt x="0" y="0"/>
                  </a:moveTo>
                  <a:lnTo>
                    <a:pt x="152329" y="0"/>
                  </a:lnTo>
                  <a:lnTo>
                    <a:pt x="152329" y="179211"/>
                  </a:lnTo>
                  <a:lnTo>
                    <a:pt x="0" y="17921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3" name="Freeform 20"/>
            <p:cNvSpPr/>
            <p:nvPr/>
          </p:nvSpPr>
          <p:spPr>
            <a:xfrm>
              <a:off x="2584385" y="4518137"/>
              <a:ext cx="128687" cy="151397"/>
            </a:xfrm>
            <a:custGeom>
              <a:avLst/>
              <a:gdLst/>
              <a:ahLst/>
              <a:cxnLst/>
              <a:rect l="l" t="t" r="r" b="b"/>
              <a:pathLst>
                <a:path w="128687" h="151397">
                  <a:moveTo>
                    <a:pt x="0" y="0"/>
                  </a:moveTo>
                  <a:lnTo>
                    <a:pt x="128687" y="0"/>
                  </a:lnTo>
                  <a:lnTo>
                    <a:pt x="128687" y="151396"/>
                  </a:lnTo>
                  <a:lnTo>
                    <a:pt x="0" y="15139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174" name="Freeform 5"/>
          <p:cNvSpPr/>
          <p:nvPr/>
        </p:nvSpPr>
        <p:spPr>
          <a:xfrm>
            <a:off x="5981051" y="3589966"/>
            <a:ext cx="3198532" cy="2412796"/>
          </a:xfrm>
          <a:custGeom>
            <a:avLst/>
            <a:gdLst/>
            <a:ahLst/>
            <a:cxnLst/>
            <a:rect l="l" t="t" r="r" b="b"/>
            <a:pathLst>
              <a:path w="3108960" h="2145182">
                <a:moveTo>
                  <a:pt x="0" y="0"/>
                </a:moveTo>
                <a:lnTo>
                  <a:pt x="3108960" y="0"/>
                </a:lnTo>
                <a:lnTo>
                  <a:pt x="3108960" y="2145182"/>
                </a:lnTo>
                <a:lnTo>
                  <a:pt x="0" y="214518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6" name="Freeform 4"/>
          <p:cNvSpPr/>
          <p:nvPr/>
        </p:nvSpPr>
        <p:spPr>
          <a:xfrm>
            <a:off x="9543268" y="2442604"/>
            <a:ext cx="1114441" cy="1613099"/>
          </a:xfrm>
          <a:custGeom>
            <a:avLst/>
            <a:gdLst/>
            <a:ahLst/>
            <a:cxnLst/>
            <a:rect l="l" t="t" r="r" b="b"/>
            <a:pathLst>
              <a:path w="1461766" h="2118502">
                <a:moveTo>
                  <a:pt x="0" y="0"/>
                </a:moveTo>
                <a:lnTo>
                  <a:pt x="1461767" y="0"/>
                </a:lnTo>
                <a:lnTo>
                  <a:pt x="1461767" y="2118502"/>
                </a:lnTo>
                <a:lnTo>
                  <a:pt x="0" y="2118502"/>
                </a:lnTo>
                <a:lnTo>
                  <a:pt x="0" y="0"/>
                </a:lnTo>
                <a:close/>
              </a:path>
            </a:pathLst>
          </a:custGeom>
          <a:blipFill>
            <a:blip r:embed="rId10"/>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7" name="Freeform 8"/>
          <p:cNvSpPr/>
          <p:nvPr/>
        </p:nvSpPr>
        <p:spPr>
          <a:xfrm flipH="1">
            <a:off x="2702252" y="2836069"/>
            <a:ext cx="3057283" cy="3899519"/>
          </a:xfrm>
          <a:custGeom>
            <a:avLst/>
            <a:gdLst/>
            <a:ahLst/>
            <a:cxnLst/>
            <a:rect l="l" t="t" r="r" b="b"/>
            <a:pathLst>
              <a:path w="2567091" h="3029016">
                <a:moveTo>
                  <a:pt x="2567091" y="0"/>
                </a:moveTo>
                <a:lnTo>
                  <a:pt x="0" y="0"/>
                </a:lnTo>
                <a:lnTo>
                  <a:pt x="0" y="3029016"/>
                </a:lnTo>
                <a:lnTo>
                  <a:pt x="2567091" y="3029016"/>
                </a:lnTo>
                <a:lnTo>
                  <a:pt x="2567091" y="0"/>
                </a:lnTo>
                <a:close/>
              </a:path>
            </a:pathLst>
          </a:custGeom>
          <a:blipFill>
            <a:blip r:embed="rId11"/>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9" name="Freeform 6">
            <a:extLst>
              <a:ext uri="{FF2B5EF4-FFF2-40B4-BE49-F238E27FC236}">
                <a16:creationId xmlns:a16="http://schemas.microsoft.com/office/drawing/2014/main" id="{53A5CC8F-D58A-ADC6-EF62-6492B21E2787}"/>
              </a:ext>
            </a:extLst>
          </p:cNvPr>
          <p:cNvSpPr/>
          <p:nvPr/>
        </p:nvSpPr>
        <p:spPr>
          <a:xfrm>
            <a:off x="2648733" y="154933"/>
            <a:ext cx="6727859" cy="2465645"/>
          </a:xfrm>
          <a:custGeom>
            <a:avLst/>
            <a:gdLst/>
            <a:ahLst/>
            <a:cxnLst/>
            <a:rect l="l" t="t" r="r" b="b"/>
            <a:pathLst>
              <a:path w="2576112" h="1320257">
                <a:moveTo>
                  <a:pt x="0" y="0"/>
                </a:moveTo>
                <a:lnTo>
                  <a:pt x="2576112" y="0"/>
                </a:lnTo>
                <a:lnTo>
                  <a:pt x="2576112" y="1320258"/>
                </a:lnTo>
                <a:lnTo>
                  <a:pt x="0" y="1320258"/>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Tree>
    <p:extLst>
      <p:ext uri="{BB962C8B-B14F-4D97-AF65-F5344CB8AC3E}">
        <p14:creationId xmlns:p14="http://schemas.microsoft.com/office/powerpoint/2010/main" val="357636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2A265-B6D6-53BA-57EE-9CE4451B751A}"/>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A3060E96-09E0-3F94-E03A-C592C487D708}"/>
              </a:ext>
            </a:extLst>
          </p:cNvPr>
          <p:cNvSpPr/>
          <p:nvPr/>
        </p:nvSpPr>
        <p:spPr>
          <a:xfrm rot="3945137">
            <a:off x="-2324102" y="2018146"/>
            <a:ext cx="7501581" cy="3573481"/>
          </a:xfrm>
          <a:custGeom>
            <a:avLst/>
            <a:gdLst/>
            <a:ahLst/>
            <a:cxnLst/>
            <a:rect l="l" t="t" r="r" b="b"/>
            <a:pathLst>
              <a:path w="11252372" h="5360221">
                <a:moveTo>
                  <a:pt x="0" y="0"/>
                </a:moveTo>
                <a:lnTo>
                  <a:pt x="11252372" y="0"/>
                </a:lnTo>
                <a:lnTo>
                  <a:pt x="11252372" y="5360221"/>
                </a:lnTo>
                <a:lnTo>
                  <a:pt x="0" y="536022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1" name="Freeform 6">
            <a:extLst>
              <a:ext uri="{FF2B5EF4-FFF2-40B4-BE49-F238E27FC236}">
                <a16:creationId xmlns:a16="http://schemas.microsoft.com/office/drawing/2014/main" id="{CA623C68-0A94-2466-48D3-AC59EF681F7B}"/>
              </a:ext>
            </a:extLst>
          </p:cNvPr>
          <p:cNvSpPr/>
          <p:nvPr/>
        </p:nvSpPr>
        <p:spPr>
          <a:xfrm rot="3827022">
            <a:off x="7115331" y="781650"/>
            <a:ext cx="7531599" cy="3587780"/>
          </a:xfrm>
          <a:custGeom>
            <a:avLst/>
            <a:gdLst/>
            <a:ahLst/>
            <a:cxnLst/>
            <a:rect l="l" t="t" r="r" b="b"/>
            <a:pathLst>
              <a:path w="11297399" h="5381670">
                <a:moveTo>
                  <a:pt x="0" y="0"/>
                </a:moveTo>
                <a:lnTo>
                  <a:pt x="11297400" y="0"/>
                </a:lnTo>
                <a:lnTo>
                  <a:pt x="11297400" y="5381670"/>
                </a:lnTo>
                <a:lnTo>
                  <a:pt x="0" y="53816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8" name="Freeform: Shape 7">
            <a:extLst>
              <a:ext uri="{FF2B5EF4-FFF2-40B4-BE49-F238E27FC236}">
                <a16:creationId xmlns:a16="http://schemas.microsoft.com/office/drawing/2014/main" id="{D20CF66F-B642-138B-D9D1-AC07459B7382}"/>
              </a:ext>
            </a:extLst>
          </p:cNvPr>
          <p:cNvSpPr/>
          <p:nvPr/>
        </p:nvSpPr>
        <p:spPr>
          <a:xfrm>
            <a:off x="346008" y="1258562"/>
            <a:ext cx="4597782" cy="4458601"/>
          </a:xfrm>
          <a:custGeom>
            <a:avLst/>
            <a:gdLst>
              <a:gd name="connsiteX0" fmla="*/ 4942973 w 4942972"/>
              <a:gd name="connsiteY0" fmla="*/ 2471487 h 4942973"/>
              <a:gd name="connsiteX1" fmla="*/ 2471487 w 4942972"/>
              <a:gd name="connsiteY1" fmla="*/ 4942974 h 4942973"/>
              <a:gd name="connsiteX2" fmla="*/ 0 w 4942972"/>
              <a:gd name="connsiteY2" fmla="*/ 2471487 h 4942973"/>
              <a:gd name="connsiteX3" fmla="*/ 2471487 w 4942972"/>
              <a:gd name="connsiteY3" fmla="*/ 0 h 4942973"/>
              <a:gd name="connsiteX4" fmla="*/ 4942973 w 4942972"/>
              <a:gd name="connsiteY4" fmla="*/ 2471487 h 4942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2972" h="4942973">
                <a:moveTo>
                  <a:pt x="4942973" y="2471487"/>
                </a:moveTo>
                <a:cubicBezTo>
                  <a:pt x="4942973" y="3836451"/>
                  <a:pt x="3836451" y="4942974"/>
                  <a:pt x="2471487" y="4942974"/>
                </a:cubicBezTo>
                <a:cubicBezTo>
                  <a:pt x="1106522" y="4942974"/>
                  <a:pt x="0" y="3836451"/>
                  <a:pt x="0" y="2471487"/>
                </a:cubicBezTo>
                <a:cubicBezTo>
                  <a:pt x="0" y="1106523"/>
                  <a:pt x="1106522" y="0"/>
                  <a:pt x="2471487" y="0"/>
                </a:cubicBezTo>
                <a:cubicBezTo>
                  <a:pt x="3836451" y="0"/>
                  <a:pt x="4942973" y="1106523"/>
                  <a:pt x="4942973" y="2471487"/>
                </a:cubicBezTo>
                <a:close/>
              </a:path>
            </a:pathLst>
          </a:custGeom>
          <a:solidFill>
            <a:schemeClr val="bg1">
              <a:lumMod val="95000"/>
            </a:schemeClr>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0" name="Oval 49">
            <a:extLst>
              <a:ext uri="{FF2B5EF4-FFF2-40B4-BE49-F238E27FC236}">
                <a16:creationId xmlns:a16="http://schemas.microsoft.com/office/drawing/2014/main" id="{C8E9E20D-2823-BB55-FB78-EF89058D0D5C}"/>
              </a:ext>
            </a:extLst>
          </p:cNvPr>
          <p:cNvSpPr/>
          <p:nvPr/>
        </p:nvSpPr>
        <p:spPr>
          <a:xfrm>
            <a:off x="3387195" y="2740917"/>
            <a:ext cx="1141262" cy="1113093"/>
          </a:xfrm>
          <a:prstGeom prst="ellipse">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en-US" sz="800"/>
          </a:p>
        </p:txBody>
      </p:sp>
      <p:sp>
        <p:nvSpPr>
          <p:cNvPr id="49" name="Oval 48">
            <a:extLst>
              <a:ext uri="{FF2B5EF4-FFF2-40B4-BE49-F238E27FC236}">
                <a16:creationId xmlns:a16="http://schemas.microsoft.com/office/drawing/2014/main" id="{78F9D15E-BF17-D0EE-4D6C-312ED7FDA4CB}"/>
              </a:ext>
            </a:extLst>
          </p:cNvPr>
          <p:cNvSpPr/>
          <p:nvPr/>
        </p:nvSpPr>
        <p:spPr>
          <a:xfrm>
            <a:off x="2006033" y="4288728"/>
            <a:ext cx="1152055" cy="1113093"/>
          </a:xfrm>
          <a:prstGeom prst="ellips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en-US" sz="800"/>
          </a:p>
        </p:txBody>
      </p:sp>
      <p:sp>
        <p:nvSpPr>
          <p:cNvPr id="47" name="Oval 46">
            <a:extLst>
              <a:ext uri="{FF2B5EF4-FFF2-40B4-BE49-F238E27FC236}">
                <a16:creationId xmlns:a16="http://schemas.microsoft.com/office/drawing/2014/main" id="{82ECCE69-A977-F44B-3614-33D54FD0338A}"/>
              </a:ext>
            </a:extLst>
          </p:cNvPr>
          <p:cNvSpPr/>
          <p:nvPr/>
        </p:nvSpPr>
        <p:spPr>
          <a:xfrm>
            <a:off x="607218" y="2872454"/>
            <a:ext cx="1139925" cy="1113093"/>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en-US" sz="800"/>
          </a:p>
        </p:txBody>
      </p:sp>
      <p:sp>
        <p:nvSpPr>
          <p:cNvPr id="46" name="Oval 45">
            <a:extLst>
              <a:ext uri="{FF2B5EF4-FFF2-40B4-BE49-F238E27FC236}">
                <a16:creationId xmlns:a16="http://schemas.microsoft.com/office/drawing/2014/main" id="{35F1EF17-81AB-9E2E-82FF-FCF90EFA02E8}"/>
              </a:ext>
            </a:extLst>
          </p:cNvPr>
          <p:cNvSpPr/>
          <p:nvPr/>
        </p:nvSpPr>
        <p:spPr>
          <a:xfrm>
            <a:off x="2006033" y="1474822"/>
            <a:ext cx="1162547" cy="11130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en-US" sz="800"/>
          </a:p>
        </p:txBody>
      </p:sp>
      <p:pic>
        <p:nvPicPr>
          <p:cNvPr id="9" name="Picture 8" descr="A blue and red curved line&#10;&#10;AI-generated content may be incorrect.">
            <a:extLst>
              <a:ext uri="{FF2B5EF4-FFF2-40B4-BE49-F238E27FC236}">
                <a16:creationId xmlns:a16="http://schemas.microsoft.com/office/drawing/2014/main" id="{55FFFBD9-1375-CBAF-8CA5-0A5B4F90C094}"/>
              </a:ext>
            </a:extLst>
          </p:cNvPr>
          <p:cNvPicPr>
            <a:picLocks noChangeAspect="1"/>
          </p:cNvPicPr>
          <p:nvPr/>
        </p:nvPicPr>
        <p:blipFill>
          <a:blip r:embed="rId4"/>
          <a:stretch>
            <a:fillRect/>
          </a:stretch>
        </p:blipFill>
        <p:spPr>
          <a:xfrm>
            <a:off x="8671866" y="-1176"/>
            <a:ext cx="3531305" cy="95250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8CFEF7EE-C81E-B7D6-B18C-49E57EBB37E6}"/>
              </a:ext>
            </a:extLst>
          </p:cNvPr>
          <p:cNvPicPr>
            <a:picLocks noChangeAspect="1"/>
          </p:cNvPicPr>
          <p:nvPr/>
        </p:nvPicPr>
        <p:blipFill>
          <a:blip r:embed="rId5"/>
          <a:srcRect t="154" r="-244" b="3921"/>
          <a:stretch>
            <a:fillRect/>
          </a:stretch>
        </p:blipFill>
        <p:spPr>
          <a:xfrm>
            <a:off x="10339918" y="3550"/>
            <a:ext cx="1446409" cy="719901"/>
          </a:xfrm>
          <a:prstGeom prst="rect">
            <a:avLst/>
          </a:prstGeom>
        </p:spPr>
      </p:pic>
      <p:sp>
        <p:nvSpPr>
          <p:cNvPr id="10" name="Freeform: Shape 9">
            <a:extLst>
              <a:ext uri="{FF2B5EF4-FFF2-40B4-BE49-F238E27FC236}">
                <a16:creationId xmlns:a16="http://schemas.microsoft.com/office/drawing/2014/main" id="{D75B4F1C-FE8C-3464-045C-33A0833BFF11}"/>
              </a:ext>
            </a:extLst>
          </p:cNvPr>
          <p:cNvSpPr/>
          <p:nvPr/>
        </p:nvSpPr>
        <p:spPr>
          <a:xfrm rot="16558799">
            <a:off x="2015207" y="2828994"/>
            <a:ext cx="1185111" cy="1227318"/>
          </a:xfrm>
          <a:custGeom>
            <a:avLst/>
            <a:gdLst>
              <a:gd name="connsiteX0" fmla="*/ 1340863 w 1340953"/>
              <a:gd name="connsiteY0" fmla="*/ 670326 h 1340953"/>
              <a:gd name="connsiteX1" fmla="*/ 670387 w 1340953"/>
              <a:gd name="connsiteY1" fmla="*/ 1340802 h 1340953"/>
              <a:gd name="connsiteX2" fmla="*/ -90 w 1340953"/>
              <a:gd name="connsiteY2" fmla="*/ 670326 h 1340953"/>
              <a:gd name="connsiteX3" fmla="*/ 670387 w 1340953"/>
              <a:gd name="connsiteY3" fmla="*/ -151 h 1340953"/>
              <a:gd name="connsiteX4" fmla="*/ 1340863 w 1340953"/>
              <a:gd name="connsiteY4" fmla="*/ 670326 h 1340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0953" h="1340953">
                <a:moveTo>
                  <a:pt x="1340863" y="670326"/>
                </a:moveTo>
                <a:cubicBezTo>
                  <a:pt x="1340863" y="1040620"/>
                  <a:pt x="1040681" y="1340802"/>
                  <a:pt x="670387" y="1340802"/>
                </a:cubicBezTo>
                <a:cubicBezTo>
                  <a:pt x="300093" y="1340802"/>
                  <a:pt x="-90" y="1040620"/>
                  <a:pt x="-90" y="670326"/>
                </a:cubicBezTo>
                <a:cubicBezTo>
                  <a:pt x="-90" y="300032"/>
                  <a:pt x="300093" y="-151"/>
                  <a:pt x="670387" y="-151"/>
                </a:cubicBezTo>
                <a:cubicBezTo>
                  <a:pt x="1040681" y="-151"/>
                  <a:pt x="1340863" y="300032"/>
                  <a:pt x="1340863" y="670326"/>
                </a:cubicBezTo>
                <a:close/>
              </a:path>
            </a:pathLst>
          </a:custGeom>
          <a:solidFill>
            <a:srgbClr val="FFFFFF"/>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13" name="Freeform: Shape 12">
            <a:extLst>
              <a:ext uri="{FF2B5EF4-FFF2-40B4-BE49-F238E27FC236}">
                <a16:creationId xmlns:a16="http://schemas.microsoft.com/office/drawing/2014/main" id="{5DC3426D-80B7-9136-B32B-EBEF9FCB3D60}"/>
              </a:ext>
            </a:extLst>
          </p:cNvPr>
          <p:cNvSpPr/>
          <p:nvPr/>
        </p:nvSpPr>
        <p:spPr>
          <a:xfrm>
            <a:off x="1548815" y="2403438"/>
            <a:ext cx="178233" cy="172103"/>
          </a:xfrm>
          <a:custGeom>
            <a:avLst/>
            <a:gdLst>
              <a:gd name="connsiteX0" fmla="*/ 194645 w 194735"/>
              <a:gd name="connsiteY0" fmla="*/ 97025 h 194734"/>
              <a:gd name="connsiteX1" fmla="*/ 97469 w 194735"/>
              <a:gd name="connsiteY1" fmla="*/ 194584 h 194734"/>
              <a:gd name="connsiteX2" fmla="*/ -90 w 194735"/>
              <a:gd name="connsiteY2" fmla="*/ 97408 h 194734"/>
              <a:gd name="connsiteX3" fmla="*/ 97087 w 194735"/>
              <a:gd name="connsiteY3" fmla="*/ -150 h 194734"/>
              <a:gd name="connsiteX4" fmla="*/ 97278 w 194735"/>
              <a:gd name="connsiteY4" fmla="*/ -150 h 194734"/>
              <a:gd name="connsiteX5" fmla="*/ 194645 w 194735"/>
              <a:gd name="connsiteY5" fmla="*/ 97025 h 19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4735" h="194734">
                <a:moveTo>
                  <a:pt x="194645" y="97025"/>
                </a:moveTo>
                <a:cubicBezTo>
                  <a:pt x="194760" y="150798"/>
                  <a:pt x="151241" y="194470"/>
                  <a:pt x="97469" y="194584"/>
                </a:cubicBezTo>
                <a:cubicBezTo>
                  <a:pt x="43697" y="194699"/>
                  <a:pt x="25" y="151180"/>
                  <a:pt x="-90" y="97408"/>
                </a:cubicBezTo>
                <a:cubicBezTo>
                  <a:pt x="-205" y="43636"/>
                  <a:pt x="43314" y="-36"/>
                  <a:pt x="97087" y="-150"/>
                </a:cubicBezTo>
                <a:cubicBezTo>
                  <a:pt x="97144" y="-150"/>
                  <a:pt x="97220" y="-150"/>
                  <a:pt x="97278" y="-150"/>
                </a:cubicBezTo>
                <a:cubicBezTo>
                  <a:pt x="150973" y="-150"/>
                  <a:pt x="194530" y="43330"/>
                  <a:pt x="194645" y="97025"/>
                </a:cubicBezTo>
                <a:close/>
              </a:path>
            </a:pathLst>
          </a:custGeom>
          <a:solidFill>
            <a:schemeClr val="bg1"/>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15" name="Freeform: Shape 14">
            <a:extLst>
              <a:ext uri="{FF2B5EF4-FFF2-40B4-BE49-F238E27FC236}">
                <a16:creationId xmlns:a16="http://schemas.microsoft.com/office/drawing/2014/main" id="{3F75E229-71A9-9E72-58C8-23A0871A6013}"/>
              </a:ext>
            </a:extLst>
          </p:cNvPr>
          <p:cNvSpPr/>
          <p:nvPr/>
        </p:nvSpPr>
        <p:spPr>
          <a:xfrm>
            <a:off x="1548814" y="4494035"/>
            <a:ext cx="178233" cy="172103"/>
          </a:xfrm>
          <a:custGeom>
            <a:avLst/>
            <a:gdLst>
              <a:gd name="connsiteX0" fmla="*/ 194645 w 194734"/>
              <a:gd name="connsiteY0" fmla="*/ 97217 h 194734"/>
              <a:gd name="connsiteX1" fmla="*/ 97278 w 194734"/>
              <a:gd name="connsiteY1" fmla="*/ 194584 h 194734"/>
              <a:gd name="connsiteX2" fmla="*/ -90 w 194734"/>
              <a:gd name="connsiteY2" fmla="*/ 97217 h 194734"/>
              <a:gd name="connsiteX3" fmla="*/ 97278 w 194734"/>
              <a:gd name="connsiteY3" fmla="*/ -150 h 194734"/>
              <a:gd name="connsiteX4" fmla="*/ 194645 w 194734"/>
              <a:gd name="connsiteY4" fmla="*/ 97217 h 194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34" h="194734">
                <a:moveTo>
                  <a:pt x="194645" y="97217"/>
                </a:moveTo>
                <a:cubicBezTo>
                  <a:pt x="194645" y="150989"/>
                  <a:pt x="151050" y="194584"/>
                  <a:pt x="97278" y="194584"/>
                </a:cubicBezTo>
                <a:cubicBezTo>
                  <a:pt x="43505" y="194584"/>
                  <a:pt x="-90" y="150989"/>
                  <a:pt x="-90" y="97217"/>
                </a:cubicBezTo>
                <a:cubicBezTo>
                  <a:pt x="-90" y="43445"/>
                  <a:pt x="43505" y="-150"/>
                  <a:pt x="97278" y="-150"/>
                </a:cubicBezTo>
                <a:cubicBezTo>
                  <a:pt x="151050" y="-150"/>
                  <a:pt x="194645" y="43445"/>
                  <a:pt x="194645" y="97217"/>
                </a:cubicBezTo>
                <a:close/>
              </a:path>
            </a:pathLst>
          </a:custGeom>
          <a:solidFill>
            <a:schemeClr val="bg1"/>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16" name="Freeform: Shape 15">
            <a:extLst>
              <a:ext uri="{FF2B5EF4-FFF2-40B4-BE49-F238E27FC236}">
                <a16:creationId xmlns:a16="http://schemas.microsoft.com/office/drawing/2014/main" id="{42D82142-C73F-0736-95AE-D54C83D2B02D}"/>
              </a:ext>
            </a:extLst>
          </p:cNvPr>
          <p:cNvSpPr/>
          <p:nvPr/>
        </p:nvSpPr>
        <p:spPr>
          <a:xfrm>
            <a:off x="3598138" y="4494035"/>
            <a:ext cx="178233" cy="172103"/>
          </a:xfrm>
          <a:custGeom>
            <a:avLst/>
            <a:gdLst>
              <a:gd name="connsiteX0" fmla="*/ 194645 w 194734"/>
              <a:gd name="connsiteY0" fmla="*/ 97217 h 194734"/>
              <a:gd name="connsiteX1" fmla="*/ 97278 w 194734"/>
              <a:gd name="connsiteY1" fmla="*/ 194584 h 194734"/>
              <a:gd name="connsiteX2" fmla="*/ -90 w 194734"/>
              <a:gd name="connsiteY2" fmla="*/ 97217 h 194734"/>
              <a:gd name="connsiteX3" fmla="*/ 97278 w 194734"/>
              <a:gd name="connsiteY3" fmla="*/ -150 h 194734"/>
              <a:gd name="connsiteX4" fmla="*/ 194645 w 194734"/>
              <a:gd name="connsiteY4" fmla="*/ 97217 h 194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34" h="194734">
                <a:moveTo>
                  <a:pt x="194645" y="97217"/>
                </a:moveTo>
                <a:cubicBezTo>
                  <a:pt x="194645" y="150989"/>
                  <a:pt x="151050" y="194584"/>
                  <a:pt x="97278" y="194584"/>
                </a:cubicBezTo>
                <a:cubicBezTo>
                  <a:pt x="43505" y="194584"/>
                  <a:pt x="-90" y="150989"/>
                  <a:pt x="-90" y="97217"/>
                </a:cubicBezTo>
                <a:cubicBezTo>
                  <a:pt x="-90" y="43445"/>
                  <a:pt x="43505" y="-150"/>
                  <a:pt x="97278" y="-150"/>
                </a:cubicBezTo>
                <a:cubicBezTo>
                  <a:pt x="151050" y="-150"/>
                  <a:pt x="194645" y="43445"/>
                  <a:pt x="194645" y="97217"/>
                </a:cubicBezTo>
                <a:close/>
              </a:path>
            </a:pathLst>
          </a:custGeom>
          <a:solidFill>
            <a:schemeClr val="bg1"/>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pic>
        <p:nvPicPr>
          <p:cNvPr id="24" name="Picture 10" descr="Team Achievement Icons - Free SVG &amp; PNG Team Achievement ...">
            <a:extLst>
              <a:ext uri="{FF2B5EF4-FFF2-40B4-BE49-F238E27FC236}">
                <a16:creationId xmlns:a16="http://schemas.microsoft.com/office/drawing/2014/main" id="{25E2F01D-B5E1-3048-7961-31C2E63311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63504" y="3110235"/>
            <a:ext cx="688513" cy="664835"/>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6" descr="Certificate - Free education icons">
            <a:extLst>
              <a:ext uri="{FF2B5EF4-FFF2-40B4-BE49-F238E27FC236}">
                <a16:creationId xmlns:a16="http://schemas.microsoft.com/office/drawing/2014/main" id="{DBBD28A9-7D65-DC6F-9C28-C82964394E92}"/>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879254" y="3051058"/>
            <a:ext cx="690495" cy="690495"/>
          </a:xfrm>
          <a:prstGeom prst="rect">
            <a:avLst/>
          </a:prstGeom>
          <a:noFill/>
        </p:spPr>
      </p:pic>
      <p:sp>
        <p:nvSpPr>
          <p:cNvPr id="82" name="Google Shape;12528;p89">
            <a:extLst>
              <a:ext uri="{FF2B5EF4-FFF2-40B4-BE49-F238E27FC236}">
                <a16:creationId xmlns:a16="http://schemas.microsoft.com/office/drawing/2014/main" id="{BA5B6BA4-9249-D58E-433D-396C1D745327}"/>
              </a:ext>
            </a:extLst>
          </p:cNvPr>
          <p:cNvSpPr/>
          <p:nvPr/>
        </p:nvSpPr>
        <p:spPr>
          <a:xfrm>
            <a:off x="3657768" y="2941192"/>
            <a:ext cx="663057" cy="692497"/>
          </a:xfrm>
          <a:custGeom>
            <a:avLst/>
            <a:gdLst/>
            <a:ahLst/>
            <a:cxnLst/>
            <a:rect l="l" t="t" r="r" b="b"/>
            <a:pathLst>
              <a:path w="11752" h="11721" extrusionOk="0">
                <a:moveTo>
                  <a:pt x="6490" y="662"/>
                </a:moveTo>
                <a:cubicBezTo>
                  <a:pt x="6711" y="662"/>
                  <a:pt x="6868" y="820"/>
                  <a:pt x="6868" y="1009"/>
                </a:cubicBezTo>
                <a:lnTo>
                  <a:pt x="6868" y="1355"/>
                </a:lnTo>
                <a:lnTo>
                  <a:pt x="5167" y="1355"/>
                </a:lnTo>
                <a:cubicBezTo>
                  <a:pt x="4600" y="1355"/>
                  <a:pt x="4127" y="1828"/>
                  <a:pt x="4127" y="2395"/>
                </a:cubicBezTo>
                <a:lnTo>
                  <a:pt x="4127" y="2773"/>
                </a:lnTo>
                <a:lnTo>
                  <a:pt x="3088" y="2773"/>
                </a:lnTo>
                <a:cubicBezTo>
                  <a:pt x="2993" y="2773"/>
                  <a:pt x="2867" y="2836"/>
                  <a:pt x="2836" y="2899"/>
                </a:cubicBezTo>
                <a:lnTo>
                  <a:pt x="2048" y="3687"/>
                </a:lnTo>
                <a:lnTo>
                  <a:pt x="2048" y="3151"/>
                </a:lnTo>
                <a:cubicBezTo>
                  <a:pt x="2048" y="2931"/>
                  <a:pt x="1891" y="2773"/>
                  <a:pt x="1702" y="2773"/>
                </a:cubicBezTo>
                <a:lnTo>
                  <a:pt x="1040" y="2773"/>
                </a:lnTo>
                <a:cubicBezTo>
                  <a:pt x="819" y="2773"/>
                  <a:pt x="662" y="2616"/>
                  <a:pt x="662" y="2427"/>
                </a:cubicBezTo>
                <a:lnTo>
                  <a:pt x="662" y="1009"/>
                </a:lnTo>
                <a:cubicBezTo>
                  <a:pt x="662" y="820"/>
                  <a:pt x="819" y="662"/>
                  <a:pt x="1040" y="662"/>
                </a:cubicBezTo>
                <a:close/>
                <a:moveTo>
                  <a:pt x="10649" y="1986"/>
                </a:moveTo>
                <a:cubicBezTo>
                  <a:pt x="10838" y="1986"/>
                  <a:pt x="10995" y="2143"/>
                  <a:pt x="10995" y="2364"/>
                </a:cubicBezTo>
                <a:lnTo>
                  <a:pt x="10995" y="3781"/>
                </a:lnTo>
                <a:cubicBezTo>
                  <a:pt x="10995" y="3970"/>
                  <a:pt x="10838" y="4128"/>
                  <a:pt x="10649" y="4128"/>
                </a:cubicBezTo>
                <a:lnTo>
                  <a:pt x="8601" y="4128"/>
                </a:lnTo>
                <a:cubicBezTo>
                  <a:pt x="8412" y="4128"/>
                  <a:pt x="8255" y="4285"/>
                  <a:pt x="8255" y="4474"/>
                </a:cubicBezTo>
                <a:lnTo>
                  <a:pt x="8255" y="5041"/>
                </a:lnTo>
                <a:lnTo>
                  <a:pt x="7404" y="4191"/>
                </a:lnTo>
                <a:cubicBezTo>
                  <a:pt x="7372" y="4159"/>
                  <a:pt x="7246" y="4128"/>
                  <a:pt x="7183" y="4128"/>
                </a:cubicBezTo>
                <a:lnTo>
                  <a:pt x="5136" y="4128"/>
                </a:lnTo>
                <a:cubicBezTo>
                  <a:pt x="4947" y="4128"/>
                  <a:pt x="4789" y="3970"/>
                  <a:pt x="4789" y="3781"/>
                </a:cubicBezTo>
                <a:lnTo>
                  <a:pt x="4789" y="2364"/>
                </a:lnTo>
                <a:cubicBezTo>
                  <a:pt x="4789" y="2143"/>
                  <a:pt x="4947" y="1986"/>
                  <a:pt x="5136" y="1986"/>
                </a:cubicBezTo>
                <a:close/>
                <a:moveTo>
                  <a:pt x="3088" y="6207"/>
                </a:moveTo>
                <a:cubicBezTo>
                  <a:pt x="3623" y="6207"/>
                  <a:pt x="4096" y="6680"/>
                  <a:pt x="4096" y="7247"/>
                </a:cubicBezTo>
                <a:cubicBezTo>
                  <a:pt x="4096" y="7782"/>
                  <a:pt x="3623" y="8255"/>
                  <a:pt x="3088" y="8255"/>
                </a:cubicBezTo>
                <a:cubicBezTo>
                  <a:pt x="2521" y="8255"/>
                  <a:pt x="2048" y="7782"/>
                  <a:pt x="2048" y="7247"/>
                </a:cubicBezTo>
                <a:cubicBezTo>
                  <a:pt x="2048" y="6648"/>
                  <a:pt x="2489" y="6207"/>
                  <a:pt x="3088" y="6207"/>
                </a:cubicBezTo>
                <a:close/>
                <a:moveTo>
                  <a:pt x="8601" y="6207"/>
                </a:moveTo>
                <a:cubicBezTo>
                  <a:pt x="9137" y="6207"/>
                  <a:pt x="9609" y="6648"/>
                  <a:pt x="9609" y="7247"/>
                </a:cubicBezTo>
                <a:cubicBezTo>
                  <a:pt x="9609" y="7782"/>
                  <a:pt x="9137" y="8255"/>
                  <a:pt x="8601" y="8255"/>
                </a:cubicBezTo>
                <a:cubicBezTo>
                  <a:pt x="8003" y="8255"/>
                  <a:pt x="7530" y="7782"/>
                  <a:pt x="7530" y="7247"/>
                </a:cubicBezTo>
                <a:cubicBezTo>
                  <a:pt x="7530" y="6680"/>
                  <a:pt x="8003" y="6207"/>
                  <a:pt x="8601" y="6207"/>
                </a:cubicBezTo>
                <a:close/>
                <a:moveTo>
                  <a:pt x="3749" y="8980"/>
                </a:moveTo>
                <a:cubicBezTo>
                  <a:pt x="4695" y="8980"/>
                  <a:pt x="5451" y="9704"/>
                  <a:pt x="5451" y="10649"/>
                </a:cubicBezTo>
                <a:lnTo>
                  <a:pt x="5451" y="11027"/>
                </a:lnTo>
                <a:lnTo>
                  <a:pt x="630" y="11027"/>
                </a:lnTo>
                <a:lnTo>
                  <a:pt x="630" y="10649"/>
                </a:lnTo>
                <a:lnTo>
                  <a:pt x="662" y="10649"/>
                </a:lnTo>
                <a:cubicBezTo>
                  <a:pt x="662" y="9704"/>
                  <a:pt x="1418" y="8980"/>
                  <a:pt x="2363" y="8980"/>
                </a:cubicBezTo>
                <a:close/>
                <a:moveTo>
                  <a:pt x="9369" y="8976"/>
                </a:moveTo>
                <a:cubicBezTo>
                  <a:pt x="10266" y="8976"/>
                  <a:pt x="10995" y="9740"/>
                  <a:pt x="10995" y="10649"/>
                </a:cubicBezTo>
                <a:lnTo>
                  <a:pt x="10995" y="11027"/>
                </a:lnTo>
                <a:lnTo>
                  <a:pt x="6144" y="11027"/>
                </a:lnTo>
                <a:lnTo>
                  <a:pt x="6144" y="10649"/>
                </a:lnTo>
                <a:cubicBezTo>
                  <a:pt x="6144" y="9704"/>
                  <a:pt x="6900" y="8980"/>
                  <a:pt x="7845" y="8980"/>
                </a:cubicBezTo>
                <a:lnTo>
                  <a:pt x="9263" y="8980"/>
                </a:lnTo>
                <a:cubicBezTo>
                  <a:pt x="9298" y="8977"/>
                  <a:pt x="9334" y="8976"/>
                  <a:pt x="9369" y="8976"/>
                </a:cubicBezTo>
                <a:close/>
                <a:moveTo>
                  <a:pt x="1040" y="1"/>
                </a:moveTo>
                <a:cubicBezTo>
                  <a:pt x="473" y="1"/>
                  <a:pt x="0" y="473"/>
                  <a:pt x="0" y="1009"/>
                </a:cubicBezTo>
                <a:lnTo>
                  <a:pt x="0" y="2427"/>
                </a:lnTo>
                <a:cubicBezTo>
                  <a:pt x="0" y="2994"/>
                  <a:pt x="473" y="3466"/>
                  <a:pt x="1040" y="3466"/>
                </a:cubicBezTo>
                <a:lnTo>
                  <a:pt x="1386" y="3466"/>
                </a:lnTo>
                <a:lnTo>
                  <a:pt x="1386" y="4474"/>
                </a:lnTo>
                <a:cubicBezTo>
                  <a:pt x="1386" y="4688"/>
                  <a:pt x="1546" y="4829"/>
                  <a:pt x="1727" y="4829"/>
                </a:cubicBezTo>
                <a:cubicBezTo>
                  <a:pt x="1813" y="4829"/>
                  <a:pt x="1904" y="4797"/>
                  <a:pt x="1985" y="4726"/>
                </a:cubicBezTo>
                <a:lnTo>
                  <a:pt x="3245" y="3466"/>
                </a:lnTo>
                <a:lnTo>
                  <a:pt x="4096" y="3466"/>
                </a:lnTo>
                <a:lnTo>
                  <a:pt x="4096" y="3813"/>
                </a:lnTo>
                <a:cubicBezTo>
                  <a:pt x="4096" y="4348"/>
                  <a:pt x="4568" y="4821"/>
                  <a:pt x="5136" y="4821"/>
                </a:cubicBezTo>
                <a:lnTo>
                  <a:pt x="7057" y="4821"/>
                </a:lnTo>
                <a:lnTo>
                  <a:pt x="7908" y="5672"/>
                </a:lnTo>
                <a:cubicBezTo>
                  <a:pt x="7341" y="5924"/>
                  <a:pt x="6868" y="6522"/>
                  <a:pt x="6868" y="7247"/>
                </a:cubicBezTo>
                <a:cubicBezTo>
                  <a:pt x="6868" y="7625"/>
                  <a:pt x="7026" y="8034"/>
                  <a:pt x="7278" y="8349"/>
                </a:cubicBezTo>
                <a:cubicBezTo>
                  <a:pt x="6648" y="8507"/>
                  <a:pt x="6144" y="8885"/>
                  <a:pt x="5829" y="9452"/>
                </a:cubicBezTo>
                <a:cubicBezTo>
                  <a:pt x="5514" y="8917"/>
                  <a:pt x="5010" y="8539"/>
                  <a:pt x="4411" y="8381"/>
                </a:cubicBezTo>
                <a:cubicBezTo>
                  <a:pt x="4663" y="8066"/>
                  <a:pt x="4821" y="7719"/>
                  <a:pt x="4821" y="7278"/>
                </a:cubicBezTo>
                <a:cubicBezTo>
                  <a:pt x="4821" y="6333"/>
                  <a:pt x="4064" y="5577"/>
                  <a:pt x="3119" y="5577"/>
                </a:cubicBezTo>
                <a:cubicBezTo>
                  <a:pt x="2174" y="5577"/>
                  <a:pt x="1418" y="6333"/>
                  <a:pt x="1418" y="7278"/>
                </a:cubicBezTo>
                <a:cubicBezTo>
                  <a:pt x="1418" y="7719"/>
                  <a:pt x="1576" y="8097"/>
                  <a:pt x="1828" y="8381"/>
                </a:cubicBezTo>
                <a:cubicBezTo>
                  <a:pt x="788" y="8665"/>
                  <a:pt x="32" y="9610"/>
                  <a:pt x="32" y="10712"/>
                </a:cubicBezTo>
                <a:lnTo>
                  <a:pt x="32" y="11374"/>
                </a:lnTo>
                <a:cubicBezTo>
                  <a:pt x="32" y="11563"/>
                  <a:pt x="189" y="11721"/>
                  <a:pt x="410" y="11721"/>
                </a:cubicBezTo>
                <a:lnTo>
                  <a:pt x="11374" y="11721"/>
                </a:lnTo>
                <a:cubicBezTo>
                  <a:pt x="11594" y="11721"/>
                  <a:pt x="11752" y="11563"/>
                  <a:pt x="11752" y="11374"/>
                </a:cubicBezTo>
                <a:lnTo>
                  <a:pt x="11752" y="10712"/>
                </a:lnTo>
                <a:cubicBezTo>
                  <a:pt x="11752" y="9610"/>
                  <a:pt x="10995" y="8665"/>
                  <a:pt x="9956" y="8381"/>
                </a:cubicBezTo>
                <a:cubicBezTo>
                  <a:pt x="10208" y="8066"/>
                  <a:pt x="10365" y="7719"/>
                  <a:pt x="10365" y="7278"/>
                </a:cubicBezTo>
                <a:cubicBezTo>
                  <a:pt x="10365" y="6459"/>
                  <a:pt x="9767" y="5735"/>
                  <a:pt x="8979" y="5577"/>
                </a:cubicBezTo>
                <a:lnTo>
                  <a:pt x="8979" y="4884"/>
                </a:lnTo>
                <a:lnTo>
                  <a:pt x="10649" y="4884"/>
                </a:lnTo>
                <a:lnTo>
                  <a:pt x="10649" y="4821"/>
                </a:lnTo>
                <a:cubicBezTo>
                  <a:pt x="11185" y="4821"/>
                  <a:pt x="11657" y="4348"/>
                  <a:pt x="11657" y="3813"/>
                </a:cubicBezTo>
                <a:lnTo>
                  <a:pt x="11657" y="2395"/>
                </a:lnTo>
                <a:cubicBezTo>
                  <a:pt x="11657" y="1828"/>
                  <a:pt x="11185" y="1355"/>
                  <a:pt x="10649" y="1355"/>
                </a:cubicBezTo>
                <a:lnTo>
                  <a:pt x="7530" y="1355"/>
                </a:lnTo>
                <a:lnTo>
                  <a:pt x="7530" y="1009"/>
                </a:lnTo>
                <a:cubicBezTo>
                  <a:pt x="7530" y="473"/>
                  <a:pt x="7057" y="1"/>
                  <a:pt x="6490" y="1"/>
                </a:cubicBezTo>
                <a:close/>
              </a:path>
            </a:pathLst>
          </a:custGeom>
          <a:solidFill>
            <a:schemeClr val="bg1"/>
          </a:solidFill>
          <a:ln>
            <a:noFill/>
          </a:ln>
        </p:spPr>
        <p:txBody>
          <a:bodyPr spcFirstLastPara="1" wrap="square" lIns="60950" tIns="60950" rIns="60950" bIns="60950" anchor="ctr" anchorCtr="0">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12">
              <a:spcBef>
                <a:spcPct val="0"/>
              </a:spcBef>
              <a:spcAft>
                <a:spcPct val="0"/>
              </a:spcAft>
              <a:defRPr/>
            </a:pPr>
            <a:endParaRPr sz="800">
              <a:solidFill>
                <a:prstClr val="black">
                  <a:lumMod val="85000"/>
                  <a:lumOff val="15000"/>
                </a:prstClr>
              </a:solidFill>
              <a:latin typeface="Segoe"/>
              <a:cs typeface="Arial"/>
            </a:endParaRPr>
          </a:p>
        </p:txBody>
      </p:sp>
      <p:pic>
        <p:nvPicPr>
          <p:cNvPr id="91" name="Picture 90" descr="A close up of a logo&#10;&#10;Description generated with very high confidence">
            <a:extLst>
              <a:ext uri="{FF2B5EF4-FFF2-40B4-BE49-F238E27FC236}">
                <a16:creationId xmlns:a16="http://schemas.microsoft.com/office/drawing/2014/main" id="{D6A8A7A9-36DB-C51A-770A-4F5514BCBF49}"/>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2191880" y="4504982"/>
            <a:ext cx="737138" cy="737138"/>
          </a:xfrm>
          <a:prstGeom prst="rect">
            <a:avLst/>
          </a:prstGeom>
        </p:spPr>
      </p:pic>
      <p:pic>
        <p:nvPicPr>
          <p:cNvPr id="92" name="Picture 2" descr="Calendar - Free time and date icons">
            <a:extLst>
              <a:ext uri="{FF2B5EF4-FFF2-40B4-BE49-F238E27FC236}">
                <a16:creationId xmlns:a16="http://schemas.microsoft.com/office/drawing/2014/main" id="{D0CEC6A0-55C8-9410-8069-FA55DF3228A8}"/>
              </a:ext>
            </a:extLst>
          </p:cNvPr>
          <p:cNvPicPr>
            <a:picLocks noChangeAspect="1" noChangeArrowheads="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2222154" y="1643451"/>
            <a:ext cx="744418" cy="7444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7">
            <a:extLst>
              <a:ext uri="{FF2B5EF4-FFF2-40B4-BE49-F238E27FC236}">
                <a16:creationId xmlns:a16="http://schemas.microsoft.com/office/drawing/2014/main" id="{A1AFEC6E-76E9-9590-3471-0481DA5A3736}"/>
              </a:ext>
            </a:extLst>
          </p:cNvPr>
          <p:cNvSpPr txBox="1"/>
          <p:nvPr/>
        </p:nvSpPr>
        <p:spPr>
          <a:xfrm>
            <a:off x="1296778" y="159625"/>
            <a:ext cx="8209114" cy="6924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5413"/>
              </a:lnSpc>
            </a:pPr>
            <a:r>
              <a:rPr lang="en-US" sz="5000" b="1">
                <a:solidFill>
                  <a:srgbClr val="1C498B"/>
                </a:solidFill>
                <a:latin typeface="Calibri"/>
                <a:ea typeface="Calibri"/>
                <a:cs typeface="Calibri"/>
                <a:sym typeface="The Seasons Bold"/>
              </a:rPr>
              <a:t>ILPQC Wrap Up</a:t>
            </a:r>
            <a:endParaRPr lang="en-US" sz="5000" b="1">
              <a:solidFill>
                <a:srgbClr val="1C498B"/>
              </a:solidFill>
              <a:latin typeface="Calibri"/>
              <a:ea typeface="Calibri"/>
              <a:cs typeface="Calibri"/>
            </a:endParaRPr>
          </a:p>
        </p:txBody>
      </p:sp>
      <p:grpSp>
        <p:nvGrpSpPr>
          <p:cNvPr id="23" name="Group 22">
            <a:extLst>
              <a:ext uri="{FF2B5EF4-FFF2-40B4-BE49-F238E27FC236}">
                <a16:creationId xmlns:a16="http://schemas.microsoft.com/office/drawing/2014/main" id="{0DBA3906-3E0C-00D4-142C-DD32B4611211}"/>
              </a:ext>
            </a:extLst>
          </p:cNvPr>
          <p:cNvGrpSpPr/>
          <p:nvPr/>
        </p:nvGrpSpPr>
        <p:grpSpPr>
          <a:xfrm>
            <a:off x="5395262" y="969310"/>
            <a:ext cx="6244242" cy="5014942"/>
            <a:chOff x="8792622" y="1742744"/>
            <a:chExt cx="7696723" cy="6987983"/>
          </a:xfrm>
        </p:grpSpPr>
        <p:sp>
          <p:nvSpPr>
            <p:cNvPr id="14" name="Freeform: Shape 13">
              <a:extLst>
                <a:ext uri="{FF2B5EF4-FFF2-40B4-BE49-F238E27FC236}">
                  <a16:creationId xmlns:a16="http://schemas.microsoft.com/office/drawing/2014/main" id="{C31648F5-427D-5861-23A5-9D90FE194B6D}"/>
                </a:ext>
              </a:extLst>
            </p:cNvPr>
            <p:cNvSpPr/>
            <p:nvPr/>
          </p:nvSpPr>
          <p:spPr>
            <a:xfrm>
              <a:off x="10437180" y="5014198"/>
              <a:ext cx="502402" cy="477965"/>
            </a:xfrm>
            <a:custGeom>
              <a:avLst/>
              <a:gdLst>
                <a:gd name="connsiteX0" fmla="*/ 194645 w 194735"/>
                <a:gd name="connsiteY0" fmla="*/ 97025 h 194734"/>
                <a:gd name="connsiteX1" fmla="*/ 97469 w 194735"/>
                <a:gd name="connsiteY1" fmla="*/ 194584 h 194734"/>
                <a:gd name="connsiteX2" fmla="*/ -90 w 194735"/>
                <a:gd name="connsiteY2" fmla="*/ 97408 h 194734"/>
                <a:gd name="connsiteX3" fmla="*/ 97086 w 194735"/>
                <a:gd name="connsiteY3" fmla="*/ -150 h 194734"/>
                <a:gd name="connsiteX4" fmla="*/ 97278 w 194735"/>
                <a:gd name="connsiteY4" fmla="*/ -150 h 194734"/>
                <a:gd name="connsiteX5" fmla="*/ 194645 w 194735"/>
                <a:gd name="connsiteY5" fmla="*/ 97025 h 19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4735" h="194734">
                  <a:moveTo>
                    <a:pt x="194645" y="97025"/>
                  </a:moveTo>
                  <a:cubicBezTo>
                    <a:pt x="194760" y="150798"/>
                    <a:pt x="151241" y="194470"/>
                    <a:pt x="97469" y="194584"/>
                  </a:cubicBezTo>
                  <a:cubicBezTo>
                    <a:pt x="43697" y="194699"/>
                    <a:pt x="25" y="151180"/>
                    <a:pt x="-90" y="97408"/>
                  </a:cubicBezTo>
                  <a:cubicBezTo>
                    <a:pt x="-185" y="43636"/>
                    <a:pt x="43314" y="-36"/>
                    <a:pt x="97086" y="-150"/>
                  </a:cubicBezTo>
                  <a:cubicBezTo>
                    <a:pt x="97143" y="-150"/>
                    <a:pt x="97220" y="-150"/>
                    <a:pt x="97278" y="-150"/>
                  </a:cubicBezTo>
                  <a:cubicBezTo>
                    <a:pt x="150973" y="-150"/>
                    <a:pt x="194530" y="43330"/>
                    <a:pt x="194645" y="97025"/>
                  </a:cubicBezTo>
                  <a:close/>
                </a:path>
              </a:pathLst>
            </a:custGeom>
            <a:solidFill>
              <a:schemeClr val="bg1"/>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1" name="Freeform: Shape 50">
              <a:extLst>
                <a:ext uri="{FF2B5EF4-FFF2-40B4-BE49-F238E27FC236}">
                  <a16:creationId xmlns:a16="http://schemas.microsoft.com/office/drawing/2014/main" id="{AC077AEB-DA54-5862-4BFA-A16F68A8B9D9}"/>
                </a:ext>
              </a:extLst>
            </p:cNvPr>
            <p:cNvSpPr/>
            <p:nvPr/>
          </p:nvSpPr>
          <p:spPr>
            <a:xfrm>
              <a:off x="8792622" y="1742744"/>
              <a:ext cx="7696723" cy="1546749"/>
            </a:xfrm>
            <a:custGeom>
              <a:avLst/>
              <a:gdLst>
                <a:gd name="connsiteX0" fmla="*/ 4903860 w 5460990"/>
                <a:gd name="connsiteY0" fmla="*/ 1113740 h 1113890"/>
                <a:gd name="connsiteX1" fmla="*/ 556951 w 5460990"/>
                <a:gd name="connsiteY1" fmla="*/ 1113740 h 1113890"/>
                <a:gd name="connsiteX2" fmla="*/ -90 w 5460990"/>
                <a:gd name="connsiteY2" fmla="*/ 556699 h 1113890"/>
                <a:gd name="connsiteX3" fmla="*/ -90 w 5460990"/>
                <a:gd name="connsiteY3" fmla="*/ 556699 h 1113890"/>
                <a:gd name="connsiteX4" fmla="*/ 556760 w 5460990"/>
                <a:gd name="connsiteY4" fmla="*/ -150 h 1113890"/>
                <a:gd name="connsiteX5" fmla="*/ 556951 w 5460990"/>
                <a:gd name="connsiteY5" fmla="*/ -150 h 1113890"/>
                <a:gd name="connsiteX6" fmla="*/ 4903860 w 5460990"/>
                <a:gd name="connsiteY6" fmla="*/ -150 h 1113890"/>
                <a:gd name="connsiteX7" fmla="*/ 5460900 w 5460990"/>
                <a:gd name="connsiteY7" fmla="*/ 556508 h 1113890"/>
                <a:gd name="connsiteX8" fmla="*/ 5460900 w 5460990"/>
                <a:gd name="connsiteY8" fmla="*/ 556699 h 1113890"/>
                <a:gd name="connsiteX9" fmla="*/ 5460900 w 5460990"/>
                <a:gd name="connsiteY9" fmla="*/ 556699 h 1113890"/>
                <a:gd name="connsiteX10" fmla="*/ 4904243 w 5460990"/>
                <a:gd name="connsiteY10" fmla="*/ 1113740 h 1113890"/>
                <a:gd name="connsiteX11" fmla="*/ 4903860 w 5460990"/>
                <a:gd name="connsiteY11" fmla="*/ 1113740 h 111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0990" h="111389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chemeClr val="accent1">
                <a:lumMod val="40000"/>
                <a:lumOff val="60000"/>
              </a:schemeClr>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2" name="Freeform: Shape 51">
              <a:extLst>
                <a:ext uri="{FF2B5EF4-FFF2-40B4-BE49-F238E27FC236}">
                  <a16:creationId xmlns:a16="http://schemas.microsoft.com/office/drawing/2014/main" id="{7503C5F8-3E27-8644-264B-9FC43B345615}"/>
                </a:ext>
              </a:extLst>
            </p:cNvPr>
            <p:cNvSpPr/>
            <p:nvPr/>
          </p:nvSpPr>
          <p:spPr>
            <a:xfrm>
              <a:off x="8974604" y="1914606"/>
              <a:ext cx="1212150" cy="1194261"/>
            </a:xfrm>
            <a:custGeom>
              <a:avLst/>
              <a:gdLst>
                <a:gd name="connsiteX0" fmla="*/ 860047 w 860046"/>
                <a:gd name="connsiteY0" fmla="*/ 430023 h 860046"/>
                <a:gd name="connsiteX1" fmla="*/ 430023 w 860046"/>
                <a:gd name="connsiteY1" fmla="*/ 860047 h 860046"/>
                <a:gd name="connsiteX2" fmla="*/ 0 w 860046"/>
                <a:gd name="connsiteY2" fmla="*/ 430023 h 860046"/>
                <a:gd name="connsiteX3" fmla="*/ 430023 w 860046"/>
                <a:gd name="connsiteY3" fmla="*/ 0 h 860046"/>
                <a:gd name="connsiteX4" fmla="*/ 860047 w 860046"/>
                <a:gd name="connsiteY4" fmla="*/ 430023 h 86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0046" h="860046">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1"/>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3" name="Freeform: Shape 52">
              <a:extLst>
                <a:ext uri="{FF2B5EF4-FFF2-40B4-BE49-F238E27FC236}">
                  <a16:creationId xmlns:a16="http://schemas.microsoft.com/office/drawing/2014/main" id="{15D9372F-368E-0B13-33DA-21B93745754F}"/>
                </a:ext>
              </a:extLst>
            </p:cNvPr>
            <p:cNvSpPr/>
            <p:nvPr/>
          </p:nvSpPr>
          <p:spPr>
            <a:xfrm>
              <a:off x="8792622" y="3565037"/>
              <a:ext cx="7696723" cy="1546749"/>
            </a:xfrm>
            <a:custGeom>
              <a:avLst/>
              <a:gdLst>
                <a:gd name="connsiteX0" fmla="*/ 4903860 w 5460990"/>
                <a:gd name="connsiteY0" fmla="*/ 1113740 h 1113890"/>
                <a:gd name="connsiteX1" fmla="*/ 556951 w 5460990"/>
                <a:gd name="connsiteY1" fmla="*/ 1113740 h 1113890"/>
                <a:gd name="connsiteX2" fmla="*/ -90 w 5460990"/>
                <a:gd name="connsiteY2" fmla="*/ 556699 h 1113890"/>
                <a:gd name="connsiteX3" fmla="*/ -90 w 5460990"/>
                <a:gd name="connsiteY3" fmla="*/ 556699 h 1113890"/>
                <a:gd name="connsiteX4" fmla="*/ 556760 w 5460990"/>
                <a:gd name="connsiteY4" fmla="*/ -150 h 1113890"/>
                <a:gd name="connsiteX5" fmla="*/ 556951 w 5460990"/>
                <a:gd name="connsiteY5" fmla="*/ -150 h 1113890"/>
                <a:gd name="connsiteX6" fmla="*/ 4903860 w 5460990"/>
                <a:gd name="connsiteY6" fmla="*/ -150 h 1113890"/>
                <a:gd name="connsiteX7" fmla="*/ 5460900 w 5460990"/>
                <a:gd name="connsiteY7" fmla="*/ 556508 h 1113890"/>
                <a:gd name="connsiteX8" fmla="*/ 5460900 w 5460990"/>
                <a:gd name="connsiteY8" fmla="*/ 556699 h 1113890"/>
                <a:gd name="connsiteX9" fmla="*/ 5460900 w 5460990"/>
                <a:gd name="connsiteY9" fmla="*/ 556699 h 1113890"/>
                <a:gd name="connsiteX10" fmla="*/ 4904243 w 5460990"/>
                <a:gd name="connsiteY10" fmla="*/ 1113740 h 1113890"/>
                <a:gd name="connsiteX11" fmla="*/ 4903860 w 5460990"/>
                <a:gd name="connsiteY11" fmla="*/ 1113740 h 111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0990" h="111389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chemeClr val="accent2">
                <a:lumMod val="40000"/>
                <a:lumOff val="60000"/>
              </a:schemeClr>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4" name="Freeform: Shape 53">
              <a:extLst>
                <a:ext uri="{FF2B5EF4-FFF2-40B4-BE49-F238E27FC236}">
                  <a16:creationId xmlns:a16="http://schemas.microsoft.com/office/drawing/2014/main" id="{CA1C08B7-0759-2BB7-5D13-F6274D2177B5}"/>
                </a:ext>
              </a:extLst>
            </p:cNvPr>
            <p:cNvSpPr/>
            <p:nvPr/>
          </p:nvSpPr>
          <p:spPr>
            <a:xfrm>
              <a:off x="8974604" y="3736899"/>
              <a:ext cx="1212150" cy="1194261"/>
            </a:xfrm>
            <a:custGeom>
              <a:avLst/>
              <a:gdLst>
                <a:gd name="connsiteX0" fmla="*/ 860047 w 860046"/>
                <a:gd name="connsiteY0" fmla="*/ 430023 h 860046"/>
                <a:gd name="connsiteX1" fmla="*/ 430023 w 860046"/>
                <a:gd name="connsiteY1" fmla="*/ 860047 h 860046"/>
                <a:gd name="connsiteX2" fmla="*/ 0 w 860046"/>
                <a:gd name="connsiteY2" fmla="*/ 430023 h 860046"/>
                <a:gd name="connsiteX3" fmla="*/ 430023 w 860046"/>
                <a:gd name="connsiteY3" fmla="*/ 0 h 860046"/>
                <a:gd name="connsiteX4" fmla="*/ 860047 w 860046"/>
                <a:gd name="connsiteY4" fmla="*/ 430023 h 86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0046" h="860046">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2"/>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5" name="Freeform: Shape 54">
              <a:extLst>
                <a:ext uri="{FF2B5EF4-FFF2-40B4-BE49-F238E27FC236}">
                  <a16:creationId xmlns:a16="http://schemas.microsoft.com/office/drawing/2014/main" id="{249DFF0E-F55C-E791-7F63-FBD678A7B5A6}"/>
                </a:ext>
              </a:extLst>
            </p:cNvPr>
            <p:cNvSpPr/>
            <p:nvPr/>
          </p:nvSpPr>
          <p:spPr>
            <a:xfrm>
              <a:off x="8792622" y="5387330"/>
              <a:ext cx="7696723" cy="1546749"/>
            </a:xfrm>
            <a:custGeom>
              <a:avLst/>
              <a:gdLst>
                <a:gd name="connsiteX0" fmla="*/ 4903860 w 5460990"/>
                <a:gd name="connsiteY0" fmla="*/ 1113740 h 1113890"/>
                <a:gd name="connsiteX1" fmla="*/ 556951 w 5460990"/>
                <a:gd name="connsiteY1" fmla="*/ 1113740 h 1113890"/>
                <a:gd name="connsiteX2" fmla="*/ -90 w 5460990"/>
                <a:gd name="connsiteY2" fmla="*/ 556699 h 1113890"/>
                <a:gd name="connsiteX3" fmla="*/ -90 w 5460990"/>
                <a:gd name="connsiteY3" fmla="*/ 556699 h 1113890"/>
                <a:gd name="connsiteX4" fmla="*/ 556760 w 5460990"/>
                <a:gd name="connsiteY4" fmla="*/ -150 h 1113890"/>
                <a:gd name="connsiteX5" fmla="*/ 556951 w 5460990"/>
                <a:gd name="connsiteY5" fmla="*/ -150 h 1113890"/>
                <a:gd name="connsiteX6" fmla="*/ 4903860 w 5460990"/>
                <a:gd name="connsiteY6" fmla="*/ -150 h 1113890"/>
                <a:gd name="connsiteX7" fmla="*/ 5460900 w 5460990"/>
                <a:gd name="connsiteY7" fmla="*/ 556508 h 1113890"/>
                <a:gd name="connsiteX8" fmla="*/ 5460900 w 5460990"/>
                <a:gd name="connsiteY8" fmla="*/ 556699 h 1113890"/>
                <a:gd name="connsiteX9" fmla="*/ 5460900 w 5460990"/>
                <a:gd name="connsiteY9" fmla="*/ 556699 h 1113890"/>
                <a:gd name="connsiteX10" fmla="*/ 4904243 w 5460990"/>
                <a:gd name="connsiteY10" fmla="*/ 1113740 h 1113890"/>
                <a:gd name="connsiteX11" fmla="*/ 4903860 w 5460990"/>
                <a:gd name="connsiteY11" fmla="*/ 1113740 h 111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0990" h="111389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chemeClr val="accent3"/>
            </a:solidFill>
            <a:ln w="19117" cap="flat">
              <a:solidFill>
                <a:schemeClr val="accent3"/>
              </a:solid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6" name="Freeform: Shape 55">
              <a:extLst>
                <a:ext uri="{FF2B5EF4-FFF2-40B4-BE49-F238E27FC236}">
                  <a16:creationId xmlns:a16="http://schemas.microsoft.com/office/drawing/2014/main" id="{0B490D58-742F-8513-B0A0-1CCD9C12DBA3}"/>
                </a:ext>
              </a:extLst>
            </p:cNvPr>
            <p:cNvSpPr/>
            <p:nvPr/>
          </p:nvSpPr>
          <p:spPr>
            <a:xfrm>
              <a:off x="8974604" y="5559192"/>
              <a:ext cx="1212150" cy="1194261"/>
            </a:xfrm>
            <a:custGeom>
              <a:avLst/>
              <a:gdLst>
                <a:gd name="connsiteX0" fmla="*/ 860047 w 860046"/>
                <a:gd name="connsiteY0" fmla="*/ 430023 h 860046"/>
                <a:gd name="connsiteX1" fmla="*/ 430023 w 860046"/>
                <a:gd name="connsiteY1" fmla="*/ 860047 h 860046"/>
                <a:gd name="connsiteX2" fmla="*/ 0 w 860046"/>
                <a:gd name="connsiteY2" fmla="*/ 430023 h 860046"/>
                <a:gd name="connsiteX3" fmla="*/ 430023 w 860046"/>
                <a:gd name="connsiteY3" fmla="*/ 0 h 860046"/>
                <a:gd name="connsiteX4" fmla="*/ 860047 w 860046"/>
                <a:gd name="connsiteY4" fmla="*/ 430023 h 86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0046" h="860046">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3">
                <a:lumMod val="60000"/>
                <a:lumOff val="40000"/>
              </a:schemeClr>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7" name="Freeform: Shape 56">
              <a:extLst>
                <a:ext uri="{FF2B5EF4-FFF2-40B4-BE49-F238E27FC236}">
                  <a16:creationId xmlns:a16="http://schemas.microsoft.com/office/drawing/2014/main" id="{217D5D1E-DDD3-0C34-F4B9-2F69B4783574}"/>
                </a:ext>
              </a:extLst>
            </p:cNvPr>
            <p:cNvSpPr/>
            <p:nvPr/>
          </p:nvSpPr>
          <p:spPr>
            <a:xfrm>
              <a:off x="8792622" y="7183978"/>
              <a:ext cx="7696723" cy="1546749"/>
            </a:xfrm>
            <a:custGeom>
              <a:avLst/>
              <a:gdLst>
                <a:gd name="connsiteX0" fmla="*/ 4903860 w 5460990"/>
                <a:gd name="connsiteY0" fmla="*/ 1113740 h 1113890"/>
                <a:gd name="connsiteX1" fmla="*/ 556951 w 5460990"/>
                <a:gd name="connsiteY1" fmla="*/ 1113740 h 1113890"/>
                <a:gd name="connsiteX2" fmla="*/ -90 w 5460990"/>
                <a:gd name="connsiteY2" fmla="*/ 556699 h 1113890"/>
                <a:gd name="connsiteX3" fmla="*/ -90 w 5460990"/>
                <a:gd name="connsiteY3" fmla="*/ 556699 h 1113890"/>
                <a:gd name="connsiteX4" fmla="*/ 556760 w 5460990"/>
                <a:gd name="connsiteY4" fmla="*/ -150 h 1113890"/>
                <a:gd name="connsiteX5" fmla="*/ 556951 w 5460990"/>
                <a:gd name="connsiteY5" fmla="*/ -150 h 1113890"/>
                <a:gd name="connsiteX6" fmla="*/ 4903860 w 5460990"/>
                <a:gd name="connsiteY6" fmla="*/ -150 h 1113890"/>
                <a:gd name="connsiteX7" fmla="*/ 5460900 w 5460990"/>
                <a:gd name="connsiteY7" fmla="*/ 556508 h 1113890"/>
                <a:gd name="connsiteX8" fmla="*/ 5460900 w 5460990"/>
                <a:gd name="connsiteY8" fmla="*/ 556699 h 1113890"/>
                <a:gd name="connsiteX9" fmla="*/ 5460900 w 5460990"/>
                <a:gd name="connsiteY9" fmla="*/ 556699 h 1113890"/>
                <a:gd name="connsiteX10" fmla="*/ 4904243 w 5460990"/>
                <a:gd name="connsiteY10" fmla="*/ 1113740 h 1113890"/>
                <a:gd name="connsiteX11" fmla="*/ 4903860 w 5460990"/>
                <a:gd name="connsiteY11" fmla="*/ 1113740 h 111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0990" h="111389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chemeClr val="accent6">
                <a:lumMod val="40000"/>
                <a:lumOff val="60000"/>
              </a:schemeClr>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8" name="Freeform: Shape 57">
              <a:extLst>
                <a:ext uri="{FF2B5EF4-FFF2-40B4-BE49-F238E27FC236}">
                  <a16:creationId xmlns:a16="http://schemas.microsoft.com/office/drawing/2014/main" id="{1CB1BA78-9699-A8DD-4741-A9A5D9F27BC6}"/>
                </a:ext>
              </a:extLst>
            </p:cNvPr>
            <p:cNvSpPr/>
            <p:nvPr/>
          </p:nvSpPr>
          <p:spPr>
            <a:xfrm>
              <a:off x="8974604" y="7381484"/>
              <a:ext cx="1212150" cy="1194261"/>
            </a:xfrm>
            <a:custGeom>
              <a:avLst/>
              <a:gdLst>
                <a:gd name="connsiteX0" fmla="*/ 860047 w 860046"/>
                <a:gd name="connsiteY0" fmla="*/ 430023 h 860046"/>
                <a:gd name="connsiteX1" fmla="*/ 430023 w 860046"/>
                <a:gd name="connsiteY1" fmla="*/ 860047 h 860046"/>
                <a:gd name="connsiteX2" fmla="*/ 0 w 860046"/>
                <a:gd name="connsiteY2" fmla="*/ 430023 h 860046"/>
                <a:gd name="connsiteX3" fmla="*/ 430023 w 860046"/>
                <a:gd name="connsiteY3" fmla="*/ 0 h 860046"/>
                <a:gd name="connsiteX4" fmla="*/ 860047 w 860046"/>
                <a:gd name="connsiteY4" fmla="*/ 430023 h 86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0046" h="860046">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6"/>
            </a:solidFill>
            <a:ln w="19117"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457223"/>
              <a:endParaRPr lang="en-IN" sz="900">
                <a:solidFill>
                  <a:srgbClr val="000000"/>
                </a:solidFill>
                <a:latin typeface="Segoe UI" panose="020B0502040204020203" pitchFamily="34" charset="0"/>
                <a:cs typeface="Segoe UI" panose="020B0502040204020203" pitchFamily="34" charset="0"/>
              </a:endParaRPr>
            </a:p>
          </p:txBody>
        </p:sp>
        <p:sp>
          <p:nvSpPr>
            <p:cNvPr id="59" name="TextBox 58">
              <a:extLst>
                <a:ext uri="{FF2B5EF4-FFF2-40B4-BE49-F238E27FC236}">
                  <a16:creationId xmlns:a16="http://schemas.microsoft.com/office/drawing/2014/main" id="{59EFA2FB-26FD-2F2F-B4FF-701AC1B6E66C}"/>
                </a:ext>
              </a:extLst>
            </p:cNvPr>
            <p:cNvSpPr txBox="1"/>
            <p:nvPr/>
          </p:nvSpPr>
          <p:spPr>
            <a:xfrm>
              <a:off x="10240939" y="1919225"/>
              <a:ext cx="5778895" cy="1226309"/>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457223"/>
              <a:r>
                <a:rPr lang="en-US" sz="2667" b="1">
                  <a:solidFill>
                    <a:schemeClr val="accent1">
                      <a:lumMod val="75000"/>
                    </a:schemeClr>
                  </a:solidFill>
                  <a:latin typeface="+mj-lt"/>
                  <a:cs typeface="Segoe UI" panose="020B0502040204020203" pitchFamily="34" charset="0"/>
                </a:rPr>
                <a:t>Get ready for a </a:t>
              </a:r>
              <a:r>
                <a:rPr lang="en-US" sz="2667" b="1">
                  <a:solidFill>
                    <a:schemeClr val="bg1"/>
                  </a:solidFill>
                  <a:latin typeface="+mj-lt"/>
                  <a:cs typeface="Segoe UI" panose="020B0502040204020203" pitchFamily="34" charset="0"/>
                </a:rPr>
                <a:t>fun day </a:t>
              </a:r>
              <a:r>
                <a:rPr lang="en-US" sz="2667" b="1">
                  <a:solidFill>
                    <a:schemeClr val="accent1">
                      <a:lumMod val="75000"/>
                    </a:schemeClr>
                  </a:solidFill>
                  <a:latin typeface="+mj-lt"/>
                  <a:cs typeface="Segoe UI" panose="020B0502040204020203" pitchFamily="34" charset="0"/>
                </a:rPr>
                <a:t>of learning and collaboration!</a:t>
              </a:r>
              <a:endParaRPr lang="en-IN" sz="2667" b="1">
                <a:solidFill>
                  <a:schemeClr val="accent1">
                    <a:lumMod val="75000"/>
                  </a:schemeClr>
                </a:solidFill>
                <a:latin typeface="+mj-lt"/>
                <a:cs typeface="Segoe UI" panose="020B0502040204020203" pitchFamily="34" charset="0"/>
              </a:endParaRPr>
            </a:p>
          </p:txBody>
        </p:sp>
        <p:sp>
          <p:nvSpPr>
            <p:cNvPr id="60" name="TextBox 59">
              <a:extLst>
                <a:ext uri="{FF2B5EF4-FFF2-40B4-BE49-F238E27FC236}">
                  <a16:creationId xmlns:a16="http://schemas.microsoft.com/office/drawing/2014/main" id="{ECE5FC4E-71D7-85DF-84E0-D864DE9D9043}"/>
                </a:ext>
              </a:extLst>
            </p:cNvPr>
            <p:cNvSpPr txBox="1"/>
            <p:nvPr/>
          </p:nvSpPr>
          <p:spPr>
            <a:xfrm>
              <a:off x="10027499" y="3563138"/>
              <a:ext cx="6219502" cy="1625572"/>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457223"/>
              <a:r>
                <a:rPr lang="en-US" sz="2400" b="1">
                  <a:solidFill>
                    <a:schemeClr val="accent2">
                      <a:lumMod val="50000"/>
                    </a:schemeClr>
                  </a:solidFill>
                  <a:latin typeface="+mj-lt"/>
                  <a:cs typeface="Segoe UI" panose="020B0502040204020203" pitchFamily="34" charset="0"/>
                </a:rPr>
                <a:t>Get excited to </a:t>
              </a:r>
              <a:r>
                <a:rPr lang="en-US" sz="2400" b="1">
                  <a:solidFill>
                    <a:schemeClr val="accent3">
                      <a:lumMod val="20000"/>
                      <a:lumOff val="80000"/>
                    </a:schemeClr>
                  </a:solidFill>
                  <a:latin typeface="+mj-lt"/>
                  <a:cs typeface="Segoe UI" panose="020B0502040204020203" pitchFamily="34" charset="0"/>
                </a:rPr>
                <a:t>celebrate hospital team success</a:t>
              </a:r>
              <a:r>
                <a:rPr lang="en-US" sz="2400" b="1">
                  <a:solidFill>
                    <a:schemeClr val="accent2">
                      <a:lumMod val="20000"/>
                      <a:lumOff val="80000"/>
                    </a:schemeClr>
                  </a:solidFill>
                  <a:latin typeface="+mj-lt"/>
                  <a:cs typeface="Segoe UI" panose="020B0502040204020203" pitchFamily="34" charset="0"/>
                </a:rPr>
                <a:t> </a:t>
              </a:r>
              <a:r>
                <a:rPr lang="en-US" sz="2400" b="1">
                  <a:solidFill>
                    <a:schemeClr val="accent2">
                      <a:lumMod val="50000"/>
                    </a:schemeClr>
                  </a:solidFill>
                  <a:latin typeface="+mj-lt"/>
                  <a:cs typeface="Segoe UI" panose="020B0502040204020203" pitchFamily="34" charset="0"/>
                </a:rPr>
                <a:t>and storyboards </a:t>
              </a:r>
              <a:br>
                <a:rPr lang="en-US" sz="2400" b="1">
                  <a:solidFill>
                    <a:schemeClr val="accent2">
                      <a:lumMod val="50000"/>
                    </a:schemeClr>
                  </a:solidFill>
                  <a:latin typeface="+mj-lt"/>
                  <a:cs typeface="Segoe UI" panose="020B0502040204020203" pitchFamily="34" charset="0"/>
                </a:rPr>
              </a:br>
              <a:r>
                <a:rPr lang="en-US" sz="2400" b="1">
                  <a:solidFill>
                    <a:schemeClr val="accent2">
                      <a:lumMod val="50000"/>
                    </a:schemeClr>
                  </a:solidFill>
                  <a:latin typeface="+mj-lt"/>
                  <a:cs typeface="Segoe UI" panose="020B0502040204020203" pitchFamily="34" charset="0"/>
                </a:rPr>
                <a:t>from around the state!</a:t>
              </a:r>
              <a:endParaRPr lang="en-IN" sz="2400" b="1">
                <a:solidFill>
                  <a:schemeClr val="accent2">
                    <a:lumMod val="50000"/>
                  </a:schemeClr>
                </a:solidFill>
                <a:latin typeface="+mj-lt"/>
                <a:cs typeface="Segoe UI" panose="020B0502040204020203" pitchFamily="34" charset="0"/>
              </a:endParaRPr>
            </a:p>
          </p:txBody>
        </p:sp>
        <p:sp>
          <p:nvSpPr>
            <p:cNvPr id="61" name="TextBox 60">
              <a:extLst>
                <a:ext uri="{FF2B5EF4-FFF2-40B4-BE49-F238E27FC236}">
                  <a16:creationId xmlns:a16="http://schemas.microsoft.com/office/drawing/2014/main" id="{AE736319-295E-5DE6-242B-9F1E5B0B70D6}"/>
                </a:ext>
              </a:extLst>
            </p:cNvPr>
            <p:cNvSpPr txBox="1"/>
            <p:nvPr/>
          </p:nvSpPr>
          <p:spPr>
            <a:xfrm>
              <a:off x="10186754" y="5630992"/>
              <a:ext cx="6060247" cy="1112235"/>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457223"/>
              <a:r>
                <a:rPr lang="en-US" sz="2400" b="1">
                  <a:solidFill>
                    <a:schemeClr val="accent3">
                      <a:lumMod val="20000"/>
                      <a:lumOff val="80000"/>
                    </a:schemeClr>
                  </a:solidFill>
                  <a:latin typeface="+mj-lt"/>
                  <a:cs typeface="Segoe UI" panose="020B0502040204020203" pitchFamily="34" charset="0"/>
                </a:rPr>
                <a:t>Prepare to share and learn in two engaging breakout sessions</a:t>
              </a:r>
              <a:endParaRPr lang="en-IN" sz="2400" b="1">
                <a:solidFill>
                  <a:schemeClr val="accent3">
                    <a:lumMod val="20000"/>
                    <a:lumOff val="80000"/>
                  </a:schemeClr>
                </a:solidFill>
                <a:latin typeface="+mj-lt"/>
                <a:cs typeface="Segoe UI" panose="020B0502040204020203" pitchFamily="34" charset="0"/>
              </a:endParaRPr>
            </a:p>
          </p:txBody>
        </p:sp>
        <p:sp>
          <p:nvSpPr>
            <p:cNvPr id="62" name="TextBox 61">
              <a:extLst>
                <a:ext uri="{FF2B5EF4-FFF2-40B4-BE49-F238E27FC236}">
                  <a16:creationId xmlns:a16="http://schemas.microsoft.com/office/drawing/2014/main" id="{C991F48D-569C-6053-09B3-519A98A4EF39}"/>
                </a:ext>
              </a:extLst>
            </p:cNvPr>
            <p:cNvSpPr txBox="1"/>
            <p:nvPr/>
          </p:nvSpPr>
          <p:spPr>
            <a:xfrm>
              <a:off x="10059936" y="7291955"/>
              <a:ext cx="6428156" cy="1112234"/>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fontAlgn="base"/>
              <a:r>
                <a:rPr lang="en-US" sz="2400" b="1">
                  <a:solidFill>
                    <a:schemeClr val="accent6">
                      <a:lumMod val="50000"/>
                    </a:schemeClr>
                  </a:solidFill>
                  <a:latin typeface="+mj-lt"/>
                </a:rPr>
                <a:t>We hope you meet </a:t>
              </a:r>
              <a:r>
                <a:rPr lang="en-US" sz="2400" b="1">
                  <a:solidFill>
                    <a:schemeClr val="accent6">
                      <a:lumMod val="75000"/>
                    </a:schemeClr>
                  </a:solidFill>
                  <a:latin typeface="+mj-lt"/>
                </a:rPr>
                <a:t>new colleagues, get inspired </a:t>
              </a:r>
              <a:r>
                <a:rPr lang="en-US" sz="2400" b="1">
                  <a:solidFill>
                    <a:schemeClr val="accent6">
                      <a:lumMod val="50000"/>
                    </a:schemeClr>
                  </a:solidFill>
                  <a:latin typeface="+mj-lt"/>
                </a:rPr>
                <a:t>to make change happen!</a:t>
              </a:r>
            </a:p>
          </p:txBody>
        </p:sp>
        <p:sp>
          <p:nvSpPr>
            <p:cNvPr id="18" name="Freeform 60">
              <a:extLst>
                <a:ext uri="{FF2B5EF4-FFF2-40B4-BE49-F238E27FC236}">
                  <a16:creationId xmlns:a16="http://schemas.microsoft.com/office/drawing/2014/main" id="{D66A60E8-6C15-1FDF-AE79-8CCC07A38CDE}"/>
                </a:ext>
              </a:extLst>
            </p:cNvPr>
            <p:cNvSpPr/>
            <p:nvPr/>
          </p:nvSpPr>
          <p:spPr>
            <a:xfrm>
              <a:off x="9171117" y="2073952"/>
              <a:ext cx="800728" cy="782448"/>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9" name="Freeform 60">
              <a:extLst>
                <a:ext uri="{FF2B5EF4-FFF2-40B4-BE49-F238E27FC236}">
                  <a16:creationId xmlns:a16="http://schemas.microsoft.com/office/drawing/2014/main" id="{ADE0FF85-B219-47CD-DD60-C7510CF73257}"/>
                </a:ext>
              </a:extLst>
            </p:cNvPr>
            <p:cNvSpPr/>
            <p:nvPr/>
          </p:nvSpPr>
          <p:spPr>
            <a:xfrm>
              <a:off x="9144000" y="3959926"/>
              <a:ext cx="800728" cy="782448"/>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Freeform 60">
              <a:extLst>
                <a:ext uri="{FF2B5EF4-FFF2-40B4-BE49-F238E27FC236}">
                  <a16:creationId xmlns:a16="http://schemas.microsoft.com/office/drawing/2014/main" id="{603ED2A0-0D91-BA3F-CA00-EEECA1AF6F10}"/>
                </a:ext>
              </a:extLst>
            </p:cNvPr>
            <p:cNvSpPr/>
            <p:nvPr/>
          </p:nvSpPr>
          <p:spPr>
            <a:xfrm>
              <a:off x="9160985" y="5765098"/>
              <a:ext cx="800728" cy="782448"/>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Freeform 60">
              <a:extLst>
                <a:ext uri="{FF2B5EF4-FFF2-40B4-BE49-F238E27FC236}">
                  <a16:creationId xmlns:a16="http://schemas.microsoft.com/office/drawing/2014/main" id="{60CB3BD3-9EF6-E4A4-E765-8432F8BF7494}"/>
                </a:ext>
              </a:extLst>
            </p:cNvPr>
            <p:cNvSpPr/>
            <p:nvPr/>
          </p:nvSpPr>
          <p:spPr>
            <a:xfrm>
              <a:off x="9177970" y="7570270"/>
              <a:ext cx="800728" cy="782448"/>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22" name="Freeform 17"/>
          <p:cNvSpPr/>
          <p:nvPr/>
        </p:nvSpPr>
        <p:spPr>
          <a:xfrm rot="156884">
            <a:off x="158714" y="232813"/>
            <a:ext cx="1043557" cy="1180897"/>
          </a:xfrm>
          <a:custGeom>
            <a:avLst/>
            <a:gdLst/>
            <a:ahLst/>
            <a:cxnLst/>
            <a:rect l="l" t="t" r="r" b="b"/>
            <a:pathLst>
              <a:path w="10275513" h="10224135">
                <a:moveTo>
                  <a:pt x="0" y="0"/>
                </a:moveTo>
                <a:lnTo>
                  <a:pt x="10275513" y="0"/>
                </a:lnTo>
                <a:lnTo>
                  <a:pt x="10275513" y="10224135"/>
                </a:lnTo>
                <a:lnTo>
                  <a:pt x="0" y="10224135"/>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2">
            <a:extLst>
              <a:ext uri="{FF2B5EF4-FFF2-40B4-BE49-F238E27FC236}">
                <a16:creationId xmlns:a16="http://schemas.microsoft.com/office/drawing/2014/main" id="{2A6C526A-3802-8FEF-456D-1CA00E2D6B77}"/>
              </a:ext>
            </a:extLst>
          </p:cNvPr>
          <p:cNvSpPr/>
          <p:nvPr/>
        </p:nvSpPr>
        <p:spPr>
          <a:xfrm>
            <a:off x="8938000" y="5962980"/>
            <a:ext cx="5672817" cy="2581132"/>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4" name="Freeform 3">
            <a:extLst>
              <a:ext uri="{FF2B5EF4-FFF2-40B4-BE49-F238E27FC236}">
                <a16:creationId xmlns:a16="http://schemas.microsoft.com/office/drawing/2014/main" id="{3A247BF1-9D46-B0EC-D70F-432FE760E37C}"/>
              </a:ext>
            </a:extLst>
          </p:cNvPr>
          <p:cNvSpPr/>
          <p:nvPr/>
        </p:nvSpPr>
        <p:spPr>
          <a:xfrm>
            <a:off x="-2407635" y="5962980"/>
            <a:ext cx="5672817" cy="2581132"/>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6" name="Freeform 4">
            <a:extLst>
              <a:ext uri="{FF2B5EF4-FFF2-40B4-BE49-F238E27FC236}">
                <a16:creationId xmlns:a16="http://schemas.microsoft.com/office/drawing/2014/main" id="{25C79C6B-50F8-B905-02ED-DE58FB0F3020}"/>
              </a:ext>
            </a:extLst>
          </p:cNvPr>
          <p:cNvSpPr/>
          <p:nvPr/>
        </p:nvSpPr>
        <p:spPr>
          <a:xfrm flipH="1">
            <a:off x="3265183" y="5962980"/>
            <a:ext cx="5672817" cy="2581132"/>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1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Freeform 6">
            <a:extLst>
              <a:ext uri="{FF2B5EF4-FFF2-40B4-BE49-F238E27FC236}">
                <a16:creationId xmlns:a16="http://schemas.microsoft.com/office/drawing/2014/main" id="{FD7E408E-ED08-54AA-5F3B-EE6D5818F921}"/>
              </a:ext>
            </a:extLst>
          </p:cNvPr>
          <p:cNvSpPr/>
          <p:nvPr/>
        </p:nvSpPr>
        <p:spPr>
          <a:xfrm rot="2946881">
            <a:off x="11201704" y="6040746"/>
            <a:ext cx="449002" cy="532413"/>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16"/>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Tree>
    <p:extLst>
      <p:ext uri="{BB962C8B-B14F-4D97-AF65-F5344CB8AC3E}">
        <p14:creationId xmlns:p14="http://schemas.microsoft.com/office/powerpoint/2010/main" val="8803678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14386-79C5-830A-2324-3A4CE9D53468}"/>
            </a:ext>
          </a:extLst>
        </p:cNvPr>
        <p:cNvGrpSpPr/>
        <p:nvPr/>
      </p:nvGrpSpPr>
      <p:grpSpPr>
        <a:xfrm>
          <a:off x="0" y="0"/>
          <a:ext cx="0" cy="0"/>
          <a:chOff x="0" y="0"/>
          <a:chExt cx="0" cy="0"/>
        </a:xfrm>
      </p:grpSpPr>
      <p:pic>
        <p:nvPicPr>
          <p:cNvPr id="4" name="Picture 3" descr="A close-up of a person&#10;&#10;AI-generated content may be incorrect.">
            <a:extLst>
              <a:ext uri="{FF2B5EF4-FFF2-40B4-BE49-F238E27FC236}">
                <a16:creationId xmlns:a16="http://schemas.microsoft.com/office/drawing/2014/main" id="{094FC3D5-6EB5-8BA1-F2C4-73F696B790BA}"/>
              </a:ext>
            </a:extLst>
          </p:cNvPr>
          <p:cNvPicPr>
            <a:picLocks noChangeAspect="1"/>
          </p:cNvPicPr>
          <p:nvPr/>
        </p:nvPicPr>
        <p:blipFill>
          <a:blip r:embed="rId3"/>
          <a:stretch>
            <a:fillRect/>
          </a:stretch>
        </p:blipFill>
        <p:spPr>
          <a:xfrm>
            <a:off x="7146230" y="1417267"/>
            <a:ext cx="4013080" cy="4022605"/>
          </a:xfrm>
          <a:prstGeom prst="rect">
            <a:avLst/>
          </a:prstGeom>
        </p:spPr>
      </p:pic>
      <p:sp>
        <p:nvSpPr>
          <p:cNvPr id="3" name="Google Shape;16689;p276">
            <a:extLst>
              <a:ext uri="{FF2B5EF4-FFF2-40B4-BE49-F238E27FC236}">
                <a16:creationId xmlns:a16="http://schemas.microsoft.com/office/drawing/2014/main" id="{BD6061E4-D266-5037-7BED-878CD680321D}"/>
              </a:ext>
            </a:extLst>
          </p:cNvPr>
          <p:cNvSpPr txBox="1">
            <a:spLocks noGrp="1"/>
          </p:cNvSpPr>
          <p:nvPr/>
        </p:nvSpPr>
        <p:spPr>
          <a:xfrm>
            <a:off x="1420384" y="1222537"/>
            <a:ext cx="6244790" cy="1826339"/>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000"/>
              <a:buFont typeface="Calibri"/>
              <a:buNone/>
              <a:defRPr sz="4000" b="1"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marL="0" lvl="0" indent="0" algn="l" rtl="0">
              <a:lnSpc>
                <a:spcPct val="100000"/>
              </a:lnSpc>
              <a:spcBef>
                <a:spcPts val="0"/>
              </a:spcBef>
              <a:spcAft>
                <a:spcPts val="0"/>
              </a:spcAft>
              <a:buClr>
                <a:schemeClr val="accent1"/>
              </a:buClr>
              <a:buSzPts val="4000"/>
              <a:buFont typeface="Calibri"/>
              <a:buNone/>
            </a:pPr>
            <a:r>
              <a:rPr lang="en-US" b="0">
                <a:solidFill>
                  <a:schemeClr val="accent1"/>
                </a:solidFill>
                <a:latin typeface="DM Sans"/>
                <a:ea typeface="DM Sans"/>
                <a:cs typeface="DM Sans"/>
                <a:sym typeface="DM Sans"/>
              </a:rPr>
              <a:t>Welcome Address</a:t>
            </a:r>
            <a:endParaRPr>
              <a:latin typeface="DM Sans"/>
              <a:ea typeface="DM Sans"/>
              <a:cs typeface="DM Sans"/>
              <a:sym typeface="DM Sans"/>
            </a:endParaRPr>
          </a:p>
        </p:txBody>
      </p:sp>
      <p:sp>
        <p:nvSpPr>
          <p:cNvPr id="5" name="Google Shape;16690;p276">
            <a:extLst>
              <a:ext uri="{FF2B5EF4-FFF2-40B4-BE49-F238E27FC236}">
                <a16:creationId xmlns:a16="http://schemas.microsoft.com/office/drawing/2014/main" id="{F6F0F848-EDB0-CEA7-5E3B-3962857CEFF5}"/>
              </a:ext>
            </a:extLst>
          </p:cNvPr>
          <p:cNvSpPr txBox="1">
            <a:spLocks noGrp="1"/>
          </p:cNvSpPr>
          <p:nvPr/>
        </p:nvSpPr>
        <p:spPr>
          <a:xfrm>
            <a:off x="1435417" y="3227818"/>
            <a:ext cx="5711840" cy="1983754"/>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1000"/>
              </a:spcBef>
              <a:spcAft>
                <a:spcPts val="0"/>
              </a:spcAft>
              <a:buClr>
                <a:schemeClr val="accent2"/>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55600" algn="ctr" rtl="0">
              <a:lnSpc>
                <a:spcPct val="100000"/>
              </a:lnSpc>
              <a:spcBef>
                <a:spcPts val="1000"/>
              </a:spcBef>
              <a:spcAft>
                <a:spcPts val="0"/>
              </a:spcAft>
              <a:buClr>
                <a:schemeClr val="accent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ctr" rtl="0">
              <a:lnSpc>
                <a:spcPct val="100000"/>
              </a:lnSpc>
              <a:spcBef>
                <a:spcPts val="1000"/>
              </a:spcBef>
              <a:spcAft>
                <a:spcPts val="0"/>
              </a:spcAft>
              <a:buClr>
                <a:schemeClr val="accent2"/>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30200" algn="ctr" rtl="0">
              <a:lnSpc>
                <a:spcPct val="100000"/>
              </a:lnSpc>
              <a:spcBef>
                <a:spcPts val="1000"/>
              </a:spcBef>
              <a:spcAft>
                <a:spcPts val="0"/>
              </a:spcAft>
              <a:buClr>
                <a:schemeClr val="accent2"/>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30200" algn="ctr" rtl="0">
              <a:lnSpc>
                <a:spcPct val="100000"/>
              </a:lnSpc>
              <a:spcBef>
                <a:spcPts val="1000"/>
              </a:spcBef>
              <a:spcAft>
                <a:spcPts val="0"/>
              </a:spcAft>
              <a:buClr>
                <a:schemeClr val="accent2"/>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marL="0" indent="0"/>
            <a:r>
              <a:rPr lang="en-US" sz="3000" b="1" dirty="0">
                <a:latin typeface="DM Sans"/>
                <a:ea typeface="DM Sans"/>
                <a:cs typeface="DM Sans"/>
                <a:sym typeface="DM Sans"/>
              </a:rPr>
              <a:t>Lily J. Lou, MD, </a:t>
            </a:r>
            <a:r>
              <a:rPr lang="en-US" sz="3000" b="1">
                <a:latin typeface="DM Sans"/>
                <a:ea typeface="DM Sans"/>
                <a:cs typeface="DM Sans"/>
                <a:sym typeface="DM Sans"/>
              </a:rPr>
              <a:t>FAAP</a:t>
            </a:r>
            <a:endParaRPr lang="en-US" sz="3000" b="1" dirty="0">
              <a:latin typeface="DM Sans"/>
              <a:ea typeface="DM Sans"/>
              <a:cs typeface="DM Sans"/>
            </a:endParaRPr>
          </a:p>
          <a:p>
            <a:pPr marL="0" indent="0"/>
            <a:r>
              <a:rPr lang="en-US" sz="2200">
                <a:latin typeface="DM Sans"/>
                <a:ea typeface="DM Sans"/>
                <a:cs typeface="DM Sans"/>
              </a:rPr>
              <a:t>Neonatologist and Public Health Leader</a:t>
            </a:r>
          </a:p>
          <a:p>
            <a:pPr marL="0" indent="0"/>
            <a:r>
              <a:rPr lang="en-US" sz="2200">
                <a:latin typeface="DM Sans"/>
                <a:ea typeface="DM Sans"/>
                <a:cs typeface="DM Sans"/>
              </a:rPr>
              <a:t>University of Illinois Hospital and Health Sciences</a:t>
            </a:r>
            <a:endParaRPr lang="en-US" sz="2200" dirty="0">
              <a:latin typeface="DM Sans"/>
              <a:ea typeface="DM Sans"/>
              <a:cs typeface="DM Sans"/>
            </a:endParaRPr>
          </a:p>
        </p:txBody>
      </p:sp>
    </p:spTree>
    <p:extLst>
      <p:ext uri="{BB962C8B-B14F-4D97-AF65-F5344CB8AC3E}">
        <p14:creationId xmlns:p14="http://schemas.microsoft.com/office/powerpoint/2010/main" val="405136227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9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7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3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5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0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1759</Words>
  <Application>Microsoft Office PowerPoint</Application>
  <PresentationFormat>Widescreen</PresentationFormat>
  <Paragraphs>280</Paragraphs>
  <Slides>31</Slides>
  <Notes>21</Notes>
  <HiddenSlides>0</HiddenSlides>
  <MMClips>0</MMClips>
  <ScaleCrop>false</ScaleCrop>
  <HeadingPairs>
    <vt:vector size="4" baseType="variant">
      <vt:variant>
        <vt:lpstr>Theme</vt:lpstr>
      </vt:variant>
      <vt:variant>
        <vt:i4>13</vt:i4>
      </vt:variant>
      <vt:variant>
        <vt:lpstr>Slide Titles</vt:lpstr>
      </vt:variant>
      <vt:variant>
        <vt:i4>31</vt:i4>
      </vt:variant>
    </vt:vector>
  </HeadingPairs>
  <TitlesOfParts>
    <vt:vector size="44" baseType="lpstr">
      <vt:lpstr>office theme</vt:lpstr>
      <vt:lpstr>1_Office Theme</vt:lpstr>
      <vt:lpstr>1_Office Theme</vt:lpstr>
      <vt:lpstr>Office Theme</vt:lpstr>
      <vt:lpstr>1_Office Theme</vt:lpstr>
      <vt:lpstr>5_Office Theme</vt:lpstr>
      <vt:lpstr>9_Office Theme</vt:lpstr>
      <vt:lpstr>7_Office Theme</vt:lpstr>
      <vt:lpstr>3_Office Theme</vt:lpstr>
      <vt:lpstr>5_Office Theme</vt:lpstr>
      <vt:lpstr>Office Theme</vt:lpstr>
      <vt:lpstr>Office Theme</vt:lpstr>
      <vt:lpstr>10_Office Theme</vt:lpstr>
      <vt:lpstr>PowerPoint Presentation</vt:lpstr>
      <vt:lpstr>Neonatal Face-to-Face Meeting</vt:lpstr>
      <vt:lpstr>PowerPoint Presentation</vt:lpstr>
      <vt:lpstr>PowerPoint Presentation</vt:lpstr>
      <vt:lpstr>PowerPoint Presentation</vt:lpstr>
      <vt:lpstr>ESSI ABP MOC Part IV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Connect with ILPQC </vt:lpstr>
      <vt:lpstr>PowerPoint Presentation</vt:lpstr>
      <vt:lpstr>PowerPoint Presentation</vt:lpstr>
      <vt:lpstr>PowerPoint Presentation</vt:lpstr>
      <vt:lpstr>Complimentary Wi-Fi</vt:lpstr>
      <vt:lpstr>PowerPoint Presentation</vt:lpstr>
      <vt:lpstr>PowerPoint Presentation</vt:lpstr>
      <vt:lpstr>Trauma-Informed Care Trainings</vt:lpstr>
      <vt:lpstr>We Are All ILPQC!</vt:lpstr>
      <vt:lpstr>PowerPoint Presentation</vt:lpstr>
      <vt:lpstr>May is Mental Health Awareness Month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Justin Josephsen</cp:lastModifiedBy>
  <cp:revision>439</cp:revision>
  <dcterms:created xsi:type="dcterms:W3CDTF">2026-04-10T15:22:33Z</dcterms:created>
  <dcterms:modified xsi:type="dcterms:W3CDTF">2026-05-21T02:07:38Z</dcterms:modified>
</cp:coreProperties>
</file>